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1" r:id="rId5"/>
    <p:sldMasterId id="2147483723" r:id="rId6"/>
    <p:sldMasterId id="2147483735" r:id="rId7"/>
    <p:sldMasterId id="2147483745" r:id="rId8"/>
    <p:sldMasterId id="2147483794" r:id="rId9"/>
    <p:sldMasterId id="2147483807" r:id="rId10"/>
    <p:sldMasterId id="2147483823" r:id="rId11"/>
    <p:sldMasterId id="2147483830" r:id="rId12"/>
  </p:sldMasterIdLst>
  <p:notesMasterIdLst>
    <p:notesMasterId r:id="rId42"/>
  </p:notesMasterIdLst>
  <p:sldIdLst>
    <p:sldId id="2146845906" r:id="rId13"/>
    <p:sldId id="2146845959" r:id="rId14"/>
    <p:sldId id="2146845903" r:id="rId15"/>
    <p:sldId id="2146845907" r:id="rId16"/>
    <p:sldId id="2146845908" r:id="rId17"/>
    <p:sldId id="2146845960" r:id="rId18"/>
    <p:sldId id="2146845961" r:id="rId19"/>
    <p:sldId id="2146845962" r:id="rId20"/>
    <p:sldId id="2146845963" r:id="rId21"/>
    <p:sldId id="2146845964" r:id="rId22"/>
    <p:sldId id="2146845932" r:id="rId23"/>
    <p:sldId id="2146845931" r:id="rId24"/>
    <p:sldId id="2146845928" r:id="rId25"/>
    <p:sldId id="2146845948" r:id="rId26"/>
    <p:sldId id="2146845929" r:id="rId27"/>
    <p:sldId id="2146845957" r:id="rId28"/>
    <p:sldId id="2146845901" r:id="rId29"/>
    <p:sldId id="2146845940" r:id="rId30"/>
    <p:sldId id="2146845941" r:id="rId31"/>
    <p:sldId id="2146845954" r:id="rId32"/>
    <p:sldId id="2146845955" r:id="rId33"/>
    <p:sldId id="2146845956" r:id="rId34"/>
    <p:sldId id="2146845953" r:id="rId35"/>
    <p:sldId id="2146845949" r:id="rId36"/>
    <p:sldId id="2146845951" r:id="rId37"/>
    <p:sldId id="425" r:id="rId38"/>
    <p:sldId id="2146845952" r:id="rId39"/>
    <p:sldId id="310" r:id="rId40"/>
    <p:sldId id="299" r:id="rId41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34466F-2C0F-52FE-7AA7-B238C2E86E5F}" name="Annemarie Jonsson" initials="AJ" userId="S::annemariejo@lsretail.com::86d7589d-a0bc-4346-95de-34c96a39f71a" providerId="AD"/>
  <p188:author id="{558C4099-2F00-597C-91E7-1C88AB8A1A87}" name="Wojciech Januszauskas" initials="WJ" userId="S::wojciechja@lsretail.com::283006d7-7365-4ce6-9b04-25a42527db96" providerId="AD"/>
  <p188:author id="{08BDE8B2-B64D-68C7-63AD-C12A837D26AA}" name="Matthias Matthiasson" initials="MM" userId="S::matti@lsretail.com::da5879a5-7ced-44b7-b25c-c3fa19602b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C5C"/>
    <a:srgbClr val="2F5598"/>
    <a:srgbClr val="2F5597"/>
    <a:srgbClr val="3A9BBA"/>
    <a:srgbClr val="58BCDC"/>
    <a:srgbClr val="F6C36F"/>
    <a:srgbClr val="943267"/>
    <a:srgbClr val="FDFBA9"/>
    <a:srgbClr val="FBF757"/>
    <a:srgbClr val="E2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DCEB2-E9FF-1C72-94E1-21A98F9359D6}" v="1" dt="2024-05-10T09:15:45.135"/>
    <p1510:client id="{D570EC7D-B4EE-4AE8-9677-1AC3F61F6D94}" v="406" dt="2024-05-11T05:58:54.148"/>
    <p1510:client id="{DE916D99-94F4-116B-5D46-26D1D4D4160B}" v="18" dt="2024-05-10T09:09:51.955"/>
    <p1510:client id="{F598AA0C-1CAC-B031-958F-7044578CE032}" v="274" dt="2024-05-10T11:12:17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1128-F8BF-DA40-8ED8-E16F70F5D398}" type="datetimeFigureOut">
              <a:rPr lang="en-IS" smtClean="0"/>
              <a:t>05/15/2024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F3B0-CF07-094F-A91C-5EC470E32D7F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9073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24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77065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25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1782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26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4247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0F3B0-CF07-094F-A91C-5EC470E32D7F}" type="slidenum">
              <a:rPr lang="en-IS" smtClean="0"/>
              <a:t>27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8963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4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4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2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1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9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8.png"/><Relationship Id="rId4" Type="http://schemas.openxmlformats.org/officeDocument/2006/relationships/image" Target="../media/image71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8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7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71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71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84.png"/><Relationship Id="rId4" Type="http://schemas.openxmlformats.org/officeDocument/2006/relationships/image" Target="../media/image71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71.emf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6.png"/><Relationship Id="rId5" Type="http://schemas.openxmlformats.org/officeDocument/2006/relationships/image" Target="../media/image87.png"/><Relationship Id="rId4" Type="http://schemas.openxmlformats.org/officeDocument/2006/relationships/image" Target="../media/image78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71.emf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6.png"/><Relationship Id="rId5" Type="http://schemas.openxmlformats.org/officeDocument/2006/relationships/image" Target="../media/image87.png"/><Relationship Id="rId4" Type="http://schemas.openxmlformats.org/officeDocument/2006/relationships/image" Target="../media/image78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1.emf"/><Relationship Id="rId4" Type="http://schemas.openxmlformats.org/officeDocument/2006/relationships/image" Target="../media/image76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90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7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90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71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90.png"/><Relationship Id="rId4" Type="http://schemas.openxmlformats.org/officeDocument/2006/relationships/image" Target="../media/image71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93.sv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71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93.sv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71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91.png"/><Relationship Id="rId4" Type="http://schemas.openxmlformats.org/officeDocument/2006/relationships/image" Target="../media/image71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94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6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8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7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7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7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>
            <a:extLst>
              <a:ext uri="{FF2B5EF4-FFF2-40B4-BE49-F238E27FC236}">
                <a16:creationId xmlns:a16="http://schemas.microsoft.com/office/drawing/2014/main" id="{2F3B63BC-144C-E821-1D1E-EDFC68D4E171}"/>
              </a:ext>
            </a:extLst>
          </p:cNvPr>
          <p:cNvSpPr/>
          <p:nvPr/>
        </p:nvSpPr>
        <p:spPr>
          <a:xfrm rot="5400000">
            <a:off x="639359" y="1304190"/>
            <a:ext cx="4910276" cy="6188996"/>
          </a:xfrm>
          <a:custGeom>
            <a:avLst/>
            <a:gdLst>
              <a:gd name="connsiteX0" fmla="*/ 1093 w 4910276"/>
              <a:gd name="connsiteY0" fmla="*/ 5174086 h 6188996"/>
              <a:gd name="connsiteX1" fmla="*/ 688776 w 4910276"/>
              <a:gd name="connsiteY1" fmla="*/ 3667736 h 6188996"/>
              <a:gd name="connsiteX2" fmla="*/ 2088309 w 4910276"/>
              <a:gd name="connsiteY2" fmla="*/ 2267167 h 6188996"/>
              <a:gd name="connsiteX3" fmla="*/ 2949800 w 4910276"/>
              <a:gd name="connsiteY3" fmla="*/ 1405038 h 6188996"/>
              <a:gd name="connsiteX4" fmla="*/ 4353797 w 4910276"/>
              <a:gd name="connsiteY4" fmla="*/ 0 h 6188996"/>
              <a:gd name="connsiteX5" fmla="*/ 4687947 w 4910276"/>
              <a:gd name="connsiteY5" fmla="*/ 334398 h 6188996"/>
              <a:gd name="connsiteX6" fmla="*/ 4903513 w 4910276"/>
              <a:gd name="connsiteY6" fmla="*/ 598491 h 6188996"/>
              <a:gd name="connsiteX7" fmla="*/ 4910276 w 4910276"/>
              <a:gd name="connsiteY7" fmla="*/ 609945 h 6188996"/>
              <a:gd name="connsiteX8" fmla="*/ 4910276 w 4910276"/>
              <a:gd name="connsiteY8" fmla="*/ 2439635 h 6188996"/>
              <a:gd name="connsiteX9" fmla="*/ 4903513 w 4910276"/>
              <a:gd name="connsiteY9" fmla="*/ 2451088 h 6188996"/>
              <a:gd name="connsiteX10" fmla="*/ 4687947 w 4910276"/>
              <a:gd name="connsiteY10" fmla="*/ 2715181 h 6188996"/>
              <a:gd name="connsiteX11" fmla="*/ 4252879 w 4910276"/>
              <a:gd name="connsiteY11" fmla="*/ 3150572 h 6188996"/>
              <a:gd name="connsiteX12" fmla="*/ 2496093 w 4910276"/>
              <a:gd name="connsiteY12" fmla="*/ 4908660 h 6188996"/>
              <a:gd name="connsiteX13" fmla="*/ 2496093 w 4910276"/>
              <a:gd name="connsiteY13" fmla="*/ 4908589 h 6188996"/>
              <a:gd name="connsiteX14" fmla="*/ 1216635 w 4910276"/>
              <a:gd name="connsiteY14" fmla="*/ 6188996 h 6188996"/>
              <a:gd name="connsiteX15" fmla="*/ 362776 w 4910276"/>
              <a:gd name="connsiteY15" fmla="*/ 6188996 h 6188996"/>
              <a:gd name="connsiteX16" fmla="*/ 304788 w 4910276"/>
              <a:gd name="connsiteY16" fmla="*/ 6104156 h 6188996"/>
              <a:gd name="connsiteX17" fmla="*/ 1093 w 4910276"/>
              <a:gd name="connsiteY17" fmla="*/ 5174086 h 618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10276" h="6188996">
                <a:moveTo>
                  <a:pt x="1093" y="5174086"/>
                </a:moveTo>
                <a:cubicBezTo>
                  <a:pt x="-17492" y="4669120"/>
                  <a:pt x="200414" y="4156460"/>
                  <a:pt x="688776" y="3667736"/>
                </a:cubicBezTo>
                <a:lnTo>
                  <a:pt x="2088309" y="2267167"/>
                </a:lnTo>
                <a:lnTo>
                  <a:pt x="2949800" y="1405038"/>
                </a:lnTo>
                <a:lnTo>
                  <a:pt x="4353797" y="0"/>
                </a:lnTo>
                <a:lnTo>
                  <a:pt x="4687947" y="334398"/>
                </a:lnTo>
                <a:cubicBezTo>
                  <a:pt x="4770067" y="416579"/>
                  <a:pt x="4841922" y="505142"/>
                  <a:pt x="4903513" y="598491"/>
                </a:cubicBezTo>
                <a:lnTo>
                  <a:pt x="4910276" y="609945"/>
                </a:lnTo>
                <a:lnTo>
                  <a:pt x="4910276" y="2439635"/>
                </a:lnTo>
                <a:lnTo>
                  <a:pt x="4903513" y="2451088"/>
                </a:lnTo>
                <a:cubicBezTo>
                  <a:pt x="4841922" y="2544437"/>
                  <a:pt x="4770067" y="2633000"/>
                  <a:pt x="4687947" y="2715181"/>
                </a:cubicBezTo>
                <a:lnTo>
                  <a:pt x="4252879" y="3150572"/>
                </a:lnTo>
                <a:lnTo>
                  <a:pt x="2496093" y="4908660"/>
                </a:lnTo>
                <a:lnTo>
                  <a:pt x="2496093" y="4908589"/>
                </a:lnTo>
                <a:lnTo>
                  <a:pt x="1216635" y="6188996"/>
                </a:lnTo>
                <a:lnTo>
                  <a:pt x="362776" y="6188996"/>
                </a:lnTo>
                <a:lnTo>
                  <a:pt x="304788" y="6104156"/>
                </a:lnTo>
                <a:cubicBezTo>
                  <a:pt x="116705" y="5802287"/>
                  <a:pt x="12709" y="5489689"/>
                  <a:pt x="1093" y="5174086"/>
                </a:cubicBezTo>
                <a:close/>
              </a:path>
            </a:pathLst>
          </a:custGeom>
          <a:solidFill>
            <a:srgbClr val="6057C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3056FEF-AF2B-53ED-3898-BCC0CBD9E2C1}"/>
              </a:ext>
            </a:extLst>
          </p:cNvPr>
          <p:cNvSpPr/>
          <p:nvPr/>
        </p:nvSpPr>
        <p:spPr>
          <a:xfrm rot="5400000">
            <a:off x="5196162" y="4082063"/>
            <a:ext cx="2259216" cy="960214"/>
          </a:xfrm>
          <a:custGeom>
            <a:avLst/>
            <a:gdLst>
              <a:gd name="connsiteX0" fmla="*/ 2084794 w 2259216"/>
              <a:gd name="connsiteY0" fmla="*/ 960214 h 960214"/>
              <a:gd name="connsiteX1" fmla="*/ 1995286 w 2259216"/>
              <a:gd name="connsiteY1" fmla="*/ 935321 h 960214"/>
              <a:gd name="connsiteX2" fmla="*/ 171386 w 2259216"/>
              <a:gd name="connsiteY2" fmla="*/ 348653 h 960214"/>
              <a:gd name="connsiteX3" fmla="*/ 23 w 2259216"/>
              <a:gd name="connsiteY3" fmla="*/ 171561 h 960214"/>
              <a:gd name="connsiteX4" fmla="*/ 174150 w 2259216"/>
              <a:gd name="connsiteY4" fmla="*/ 0 h 960214"/>
              <a:gd name="connsiteX5" fmla="*/ 176985 w 2259216"/>
              <a:gd name="connsiteY5" fmla="*/ 0 h 960214"/>
              <a:gd name="connsiteX6" fmla="*/ 2174657 w 2259216"/>
              <a:gd name="connsiteY6" fmla="*/ 636384 h 960214"/>
              <a:gd name="connsiteX7" fmla="*/ 2234329 w 2259216"/>
              <a:gd name="connsiteY7" fmla="*/ 875604 h 960214"/>
              <a:gd name="connsiteX8" fmla="*/ 2084794 w 2259216"/>
              <a:gd name="connsiteY8" fmla="*/ 960214 h 96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9216" h="960214">
                <a:moveTo>
                  <a:pt x="2084794" y="960214"/>
                </a:moveTo>
                <a:cubicBezTo>
                  <a:pt x="2054249" y="960214"/>
                  <a:pt x="2023350" y="952200"/>
                  <a:pt x="1995286" y="935321"/>
                </a:cubicBezTo>
                <a:cubicBezTo>
                  <a:pt x="1362916" y="555320"/>
                  <a:pt x="749257" y="357944"/>
                  <a:pt x="171386" y="348653"/>
                </a:cubicBezTo>
                <a:cubicBezTo>
                  <a:pt x="75216" y="347093"/>
                  <a:pt x="-1536" y="267802"/>
                  <a:pt x="23" y="171561"/>
                </a:cubicBezTo>
                <a:cubicBezTo>
                  <a:pt x="1512" y="76241"/>
                  <a:pt x="79256" y="0"/>
                  <a:pt x="174150" y="0"/>
                </a:cubicBezTo>
                <a:cubicBezTo>
                  <a:pt x="175071" y="0"/>
                  <a:pt x="176063" y="0"/>
                  <a:pt x="176985" y="0"/>
                </a:cubicBezTo>
                <a:cubicBezTo>
                  <a:pt x="816937" y="10284"/>
                  <a:pt x="1489064" y="224398"/>
                  <a:pt x="2174657" y="636384"/>
                </a:cubicBezTo>
                <a:cubicBezTo>
                  <a:pt x="2257149" y="685959"/>
                  <a:pt x="2283867" y="793051"/>
                  <a:pt x="2234329" y="875604"/>
                </a:cubicBezTo>
                <a:cubicBezTo>
                  <a:pt x="2201658" y="930072"/>
                  <a:pt x="2143970" y="960214"/>
                  <a:pt x="2084794" y="960214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79B9BDAE-66D5-1C53-F6DD-87A79FD6F088}"/>
              </a:ext>
            </a:extLst>
          </p:cNvPr>
          <p:cNvSpPr/>
          <p:nvPr/>
        </p:nvSpPr>
        <p:spPr>
          <a:xfrm rot="5400000">
            <a:off x="1402668" y="1265576"/>
            <a:ext cx="4532938" cy="4829704"/>
          </a:xfrm>
          <a:custGeom>
            <a:avLst/>
            <a:gdLst>
              <a:gd name="connsiteX0" fmla="*/ 4532938 w 4532938"/>
              <a:gd name="connsiteY0" fmla="*/ 3295281 h 4829704"/>
              <a:gd name="connsiteX1" fmla="*/ 3024692 w 4532938"/>
              <a:gd name="connsiteY1" fmla="*/ 4804645 h 4829704"/>
              <a:gd name="connsiteX2" fmla="*/ 865295 w 4532938"/>
              <a:gd name="connsiteY2" fmla="*/ 4046133 h 4829704"/>
              <a:gd name="connsiteX3" fmla="*/ 801229 w 4532938"/>
              <a:gd name="connsiteY3" fmla="*/ 3980247 h 4829704"/>
              <a:gd name="connsiteX4" fmla="*/ 614913 w 4532938"/>
              <a:gd name="connsiteY4" fmla="*/ 658752 h 4829704"/>
              <a:gd name="connsiteX5" fmla="*/ 4080010 w 4532938"/>
              <a:gd name="connsiteY5" fmla="*/ 698965 h 4829704"/>
              <a:gd name="connsiteX6" fmla="*/ 2617900 w 4532938"/>
              <a:gd name="connsiteY6" fmla="*/ 2162159 h 4829704"/>
              <a:gd name="connsiteX7" fmla="*/ 2726472 w 4532938"/>
              <a:gd name="connsiteY7" fmla="*/ 3185778 h 4829704"/>
              <a:gd name="connsiteX8" fmla="*/ 4532938 w 4532938"/>
              <a:gd name="connsiteY8" fmla="*/ 3295281 h 482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2938" h="4829704">
                <a:moveTo>
                  <a:pt x="4532938" y="3295281"/>
                </a:moveTo>
                <a:lnTo>
                  <a:pt x="3024692" y="4804645"/>
                </a:lnTo>
                <a:cubicBezTo>
                  <a:pt x="2327406" y="4908972"/>
                  <a:pt x="1512122" y="4693510"/>
                  <a:pt x="865295" y="4046133"/>
                </a:cubicBezTo>
                <a:cubicBezTo>
                  <a:pt x="843042" y="4023864"/>
                  <a:pt x="821710" y="4002516"/>
                  <a:pt x="801229" y="3980247"/>
                </a:cubicBezTo>
                <a:cubicBezTo>
                  <a:pt x="-193426" y="2931806"/>
                  <a:pt x="-269469" y="1543860"/>
                  <a:pt x="614913" y="658752"/>
                </a:cubicBezTo>
                <a:cubicBezTo>
                  <a:pt x="1516445" y="-243448"/>
                  <a:pt x="2742701" y="-208341"/>
                  <a:pt x="4080010" y="698965"/>
                </a:cubicBezTo>
                <a:lnTo>
                  <a:pt x="2617900" y="2162159"/>
                </a:lnTo>
                <a:cubicBezTo>
                  <a:pt x="2335060" y="2445209"/>
                  <a:pt x="2378645" y="2837692"/>
                  <a:pt x="2726472" y="3185778"/>
                </a:cubicBezTo>
                <a:cubicBezTo>
                  <a:pt x="3175927" y="3635565"/>
                  <a:pt x="3953579" y="3734785"/>
                  <a:pt x="4532938" y="3295281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F313E213-ACFA-6DFC-ED25-5BBD02114B64}"/>
              </a:ext>
            </a:extLst>
          </p:cNvPr>
          <p:cNvSpPr/>
          <p:nvPr/>
        </p:nvSpPr>
        <p:spPr>
          <a:xfrm rot="5400000">
            <a:off x="1311602" y="4408305"/>
            <a:ext cx="2414254" cy="2476786"/>
          </a:xfrm>
          <a:custGeom>
            <a:avLst/>
            <a:gdLst>
              <a:gd name="connsiteX0" fmla="*/ 0 w 2414254"/>
              <a:gd name="connsiteY0" fmla="*/ 2476786 h 2476786"/>
              <a:gd name="connsiteX1" fmla="*/ 1756786 w 2414254"/>
              <a:gd name="connsiteY1" fmla="*/ 718698 h 2476786"/>
              <a:gd name="connsiteX2" fmla="*/ 2191854 w 2414254"/>
              <a:gd name="connsiteY2" fmla="*/ 283307 h 2476786"/>
              <a:gd name="connsiteX3" fmla="*/ 2335215 w 2414254"/>
              <a:gd name="connsiteY3" fmla="*/ 118590 h 2476786"/>
              <a:gd name="connsiteX4" fmla="*/ 2414254 w 2414254"/>
              <a:gd name="connsiteY4" fmla="*/ 0 h 2476786"/>
              <a:gd name="connsiteX5" fmla="*/ 2414254 w 2414254"/>
              <a:gd name="connsiteY5" fmla="*/ 1669707 h 2476786"/>
              <a:gd name="connsiteX6" fmla="*/ 2309424 w 2414254"/>
              <a:gd name="connsiteY6" fmla="*/ 1660394 h 2476786"/>
              <a:gd name="connsiteX7" fmla="*/ 1373949 w 2414254"/>
              <a:gd name="connsiteY7" fmla="*/ 1981962 h 2476786"/>
              <a:gd name="connsiteX8" fmla="*/ 0 w 2414254"/>
              <a:gd name="connsiteY8" fmla="*/ 2476786 h 247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4254" h="2476786">
                <a:moveTo>
                  <a:pt x="0" y="2476786"/>
                </a:moveTo>
                <a:lnTo>
                  <a:pt x="1756786" y="718698"/>
                </a:lnTo>
                <a:lnTo>
                  <a:pt x="2191854" y="283307"/>
                </a:lnTo>
                <a:cubicBezTo>
                  <a:pt x="2244121" y="230967"/>
                  <a:pt x="2291745" y="175860"/>
                  <a:pt x="2335215" y="118590"/>
                </a:cubicBezTo>
                <a:lnTo>
                  <a:pt x="2414254" y="0"/>
                </a:lnTo>
                <a:lnTo>
                  <a:pt x="2414254" y="1669707"/>
                </a:lnTo>
                <a:lnTo>
                  <a:pt x="2309424" y="1660394"/>
                </a:lnTo>
                <a:cubicBezTo>
                  <a:pt x="2084195" y="1666076"/>
                  <a:pt x="1787429" y="1790649"/>
                  <a:pt x="1373949" y="1981962"/>
                </a:cubicBezTo>
                <a:cubicBezTo>
                  <a:pt x="943416" y="2173807"/>
                  <a:pt x="475393" y="2386289"/>
                  <a:pt x="0" y="2476786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EF66514F-3360-D5CC-47E0-EE4516536729}"/>
              </a:ext>
            </a:extLst>
          </p:cNvPr>
          <p:cNvSpPr/>
          <p:nvPr/>
        </p:nvSpPr>
        <p:spPr>
          <a:xfrm rot="5400000">
            <a:off x="1302389" y="6422225"/>
            <a:ext cx="367954" cy="368227"/>
          </a:xfrm>
          <a:custGeom>
            <a:avLst/>
            <a:gdLst>
              <a:gd name="connsiteX0" fmla="*/ 367955 w 367954"/>
              <a:gd name="connsiteY0" fmla="*/ 184114 h 368227"/>
              <a:gd name="connsiteX1" fmla="*/ 183978 w 367954"/>
              <a:gd name="connsiteY1" fmla="*/ 368228 h 368227"/>
              <a:gd name="connsiteX2" fmla="*/ 0 w 367954"/>
              <a:gd name="connsiteY2" fmla="*/ 184114 h 368227"/>
              <a:gd name="connsiteX3" fmla="*/ 183978 w 367954"/>
              <a:gd name="connsiteY3" fmla="*/ 0 h 368227"/>
              <a:gd name="connsiteX4" fmla="*/ 367955 w 367954"/>
              <a:gd name="connsiteY4" fmla="*/ 184114 h 36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954" h="368227">
                <a:moveTo>
                  <a:pt x="367955" y="184114"/>
                </a:moveTo>
                <a:cubicBezTo>
                  <a:pt x="367955" y="285797"/>
                  <a:pt x="285586" y="368228"/>
                  <a:pt x="183978" y="368228"/>
                </a:cubicBezTo>
                <a:cubicBezTo>
                  <a:pt x="82369" y="368228"/>
                  <a:pt x="0" y="285797"/>
                  <a:pt x="0" y="184114"/>
                </a:cubicBezTo>
                <a:cubicBezTo>
                  <a:pt x="0" y="82430"/>
                  <a:pt x="82369" y="0"/>
                  <a:pt x="183978" y="0"/>
                </a:cubicBezTo>
                <a:cubicBezTo>
                  <a:pt x="285586" y="0"/>
                  <a:pt x="367955" y="82430"/>
                  <a:pt x="367955" y="184114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8A96D8FE-D47B-5513-BA0F-978F03EC5468}"/>
              </a:ext>
            </a:extLst>
          </p:cNvPr>
          <p:cNvSpPr/>
          <p:nvPr userDrawn="1"/>
        </p:nvSpPr>
        <p:spPr>
          <a:xfrm rot="5400000">
            <a:off x="-427708" y="4250622"/>
            <a:ext cx="1447269" cy="591854"/>
          </a:xfrm>
          <a:custGeom>
            <a:avLst/>
            <a:gdLst>
              <a:gd name="connsiteX0" fmla="*/ 0 w 1447269"/>
              <a:gd name="connsiteY0" fmla="*/ 591854 h 591854"/>
              <a:gd name="connsiteX1" fmla="*/ 44792 w 1447269"/>
              <a:gd name="connsiteY1" fmla="*/ 507819 h 591854"/>
              <a:gd name="connsiteX2" fmla="*/ 213267 w 1447269"/>
              <a:gd name="connsiteY2" fmla="*/ 301619 h 591854"/>
              <a:gd name="connsiteX3" fmla="*/ 1264365 w 1447269"/>
              <a:gd name="connsiteY3" fmla="*/ 190996 h 591854"/>
              <a:gd name="connsiteX4" fmla="*/ 1447269 w 1447269"/>
              <a:gd name="connsiteY4" fmla="*/ 573685 h 591854"/>
              <a:gd name="connsiteX5" fmla="*/ 1446995 w 1447269"/>
              <a:gd name="connsiteY5" fmla="*/ 591854 h 59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69" h="591854">
                <a:moveTo>
                  <a:pt x="0" y="591854"/>
                </a:moveTo>
                <a:lnTo>
                  <a:pt x="44792" y="507819"/>
                </a:lnTo>
                <a:cubicBezTo>
                  <a:pt x="93966" y="433731"/>
                  <a:pt x="150292" y="364540"/>
                  <a:pt x="213267" y="301619"/>
                </a:cubicBezTo>
                <a:cubicBezTo>
                  <a:pt x="570478" y="-55231"/>
                  <a:pt x="973302" y="-99700"/>
                  <a:pt x="1264365" y="190996"/>
                </a:cubicBezTo>
                <a:cubicBezTo>
                  <a:pt x="1373487" y="300007"/>
                  <a:pt x="1433901" y="429304"/>
                  <a:pt x="1447269" y="573685"/>
                </a:cubicBezTo>
                <a:lnTo>
                  <a:pt x="1446995" y="591854"/>
                </a:ln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115944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0858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CAD87-55F5-3E44-899A-0565F78A9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604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res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5020804" y="2911643"/>
            <a:ext cx="1944243" cy="2225236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0CAC74-6C1D-C242-A6AA-ABD9DE74F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251" y="1642075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D3E2F73-80FA-4740-8CAA-0B947925AD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1246" y="4263591"/>
            <a:ext cx="3524935" cy="3694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7B9EA13-00C9-284F-AAC0-D37B003F4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246" y="4652456"/>
            <a:ext cx="3524935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B91F223-E32E-6546-8115-8838534E44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1246" y="4948332"/>
            <a:ext cx="3524935" cy="273854"/>
          </a:xfrm>
          <a:prstGeom prst="rect">
            <a:avLst/>
          </a:prstGeom>
        </p:spPr>
        <p:txBody>
          <a:bodyPr t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+ Add contact info</a:t>
            </a:r>
            <a:endParaRPr lang="en-I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6CF0A54-9D04-2A49-A132-BFDDF84FF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9076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pic>
        <p:nvPicPr>
          <p:cNvPr id="12" name="Picture 11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AFAA614-FB71-7C4D-B24A-811B366D7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672" y="2736418"/>
            <a:ext cx="1719562" cy="19160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A958D9-CAF9-2E4B-ACC3-FAA0463BE006}"/>
              </a:ext>
            </a:extLst>
          </p:cNvPr>
          <p:cNvCxnSpPr>
            <a:cxnSpLocks/>
          </p:cNvCxnSpPr>
          <p:nvPr userDrawn="1"/>
        </p:nvCxnSpPr>
        <p:spPr>
          <a:xfrm>
            <a:off x="1381252" y="1404520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688575-816C-914A-BC61-D8C49D7F1948}"/>
              </a:ext>
            </a:extLst>
          </p:cNvPr>
          <p:cNvCxnSpPr>
            <a:cxnSpLocks/>
          </p:cNvCxnSpPr>
          <p:nvPr userDrawn="1"/>
        </p:nvCxnSpPr>
        <p:spPr>
          <a:xfrm>
            <a:off x="7524206" y="5133965"/>
            <a:ext cx="3263276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84DD9D-D97A-F545-AD6F-32C739EF034B}"/>
              </a:ext>
            </a:extLst>
          </p:cNvPr>
          <p:cNvSpPr txBox="1"/>
          <p:nvPr userDrawn="1"/>
        </p:nvSpPr>
        <p:spPr>
          <a:xfrm>
            <a:off x="8130513" y="5133965"/>
            <a:ext cx="2050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err="1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www.LSRetail.com</a:t>
            </a:r>
            <a:endParaRPr lang="en-IS" sz="1000">
              <a:solidFill>
                <a:srgbClr val="004A8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B64D14-4AE8-B041-958B-CEA19A4AC5A7}"/>
              </a:ext>
            </a:extLst>
          </p:cNvPr>
          <p:cNvCxnSpPr>
            <a:cxnSpLocks/>
          </p:cNvCxnSpPr>
          <p:nvPr userDrawn="1"/>
        </p:nvCxnSpPr>
        <p:spPr>
          <a:xfrm>
            <a:off x="1381251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B3C5350-8538-884F-93DB-8AD3866783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39" y="2933122"/>
            <a:ext cx="2197004" cy="6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149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25C2E4A4-86DC-F349-8174-F33F78BCF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384870-28EC-4C42-9C28-5339B2271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54FF77D9-269F-BA4D-95F8-FF20C18F6E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8FC4BAFB-2861-DA47-A210-F9C85BD6E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6776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40F7B3BB-8A99-5C42-8141-99767C345F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6776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6FCA27B3-5DD3-C143-AAAA-77550CD106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06122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50AEF21-C4E7-4B4A-A55A-2CA9B5B31143}"/>
              </a:ext>
            </a:extLst>
          </p:cNvPr>
          <p:cNvCxnSpPr>
            <a:cxnSpLocks/>
          </p:cNvCxnSpPr>
          <p:nvPr userDrawn="1"/>
        </p:nvCxnSpPr>
        <p:spPr>
          <a:xfrm>
            <a:off x="3125108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36B7450C-EB48-F84E-8AE7-D2C3A69434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1708" y="424694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28C32758-8533-044D-B91C-82229D105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1708" y="463580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90472264-A9E3-5849-9E1F-95B844B59D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1054" y="253348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17AB8A-E142-B649-82A6-8D4BC5CDF15A}"/>
              </a:ext>
            </a:extLst>
          </p:cNvPr>
          <p:cNvCxnSpPr>
            <a:cxnSpLocks/>
          </p:cNvCxnSpPr>
          <p:nvPr userDrawn="1"/>
        </p:nvCxnSpPr>
        <p:spPr>
          <a:xfrm>
            <a:off x="7090040" y="511731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68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presenter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10176E2-A4BA-CF4E-A970-B8A596DE4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9665" y="-427770"/>
            <a:ext cx="266793" cy="3060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F34CA5-E78B-2943-994C-CFEF60118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135542" y="-427769"/>
            <a:ext cx="266793" cy="3060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3967D2-549A-1D44-B760-D1347B37F0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95" y="465009"/>
            <a:ext cx="1642810" cy="504000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9C48C6C-307D-8341-8776-A36AFAFEC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236424" y="4047469"/>
            <a:ext cx="1944243" cy="2225236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4A3A2D-EF7A-E34C-9A9D-841AF90B2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2885" y="1483051"/>
            <a:ext cx="9406230" cy="46529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563C4FC1-AF12-874D-8EBC-2D7BB0D7D5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722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2E2FDF5F-9FFF-1C43-981C-BD76E3F35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722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1BAE84D-7B86-BB42-9EB3-D5A8DC32C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11068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4952D5-3955-D34D-9D61-D806455F78E8}"/>
              </a:ext>
            </a:extLst>
          </p:cNvPr>
          <p:cNvCxnSpPr>
            <a:cxnSpLocks/>
          </p:cNvCxnSpPr>
          <p:nvPr userDrawn="1"/>
        </p:nvCxnSpPr>
        <p:spPr>
          <a:xfrm>
            <a:off x="1392885" y="1245496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C78E71-7820-CD4C-87AC-335D469A66C6}"/>
              </a:ext>
            </a:extLst>
          </p:cNvPr>
          <p:cNvCxnSpPr>
            <a:cxnSpLocks/>
          </p:cNvCxnSpPr>
          <p:nvPr userDrawn="1"/>
        </p:nvCxnSpPr>
        <p:spPr>
          <a:xfrm>
            <a:off x="1130054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C813984-F125-3845-9801-C17FBF5F8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6654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40179083-6A39-984C-97A8-8F3224679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6654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D24F7F13-04F0-2047-B520-0170DFB19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76000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1AFBCD-7D9A-9743-B3DC-6754EEC4EEDF}"/>
              </a:ext>
            </a:extLst>
          </p:cNvPr>
          <p:cNvCxnSpPr>
            <a:cxnSpLocks/>
          </p:cNvCxnSpPr>
          <p:nvPr userDrawn="1"/>
        </p:nvCxnSpPr>
        <p:spPr>
          <a:xfrm>
            <a:off x="5094986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AB829C41-F5FD-A048-AD59-448566EC0A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1331" y="4263591"/>
            <a:ext cx="3338692" cy="36947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name</a:t>
            </a:r>
            <a:endParaRPr lang="en-IS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E43DB8D2-8BED-0646-B08B-6D570C6F50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1331" y="4652456"/>
            <a:ext cx="3338692" cy="273854"/>
          </a:xfrm>
          <a:prstGeom prst="rect">
            <a:avLst/>
          </a:prstGeom>
        </p:spPr>
        <p:txBody>
          <a:bodyPr lIns="90000" tIns="36000" bIns="36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Enter your job title</a:t>
            </a:r>
            <a:endParaRPr lang="en-IS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E1337236-81FD-DD4A-B051-576B0A262C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0677" y="2550133"/>
            <a:ext cx="1440000" cy="1440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Profile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D534B3-E1D2-9E42-8364-9E9294E09727}"/>
              </a:ext>
            </a:extLst>
          </p:cNvPr>
          <p:cNvCxnSpPr>
            <a:cxnSpLocks/>
          </p:cNvCxnSpPr>
          <p:nvPr userDrawn="1"/>
        </p:nvCxnSpPr>
        <p:spPr>
          <a:xfrm>
            <a:off x="9069663" y="5133965"/>
            <a:ext cx="2002029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259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2A1928E7-EE5D-E44E-A940-AE7CE8EA62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F9B136-56E3-BB47-8135-3E8DBB69F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495953" y="3797648"/>
            <a:ext cx="696047" cy="306035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11BBCE6-BA47-734B-9586-CD2D4C36FF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40" y="634969"/>
            <a:ext cx="9406230" cy="48793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Today’s agenda or insert your title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1AF7E2AF-C406-F74A-9927-0F75E0DB78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346768"/>
            <a:ext cx="9417864" cy="522610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Insert text</a:t>
            </a:r>
            <a:endParaRPr lang="en-I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5EC24E-E101-CF40-BB29-E653A3FE457B}"/>
              </a:ext>
            </a:extLst>
          </p:cNvPr>
          <p:cNvCxnSpPr>
            <a:cxnSpLocks/>
          </p:cNvCxnSpPr>
          <p:nvPr userDrawn="1"/>
        </p:nvCxnSpPr>
        <p:spPr>
          <a:xfrm>
            <a:off x="319974" y="397414"/>
            <a:ext cx="9406230" cy="0"/>
          </a:xfrm>
          <a:prstGeom prst="line">
            <a:avLst/>
          </a:prstGeom>
          <a:ln w="12700">
            <a:solidFill>
              <a:srgbClr val="313C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0D126D8-1654-884C-9ED7-85AF26CC8F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963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568" y="1060316"/>
            <a:ext cx="10857298" cy="499028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056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8A5AA2-E7DD-8E46-98EA-79E5E4E99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93910B-0938-B546-845E-99C8FD4859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C2E5219-A629-E341-9B3A-392F0C0CA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488" y="1060450"/>
            <a:ext cx="10857298" cy="499015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438953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id="{40F26A14-3D69-2E42-8D11-51E7496DF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95FC35-3877-CF40-B721-DCDE03D4EE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71773" cy="6858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4AD44-F260-EF41-8023-0995F4DAA7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3913" y="326115"/>
            <a:ext cx="6154454" cy="428425"/>
          </a:xfrm>
          <a:prstGeom prst="rect">
            <a:avLst/>
          </a:prstGeom>
        </p:spPr>
        <p:txBody>
          <a:bodyPr/>
          <a:lstStyle>
            <a:lvl1pPr>
              <a:buNone/>
              <a:defRPr sz="32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3EBD4C-0B17-4844-8C1D-95614D711B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2903D6C-E2EE-2946-9F42-5A0444AE8F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913" y="1060316"/>
            <a:ext cx="7609279" cy="54715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79FAEF-CF5D-DA46-BCFE-86B2FC709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5634" y="3406140"/>
            <a:ext cx="6858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228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09E43-AFF0-FF44-8124-695522FA40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7000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CB5CE3E-5D56-E557-A1E3-02194BA6348C}"/>
              </a:ext>
            </a:extLst>
          </p:cNvPr>
          <p:cNvGrpSpPr/>
          <p:nvPr userDrawn="1"/>
        </p:nvGrpSpPr>
        <p:grpSpPr>
          <a:xfrm>
            <a:off x="10610584" y="6381947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845E92FF-9FB8-B6C4-D70F-23F319082349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31308EDF-6CA4-D7ED-2C52-4F9E8CC3017F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9EB1C1-19E1-D184-D24E-A16B69E1C606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80E72B5-4F62-1E4C-F670-540BB2FAFBE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FA8D3ED-6052-9661-6BA0-97A52A80D343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2BF542B3-EFF4-9176-6F7A-19F91A08CEB0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51543F-B9D8-6CF4-D933-B61952207B84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77F42EE-9A41-6526-1E8B-A21C52BB38FA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28FFB45C-9CEF-17D2-DFA3-C531464BB5CA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47F2F64-951F-EAB3-A8FE-5FEA63EDDE74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147497A5-7B62-5C20-9149-D8F1D1AF5B5A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391390B1-0B42-D6BF-6463-7810228A26EE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EA2F1B8-358C-9673-EDFD-41E2E57A8108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06658F64-D16C-C18A-F12F-E8E95ADBC5C7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1FE16C5F-8CBF-C789-5524-64419AFBA787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CC1B29E-7AEA-B254-1EA6-3959E20A813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C16218F0-2402-8DE5-F21D-3E41345031A9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9F36F4-2A17-3894-A62E-37467E0D24AD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DEA6E831-B2C1-6602-028A-6D73C6358E92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E8C6ECB5-307C-F903-B04C-D718E81E17C5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DDF1F3B4-C8B8-7171-4C4D-E21C2BC89A7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8" name="Graphic 1">
                  <a:extLst>
                    <a:ext uri="{FF2B5EF4-FFF2-40B4-BE49-F238E27FC236}">
                      <a16:creationId xmlns:a16="http://schemas.microsoft.com/office/drawing/2014/main" id="{6AEEB2B6-E7A9-D793-417E-D300D2CA8197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EA164738-BC09-9401-201B-7E27771B33AC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E76975D1-470D-248C-F94C-6B694A63BD1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162C17CB-65A4-73D7-0C4D-907532397C9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7264D401-1B43-1DA0-7469-95691F1A6C29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F753DFD-FFFF-FC25-AD81-6E5E7D5571C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51D22EF5-A35E-7EF2-04D4-818FA256775C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8F04B238-D2AE-8919-3414-36C64781BBC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95538B48-67E8-FA27-4D03-50A1E1B4028E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07533260-59B9-B53C-C251-94FFFF04DBD5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5B4AE3BC-65B9-E9C8-01C4-90F348480DB3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DF55165F-C2B2-5230-AE14-1A0E8F30061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6C36F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251539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89214C09-98DD-0A49-B06F-AC4822A56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613" y="3658811"/>
            <a:ext cx="2436387" cy="2788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07AAB-DFA8-7747-B0AB-8AFE607E9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550148" cy="1728132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F6FC84-DD3B-064C-B507-6104AB8062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8516" y="1987033"/>
            <a:ext cx="5282184" cy="4604508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E64919-C742-8F42-A3D7-F71C052CD4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3EA3FEA-DADB-904F-9A7E-D18F028EA7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9" y="266459"/>
            <a:ext cx="938879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95ABA20F-0679-8146-AD7C-A70DA5D90D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9216" y="1060315"/>
            <a:ext cx="5895391" cy="506481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91C7217-228B-8649-8197-5A81FBE1B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037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DE7C686-6107-B14D-BEDA-E644F5A67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B83DC1B-F257-4C49-AFF1-48D5B9D78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9" y="3237360"/>
            <a:ext cx="2996002" cy="3429000"/>
          </a:xfrm>
          <a:prstGeom prst="rect">
            <a:avLst/>
          </a:prstGeom>
        </p:spPr>
      </p:pic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67711427-6C1F-5C45-A3CC-526B992D4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340" y="1060316"/>
            <a:ext cx="5610877" cy="4990288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B0971-9B65-AD40-976D-BE9B6683D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D5C897-7901-F144-9118-E62E1C3780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41C9129-8E13-854E-B5B6-6A921F976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340" y="266458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9D4BE1-C57B-544E-B667-EFEC2DA36E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47318"/>
            <a:ext cx="6272784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24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7A550EFB-13BA-1645-AE4B-2C69897D4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282B1A-FE3E-AF4A-965A-E5B943B66D8B}"/>
              </a:ext>
            </a:extLst>
          </p:cNvPr>
          <p:cNvSpPr/>
          <p:nvPr userDrawn="1"/>
        </p:nvSpPr>
        <p:spPr>
          <a:xfrm>
            <a:off x="0" y="4722274"/>
            <a:ext cx="6272784" cy="2135726"/>
          </a:xfrm>
          <a:prstGeom prst="rect">
            <a:avLst/>
          </a:prstGeom>
          <a:solidFill>
            <a:srgbClr val="265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B43D41C-9060-8446-8472-B16DB1B99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569" y="266459"/>
            <a:ext cx="9388796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E20276BD-D6D6-3D4C-B95D-E42BB67FE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30" y="4722274"/>
            <a:ext cx="5623370" cy="1833070"/>
          </a:xfrm>
          <a:prstGeom prst="rect">
            <a:avLst/>
          </a:prstGeom>
          <a:solidFill>
            <a:srgbClr val="265888"/>
          </a:solidFill>
        </p:spPr>
        <p:txBody>
          <a:bodyPr lIns="144000" tIns="144000" rIns="144000" bIns="144000"/>
          <a:lstStyle>
            <a:lvl1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F4615F8C-FA13-B644-8237-B0CD8FF6A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568" y="1060316"/>
            <a:ext cx="5018560" cy="3359302"/>
          </a:xfrm>
          <a:prstGeom prst="rect">
            <a:avLst/>
          </a:prstGeom>
          <a:noFill/>
        </p:spPr>
        <p:txBody>
          <a:bodyPr/>
          <a:lstStyle>
            <a:lvl1pPr marL="0">
              <a:spcBef>
                <a:spcPts val="1200"/>
              </a:spcBef>
              <a:buNone/>
              <a:defRPr sz="24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76FB1C-E602-9043-86A7-57A67DC8F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E01D149-7867-2844-B827-613554E251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2784" y="1060315"/>
            <a:ext cx="5919216" cy="5797685"/>
          </a:xfrm>
          <a:prstGeom prst="rect">
            <a:avLst/>
          </a:prstGeom>
        </p:spPr>
        <p:txBody>
          <a:bodyPr/>
          <a:lstStyle/>
          <a:p>
            <a:r>
              <a:rPr lang="en-IS"/>
              <a:t>Insert photo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896BB5-0BE0-3D40-A2D0-C0A589CF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96047" cy="30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823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Central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9BFB44E-D23C-D642-B61B-B1BF0CFAEC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4A12F1-931A-8B44-8A56-6B526395D1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653945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Central chapter/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BF55323-D3D6-6A45-A64D-2A8647A81B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326" y="845581"/>
            <a:ext cx="5309890" cy="1281362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3AEF9AD-DBDC-5F4D-A370-4CB74BDC6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814AA-150B-9B4E-861B-5B97379BE9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443025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5" name="Picture 4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B21392B7-F2C0-5449-8392-C3C5F94A9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6" y="1595989"/>
            <a:ext cx="410683" cy="2973416"/>
          </a:xfrm>
          <a:prstGeom prst="rect">
            <a:avLst/>
          </a:prstGeom>
        </p:spPr>
      </p:pic>
      <p:pic>
        <p:nvPicPr>
          <p:cNvPr id="22" name="Picture 21" descr="A picture containing dark, ocean floor&#10;&#10;Description automatically generated">
            <a:extLst>
              <a:ext uri="{FF2B5EF4-FFF2-40B4-BE49-F238E27FC236}">
                <a16:creationId xmlns:a16="http://schemas.microsoft.com/office/drawing/2014/main" id="{EC7D192B-EF75-5344-8489-78AED7EB1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95989"/>
            <a:ext cx="410683" cy="29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379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5DE349B-0A8B-BF40-B2C9-2A3EB53398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F4A7C6E9-D854-C145-B293-107D8237FA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016279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One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21FAFA5-22ED-2F41-A805-F3352E908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198" y="845581"/>
            <a:ext cx="4280916" cy="128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BBD2343-838A-C346-A7CC-ACD3D1F939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A0EE1E9-02F5-7C4A-BF7A-0A1E05B329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957632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One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B81429-58A7-CF43-BCD3-D2522636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317" y="1595990"/>
            <a:ext cx="410683" cy="297341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5D63F8-94BB-504A-B17D-D05CE8474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95990"/>
            <a:ext cx="410683" cy="29734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12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1C28237-B2B4-6045-A64B-11373047B9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E0FAD36D-7B10-BA4C-9FB6-D71EB78B9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1436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322284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First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EDBA9B7-BB51-3743-A95F-D4F79A2D4A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419" y="838999"/>
            <a:ext cx="4456473" cy="1281600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CBC426A-D7E5-4F4A-8FA6-412D9988B3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3CABAA1-C88B-4447-A241-807493649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143678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First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D5363E-D9B4-1A40-AD20-2AA896674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291" y="1595990"/>
            <a:ext cx="410709" cy="2973600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93A6EA0-59D8-904D-BF7B-CD58BFA53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1595990"/>
            <a:ext cx="410709" cy="29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208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562170C-8B2A-4947-95E8-BFA07AFD1F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6682" y="2568400"/>
            <a:ext cx="4926568" cy="351366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CB3FB148-93E8-ED46-B2BC-7C85BA9E89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is-IS"/>
              <a:t>Click to add text</a:t>
            </a:r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342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S Express chapt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E6BDBBBC-2B12-DA40-9C71-94EE10DDF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1123" y="2351902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E5C5E7F-5BA3-3541-8643-EF8A368C39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963" y="838999"/>
            <a:ext cx="5427384" cy="12816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69EA83-5B3D-AE4B-8AD2-38727E2C65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372" y="3966809"/>
            <a:ext cx="4926568" cy="211525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rgbClr val="26588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2B165FA-4ABB-C645-98F3-A45D4007F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43624" y="1073426"/>
            <a:ext cx="5637692" cy="537389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046172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S Express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B641BC-63BE-EA40-B358-3C1C8A359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5919216" y="6447318"/>
            <a:ext cx="6272784" cy="410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1B8EBF-C089-9F48-97F3-88324EB8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558"/>
            <a:ext cx="6272784" cy="410682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943389A-A47B-BA4A-9ACB-FBFEC305EF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6498" y="3645499"/>
            <a:ext cx="2996002" cy="342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0FB0B-0D4B-924A-A239-D3C313D2A5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pic>
        <p:nvPicPr>
          <p:cNvPr id="18" name="Picture 17" descr="A picture containing circle&#10;&#10;Description automatically generated">
            <a:extLst>
              <a:ext uri="{FF2B5EF4-FFF2-40B4-BE49-F238E27FC236}">
                <a16:creationId xmlns:a16="http://schemas.microsoft.com/office/drawing/2014/main" id="{A52F7CF3-9AA9-B94F-BC76-95A5D803F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595990"/>
            <a:ext cx="410213" cy="2970000"/>
          </a:xfrm>
          <a:prstGeom prst="rect">
            <a:avLst/>
          </a:prstGeom>
        </p:spPr>
      </p:pic>
      <p:pic>
        <p:nvPicPr>
          <p:cNvPr id="24" name="Picture 23" descr="A picture containing circle&#10;&#10;Description automatically generated">
            <a:extLst>
              <a:ext uri="{FF2B5EF4-FFF2-40B4-BE49-F238E27FC236}">
                <a16:creationId xmlns:a16="http://schemas.microsoft.com/office/drawing/2014/main" id="{392E95E7-33B9-F946-9E23-3FA2885EC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1781787" y="1595990"/>
            <a:ext cx="410213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80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76332B7-41C2-5A43-AC28-AD522B545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5998" y="3429000"/>
            <a:ext cx="2996002" cy="3429000"/>
          </a:xfrm>
          <a:prstGeom prst="rect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8E298CB-16C6-624D-A6D1-435E625C7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39" y="1060316"/>
            <a:ext cx="11528527" cy="5410058"/>
          </a:xfrm>
          <a:prstGeom prst="rect">
            <a:avLst/>
          </a:prstGeom>
        </p:spPr>
        <p:txBody>
          <a:bodyPr/>
          <a:lstStyle>
            <a:lvl1pPr marL="0"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024AA-2A7A-C94C-99DC-F1CAA64D3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079" y="226156"/>
            <a:ext cx="1457921" cy="612843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A99E04-C174-6B4F-AC5C-07A87C40E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339" y="266459"/>
            <a:ext cx="10060027" cy="569997"/>
          </a:xfrm>
          <a:prstGeom prst="rect">
            <a:avLst/>
          </a:prstGeom>
        </p:spPr>
        <p:txBody>
          <a:bodyPr/>
          <a:lstStyle>
            <a:lvl1pPr>
              <a:buNone/>
              <a:defRPr sz="4000" b="1" i="0">
                <a:solidFill>
                  <a:srgbClr val="004A8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8185491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4B096-67FF-FA4F-A3CE-E8BA4D2C5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B5910E4-D108-5F4C-9D75-D01959808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9991" y="2922104"/>
            <a:ext cx="6867940" cy="5068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5FCC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b="1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15350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69FCE5-9755-660E-6A01-E77FDEEC0329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DCF9B14-21C7-30E0-2A54-5E3D4EA45775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23A12C2A-A09C-7D1F-1C8D-F66649C0D73D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6AA6342E-AE73-E6C2-0C8C-8DCE49BDA42F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961C90D-7E6A-78ED-9220-2879B8466B1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7AC19510-AB5E-0F60-52B2-BF8D5B02FAC7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B7F8EA6C-CC19-A08C-D553-E7D4E9759638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CD9E90F5-43C5-2925-E8C5-90DF36EDB4C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29F5BBD3-2026-6845-79C9-8E1DA0D843ED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F172ABC5-C539-05AC-E414-2881082B04E6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F898332-A7E9-A2A2-0EE1-F2B864D2483E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7" name="Graphic 1">
                <a:extLst>
                  <a:ext uri="{FF2B5EF4-FFF2-40B4-BE49-F238E27FC236}">
                    <a16:creationId xmlns:a16="http://schemas.microsoft.com/office/drawing/2014/main" id="{AA9A9473-8F22-BD15-DD70-0594771DCE54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CC88B8E-2A18-3922-B6F3-0FF4DFAB5EA9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4B94E03-1733-B0EE-A2C2-550BFDC86EE9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94A48525-71BB-E438-A2E0-E468605D7E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22" name="Graphic 1">
                <a:extLst>
                  <a:ext uri="{FF2B5EF4-FFF2-40B4-BE49-F238E27FC236}">
                    <a16:creationId xmlns:a16="http://schemas.microsoft.com/office/drawing/2014/main" id="{3A5D2707-DA6F-5566-8A92-7812F3583B01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1C099A3-480E-BFCC-3EDC-D46E63CE61D1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6EFF954F-A79B-8950-D9CD-0C2DA55A72AB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4EB82B8-3744-4877-9FA8-16F492C12C7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7461ADC-80AD-90CB-81A1-3D3F2E50BCE1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86101AF-5392-DF25-1C5E-64ADC174317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9A407260-4F17-3C80-5448-C01D0972164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A6D72B36-05E0-EF1A-F1B4-A1AA7E136E57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8C2DB32F-9C49-5AAF-11DE-891277833F9E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2A3E4624-2108-41D5-BADA-57DF2B97949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159193BB-B494-6A37-0983-D877812A0CFF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36058BC5-2E1F-80FE-FBCC-00A585064651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35" name="Graphic 1">
                  <a:extLst>
                    <a:ext uri="{FF2B5EF4-FFF2-40B4-BE49-F238E27FC236}">
                      <a16:creationId xmlns:a16="http://schemas.microsoft.com/office/drawing/2014/main" id="{C38B31C0-5D0D-AE51-433E-3A55EA1A038C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F1605DE2-7A11-30F3-246E-28ED39EEF176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B53BAE12-78EA-9B75-DE3A-E5F7BDD1641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D67319BB-542A-8F27-8672-D2E931C575F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5C83792C-4B82-D52B-252C-159EB8F22CB4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535C58FA-27B3-4B29-B0C0-52F61A74F56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EF03677-3782-55C4-A9E9-2A5B11323ECC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3257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7"/>
            <a:ext cx="6638262" cy="5634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926C7C-602F-9E87-9196-90BD630E7345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715CCD41-2438-D984-C57E-4E33025E60C1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955DEC-B654-47A8-9939-598AF6CFB6BD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75AE7A05-0736-B3A2-82D9-840A8642D815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45FD076-E9D0-42FF-9FF4-89F467FC57F2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FF9B9CF6-E727-1D42-0766-9CF51F857218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3C70A2A-D073-9BC1-7112-1CC453492253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12F82F0-2214-3117-BBE3-A7D84E33028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07658A90-E637-EB84-8319-4E4AA7934BA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0D09750-124A-4A87-63F5-0BF32B9A5398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E86EBE1-A039-09F9-26CA-D64E747E2108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598208D4-7A21-C8D1-D7EF-5019C077449A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A836B14-6813-AB42-91E9-96503CD5CF99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DE5C056-3026-1B5B-E21D-E16B3EDCE582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2EEC4481-E5AD-C9BF-CDE4-629C217BC85C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A195B4C9-949C-52B7-F321-A0FBDD5CB7D0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7CE114FE-159F-F4E3-3D1A-3B3F3FEE80A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0D9F1E43-C6A5-B03A-033D-409B4675518C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B5D0897B-FD88-06FB-0785-3D15B4BECB99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828EE05-4873-4061-38CF-F279348F8AE7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7E074C5-9772-2B6C-032A-846887A50557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5FC08161-4E77-E07E-BC2D-1E9A97C6C39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891785CF-8405-AE71-DD7C-3D186B136464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1E459BF9-A67B-BBA5-111D-93968AC3AB9B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6CE85C0B-FE46-DFE7-92C6-BFC786AB55DC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9E87E5B4-989D-9D09-CD9E-B0693A475495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96350913-16DB-B762-AC49-8B624985462A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D27456B1-683D-F8EE-7A70-4FFFBD519ACD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A523E46D-DAF6-9481-D9D3-80861A2E014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A9E7DB3E-B785-6BF9-8320-5979FCA2079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7693A1D7-AF97-552E-4B3F-C8DA588D1531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AC1C14A7-21A8-58F3-4753-9550D7B4CC45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B56D94A9-C50A-2733-A63E-33C30E895D5D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6B64062D-ED11-21F4-F19A-CFD7DC62CF8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0383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>
            <a:extLst>
              <a:ext uri="{FF2B5EF4-FFF2-40B4-BE49-F238E27FC236}">
                <a16:creationId xmlns:a16="http://schemas.microsoft.com/office/drawing/2014/main" id="{EB025952-AC3F-61E5-37A1-1351909FFCC3}"/>
              </a:ext>
            </a:extLst>
          </p:cNvPr>
          <p:cNvSpPr/>
          <p:nvPr/>
        </p:nvSpPr>
        <p:spPr>
          <a:xfrm rot="10800000">
            <a:off x="8288846" y="3045085"/>
            <a:ext cx="3938418" cy="3822854"/>
          </a:xfrm>
          <a:custGeom>
            <a:avLst/>
            <a:gdLst>
              <a:gd name="connsiteX0" fmla="*/ 629093 w 3938418"/>
              <a:gd name="connsiteY0" fmla="*/ 3822854 h 3822854"/>
              <a:gd name="connsiteX1" fmla="*/ 374900 w 3938418"/>
              <a:gd name="connsiteY1" fmla="*/ 3568325 h 3822854"/>
              <a:gd name="connsiteX2" fmla="*/ 374900 w 3938418"/>
              <a:gd name="connsiteY2" fmla="*/ 1755816 h 3822854"/>
              <a:gd name="connsiteX3" fmla="*/ 705967 w 3938418"/>
              <a:gd name="connsiteY3" fmla="*/ 1424313 h 3822854"/>
              <a:gd name="connsiteX4" fmla="*/ 2042636 w 3938418"/>
              <a:gd name="connsiteY4" fmla="*/ 85882 h 3822854"/>
              <a:gd name="connsiteX5" fmla="*/ 2042636 w 3938418"/>
              <a:gd name="connsiteY5" fmla="*/ 85976 h 3822854"/>
              <a:gd name="connsiteX6" fmla="*/ 2128499 w 3938418"/>
              <a:gd name="connsiteY6" fmla="*/ 0 h 3822854"/>
              <a:gd name="connsiteX7" fmla="*/ 3938418 w 3938418"/>
              <a:gd name="connsiteY7" fmla="*/ 0 h 3822854"/>
              <a:gd name="connsiteX8" fmla="*/ 3937799 w 3938418"/>
              <a:gd name="connsiteY8" fmla="*/ 28107 h 3822854"/>
              <a:gd name="connsiteX9" fmla="*/ 3417742 w 3938418"/>
              <a:gd name="connsiteY9" fmla="*/ 1030528 h 3822854"/>
              <a:gd name="connsiteX10" fmla="*/ 2352875 w 3938418"/>
              <a:gd name="connsiteY10" fmla="*/ 2096799 h 3822854"/>
              <a:gd name="connsiteX11" fmla="*/ 1697369 w 3938418"/>
              <a:gd name="connsiteY11" fmla="*/ 2753170 h 382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8418" h="3822854">
                <a:moveTo>
                  <a:pt x="629093" y="3822854"/>
                </a:moveTo>
                <a:lnTo>
                  <a:pt x="374900" y="3568325"/>
                </a:lnTo>
                <a:cubicBezTo>
                  <a:pt x="-124967" y="3067800"/>
                  <a:pt x="-124967" y="2256342"/>
                  <a:pt x="374900" y="1755816"/>
                </a:cubicBezTo>
                <a:lnTo>
                  <a:pt x="705967" y="1424313"/>
                </a:lnTo>
                <a:lnTo>
                  <a:pt x="2042636" y="85882"/>
                </a:lnTo>
                <a:lnTo>
                  <a:pt x="2042636" y="85976"/>
                </a:lnTo>
                <a:lnTo>
                  <a:pt x="2128499" y="0"/>
                </a:lnTo>
                <a:lnTo>
                  <a:pt x="3938418" y="0"/>
                </a:lnTo>
                <a:lnTo>
                  <a:pt x="3937799" y="28107"/>
                </a:lnTo>
                <a:cubicBezTo>
                  <a:pt x="3910458" y="365442"/>
                  <a:pt x="3742880" y="704962"/>
                  <a:pt x="3417742" y="1030528"/>
                </a:cubicBezTo>
                <a:lnTo>
                  <a:pt x="2352875" y="2096799"/>
                </a:lnTo>
                <a:lnTo>
                  <a:pt x="1697369" y="2753170"/>
                </a:lnTo>
                <a:close/>
              </a:path>
            </a:pathLst>
          </a:custGeom>
          <a:noFill/>
          <a:ln w="12700" cap="flat">
            <a:solidFill>
              <a:srgbClr val="943267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98FEBC8-DD89-0491-FDA7-6D3727236D5C}"/>
              </a:ext>
            </a:extLst>
          </p:cNvPr>
          <p:cNvSpPr/>
          <p:nvPr/>
        </p:nvSpPr>
        <p:spPr>
          <a:xfrm rot="10800000">
            <a:off x="9560835" y="2698335"/>
            <a:ext cx="1453873" cy="465545"/>
          </a:xfrm>
          <a:custGeom>
            <a:avLst/>
            <a:gdLst>
              <a:gd name="connsiteX0" fmla="*/ 1453873 w 1453873"/>
              <a:gd name="connsiteY0" fmla="*/ 465545 h 465545"/>
              <a:gd name="connsiteX1" fmla="*/ 0 w 1453873"/>
              <a:gd name="connsiteY1" fmla="*/ 0 h 46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3873" h="465545">
                <a:moveTo>
                  <a:pt x="1453873" y="465545"/>
                </a:moveTo>
                <a:cubicBezTo>
                  <a:pt x="989792" y="458057"/>
                  <a:pt x="501665" y="301642"/>
                  <a:pt x="0" y="0"/>
                </a:cubicBezTo>
              </a:path>
            </a:pathLst>
          </a:custGeom>
          <a:noFill/>
          <a:ln w="215946" cap="rnd">
            <a:solidFill>
              <a:srgbClr val="FDD89E"/>
            </a:solidFill>
            <a:prstDash val="solid"/>
            <a:round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80712FA5-D901-FAF4-3514-16CB5F6F04E2}"/>
              </a:ext>
            </a:extLst>
          </p:cNvPr>
          <p:cNvSpPr/>
          <p:nvPr/>
        </p:nvSpPr>
        <p:spPr>
          <a:xfrm rot="10800000">
            <a:off x="7892311" y="3115122"/>
            <a:ext cx="3449014" cy="3676930"/>
          </a:xfrm>
          <a:custGeom>
            <a:avLst/>
            <a:gdLst>
              <a:gd name="connsiteX0" fmla="*/ 0 w 3449014"/>
              <a:gd name="connsiteY0" fmla="*/ 1168203 h 3676930"/>
              <a:gd name="connsiteX1" fmla="*/ 1147610 w 3449014"/>
              <a:gd name="connsiteY1" fmla="*/ 19080 h 3676930"/>
              <a:gd name="connsiteX2" fmla="*/ 2790637 w 3449014"/>
              <a:gd name="connsiteY2" fmla="*/ 596580 h 3676930"/>
              <a:gd name="connsiteX3" fmla="*/ 2839393 w 3449014"/>
              <a:gd name="connsiteY3" fmla="*/ 646727 h 3676930"/>
              <a:gd name="connsiteX4" fmla="*/ 2981117 w 3449014"/>
              <a:gd name="connsiteY4" fmla="*/ 3175423 h 3676930"/>
              <a:gd name="connsiteX5" fmla="*/ 344605 w 3449014"/>
              <a:gd name="connsiteY5" fmla="*/ 3144804 h 3676930"/>
              <a:gd name="connsiteX6" fmla="*/ 1457092 w 3449014"/>
              <a:gd name="connsiteY6" fmla="*/ 2030851 h 3676930"/>
              <a:gd name="connsiteX7" fmla="*/ 1374443 w 3449014"/>
              <a:gd name="connsiteY7" fmla="*/ 1251529 h 3676930"/>
              <a:gd name="connsiteX8" fmla="*/ 0 w 3449014"/>
              <a:gd name="connsiteY8" fmla="*/ 1168203 h 367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9014" h="3676930">
                <a:moveTo>
                  <a:pt x="0" y="1168203"/>
                </a:moveTo>
                <a:lnTo>
                  <a:pt x="1147610" y="19080"/>
                </a:lnTo>
                <a:cubicBezTo>
                  <a:pt x="1678150" y="-60360"/>
                  <a:pt x="2298439" y="103733"/>
                  <a:pt x="2790637" y="596580"/>
                </a:cubicBezTo>
                <a:cubicBezTo>
                  <a:pt x="2807583" y="613549"/>
                  <a:pt x="2823772" y="629759"/>
                  <a:pt x="2839393" y="646727"/>
                </a:cubicBezTo>
                <a:cubicBezTo>
                  <a:pt x="3596199" y="1444914"/>
                  <a:pt x="3654043" y="2501515"/>
                  <a:pt x="2981117" y="3175423"/>
                </a:cubicBezTo>
                <a:cubicBezTo>
                  <a:pt x="2295220" y="3862224"/>
                  <a:pt x="1362136" y="3835586"/>
                  <a:pt x="344605" y="3144804"/>
                </a:cubicBezTo>
                <a:lnTo>
                  <a:pt x="1457092" y="2030851"/>
                </a:lnTo>
                <a:cubicBezTo>
                  <a:pt x="1672281" y="1815378"/>
                  <a:pt x="1639146" y="1516580"/>
                  <a:pt x="1374443" y="1251529"/>
                </a:cubicBezTo>
                <a:cubicBezTo>
                  <a:pt x="1032489" y="909124"/>
                  <a:pt x="440791" y="833571"/>
                  <a:pt x="0" y="1168203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0269C64A-EE04-940D-ABAB-F7B101CCD1E2}"/>
              </a:ext>
            </a:extLst>
          </p:cNvPr>
          <p:cNvSpPr/>
          <p:nvPr/>
        </p:nvSpPr>
        <p:spPr>
          <a:xfrm rot="10800000">
            <a:off x="10194470" y="4840230"/>
            <a:ext cx="1997528" cy="1931982"/>
          </a:xfrm>
          <a:custGeom>
            <a:avLst/>
            <a:gdLst>
              <a:gd name="connsiteX0" fmla="*/ 0 w 1997528"/>
              <a:gd name="connsiteY0" fmla="*/ 1931982 h 1931982"/>
              <a:gd name="connsiteX1" fmla="*/ 0 w 1997528"/>
              <a:gd name="connsiteY1" fmla="*/ 535789 h 1931982"/>
              <a:gd name="connsiteX2" fmla="*/ 58667 w 1997528"/>
              <a:gd name="connsiteY2" fmla="*/ 580725 h 1931982"/>
              <a:gd name="connsiteX3" fmla="*/ 952163 w 1997528"/>
              <a:gd name="connsiteY3" fmla="*/ 376721 h 1931982"/>
              <a:gd name="connsiteX4" fmla="*/ 1997528 w 1997528"/>
              <a:gd name="connsiteY4" fmla="*/ 0 h 1931982"/>
              <a:gd name="connsiteX5" fmla="*/ 660858 w 1997528"/>
              <a:gd name="connsiteY5" fmla="*/ 1338431 h 1931982"/>
              <a:gd name="connsiteX6" fmla="*/ 329791 w 1997528"/>
              <a:gd name="connsiteY6" fmla="*/ 1669935 h 1931982"/>
              <a:gd name="connsiteX7" fmla="*/ 130602 w 1997528"/>
              <a:gd name="connsiteY7" fmla="*/ 1930625 h 193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7528" h="1931982">
                <a:moveTo>
                  <a:pt x="0" y="1931982"/>
                </a:moveTo>
                <a:lnTo>
                  <a:pt x="0" y="535789"/>
                </a:lnTo>
                <a:lnTo>
                  <a:pt x="58667" y="580725"/>
                </a:lnTo>
                <a:cubicBezTo>
                  <a:pt x="245298" y="684911"/>
                  <a:pt x="511714" y="580605"/>
                  <a:pt x="952163" y="376721"/>
                </a:cubicBezTo>
                <a:cubicBezTo>
                  <a:pt x="1279727" y="230640"/>
                  <a:pt x="1635787" y="68917"/>
                  <a:pt x="1997528" y="0"/>
                </a:cubicBezTo>
                <a:lnTo>
                  <a:pt x="660858" y="1338431"/>
                </a:lnTo>
                <a:lnTo>
                  <a:pt x="329791" y="1669935"/>
                </a:lnTo>
                <a:cubicBezTo>
                  <a:pt x="250267" y="1749659"/>
                  <a:pt x="184849" y="1837725"/>
                  <a:pt x="130602" y="1930625"/>
                </a:cubicBezTo>
                <a:close/>
              </a:path>
            </a:pathLst>
          </a:custGeom>
          <a:solidFill>
            <a:srgbClr val="FDD89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C5701BC7-1111-0248-0C2A-0513969165E5}"/>
              </a:ext>
            </a:extLst>
          </p:cNvPr>
          <p:cNvSpPr/>
          <p:nvPr/>
        </p:nvSpPr>
        <p:spPr>
          <a:xfrm rot="10800000">
            <a:off x="11703161" y="6475216"/>
            <a:ext cx="279849" cy="280218"/>
          </a:xfrm>
          <a:custGeom>
            <a:avLst/>
            <a:gdLst>
              <a:gd name="connsiteX0" fmla="*/ 279849 w 279849"/>
              <a:gd name="connsiteY0" fmla="*/ 140109 h 280218"/>
              <a:gd name="connsiteX1" fmla="*/ 139925 w 279849"/>
              <a:gd name="connsiteY1" fmla="*/ 280218 h 280218"/>
              <a:gd name="connsiteX2" fmla="*/ 0 w 279849"/>
              <a:gd name="connsiteY2" fmla="*/ 140109 h 280218"/>
              <a:gd name="connsiteX3" fmla="*/ 139925 w 279849"/>
              <a:gd name="connsiteY3" fmla="*/ 0 h 280218"/>
              <a:gd name="connsiteX4" fmla="*/ 279849 w 279849"/>
              <a:gd name="connsiteY4" fmla="*/ 140109 h 28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49" h="280218">
                <a:moveTo>
                  <a:pt x="279849" y="140109"/>
                </a:moveTo>
                <a:cubicBezTo>
                  <a:pt x="279849" y="217490"/>
                  <a:pt x="217203" y="280218"/>
                  <a:pt x="139925" y="280218"/>
                </a:cubicBezTo>
                <a:cubicBezTo>
                  <a:pt x="62646" y="280218"/>
                  <a:pt x="0" y="217490"/>
                  <a:pt x="0" y="140109"/>
                </a:cubicBezTo>
                <a:cubicBezTo>
                  <a:pt x="0" y="62729"/>
                  <a:pt x="62646" y="0"/>
                  <a:pt x="139925" y="0"/>
                </a:cubicBezTo>
                <a:cubicBezTo>
                  <a:pt x="217203" y="0"/>
                  <a:pt x="279849" y="62729"/>
                  <a:pt x="279849" y="140109"/>
                </a:cubicBezTo>
                <a:close/>
              </a:path>
            </a:pathLst>
          </a:custGeom>
          <a:solidFill>
            <a:srgbClr val="F6C36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ED58C790-3066-C0E0-D149-B876FA5F1F10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7BBE15C-711D-FA60-0A9B-0B216C2A8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0C4AFBDD-99F6-A14E-8F31-12F8A7CC4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Picture Placeholder 34">
            <a:extLst>
              <a:ext uri="{FF2B5EF4-FFF2-40B4-BE49-F238E27FC236}">
                <a16:creationId xmlns:a16="http://schemas.microsoft.com/office/drawing/2014/main" id="{59C55BF6-B3C8-3F92-6727-CE2FA5C218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A47A809-FE8D-F848-8F70-8C123617E755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7C8B06-CCA3-29CE-CC65-8A679CF0750B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9" name="Graphic 55">
              <a:extLst>
                <a:ext uri="{FF2B5EF4-FFF2-40B4-BE49-F238E27FC236}">
                  <a16:creationId xmlns:a16="http://schemas.microsoft.com/office/drawing/2014/main" id="{008C6781-1C75-45A3-CBE5-12C37073B87A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55">
                <a:extLst>
                  <a:ext uri="{FF2B5EF4-FFF2-40B4-BE49-F238E27FC236}">
                    <a16:creationId xmlns:a16="http://schemas.microsoft.com/office/drawing/2014/main" id="{FA9EEB42-A0B5-6B32-A836-BAABC3D6E01D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338D61C2-02B0-99E0-FA48-766E3C90CE96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39351906-AAE2-EFDA-D56E-C253151C5759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50A7480C-EA1E-7DC0-6076-52B4777D6CDC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DD1BBC99-055D-A39B-799E-7F14E4BA1F6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159A254F-0434-1975-374C-52B78EB12B5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D3EF7A9-6727-6BED-EF73-0CAD9B09FD9F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EC6BB777-31D0-4F21-D42E-D5ED868D2B04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A0D7B89-4B21-21B6-FD4A-9B7A4B671A2E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1" name="Graphic 55">
                <a:extLst>
                  <a:ext uri="{FF2B5EF4-FFF2-40B4-BE49-F238E27FC236}">
                    <a16:creationId xmlns:a16="http://schemas.microsoft.com/office/drawing/2014/main" id="{F981E197-12A4-3351-A1B8-14EA567BDBDA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B9898B3-0336-EE17-D98D-8C91FA793167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1FF768D4-30BC-5A0F-C835-082B034E6FD9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0" name="Graphic 55">
              <a:extLst>
                <a:ext uri="{FF2B5EF4-FFF2-40B4-BE49-F238E27FC236}">
                  <a16:creationId xmlns:a16="http://schemas.microsoft.com/office/drawing/2014/main" id="{8EDD0F4F-B1E6-ADCC-36D4-FEAD44D8A650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11" name="Graphic 55">
                <a:extLst>
                  <a:ext uri="{FF2B5EF4-FFF2-40B4-BE49-F238E27FC236}">
                    <a16:creationId xmlns:a16="http://schemas.microsoft.com/office/drawing/2014/main" id="{2E104050-2256-4CB8-995B-5724EC299629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0E7952E2-4CA8-2C82-7AD1-658C7B278F45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A19E8031-655D-8ECC-097B-320FBDC402AC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D654B26-E823-8460-9840-1667E70CA695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749CBB95-C0BB-61D7-3F30-84AE4F422CAF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C94E660B-65C0-34FC-99D4-5089C6FC32DC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054ADD4-DF94-33D8-48ED-8D55FAB82D46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6" name="Graphic 55">
                  <a:extLst>
                    <a:ext uri="{FF2B5EF4-FFF2-40B4-BE49-F238E27FC236}">
                      <a16:creationId xmlns:a16="http://schemas.microsoft.com/office/drawing/2014/main" id="{B007D2D7-9E7F-A715-4756-B68FF3A0B4F7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F672A63F-10DA-AEDB-F4BD-B44C32448922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C41B98C7-4A89-CF0A-7503-53512C034DB8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43E03271-9704-88C5-DD2B-88F630FE3984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2" name="Graphic 55">
                <a:extLst>
                  <a:ext uri="{FF2B5EF4-FFF2-40B4-BE49-F238E27FC236}">
                    <a16:creationId xmlns:a16="http://schemas.microsoft.com/office/drawing/2014/main" id="{C9A07F3B-C93D-13F6-93B8-AE558BEB4AFD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13" name="Graphic 55">
                  <a:extLst>
                    <a:ext uri="{FF2B5EF4-FFF2-40B4-BE49-F238E27FC236}">
                      <a16:creationId xmlns:a16="http://schemas.microsoft.com/office/drawing/2014/main" id="{F0E94E1D-96E1-EC23-00CB-18683F5A0925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D0BDD2F1-A83D-F6AB-FC72-7C42D1211C97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3866937A-20BE-10EA-39CB-2EED166BCB3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431BDCC7-02A7-F103-F38B-7297E4FBA94D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B7908796-A88D-DC5E-F488-D236B6D117CE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80AC100B-1412-BFFE-AE2E-42A1EB8E3F2F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C3765A03-C782-FEB3-D3F5-B736B5B32516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66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94F57E-2929-4C45-A809-9BB176B04472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9" name="Graphic 1">
              <a:extLst>
                <a:ext uri="{FF2B5EF4-FFF2-40B4-BE49-F238E27FC236}">
                  <a16:creationId xmlns:a16="http://schemas.microsoft.com/office/drawing/2014/main" id="{68845CDA-BA4C-582C-F437-70B8BCDE08C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48D45F25-B0D5-2002-71F8-F9331AB780E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948F82C-BE41-8A87-4E6F-DEA5BBD5BF82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BB3F714C-0FF6-40EA-675D-355D25E7E288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C5D3518-3EB4-5D43-798D-D1CD7FB15ED7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3C6DB90-3BF9-EB01-FD9F-ED4D4069DDA0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865375A-65C7-8B1F-7D42-4F19BF922EB7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F4141053-4FDC-843A-F1B5-90899068734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7B4F0F7-27BB-4F79-EB1A-E2CF10BAEE4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C7E59AAC-0ECB-D8B7-0CB2-DCBD76081B64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B63E1739-7AD2-E483-FBD6-704251390A6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7176C6-07F3-255D-0EA1-E550B01CEC70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B13EFF-3956-AE67-9660-A7648012DED6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B814CA24-0A03-1B32-DB9C-7D78A15638B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11" name="Graphic 1">
                <a:extLst>
                  <a:ext uri="{FF2B5EF4-FFF2-40B4-BE49-F238E27FC236}">
                    <a16:creationId xmlns:a16="http://schemas.microsoft.com/office/drawing/2014/main" id="{B5396E74-A811-7C2B-735B-89A98262428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5A46A7EE-37DA-012F-77BD-0F05019EAA27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F97ADEF-B8F7-94C6-BAB3-FD9F9D18519D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DE07C2F-2B47-0863-BA3C-4B791A05F8C7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14194F09-BAAB-A55C-B17F-8846A8B5BACA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32CAC856-4C60-C3C9-4315-5F9DBD82F362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F724224-1A85-9229-8F8B-ED5B34568099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F5B994E1-EEBF-0DD8-4D84-5E22DE67EFF1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0" name="Freeform 29">
                    <a:extLst>
                      <a:ext uri="{FF2B5EF4-FFF2-40B4-BE49-F238E27FC236}">
                        <a16:creationId xmlns:a16="http://schemas.microsoft.com/office/drawing/2014/main" id="{06D81DDA-5BA8-AE58-9F4B-833E96740BC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EBD5B849-EC04-9364-9E17-4429AB96D745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F3D9C78-75D4-528C-56E7-02CD8BB9EC9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2" name="Graphic 1">
                <a:extLst>
                  <a:ext uri="{FF2B5EF4-FFF2-40B4-BE49-F238E27FC236}">
                    <a16:creationId xmlns:a16="http://schemas.microsoft.com/office/drawing/2014/main" id="{53887327-303B-FE04-EB1A-26EA271D9E3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3" name="Graphic 1">
                  <a:extLst>
                    <a:ext uri="{FF2B5EF4-FFF2-40B4-BE49-F238E27FC236}">
                      <a16:creationId xmlns:a16="http://schemas.microsoft.com/office/drawing/2014/main" id="{8AE6ADBB-4912-B14F-42FF-E06401303D6B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D9B350F7-7C07-6020-9A09-9DA7ED00921A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D2CD03-C433-FDA6-68BD-E2B1B69449A7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8A38AD86-0BB1-13A0-89F1-B97C4DD1EE46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8BCDAB47-F07B-CA0E-678A-CB13A33F9E43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70C6D38D-8DB4-566A-80EA-740D77D1BA4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415786AB-B2CD-A730-A954-3C250DF144B7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93129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0051723-3E5A-3144-2C83-925E39737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4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4198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2BEDB2B-BF71-2FFC-58ED-4D242477B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66F63E-8614-02DA-CB4E-FD5586B0B2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551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8"/>
            <a:ext cx="11484279" cy="491796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5"/>
            <a:ext cx="4111419" cy="46666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4583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3300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93404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20552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2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1255187"/>
            <a:ext cx="4133416" cy="4925873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1405720"/>
            <a:ext cx="3514123" cy="45805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0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5075296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469125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69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1083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A243040-9A01-DDC2-8642-8C0A906884AD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C4DFC877-6363-AC2E-4036-8FE0123E9334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989B041F-B4E2-5A3E-9ED9-7AAAFE75AB1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6" name="Freeform 5">
                  <a:extLst>
                    <a:ext uri="{FF2B5EF4-FFF2-40B4-BE49-F238E27FC236}">
                      <a16:creationId xmlns:a16="http://schemas.microsoft.com/office/drawing/2014/main" id="{59EA3E0A-A855-B6DD-6B3C-F6B25E2F6B38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id="{81F95DA4-AA06-3EDB-6A7C-FE4833BCDFE0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D77DD86A-18AA-AF1A-9DC2-0A2DD054B6E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E22D22E5-3203-A79B-E9E9-512F991824C3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FB5C036A-6A59-0FF4-7FF5-0B8B4FEC439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B7F217D1-FE48-6B92-63D8-A2CC66CC7262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E99CE87-D72E-7BE3-A7E8-F7E33F7336F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A4A7C568-4F64-AB2A-0289-9B8B9E196D1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Graphic 1">
                <a:extLst>
                  <a:ext uri="{FF2B5EF4-FFF2-40B4-BE49-F238E27FC236}">
                    <a16:creationId xmlns:a16="http://schemas.microsoft.com/office/drawing/2014/main" id="{837EE7CC-308B-301E-3CBB-2F2D15D6072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A4A972D-6F96-798C-418D-D189645CF535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B255787C-32D2-CDD5-4190-215168EB17D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7" name="Graphic 1">
              <a:extLst>
                <a:ext uri="{FF2B5EF4-FFF2-40B4-BE49-F238E27FC236}">
                  <a16:creationId xmlns:a16="http://schemas.microsoft.com/office/drawing/2014/main" id="{F1BE11EC-7B3F-B1BA-BE31-21C7E978EDEC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18" name="Graphic 1">
                <a:extLst>
                  <a:ext uri="{FF2B5EF4-FFF2-40B4-BE49-F238E27FC236}">
                    <a16:creationId xmlns:a16="http://schemas.microsoft.com/office/drawing/2014/main" id="{DACB9732-DA03-F05B-B90B-D86D76EC6E5C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E8F8B7F-963C-4C65-AFE5-733FCD6BC04F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50669E1A-668A-7C07-C4D4-24787CF08C17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883F8BEE-FB46-98A3-0761-70B0AEC5C49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8F6E3C0-DF9C-C16D-B8B6-1833CB6DB60A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3B1A33C-FE16-7585-418B-A4D63B002588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B4E3914-6D5A-AECF-0BCA-DAD5A03E276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5" name="Graphic 1">
                  <a:extLst>
                    <a:ext uri="{FF2B5EF4-FFF2-40B4-BE49-F238E27FC236}">
                      <a16:creationId xmlns:a16="http://schemas.microsoft.com/office/drawing/2014/main" id="{2541FF4D-C76D-CA37-F1F5-7EDACCD750B5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6B34B50C-3A08-3F5D-69E9-164D15627C7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5F75E1A-3FC5-10A5-BDEB-FD38EAF8C24A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B2D56E3-2AAC-E99B-DAC1-0E2DE239D195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659C03CE-CE22-38E8-166D-266DA56E6660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C9227080-9480-5B9F-E61F-5EC54C458EB4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1EADBA6D-112F-39BE-5E84-C522D43AD55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2FE0A6C7-4B88-88AC-E840-4C701E0FA16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80874405-DD23-47D8-2040-7CBE5009C5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 33">
                    <a:extLst>
                      <a:ext uri="{FF2B5EF4-FFF2-40B4-BE49-F238E27FC236}">
                        <a16:creationId xmlns:a16="http://schemas.microsoft.com/office/drawing/2014/main" id="{842075F9-5FBD-BD9C-7D24-24890587778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1D247B60-7E6B-2470-A25B-46A6979F9E9C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BFEED78-E1A8-FBF5-66DE-24BB3F3A5851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6510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rgbClr val="F4F2F6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0248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62" t="4858" r="8313" b="4370"/>
          <a:stretch/>
        </p:blipFill>
        <p:spPr>
          <a:xfrm>
            <a:off x="8357787" y="0"/>
            <a:ext cx="3834213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9936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33641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211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4DF2196-71DA-DF09-31D9-DC8798012E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6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0E6F514-AD5B-6612-C124-93B9DB5CB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43609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3F7A5C-A0DB-48BB-CD72-26BFCB18D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D590E9-C1B3-D82F-38FA-DDF4A4F71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333" y="0"/>
            <a:ext cx="2243667" cy="68580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D675FD6-DAED-F54F-A78E-738ED657D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8FDF10D-631E-7B13-6EF4-FE3C27C1F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69201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2D00BD6-BC7E-E52F-E9BD-0C8241EE0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085" r="21253" b="63337"/>
          <a:stretch/>
        </p:blipFill>
        <p:spPr>
          <a:xfrm>
            <a:off x="7511603" y="5860472"/>
            <a:ext cx="4680396" cy="9975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4956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7616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276AE-4F18-3ADD-D988-CC207B4C67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34511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750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0930" y="997526"/>
            <a:ext cx="6570434" cy="55228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18967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3133" y="0"/>
            <a:ext cx="5748867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9805" y="5816254"/>
            <a:ext cx="1468192" cy="60455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25109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3266139-C85E-FBA6-4F7E-6D92C9935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8"/>
          <a:stretch/>
        </p:blipFill>
        <p:spPr>
          <a:xfrm rot="5400000">
            <a:off x="635068" y="-166518"/>
            <a:ext cx="6389451" cy="7659586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372125" y="1645481"/>
            <a:ext cx="6129700" cy="419259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62C60D-C835-AFC6-3A32-8E8968494D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2376" y="1710037"/>
            <a:ext cx="5989198" cy="4063484"/>
          </a:xfrm>
          <a:custGeom>
            <a:avLst/>
            <a:gdLst>
              <a:gd name="connsiteX0" fmla="*/ 127031 w 5989198"/>
              <a:gd name="connsiteY0" fmla="*/ 0 h 4063484"/>
              <a:gd name="connsiteX1" fmla="*/ 5862167 w 5989198"/>
              <a:gd name="connsiteY1" fmla="*/ 0 h 4063484"/>
              <a:gd name="connsiteX2" fmla="*/ 5989198 w 5989198"/>
              <a:gd name="connsiteY2" fmla="*/ 127218 h 4063484"/>
              <a:gd name="connsiteX3" fmla="*/ 5989198 w 5989198"/>
              <a:gd name="connsiteY3" fmla="*/ 3936266 h 4063484"/>
              <a:gd name="connsiteX4" fmla="*/ 5862167 w 5989198"/>
              <a:gd name="connsiteY4" fmla="*/ 4063484 h 4063484"/>
              <a:gd name="connsiteX5" fmla="*/ 127031 w 5989198"/>
              <a:gd name="connsiteY5" fmla="*/ 4063484 h 4063484"/>
              <a:gd name="connsiteX6" fmla="*/ 0 w 5989198"/>
              <a:gd name="connsiteY6" fmla="*/ 3936266 h 4063484"/>
              <a:gd name="connsiteX7" fmla="*/ 0 w 5989198"/>
              <a:gd name="connsiteY7" fmla="*/ 3328791 h 4063484"/>
              <a:gd name="connsiteX8" fmla="*/ 45948 w 5989198"/>
              <a:gd name="connsiteY8" fmla="*/ 3272636 h 4063484"/>
              <a:gd name="connsiteX9" fmla="*/ 50690 w 5989198"/>
              <a:gd name="connsiteY9" fmla="*/ 2609620 h 4063484"/>
              <a:gd name="connsiteX10" fmla="*/ 0 w 5989198"/>
              <a:gd name="connsiteY10" fmla="*/ 2531407 h 4063484"/>
              <a:gd name="connsiteX11" fmla="*/ 0 w 5989198"/>
              <a:gd name="connsiteY11" fmla="*/ 127218 h 4063484"/>
              <a:gd name="connsiteX12" fmla="*/ 127031 w 5989198"/>
              <a:gd name="connsiteY12" fmla="*/ 0 h 40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9198" h="4063484">
                <a:moveTo>
                  <a:pt x="127031" y="0"/>
                </a:moveTo>
                <a:lnTo>
                  <a:pt x="5862167" y="0"/>
                </a:lnTo>
                <a:cubicBezTo>
                  <a:pt x="5932325" y="0"/>
                  <a:pt x="5989198" y="56958"/>
                  <a:pt x="5989198" y="127218"/>
                </a:cubicBezTo>
                <a:lnTo>
                  <a:pt x="5989198" y="3936266"/>
                </a:lnTo>
                <a:cubicBezTo>
                  <a:pt x="5989198" y="4006527"/>
                  <a:pt x="5932325" y="4063484"/>
                  <a:pt x="5862167" y="4063484"/>
                </a:cubicBezTo>
                <a:lnTo>
                  <a:pt x="127031" y="4063484"/>
                </a:lnTo>
                <a:cubicBezTo>
                  <a:pt x="56874" y="4063484"/>
                  <a:pt x="0" y="4006527"/>
                  <a:pt x="0" y="3936266"/>
                </a:cubicBezTo>
                <a:lnTo>
                  <a:pt x="0" y="3328791"/>
                </a:lnTo>
                <a:lnTo>
                  <a:pt x="45948" y="3272636"/>
                </a:lnTo>
                <a:cubicBezTo>
                  <a:pt x="175486" y="3074796"/>
                  <a:pt x="175212" y="2840983"/>
                  <a:pt x="50690" y="2609620"/>
                </a:cubicBezTo>
                <a:lnTo>
                  <a:pt x="0" y="2531407"/>
                </a:lnTo>
                <a:lnTo>
                  <a:pt x="0" y="127218"/>
                </a:lnTo>
                <a:cubicBezTo>
                  <a:pt x="0" y="56958"/>
                  <a:pt x="56874" y="0"/>
                  <a:pt x="127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616FA2-0BD1-0A18-BC2D-5E2E812BD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3951" y="989570"/>
            <a:ext cx="4977414" cy="5664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56AAF1F-4A3A-FC44-448A-94BB90C7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B6FE27-DC82-DCD0-31B9-E2D1F2101AD3}"/>
              </a:ext>
            </a:extLst>
          </p:cNvPr>
          <p:cNvGrpSpPr/>
          <p:nvPr userDrawn="1"/>
        </p:nvGrpSpPr>
        <p:grpSpPr>
          <a:xfrm>
            <a:off x="3962312" y="6178633"/>
            <a:ext cx="1231126" cy="378552"/>
            <a:chOff x="10610584" y="331617"/>
            <a:chExt cx="1231126" cy="378552"/>
          </a:xfrm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EFA6DE44-F6D5-4B73-1522-98A932FA2BE0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D402FD87-09D1-1B8A-0C77-AB753F63CDFC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1DF8DB-6EC2-FE18-8A11-4B87683B12BB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B26B7375-E4D9-3901-3ADB-2F1984159097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E979D0A-DB32-9596-29B6-3DC337D0ADDC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BFCF2FD-44CB-9B17-05E2-D9EADA8F9C9E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BF7D8E8-ED95-4784-A81A-53732A11B459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3EC6E93-8D1A-45F9-6F17-52DFD1DBA2A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A0FE704D-F762-C2E6-C34C-5D85F96E9A4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8BFC9CF-9C86-0B6E-39E1-2F70BF2A4973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21BC720E-E7FC-D545-D4AF-921BA4024088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A9E4E1E-4CCA-F57A-AEA4-24FF3B219D5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7137E6D9-6FDF-688A-5F9D-75322FF768E5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BCD04D7F-C14B-C1CC-93B2-BDA853C37024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F361D-C6FF-F3AA-E2BE-18F01DC422B6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F9E12DF-58D0-9ABB-100C-21125F57818A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93DFA047-ACF8-06B3-5CA5-D92587DFBDC2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77325D9-597D-11E0-3F24-DF26D8707F64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69936EB-8892-3248-C4CD-DE1A3EBABEE3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C733C9E-7A3D-7DDF-20D3-254E795C4011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54E5539-9CBA-1489-06D9-4892BC43EA20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7" name="Graphic 1">
                  <a:extLst>
                    <a:ext uri="{FF2B5EF4-FFF2-40B4-BE49-F238E27FC236}">
                      <a16:creationId xmlns:a16="http://schemas.microsoft.com/office/drawing/2014/main" id="{A5790EEB-2C9E-1188-0C0E-618A0F3B9608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428B4622-EA91-243B-5C98-752C60D88E51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D7D8ADED-CA8A-F630-B861-893016F36952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6301CA41-DC2E-ACCF-75F1-5D4E779C284A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C89D9AE8-AA87-C2D5-C043-90449965F797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7BF0B4C9-2DF3-A59A-9ACC-FDDAEB43F415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566B2BF-4F89-F502-ADCA-B2EEDD4437C4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09027AD3-4DC1-944E-4808-39538B3CF15B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82E0EFF-795B-1CA7-4642-45D06453E240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874489FE-D9BC-4970-D0E2-AF4EA7D48D56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7">
                    <a:extLst>
                      <a:ext uri="{FF2B5EF4-FFF2-40B4-BE49-F238E27FC236}">
                        <a16:creationId xmlns:a16="http://schemas.microsoft.com/office/drawing/2014/main" id="{7BB33156-1AB4-16F2-AEA3-2B4449593BA4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6B6B28DC-42BB-0A4C-140C-D0EAD05075E3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431FCEAA-2ED7-D999-53AE-4FEE58C1CA75}"/>
              </a:ext>
            </a:extLst>
          </p:cNvPr>
          <p:cNvSpPr/>
          <p:nvPr userDrawn="1"/>
        </p:nvSpPr>
        <p:spPr>
          <a:xfrm rot="5400000">
            <a:off x="-481557" y="4196773"/>
            <a:ext cx="1484714" cy="662106"/>
          </a:xfrm>
          <a:custGeom>
            <a:avLst/>
            <a:gdLst>
              <a:gd name="connsiteX0" fmla="*/ 0 w 1484714"/>
              <a:gd name="connsiteY0" fmla="*/ 662106 h 662106"/>
              <a:gd name="connsiteX1" fmla="*/ 82237 w 1484714"/>
              <a:gd name="connsiteY1" fmla="*/ 507819 h 662106"/>
              <a:gd name="connsiteX2" fmla="*/ 250712 w 1484714"/>
              <a:gd name="connsiteY2" fmla="*/ 301619 h 662106"/>
              <a:gd name="connsiteX3" fmla="*/ 1301810 w 1484714"/>
              <a:gd name="connsiteY3" fmla="*/ 190996 h 662106"/>
              <a:gd name="connsiteX4" fmla="*/ 1484714 w 1484714"/>
              <a:gd name="connsiteY4" fmla="*/ 573685 h 662106"/>
              <a:gd name="connsiteX5" fmla="*/ 1483378 w 1484714"/>
              <a:gd name="connsiteY5" fmla="*/ 662106 h 66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714" h="662106">
                <a:moveTo>
                  <a:pt x="0" y="662106"/>
                </a:moveTo>
                <a:lnTo>
                  <a:pt x="82237" y="507819"/>
                </a:lnTo>
                <a:cubicBezTo>
                  <a:pt x="131411" y="433731"/>
                  <a:pt x="187737" y="364540"/>
                  <a:pt x="250712" y="301619"/>
                </a:cubicBezTo>
                <a:cubicBezTo>
                  <a:pt x="607923" y="-55231"/>
                  <a:pt x="1010747" y="-99700"/>
                  <a:pt x="1301810" y="190996"/>
                </a:cubicBezTo>
                <a:cubicBezTo>
                  <a:pt x="1410932" y="300007"/>
                  <a:pt x="1471346" y="429304"/>
                  <a:pt x="1484714" y="573685"/>
                </a:cubicBezTo>
                <a:lnTo>
                  <a:pt x="1483378" y="66210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69694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8C2479F-1D2A-CC45-54D2-E5F63163D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227" b="21958"/>
          <a:stretch/>
        </p:blipFill>
        <p:spPr>
          <a:xfrm rot="5400000">
            <a:off x="1498914" y="433470"/>
            <a:ext cx="4925616" cy="7923447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FFD46AD4-9D5C-55C1-888A-845C1C4ED0A2}"/>
              </a:ext>
            </a:extLst>
          </p:cNvPr>
          <p:cNvSpPr/>
          <p:nvPr userDrawn="1"/>
        </p:nvSpPr>
        <p:spPr>
          <a:xfrm>
            <a:off x="4530291" y="1178153"/>
            <a:ext cx="7314396" cy="500290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EF9255F-11A6-8028-02ED-BD922B6D3D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14120" y="1255187"/>
            <a:ext cx="7146738" cy="4848839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E867C4-41D9-129D-B8A6-A0ED20758A98}"/>
              </a:ext>
            </a:extLst>
          </p:cNvPr>
          <p:cNvSpPr/>
          <p:nvPr userDrawn="1"/>
        </p:nvSpPr>
        <p:spPr>
          <a:xfrm>
            <a:off x="-6641" y="1178154"/>
            <a:ext cx="4140056" cy="2302847"/>
          </a:xfrm>
          <a:custGeom>
            <a:avLst/>
            <a:gdLst>
              <a:gd name="connsiteX0" fmla="*/ 0 w 4140056"/>
              <a:gd name="connsiteY0" fmla="*/ 0 h 2302847"/>
              <a:gd name="connsiteX1" fmla="*/ 877945 w 4140056"/>
              <a:gd name="connsiteY1" fmla="*/ 0 h 2302847"/>
              <a:gd name="connsiteX2" fmla="*/ 3008202 w 4140056"/>
              <a:gd name="connsiteY2" fmla="*/ 0 h 2302847"/>
              <a:gd name="connsiteX3" fmla="*/ 4035336 w 4140056"/>
              <a:gd name="connsiteY3" fmla="*/ 0 h 2302847"/>
              <a:gd name="connsiteX4" fmla="*/ 4140056 w 4140056"/>
              <a:gd name="connsiteY4" fmla="*/ 104775 h 2302847"/>
              <a:gd name="connsiteX5" fmla="*/ 4140056 w 4140056"/>
              <a:gd name="connsiteY5" fmla="*/ 2198072 h 2302847"/>
              <a:gd name="connsiteX6" fmla="*/ 4035336 w 4140056"/>
              <a:gd name="connsiteY6" fmla="*/ 2302847 h 2302847"/>
              <a:gd name="connsiteX7" fmla="*/ 3008202 w 4140056"/>
              <a:gd name="connsiteY7" fmla="*/ 2302847 h 2302847"/>
              <a:gd name="connsiteX8" fmla="*/ 877945 w 4140056"/>
              <a:gd name="connsiteY8" fmla="*/ 2302847 h 2302847"/>
              <a:gd name="connsiteX9" fmla="*/ 0 w 414005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056" h="2302847">
                <a:moveTo>
                  <a:pt x="0" y="0"/>
                </a:moveTo>
                <a:lnTo>
                  <a:pt x="877945" y="0"/>
                </a:lnTo>
                <a:lnTo>
                  <a:pt x="3008202" y="0"/>
                </a:lnTo>
                <a:lnTo>
                  <a:pt x="4035336" y="0"/>
                </a:lnTo>
                <a:cubicBezTo>
                  <a:pt x="4093171" y="0"/>
                  <a:pt x="4140056" y="46909"/>
                  <a:pt x="4140056" y="104775"/>
                </a:cubicBezTo>
                <a:lnTo>
                  <a:pt x="4140056" y="2198072"/>
                </a:lnTo>
                <a:cubicBezTo>
                  <a:pt x="4140056" y="2255937"/>
                  <a:pt x="4093171" y="2302847"/>
                  <a:pt x="4035336" y="2302847"/>
                </a:cubicBezTo>
                <a:lnTo>
                  <a:pt x="3008202" y="2302847"/>
                </a:lnTo>
                <a:lnTo>
                  <a:pt x="877945" y="2302847"/>
                </a:lnTo>
                <a:lnTo>
                  <a:pt x="0" y="2302847"/>
                </a:ln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CE79D8-92ED-6BFA-92D7-F5F3AFD2FF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815" y="1372902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6C62B2D-6BBA-14CD-2D55-2DA905E8F99D}"/>
              </a:ext>
            </a:extLst>
          </p:cNvPr>
          <p:cNvSpPr/>
          <p:nvPr userDrawn="1"/>
        </p:nvSpPr>
        <p:spPr>
          <a:xfrm>
            <a:off x="0" y="3878213"/>
            <a:ext cx="4133416" cy="2302847"/>
          </a:xfrm>
          <a:custGeom>
            <a:avLst/>
            <a:gdLst>
              <a:gd name="connsiteX0" fmla="*/ 0 w 4133416"/>
              <a:gd name="connsiteY0" fmla="*/ 0 h 2302847"/>
              <a:gd name="connsiteX1" fmla="*/ 871305 w 4133416"/>
              <a:gd name="connsiteY1" fmla="*/ 0 h 2302847"/>
              <a:gd name="connsiteX2" fmla="*/ 3001562 w 4133416"/>
              <a:gd name="connsiteY2" fmla="*/ 0 h 2302847"/>
              <a:gd name="connsiteX3" fmla="*/ 4028696 w 4133416"/>
              <a:gd name="connsiteY3" fmla="*/ 0 h 2302847"/>
              <a:gd name="connsiteX4" fmla="*/ 4133416 w 4133416"/>
              <a:gd name="connsiteY4" fmla="*/ 104775 h 2302847"/>
              <a:gd name="connsiteX5" fmla="*/ 4133416 w 4133416"/>
              <a:gd name="connsiteY5" fmla="*/ 2198072 h 2302847"/>
              <a:gd name="connsiteX6" fmla="*/ 4028696 w 4133416"/>
              <a:gd name="connsiteY6" fmla="*/ 2302847 h 2302847"/>
              <a:gd name="connsiteX7" fmla="*/ 3001562 w 4133416"/>
              <a:gd name="connsiteY7" fmla="*/ 2302847 h 2302847"/>
              <a:gd name="connsiteX8" fmla="*/ 871305 w 4133416"/>
              <a:gd name="connsiteY8" fmla="*/ 2302847 h 2302847"/>
              <a:gd name="connsiteX9" fmla="*/ 0 w 4133416"/>
              <a:gd name="connsiteY9" fmla="*/ 2302847 h 230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3416" h="2302847">
                <a:moveTo>
                  <a:pt x="0" y="0"/>
                </a:moveTo>
                <a:lnTo>
                  <a:pt x="871305" y="0"/>
                </a:lnTo>
                <a:lnTo>
                  <a:pt x="3001562" y="0"/>
                </a:lnTo>
                <a:lnTo>
                  <a:pt x="4028696" y="0"/>
                </a:lnTo>
                <a:cubicBezTo>
                  <a:pt x="4086531" y="0"/>
                  <a:pt x="4133416" y="46909"/>
                  <a:pt x="4133416" y="104775"/>
                </a:cubicBezTo>
                <a:lnTo>
                  <a:pt x="4133416" y="2198072"/>
                </a:lnTo>
                <a:cubicBezTo>
                  <a:pt x="4133416" y="2255937"/>
                  <a:pt x="4086531" y="2302847"/>
                  <a:pt x="4028696" y="2302847"/>
                </a:cubicBezTo>
                <a:lnTo>
                  <a:pt x="3001562" y="2302847"/>
                </a:lnTo>
                <a:lnTo>
                  <a:pt x="871305" y="2302847"/>
                </a:lnTo>
                <a:lnTo>
                  <a:pt x="0" y="2302847"/>
                </a:lnTo>
                <a:close/>
              </a:path>
            </a:pathLst>
          </a:custGeom>
          <a:solidFill>
            <a:srgbClr val="351C5C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1936782-4F52-E9AD-C276-E13F4BA184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15" y="4072960"/>
            <a:ext cx="3514123" cy="19133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text</a:t>
            </a:r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32363DFE-F7A7-5903-6A28-9F0E5F86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439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FB616DFE-B922-79E7-7568-C86C82A9C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6253450"/>
            <a:ext cx="1468192" cy="6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4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4EB0DA8-6F06-C060-F401-D065E950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3" r="53574"/>
          <a:stretch/>
        </p:blipFill>
        <p:spPr>
          <a:xfrm>
            <a:off x="0" y="0"/>
            <a:ext cx="510760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636D1C-8DE4-F38F-1180-F7AC99A51F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532072" y="1330897"/>
            <a:ext cx="6034726" cy="4123312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5230"/>
              </a:srgbClr>
            </a:outerShdw>
          </a:effec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520B41A-5348-7126-7472-ACD3E6EE4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5657" r="-1"/>
          <a:stretch/>
        </p:blipFill>
        <p:spPr>
          <a:xfrm>
            <a:off x="0" y="4121238"/>
            <a:ext cx="2976994" cy="2736762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2CAD4F5-CA31-11D1-C9C3-39B5588E75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5729" y="200026"/>
            <a:ext cx="6565636" cy="60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Insert title here</a:t>
            </a:r>
            <a:endParaRPr lang="en-IS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5E869921-F22C-DB7B-5CE7-9F3B5EE75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85729" y="989569"/>
            <a:ext cx="6565636" cy="542034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0A31CFBA-FDEC-A0C1-2F76-48360820F346}"/>
              </a:ext>
            </a:extLst>
          </p:cNvPr>
          <p:cNvSpPr/>
          <p:nvPr/>
        </p:nvSpPr>
        <p:spPr>
          <a:xfrm>
            <a:off x="0" y="5368138"/>
            <a:ext cx="2300420" cy="1489862"/>
          </a:xfrm>
          <a:custGeom>
            <a:avLst/>
            <a:gdLst>
              <a:gd name="connsiteX0" fmla="*/ 82814 w 2300420"/>
              <a:gd name="connsiteY0" fmla="*/ 11 h 1489862"/>
              <a:gd name="connsiteX1" fmla="*/ 1400162 w 2300420"/>
              <a:gd name="connsiteY1" fmla="*/ 592141 h 1489862"/>
              <a:gd name="connsiteX2" fmla="*/ 1446716 w 2300420"/>
              <a:gd name="connsiteY2" fmla="*/ 637196 h 1489862"/>
              <a:gd name="connsiteX3" fmla="*/ 2300420 w 2300420"/>
              <a:gd name="connsiteY3" fmla="*/ 1489862 h 1489862"/>
              <a:gd name="connsiteX4" fmla="*/ 0 w 2300420"/>
              <a:gd name="connsiteY4" fmla="*/ 1489862 h 1489862"/>
              <a:gd name="connsiteX5" fmla="*/ 0 w 2300420"/>
              <a:gd name="connsiteY5" fmla="*/ 5445 h 14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420" h="1489862">
                <a:moveTo>
                  <a:pt x="82814" y="11"/>
                </a:moveTo>
                <a:cubicBezTo>
                  <a:pt x="529182" y="-1658"/>
                  <a:pt x="980598" y="190336"/>
                  <a:pt x="1400162" y="592141"/>
                </a:cubicBezTo>
                <a:cubicBezTo>
                  <a:pt x="1415702" y="606221"/>
                  <a:pt x="1431175" y="621674"/>
                  <a:pt x="1446716" y="637196"/>
                </a:cubicBezTo>
                <a:lnTo>
                  <a:pt x="2300420" y="1489862"/>
                </a:lnTo>
                <a:lnTo>
                  <a:pt x="0" y="1489862"/>
                </a:lnTo>
                <a:lnTo>
                  <a:pt x="0" y="5445"/>
                </a:lnTo>
                <a:close/>
              </a:path>
            </a:pathLst>
          </a:custGeom>
          <a:solidFill>
            <a:srgbClr val="328B8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A5D42FA-5BDD-C47F-A1DE-B54AE61AD9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9297" y="445249"/>
            <a:ext cx="3991987" cy="5893486"/>
          </a:xfrm>
          <a:custGeom>
            <a:avLst/>
            <a:gdLst>
              <a:gd name="connsiteX0" fmla="*/ 124980 w 3991987"/>
              <a:gd name="connsiteY0" fmla="*/ 0 h 5893486"/>
              <a:gd name="connsiteX1" fmla="*/ 3867007 w 3991987"/>
              <a:gd name="connsiteY1" fmla="*/ 0 h 5893486"/>
              <a:gd name="connsiteX2" fmla="*/ 3991987 w 3991987"/>
              <a:gd name="connsiteY2" fmla="*/ 125001 h 5893486"/>
              <a:gd name="connsiteX3" fmla="*/ 3991987 w 3991987"/>
              <a:gd name="connsiteY3" fmla="*/ 5768485 h 5893486"/>
              <a:gd name="connsiteX4" fmla="*/ 3867007 w 3991987"/>
              <a:gd name="connsiteY4" fmla="*/ 5893486 h 5893486"/>
              <a:gd name="connsiteX5" fmla="*/ 1291226 w 3991987"/>
              <a:gd name="connsiteY5" fmla="*/ 5893486 h 5893486"/>
              <a:gd name="connsiteX6" fmla="*/ 957419 w 3991987"/>
              <a:gd name="connsiteY6" fmla="*/ 5560085 h 5893486"/>
              <a:gd name="connsiteX7" fmla="*/ 910865 w 3991987"/>
              <a:gd name="connsiteY7" fmla="*/ 5515030 h 5893486"/>
              <a:gd name="connsiteX8" fmla="*/ 167296 w 3991987"/>
              <a:gd name="connsiteY8" fmla="*/ 5028738 h 5893486"/>
              <a:gd name="connsiteX9" fmla="*/ 0 w 3991987"/>
              <a:gd name="connsiteY9" fmla="*/ 4976600 h 5893486"/>
              <a:gd name="connsiteX10" fmla="*/ 0 w 3991987"/>
              <a:gd name="connsiteY10" fmla="*/ 125001 h 5893486"/>
              <a:gd name="connsiteX11" fmla="*/ 124980 w 3991987"/>
              <a:gd name="connsiteY11" fmla="*/ 0 h 58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1987" h="5893486">
                <a:moveTo>
                  <a:pt x="124980" y="0"/>
                </a:moveTo>
                <a:lnTo>
                  <a:pt x="3867007" y="0"/>
                </a:lnTo>
                <a:cubicBezTo>
                  <a:pt x="3936031" y="0"/>
                  <a:pt x="3991987" y="55965"/>
                  <a:pt x="3991987" y="125001"/>
                </a:cubicBezTo>
                <a:lnTo>
                  <a:pt x="3991987" y="5768485"/>
                </a:lnTo>
                <a:cubicBezTo>
                  <a:pt x="3991987" y="5837521"/>
                  <a:pt x="3936032" y="5893486"/>
                  <a:pt x="3867007" y="5893486"/>
                </a:cubicBezTo>
                <a:lnTo>
                  <a:pt x="1291226" y="5893486"/>
                </a:lnTo>
                <a:lnTo>
                  <a:pt x="957419" y="5560085"/>
                </a:lnTo>
                <a:cubicBezTo>
                  <a:pt x="941878" y="5544563"/>
                  <a:pt x="926405" y="5529110"/>
                  <a:pt x="910865" y="5515030"/>
                </a:cubicBezTo>
                <a:cubicBezTo>
                  <a:pt x="671114" y="5285427"/>
                  <a:pt x="420963" y="5124334"/>
                  <a:pt x="167296" y="5028738"/>
                </a:cubicBezTo>
                <a:lnTo>
                  <a:pt x="0" y="4976600"/>
                </a:lnTo>
                <a:lnTo>
                  <a:pt x="0" y="125001"/>
                </a:lnTo>
                <a:cubicBezTo>
                  <a:pt x="0" y="55965"/>
                  <a:pt x="55955" y="0"/>
                  <a:pt x="12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337DA-03F3-5641-CC10-06B24550A462}"/>
              </a:ext>
            </a:extLst>
          </p:cNvPr>
          <p:cNvGrpSpPr/>
          <p:nvPr userDrawn="1"/>
        </p:nvGrpSpPr>
        <p:grpSpPr>
          <a:xfrm>
            <a:off x="239357" y="6262458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E16DE46B-6909-3981-67B4-A2008A531723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E1F45A8F-318C-B516-91F8-3BE681907E9B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FCC45B47-9F6C-F454-C2AB-BD3B36BDB52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C238C5C-3A3E-2017-A61F-916C06068784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FEB70A8-CDB3-C92D-9F36-6601510B3BA1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47E8B7E-0E7F-B9B7-8E06-6F761F9BC06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93F4156-595A-F393-2AEA-FFD5B7F86FBE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9BFAB47-AA24-818A-202F-20923178CF1E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90F711D-2944-4D40-042D-DB2D4F6F9D2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1CE7470-F14C-255F-A15A-82EBDF0F831A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0D4BE4EA-D6E3-6604-3794-57251730FF2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41A9017-60B2-4CE6-ED37-75D049E3EA77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B39966E-0793-0EA0-EB86-FF75152CCCDD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76E7DA61-5592-2C47-9AF7-80BA53651789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FE357AF4-9998-507C-776A-AC53ABED23E2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E4CBAF3A-B701-3653-73FB-10FB25F36D3B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07463F61-B500-2934-D9B6-050908FA437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F7362BBF-0937-1A72-C76C-613F18CA1A0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3A9617B-0CC4-E42E-76BF-D0DF0CFB55D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2F74BCBE-F49D-4B91-B3D5-4D884B723C7F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D3A19B9-804C-E8BA-4FA9-A8B9D1B5FD6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E8907B3A-8008-0B18-AC2C-650A75F120F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421558F7-7492-73F1-A9D5-2072B284319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F7C1CFF-923B-E24A-9BE5-CD6D9710CDB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0C773BF0-3C9D-6F5D-6C37-65D1562F6DC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66DD539C-98B4-ED26-4A7C-9BF348EA5EA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7" name="Graphic 1">
                  <a:extLst>
                    <a:ext uri="{FF2B5EF4-FFF2-40B4-BE49-F238E27FC236}">
                      <a16:creationId xmlns:a16="http://schemas.microsoft.com/office/drawing/2014/main" id="{8989512D-D294-7A6B-342B-A27EDCDC7B46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7D11BAA1-0A8E-92CD-4624-F31A19A477B3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63EAF362-D546-B4AC-1573-0E68E5FE3969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9699C473-4361-B860-21EF-494B367D1853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48B4612-1766-10BF-F46F-4552B6EBD39F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68DA99A6-7DCC-EDE6-6AE2-48C814BC8230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098A53-0B2C-3732-75AE-EE9CE1907C16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51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8B383420-9F84-4829-79AC-010F2B273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r="27772" b="22512"/>
          <a:stretch/>
        </p:blipFill>
        <p:spPr>
          <a:xfrm>
            <a:off x="6095999" y="833891"/>
            <a:ext cx="6096001" cy="60241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584521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1114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FA3E15F-A38F-6E11-2161-604D7B076A3F}"/>
              </a:ext>
            </a:extLst>
          </p:cNvPr>
          <p:cNvSpPr/>
          <p:nvPr userDrawn="1"/>
        </p:nvSpPr>
        <p:spPr>
          <a:xfrm>
            <a:off x="6294401" y="1133139"/>
            <a:ext cx="5557308" cy="5233870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FA384D4-E2E7-C499-0C39-D30CCC9680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58534" y="1197696"/>
            <a:ext cx="5428158" cy="5106617"/>
          </a:xfrm>
          <a:custGeom>
            <a:avLst/>
            <a:gdLst>
              <a:gd name="connsiteX0" fmla="*/ 83687 w 5428158"/>
              <a:gd name="connsiteY0" fmla="*/ 0 h 5106617"/>
              <a:gd name="connsiteX1" fmla="*/ 5345070 w 5428158"/>
              <a:gd name="connsiteY1" fmla="*/ 0 h 5106617"/>
              <a:gd name="connsiteX2" fmla="*/ 5358432 w 5428158"/>
              <a:gd name="connsiteY2" fmla="*/ 2697 h 5106617"/>
              <a:gd name="connsiteX3" fmla="*/ 5419708 w 5428158"/>
              <a:gd name="connsiteY3" fmla="*/ 63963 h 5106617"/>
              <a:gd name="connsiteX4" fmla="*/ 5428158 w 5428158"/>
              <a:gd name="connsiteY4" fmla="*/ 105813 h 5106617"/>
              <a:gd name="connsiteX5" fmla="*/ 5428158 w 5428158"/>
              <a:gd name="connsiteY5" fmla="*/ 4994454 h 5106617"/>
              <a:gd name="connsiteX6" fmla="*/ 5419708 w 5428158"/>
              <a:gd name="connsiteY6" fmla="*/ 5036304 h 5106617"/>
              <a:gd name="connsiteX7" fmla="*/ 5313612 w 5428158"/>
              <a:gd name="connsiteY7" fmla="*/ 5106617 h 5106617"/>
              <a:gd name="connsiteX8" fmla="*/ 115144 w 5428158"/>
              <a:gd name="connsiteY8" fmla="*/ 5106617 h 5106617"/>
              <a:gd name="connsiteX9" fmla="*/ 0 w 5428158"/>
              <a:gd name="connsiteY9" fmla="*/ 4991492 h 5106617"/>
              <a:gd name="connsiteX10" fmla="*/ 0 w 5428158"/>
              <a:gd name="connsiteY10" fmla="*/ 3555723 h 5106617"/>
              <a:gd name="connsiteX11" fmla="*/ 0 w 5428158"/>
              <a:gd name="connsiteY11" fmla="*/ 1544544 h 5106617"/>
              <a:gd name="connsiteX12" fmla="*/ 0 w 5428158"/>
              <a:gd name="connsiteY12" fmla="*/ 108775 h 5106617"/>
              <a:gd name="connsiteX13" fmla="*/ 70325 w 5428158"/>
              <a:gd name="connsiteY13" fmla="*/ 2697 h 510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8158" h="5106617">
                <a:moveTo>
                  <a:pt x="83687" y="0"/>
                </a:moveTo>
                <a:lnTo>
                  <a:pt x="5345070" y="0"/>
                </a:lnTo>
                <a:lnTo>
                  <a:pt x="5358432" y="2697"/>
                </a:lnTo>
                <a:cubicBezTo>
                  <a:pt x="5385983" y="14348"/>
                  <a:pt x="5408054" y="36416"/>
                  <a:pt x="5419708" y="63963"/>
                </a:cubicBezTo>
                <a:lnTo>
                  <a:pt x="5428158" y="105813"/>
                </a:lnTo>
                <a:lnTo>
                  <a:pt x="5428158" y="4994454"/>
                </a:lnTo>
                <a:lnTo>
                  <a:pt x="5419708" y="5036304"/>
                </a:lnTo>
                <a:cubicBezTo>
                  <a:pt x="5402228" y="5077624"/>
                  <a:pt x="5361307" y="5106617"/>
                  <a:pt x="5313612" y="5106617"/>
                </a:cubicBezTo>
                <a:lnTo>
                  <a:pt x="115144" y="5106617"/>
                </a:lnTo>
                <a:cubicBezTo>
                  <a:pt x="51552" y="5106617"/>
                  <a:pt x="0" y="5055074"/>
                  <a:pt x="0" y="4991492"/>
                </a:cubicBezTo>
                <a:lnTo>
                  <a:pt x="0" y="3555723"/>
                </a:lnTo>
                <a:lnTo>
                  <a:pt x="0" y="1544544"/>
                </a:lnTo>
                <a:lnTo>
                  <a:pt x="0" y="108775"/>
                </a:lnTo>
                <a:cubicBezTo>
                  <a:pt x="0" y="61089"/>
                  <a:pt x="28998" y="20174"/>
                  <a:pt x="70325" y="26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70351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>
            <a:off x="0" y="99202"/>
            <a:ext cx="4990381" cy="6758798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3445" y="997528"/>
            <a:ext cx="6638262" cy="562247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31FEF91-1FE3-8E28-2764-76018A39B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212186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478219C-D55C-D710-3833-42907EF40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546"/>
            <a:ext cx="4935828" cy="6703454"/>
          </a:xfrm>
          <a:custGeom>
            <a:avLst/>
            <a:gdLst>
              <a:gd name="connsiteX0" fmla="*/ 0 w 4935828"/>
              <a:gd name="connsiteY0" fmla="*/ 0 h 6703454"/>
              <a:gd name="connsiteX1" fmla="*/ 4113173 w 4935828"/>
              <a:gd name="connsiteY1" fmla="*/ 0 h 6703454"/>
              <a:gd name="connsiteX2" fmla="*/ 4935828 w 4935828"/>
              <a:gd name="connsiteY2" fmla="*/ 822655 h 6703454"/>
              <a:gd name="connsiteX3" fmla="*/ 4935828 w 4935828"/>
              <a:gd name="connsiteY3" fmla="*/ 6703454 h 6703454"/>
              <a:gd name="connsiteX4" fmla="*/ 2973249 w 4935828"/>
              <a:gd name="connsiteY4" fmla="*/ 6703454 h 6703454"/>
              <a:gd name="connsiteX5" fmla="*/ 2932837 w 4935828"/>
              <a:gd name="connsiteY5" fmla="*/ 6597898 h 6703454"/>
              <a:gd name="connsiteX6" fmla="*/ 2880680 w 4935828"/>
              <a:gd name="connsiteY6" fmla="*/ 6491283 h 6703454"/>
              <a:gd name="connsiteX7" fmla="*/ 2628203 w 4935828"/>
              <a:gd name="connsiteY7" fmla="*/ 6157395 h 6703454"/>
              <a:gd name="connsiteX8" fmla="*/ 1760557 w 4935828"/>
              <a:gd name="connsiteY8" fmla="*/ 5798930 h 6703454"/>
              <a:gd name="connsiteX9" fmla="*/ 656137 w 4935828"/>
              <a:gd name="connsiteY9" fmla="*/ 6135592 h 6703454"/>
              <a:gd name="connsiteX10" fmla="*/ 92317 w 4935828"/>
              <a:gd name="connsiteY10" fmla="*/ 6335050 h 6703454"/>
              <a:gd name="connsiteX11" fmla="*/ 92699 w 4935828"/>
              <a:gd name="connsiteY11" fmla="*/ 6335067 h 6703454"/>
              <a:gd name="connsiteX12" fmla="*/ 55908 w 4935828"/>
              <a:gd name="connsiteY12" fmla="*/ 6335938 h 6703454"/>
              <a:gd name="connsiteX13" fmla="*/ 54130 w 4935828"/>
              <a:gd name="connsiteY13" fmla="*/ 6335938 h 6703454"/>
              <a:gd name="connsiteX14" fmla="*/ 0 w 4935828"/>
              <a:gd name="connsiteY14" fmla="*/ 6342279 h 6703454"/>
              <a:gd name="connsiteX15" fmla="*/ 0 w 4935828"/>
              <a:gd name="connsiteY15" fmla="*/ 5804985 h 6703454"/>
              <a:gd name="connsiteX16" fmla="*/ 61725 w 4935828"/>
              <a:gd name="connsiteY16" fmla="*/ 5771545 h 6703454"/>
              <a:gd name="connsiteX17" fmla="*/ 313807 w 4935828"/>
              <a:gd name="connsiteY17" fmla="*/ 5298330 h 6703454"/>
              <a:gd name="connsiteX18" fmla="*/ 61725 w 4935828"/>
              <a:gd name="connsiteY18" fmla="*/ 4825115 h 6703454"/>
              <a:gd name="connsiteX19" fmla="*/ 0 w 4935828"/>
              <a:gd name="connsiteY19" fmla="*/ 4791676 h 6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35828" h="6703454">
                <a:moveTo>
                  <a:pt x="0" y="0"/>
                </a:moveTo>
                <a:lnTo>
                  <a:pt x="4113173" y="0"/>
                </a:lnTo>
                <a:cubicBezTo>
                  <a:pt x="4567513" y="0"/>
                  <a:pt x="4935828" y="368315"/>
                  <a:pt x="4935828" y="822655"/>
                </a:cubicBezTo>
                <a:lnTo>
                  <a:pt x="4935828" y="6703454"/>
                </a:lnTo>
                <a:lnTo>
                  <a:pt x="2973249" y="6703454"/>
                </a:lnTo>
                <a:lnTo>
                  <a:pt x="2932837" y="6597898"/>
                </a:lnTo>
                <a:cubicBezTo>
                  <a:pt x="2917111" y="6561760"/>
                  <a:pt x="2899718" y="6526201"/>
                  <a:pt x="2880680" y="6491283"/>
                </a:cubicBezTo>
                <a:cubicBezTo>
                  <a:pt x="2816418" y="6372888"/>
                  <a:pt x="2731708" y="6260705"/>
                  <a:pt x="2628203" y="6157395"/>
                </a:cubicBezTo>
                <a:cubicBezTo>
                  <a:pt x="2351667" y="5881381"/>
                  <a:pt x="2056353" y="5790796"/>
                  <a:pt x="1760557" y="5798930"/>
                </a:cubicBezTo>
                <a:cubicBezTo>
                  <a:pt x="1380249" y="5809389"/>
                  <a:pt x="999146" y="5983039"/>
                  <a:pt x="656137" y="6135592"/>
                </a:cubicBezTo>
                <a:cubicBezTo>
                  <a:pt x="410327" y="6249107"/>
                  <a:pt x="230621" y="6324339"/>
                  <a:pt x="92317" y="6335050"/>
                </a:cubicBezTo>
                <a:lnTo>
                  <a:pt x="92699" y="6335067"/>
                </a:lnTo>
                <a:lnTo>
                  <a:pt x="55908" y="6335938"/>
                </a:lnTo>
                <a:cubicBezTo>
                  <a:pt x="55019" y="6335938"/>
                  <a:pt x="54574" y="6335495"/>
                  <a:pt x="54130" y="6335938"/>
                </a:cubicBezTo>
                <a:lnTo>
                  <a:pt x="0" y="6342279"/>
                </a:lnTo>
                <a:lnTo>
                  <a:pt x="0" y="5804985"/>
                </a:lnTo>
                <a:lnTo>
                  <a:pt x="61725" y="5771545"/>
                </a:lnTo>
                <a:cubicBezTo>
                  <a:pt x="213813" y="5668990"/>
                  <a:pt x="313807" y="5495315"/>
                  <a:pt x="313807" y="5298330"/>
                </a:cubicBezTo>
                <a:cubicBezTo>
                  <a:pt x="313807" y="5101345"/>
                  <a:pt x="213813" y="4927670"/>
                  <a:pt x="61725" y="4825115"/>
                </a:cubicBezTo>
                <a:lnTo>
                  <a:pt x="0" y="4791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8CF7E8DA-751E-2CDA-4C7A-2E2FF8C66561}"/>
              </a:ext>
            </a:extLst>
          </p:cNvPr>
          <p:cNvSpPr/>
          <p:nvPr/>
        </p:nvSpPr>
        <p:spPr>
          <a:xfrm rot="5400000">
            <a:off x="-350565" y="5295105"/>
            <a:ext cx="1034425" cy="333296"/>
          </a:xfrm>
          <a:custGeom>
            <a:avLst/>
            <a:gdLst>
              <a:gd name="connsiteX0" fmla="*/ 0 w 1034425"/>
              <a:gd name="connsiteY0" fmla="*/ 333296 h 333296"/>
              <a:gd name="connsiteX1" fmla="*/ 43998 w 1034425"/>
              <a:gd name="connsiteY1" fmla="*/ 252082 h 333296"/>
              <a:gd name="connsiteX2" fmla="*/ 517212 w 1034425"/>
              <a:gd name="connsiteY2" fmla="*/ 0 h 333296"/>
              <a:gd name="connsiteX3" fmla="*/ 990427 w 1034425"/>
              <a:gd name="connsiteY3" fmla="*/ 252082 h 333296"/>
              <a:gd name="connsiteX4" fmla="*/ 1034425 w 1034425"/>
              <a:gd name="connsiteY4" fmla="*/ 333296 h 33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25" h="333296">
                <a:moveTo>
                  <a:pt x="0" y="333296"/>
                </a:moveTo>
                <a:lnTo>
                  <a:pt x="43998" y="252082"/>
                </a:lnTo>
                <a:cubicBezTo>
                  <a:pt x="146553" y="99994"/>
                  <a:pt x="320227" y="0"/>
                  <a:pt x="517212" y="0"/>
                </a:cubicBezTo>
                <a:cubicBezTo>
                  <a:pt x="714198" y="0"/>
                  <a:pt x="887873" y="99994"/>
                  <a:pt x="990427" y="252082"/>
                </a:cubicBezTo>
                <a:lnTo>
                  <a:pt x="1034425" y="333296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5D27767-99A3-E036-6283-1B2982352351}"/>
              </a:ext>
            </a:extLst>
          </p:cNvPr>
          <p:cNvSpPr/>
          <p:nvPr/>
        </p:nvSpPr>
        <p:spPr>
          <a:xfrm rot="5400000">
            <a:off x="-94810" y="6127554"/>
            <a:ext cx="3256905" cy="2884347"/>
          </a:xfrm>
          <a:custGeom>
            <a:avLst/>
            <a:gdLst>
              <a:gd name="connsiteX0" fmla="*/ 3256841 w 3256905"/>
              <a:gd name="connsiteY0" fmla="*/ 1192835 h 2884347"/>
              <a:gd name="connsiteX1" fmla="*/ 3256841 w 3256905"/>
              <a:gd name="connsiteY1" fmla="*/ 1192824 h 2884347"/>
              <a:gd name="connsiteX2" fmla="*/ 3256905 w 3256905"/>
              <a:gd name="connsiteY2" fmla="*/ 1192888 h 2884347"/>
              <a:gd name="connsiteX3" fmla="*/ 497 w 3256905"/>
              <a:gd name="connsiteY3" fmla="*/ 1216107 h 2884347"/>
              <a:gd name="connsiteX4" fmla="*/ 358961 w 3256905"/>
              <a:gd name="connsiteY4" fmla="*/ 348461 h 2884347"/>
              <a:gd name="connsiteX5" fmla="*/ 692849 w 3256905"/>
              <a:gd name="connsiteY5" fmla="*/ 95984 h 2884347"/>
              <a:gd name="connsiteX6" fmla="*/ 909551 w 3256905"/>
              <a:gd name="connsiteY6" fmla="*/ 1681 h 2884347"/>
              <a:gd name="connsiteX7" fmla="*/ 916725 w 3256905"/>
              <a:gd name="connsiteY7" fmla="*/ 0 h 2884347"/>
              <a:gd name="connsiteX8" fmla="*/ 916725 w 3256905"/>
              <a:gd name="connsiteY8" fmla="*/ 1999169 h 2884347"/>
              <a:gd name="connsiteX9" fmla="*/ 843657 w 3256905"/>
              <a:gd name="connsiteY9" fmla="*/ 2078870 h 2884347"/>
              <a:gd name="connsiteX10" fmla="*/ 536616 w 3256905"/>
              <a:gd name="connsiteY10" fmla="*/ 2884347 h 2884347"/>
              <a:gd name="connsiteX11" fmla="*/ 337158 w 3256905"/>
              <a:gd name="connsiteY11" fmla="*/ 2320527 h 2884347"/>
              <a:gd name="connsiteX12" fmla="*/ 497 w 3256905"/>
              <a:gd name="connsiteY12" fmla="*/ 1216107 h 28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6905" h="2884347">
                <a:moveTo>
                  <a:pt x="3256841" y="1192835"/>
                </a:moveTo>
                <a:lnTo>
                  <a:pt x="3256841" y="1192824"/>
                </a:lnTo>
                <a:lnTo>
                  <a:pt x="3256905" y="1192888"/>
                </a:lnTo>
                <a:close/>
                <a:moveTo>
                  <a:pt x="497" y="1216107"/>
                </a:moveTo>
                <a:cubicBezTo>
                  <a:pt x="-7638" y="920311"/>
                  <a:pt x="82947" y="624997"/>
                  <a:pt x="358961" y="348461"/>
                </a:cubicBezTo>
                <a:cubicBezTo>
                  <a:pt x="462271" y="244956"/>
                  <a:pt x="574454" y="160246"/>
                  <a:pt x="692849" y="95984"/>
                </a:cubicBezTo>
                <a:cubicBezTo>
                  <a:pt x="762687" y="57908"/>
                  <a:pt x="835085" y="26410"/>
                  <a:pt x="909551" y="1681"/>
                </a:cubicBezTo>
                <a:lnTo>
                  <a:pt x="916725" y="0"/>
                </a:lnTo>
                <a:lnTo>
                  <a:pt x="916725" y="1999169"/>
                </a:lnTo>
                <a:lnTo>
                  <a:pt x="843657" y="2078870"/>
                </a:lnTo>
                <a:cubicBezTo>
                  <a:pt x="628282" y="2335706"/>
                  <a:pt x="535064" y="2610367"/>
                  <a:pt x="536616" y="2884347"/>
                </a:cubicBezTo>
                <a:cubicBezTo>
                  <a:pt x="525905" y="2746043"/>
                  <a:pt x="450673" y="2566337"/>
                  <a:pt x="337158" y="2320527"/>
                </a:cubicBezTo>
                <a:cubicBezTo>
                  <a:pt x="184605" y="1977518"/>
                  <a:pt x="10956" y="1596415"/>
                  <a:pt x="497" y="1216107"/>
                </a:cubicBez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AA4C5B2-FC58-4EBB-0F29-D3ECDC7542B5}"/>
              </a:ext>
            </a:extLst>
          </p:cNvPr>
          <p:cNvSpPr/>
          <p:nvPr userDrawn="1"/>
        </p:nvSpPr>
        <p:spPr>
          <a:xfrm rot="5400000">
            <a:off x="298296" y="6179511"/>
            <a:ext cx="380191" cy="976788"/>
          </a:xfrm>
          <a:custGeom>
            <a:avLst/>
            <a:gdLst>
              <a:gd name="connsiteX0" fmla="*/ 19 w 380191"/>
              <a:gd name="connsiteY0" fmla="*/ 887983 h 976788"/>
              <a:gd name="connsiteX1" fmla="*/ 19 w 380191"/>
              <a:gd name="connsiteY1" fmla="*/ 885317 h 976788"/>
              <a:gd name="connsiteX2" fmla="*/ 19 w 380191"/>
              <a:gd name="connsiteY2" fmla="*/ 885253 h 976788"/>
              <a:gd name="connsiteX3" fmla="*/ 307041 w 380191"/>
              <a:gd name="connsiteY3" fmla="*/ 79776 h 976788"/>
              <a:gd name="connsiteX4" fmla="*/ 380191 w 380191"/>
              <a:gd name="connsiteY4" fmla="*/ 0 h 976788"/>
              <a:gd name="connsiteX5" fmla="*/ 380191 w 380191"/>
              <a:gd name="connsiteY5" fmla="*/ 976788 h 976788"/>
              <a:gd name="connsiteX6" fmla="*/ 6712 w 380191"/>
              <a:gd name="connsiteY6" fmla="*/ 976788 h 976788"/>
              <a:gd name="connsiteX7" fmla="*/ 906 w 380191"/>
              <a:gd name="connsiteY7" fmla="*/ 927227 h 976788"/>
              <a:gd name="connsiteX8" fmla="*/ 906 w 380191"/>
              <a:gd name="connsiteY8" fmla="*/ 925449 h 976788"/>
              <a:gd name="connsiteX9" fmla="*/ 19 w 380191"/>
              <a:gd name="connsiteY9" fmla="*/ 887983 h 97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191" h="976788">
                <a:moveTo>
                  <a:pt x="19" y="887983"/>
                </a:moveTo>
                <a:lnTo>
                  <a:pt x="19" y="885317"/>
                </a:lnTo>
                <a:lnTo>
                  <a:pt x="19" y="885253"/>
                </a:lnTo>
                <a:cubicBezTo>
                  <a:pt x="-1534" y="611273"/>
                  <a:pt x="91635" y="336612"/>
                  <a:pt x="307041" y="79776"/>
                </a:cubicBezTo>
                <a:lnTo>
                  <a:pt x="380191" y="0"/>
                </a:lnTo>
                <a:lnTo>
                  <a:pt x="380191" y="976788"/>
                </a:lnTo>
                <a:lnTo>
                  <a:pt x="6712" y="976788"/>
                </a:lnTo>
                <a:lnTo>
                  <a:pt x="906" y="927227"/>
                </a:lnTo>
                <a:cubicBezTo>
                  <a:pt x="463" y="926783"/>
                  <a:pt x="906" y="926338"/>
                  <a:pt x="906" y="925449"/>
                </a:cubicBezTo>
                <a:cubicBezTo>
                  <a:pt x="19" y="912939"/>
                  <a:pt x="19" y="900494"/>
                  <a:pt x="19" y="887983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BBE74-DC80-81B1-65A1-2D727ECFE54B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A381D1BC-BFE9-7F85-D9BB-58FEF39C89BB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C9F0E03F-E7D9-2B37-6487-CD8EA965E735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05486D4-5CFB-2E8C-2B8C-B5F5EDEBED34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D8FF3D1-BD1C-340C-E5DA-995627F627FE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12D98B7-1A77-D08C-9673-0C3BFB8B8E7A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0A06A53-4B39-5B0C-4882-54E6E314948D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258DD2-8F7A-A392-CC6D-E42579607271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35E524-F860-6962-3E49-A7D353C64073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367600F-8592-FFA4-79E2-889A0EB0559F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03ECC3-9FF4-3421-CA4E-661BA5FA8D8B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A0DF4581-32D6-2B99-F8DF-3FFF49A91733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AB16FD5-68F5-FF9A-C10D-3E82DFA7172B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4B168DEA-7131-DF10-166A-3C7F0E471CCB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BAB3E18-B345-C6CA-99F5-698333C68E8D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AE3CE2F-0D89-3BE2-CB43-2D3C599F0B4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6176A4-17F1-2BD0-F363-2C380CBF9B09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B818EB0A-2EEB-80EA-A4FE-AF29211CD1A1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49EA18C-E3DC-82BF-9815-B38A7BE3B292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2D73A0C-6021-9CF4-F215-8FE777523DFE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8EF22232-8A22-5386-42ED-08F62960A13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C1754B3-7834-B368-B738-F049B330160E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5C58D4AC-C424-475F-AAA4-1CCA882676E9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02D8A12A-5C29-5774-6D87-31DB9CEA8F3D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D81C4FD-CA75-2FDD-38FC-FA6C472E6F94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AC07CF9B-ED92-4282-F73A-BFA59B5275D0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D6022F2E-9AD7-6BA8-CDCA-2EE5015686F5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9" name="Graphic 1">
                  <a:extLst>
                    <a:ext uri="{FF2B5EF4-FFF2-40B4-BE49-F238E27FC236}">
                      <a16:creationId xmlns:a16="http://schemas.microsoft.com/office/drawing/2014/main" id="{FE195EB1-5CF7-8666-6356-B47382688870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2E66C858-8DCB-A32B-7920-647CD338AF82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1237C0FE-2D99-5092-92D3-D69D1EE35D4D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98482E51-0BE8-4CCB-9C74-1BAA8F449C1A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03DB6A4-DD02-563B-A775-FB30A8407991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A1FEEFE3-5153-BCDF-686D-D57B9F05BE21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B7D80A5-36D3-188A-FD49-AED6CCDD985F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3707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048582D1-CE7C-AAEC-F249-8A2FA8D0B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88" t="34110"/>
          <a:stretch/>
        </p:blipFill>
        <p:spPr>
          <a:xfrm rot="10800000">
            <a:off x="7893697" y="2566902"/>
            <a:ext cx="4298301" cy="4291098"/>
          </a:xfrm>
          <a:prstGeom prst="rect">
            <a:avLst/>
          </a:prstGeom>
        </p:spPr>
      </p:pic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0AB6023A-8741-7AA6-D37C-3BAE9A9304E1}"/>
              </a:ext>
            </a:extLst>
          </p:cNvPr>
          <p:cNvSpPr/>
          <p:nvPr userDrawn="1"/>
        </p:nvSpPr>
        <p:spPr>
          <a:xfrm rot="10800000">
            <a:off x="6631618" y="-3"/>
            <a:ext cx="5560381" cy="5987909"/>
          </a:xfrm>
          <a:prstGeom prst="round1Rect">
            <a:avLst/>
          </a:prstGeom>
          <a:solidFill>
            <a:schemeClr val="bg1"/>
          </a:solidFill>
          <a:ln>
            <a:solidFill>
              <a:srgbClr val="EEEBF2"/>
            </a:solidFill>
          </a:ln>
          <a:effectLst>
            <a:outerShdw blurRad="165100" dist="127000" dir="5400000" algn="ctr" rotWithShape="0">
              <a:srgbClr val="000000">
                <a:alpha val="1535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B3C0E-DC87-9169-E94B-401B13552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5953978" cy="551524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D416D5DF-3828-DA86-FEF5-77737EB00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595397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298231-52FE-1251-D73D-5B214E2BB9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6076" y="1"/>
            <a:ext cx="5495923" cy="5934076"/>
          </a:xfrm>
          <a:custGeom>
            <a:avLst/>
            <a:gdLst>
              <a:gd name="connsiteX0" fmla="*/ 5495922 w 5495923"/>
              <a:gd name="connsiteY0" fmla="*/ 0 h 5934076"/>
              <a:gd name="connsiteX1" fmla="*/ 5495923 w 5495923"/>
              <a:gd name="connsiteY1" fmla="*/ 0 h 5934076"/>
              <a:gd name="connsiteX2" fmla="*/ 5495923 w 5495923"/>
              <a:gd name="connsiteY2" fmla="*/ 111 h 5934076"/>
              <a:gd name="connsiteX3" fmla="*/ 5495922 w 5495923"/>
              <a:gd name="connsiteY3" fmla="*/ 111 h 5934076"/>
              <a:gd name="connsiteX4" fmla="*/ 0 w 5495923"/>
              <a:gd name="connsiteY4" fmla="*/ 0 h 5934076"/>
              <a:gd name="connsiteX5" fmla="*/ 2699849 w 5495923"/>
              <a:gd name="connsiteY5" fmla="*/ 0 h 5934076"/>
              <a:gd name="connsiteX6" fmla="*/ 2699849 w 5495923"/>
              <a:gd name="connsiteY6" fmla="*/ 111 h 5934076"/>
              <a:gd name="connsiteX7" fmla="*/ 2623494 w 5495923"/>
              <a:gd name="connsiteY7" fmla="*/ 111 h 5934076"/>
              <a:gd name="connsiteX8" fmla="*/ 2637615 w 5495923"/>
              <a:gd name="connsiteY8" fmla="*/ 38777 h 5934076"/>
              <a:gd name="connsiteX9" fmla="*/ 3003852 w 5495923"/>
              <a:gd name="connsiteY9" fmla="*/ 575215 h 5934076"/>
              <a:gd name="connsiteX10" fmla="*/ 4498517 w 5495923"/>
              <a:gd name="connsiteY10" fmla="*/ 960253 h 5934076"/>
              <a:gd name="connsiteX11" fmla="*/ 4498517 w 5495923"/>
              <a:gd name="connsiteY11" fmla="*/ 960114 h 5934076"/>
              <a:gd name="connsiteX12" fmla="*/ 4923127 w 5495923"/>
              <a:gd name="connsiteY12" fmla="*/ 827748 h 5934076"/>
              <a:gd name="connsiteX13" fmla="*/ 4933137 w 5495923"/>
              <a:gd name="connsiteY13" fmla="*/ 823692 h 5934076"/>
              <a:gd name="connsiteX14" fmla="*/ 4933151 w 5495923"/>
              <a:gd name="connsiteY14" fmla="*/ 823687 h 5934076"/>
              <a:gd name="connsiteX15" fmla="*/ 5305000 w 5495923"/>
              <a:gd name="connsiteY15" fmla="*/ 666590 h 5934076"/>
              <a:gd name="connsiteX16" fmla="*/ 5487401 w 5495923"/>
              <a:gd name="connsiteY16" fmla="*/ 587431 h 5934076"/>
              <a:gd name="connsiteX17" fmla="*/ 5495923 w 5495923"/>
              <a:gd name="connsiteY17" fmla="*/ 583860 h 5934076"/>
              <a:gd name="connsiteX18" fmla="*/ 5495923 w 5495923"/>
              <a:gd name="connsiteY18" fmla="*/ 5934076 h 5934076"/>
              <a:gd name="connsiteX19" fmla="*/ 916006 w 5495923"/>
              <a:gd name="connsiteY19" fmla="*/ 5934076 h 5934076"/>
              <a:gd name="connsiteX20" fmla="*/ 0 w 5495923"/>
              <a:gd name="connsiteY20" fmla="*/ 5018070 h 593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923" h="5934076">
                <a:moveTo>
                  <a:pt x="5495922" y="0"/>
                </a:moveTo>
                <a:lnTo>
                  <a:pt x="5495923" y="0"/>
                </a:lnTo>
                <a:lnTo>
                  <a:pt x="5495923" y="111"/>
                </a:lnTo>
                <a:lnTo>
                  <a:pt x="5495922" y="111"/>
                </a:lnTo>
                <a:close/>
                <a:moveTo>
                  <a:pt x="0" y="0"/>
                </a:moveTo>
                <a:lnTo>
                  <a:pt x="2699849" y="0"/>
                </a:lnTo>
                <a:lnTo>
                  <a:pt x="2699849" y="111"/>
                </a:lnTo>
                <a:lnTo>
                  <a:pt x="2623494" y="111"/>
                </a:lnTo>
                <a:lnTo>
                  <a:pt x="2637615" y="38777"/>
                </a:lnTo>
                <a:cubicBezTo>
                  <a:pt x="2720026" y="233351"/>
                  <a:pt x="2842843" y="414206"/>
                  <a:pt x="3003852" y="575215"/>
                </a:cubicBezTo>
                <a:cubicBezTo>
                  <a:pt x="3472419" y="1043782"/>
                  <a:pt x="4006409" y="1074385"/>
                  <a:pt x="4498517" y="960253"/>
                </a:cubicBezTo>
                <a:lnTo>
                  <a:pt x="4498517" y="960114"/>
                </a:lnTo>
                <a:cubicBezTo>
                  <a:pt x="4644664" y="926231"/>
                  <a:pt x="4787141" y="879537"/>
                  <a:pt x="4923127" y="827748"/>
                </a:cubicBezTo>
                <a:lnTo>
                  <a:pt x="4933137" y="823692"/>
                </a:lnTo>
                <a:lnTo>
                  <a:pt x="4933151" y="823687"/>
                </a:lnTo>
                <a:cubicBezTo>
                  <a:pt x="5064266" y="773754"/>
                  <a:pt x="5189122" y="718908"/>
                  <a:pt x="5305000" y="666590"/>
                </a:cubicBezTo>
                <a:cubicBezTo>
                  <a:pt x="5368142" y="639141"/>
                  <a:pt x="5428920" y="612577"/>
                  <a:pt x="5487401" y="587431"/>
                </a:cubicBezTo>
                <a:lnTo>
                  <a:pt x="5495923" y="583860"/>
                </a:lnTo>
                <a:lnTo>
                  <a:pt x="5495923" y="5934076"/>
                </a:lnTo>
                <a:lnTo>
                  <a:pt x="916006" y="5934076"/>
                </a:lnTo>
                <a:cubicBezTo>
                  <a:pt x="410110" y="5934076"/>
                  <a:pt x="0" y="5523966"/>
                  <a:pt x="0" y="501807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4B03F97C-4BD0-5DB6-8636-85618848561E}"/>
              </a:ext>
            </a:extLst>
          </p:cNvPr>
          <p:cNvSpPr/>
          <p:nvPr userDrawn="1"/>
        </p:nvSpPr>
        <p:spPr>
          <a:xfrm>
            <a:off x="9318013" y="-3"/>
            <a:ext cx="2883318" cy="1015982"/>
          </a:xfrm>
          <a:custGeom>
            <a:avLst/>
            <a:gdLst>
              <a:gd name="connsiteX0" fmla="*/ 76355 w 2883318"/>
              <a:gd name="connsiteY0" fmla="*/ 0 h 1015982"/>
              <a:gd name="connsiteX1" fmla="*/ 2872428 w 2883318"/>
              <a:gd name="connsiteY1" fmla="*/ 0 h 1015982"/>
              <a:gd name="connsiteX2" fmla="*/ 2872428 w 2883318"/>
              <a:gd name="connsiteY2" fmla="*/ 115 h 1015982"/>
              <a:gd name="connsiteX3" fmla="*/ 2883318 w 2883318"/>
              <a:gd name="connsiteY3" fmla="*/ 115 h 1015982"/>
              <a:gd name="connsiteX4" fmla="*/ 2883318 w 2883318"/>
              <a:gd name="connsiteY4" fmla="*/ 579012 h 1015982"/>
              <a:gd name="connsiteX5" fmla="*/ 2874479 w 2883318"/>
              <a:gd name="connsiteY5" fmla="*/ 582717 h 1015982"/>
              <a:gd name="connsiteX6" fmla="*/ 2685300 w 2883318"/>
              <a:gd name="connsiteY6" fmla="*/ 664817 h 1015982"/>
              <a:gd name="connsiteX7" fmla="*/ 1875023 w 2883318"/>
              <a:gd name="connsiteY7" fmla="*/ 960118 h 1015982"/>
              <a:gd name="connsiteX8" fmla="*/ 1875023 w 2883318"/>
              <a:gd name="connsiteY8" fmla="*/ 960257 h 1015982"/>
              <a:gd name="connsiteX9" fmla="*/ 380358 w 2883318"/>
              <a:gd name="connsiteY9" fmla="*/ 575219 h 1015982"/>
              <a:gd name="connsiteX10" fmla="*/ 14121 w 2883318"/>
              <a:gd name="connsiteY10" fmla="*/ 38781 h 1015982"/>
              <a:gd name="connsiteX11" fmla="*/ 0 w 2883318"/>
              <a:gd name="connsiteY11" fmla="*/ 115 h 1015982"/>
              <a:gd name="connsiteX12" fmla="*/ 76355 w 2883318"/>
              <a:gd name="connsiteY12" fmla="*/ 115 h 10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3318" h="1015982">
                <a:moveTo>
                  <a:pt x="76355" y="0"/>
                </a:moveTo>
                <a:lnTo>
                  <a:pt x="2872428" y="0"/>
                </a:lnTo>
                <a:lnTo>
                  <a:pt x="2872428" y="115"/>
                </a:lnTo>
                <a:lnTo>
                  <a:pt x="2883318" y="115"/>
                </a:lnTo>
                <a:lnTo>
                  <a:pt x="2883318" y="579012"/>
                </a:lnTo>
                <a:lnTo>
                  <a:pt x="2874479" y="582717"/>
                </a:lnTo>
                <a:cubicBezTo>
                  <a:pt x="2813825" y="608797"/>
                  <a:pt x="2750789" y="636348"/>
                  <a:pt x="2685300" y="664817"/>
                </a:cubicBezTo>
                <a:cubicBezTo>
                  <a:pt x="2444931" y="773342"/>
                  <a:pt x="2167316" y="892352"/>
                  <a:pt x="1875023" y="960118"/>
                </a:cubicBezTo>
                <a:lnTo>
                  <a:pt x="1875023" y="960257"/>
                </a:lnTo>
                <a:cubicBezTo>
                  <a:pt x="1382915" y="1074389"/>
                  <a:pt x="848925" y="1043786"/>
                  <a:pt x="380358" y="575219"/>
                </a:cubicBezTo>
                <a:cubicBezTo>
                  <a:pt x="219349" y="414210"/>
                  <a:pt x="96532" y="233355"/>
                  <a:pt x="14121" y="38781"/>
                </a:cubicBezTo>
                <a:lnTo>
                  <a:pt x="0" y="115"/>
                </a:lnTo>
                <a:lnTo>
                  <a:pt x="76355" y="115"/>
                </a:lnTo>
                <a:close/>
              </a:path>
            </a:pathLst>
          </a:cu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197BA4-2BEA-8EC7-026E-7D29090EE21D}"/>
              </a:ext>
            </a:extLst>
          </p:cNvPr>
          <p:cNvGrpSpPr/>
          <p:nvPr userDrawn="1"/>
        </p:nvGrpSpPr>
        <p:grpSpPr>
          <a:xfrm>
            <a:off x="10144109" y="254510"/>
            <a:ext cx="1231126" cy="378552"/>
            <a:chOff x="12681211" y="254510"/>
            <a:chExt cx="1231126" cy="378552"/>
          </a:xfrm>
        </p:grpSpPr>
        <p:grpSp>
          <p:nvGrpSpPr>
            <p:cNvPr id="58" name="Graphic 55">
              <a:extLst>
                <a:ext uri="{FF2B5EF4-FFF2-40B4-BE49-F238E27FC236}">
                  <a16:creationId xmlns:a16="http://schemas.microsoft.com/office/drawing/2014/main" id="{4B04F517-6CEF-DD38-2CC8-2243C2A6E031}"/>
                </a:ext>
              </a:extLst>
            </p:cNvPr>
            <p:cNvGrpSpPr/>
            <p:nvPr/>
          </p:nvGrpSpPr>
          <p:grpSpPr>
            <a:xfrm>
              <a:off x="12681211" y="254510"/>
              <a:ext cx="1231126" cy="292096"/>
              <a:chOff x="12681211" y="254510"/>
              <a:chExt cx="1231126" cy="292096"/>
            </a:xfrm>
            <a:solidFill>
              <a:schemeClr val="bg1"/>
            </a:solidFill>
          </p:grpSpPr>
          <p:grpSp>
            <p:nvGrpSpPr>
              <p:cNvPr id="59" name="Graphic 55">
                <a:extLst>
                  <a:ext uri="{FF2B5EF4-FFF2-40B4-BE49-F238E27FC236}">
                    <a16:creationId xmlns:a16="http://schemas.microsoft.com/office/drawing/2014/main" id="{F810040F-0C0F-22D4-80BC-858EDCDB7A69}"/>
                  </a:ext>
                </a:extLst>
              </p:cNvPr>
              <p:cNvGrpSpPr/>
              <p:nvPr/>
            </p:nvGrpSpPr>
            <p:grpSpPr>
              <a:xfrm>
                <a:off x="13047859" y="296335"/>
                <a:ext cx="864478" cy="163814"/>
                <a:chOff x="13047859" y="296335"/>
                <a:chExt cx="864478" cy="163814"/>
              </a:xfrm>
              <a:solidFill>
                <a:schemeClr val="bg1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FFE59655-C0EA-CEC0-F7AB-8FF0FC22E97D}"/>
                    </a:ext>
                  </a:extLst>
                </p:cNvPr>
                <p:cNvSpPr/>
                <p:nvPr/>
              </p:nvSpPr>
              <p:spPr>
                <a:xfrm>
                  <a:off x="13047859" y="303645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20F8FF6A-CCBA-D6E9-F6C5-AA2A7EE33A56}"/>
                    </a:ext>
                  </a:extLst>
                </p:cNvPr>
                <p:cNvSpPr/>
                <p:nvPr/>
              </p:nvSpPr>
              <p:spPr>
                <a:xfrm>
                  <a:off x="13155250" y="301239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F7B37495-A6BD-B0D9-29E0-1A46CE48704E}"/>
                    </a:ext>
                  </a:extLst>
                </p:cNvPr>
                <p:cNvSpPr/>
                <p:nvPr/>
              </p:nvSpPr>
              <p:spPr>
                <a:xfrm>
                  <a:off x="13334541" y="303645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48315D40-434A-8167-8478-4C105819F1D5}"/>
                    </a:ext>
                  </a:extLst>
                </p:cNvPr>
                <p:cNvSpPr/>
                <p:nvPr/>
              </p:nvSpPr>
              <p:spPr>
                <a:xfrm>
                  <a:off x="13462862" y="344360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9ECA0C98-BF44-3404-340F-CAEEF9B7D097}"/>
                    </a:ext>
                  </a:extLst>
                </p:cNvPr>
                <p:cNvSpPr/>
                <p:nvPr/>
              </p:nvSpPr>
              <p:spPr>
                <a:xfrm>
                  <a:off x="13582010" y="314841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2492BCD4-5596-8AE0-C018-0E9CF135D842}"/>
                    </a:ext>
                  </a:extLst>
                </p:cNvPr>
                <p:cNvSpPr/>
                <p:nvPr/>
              </p:nvSpPr>
              <p:spPr>
                <a:xfrm>
                  <a:off x="13671641" y="344267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B0509447-7DB9-E599-B098-9C7A8BF20E8E}"/>
                    </a:ext>
                  </a:extLst>
                </p:cNvPr>
                <p:cNvSpPr/>
                <p:nvPr/>
              </p:nvSpPr>
              <p:spPr>
                <a:xfrm>
                  <a:off x="13795098" y="296335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EB77AA02-E62D-4D4A-7AE6-6CF18EC15497}"/>
                    </a:ext>
                  </a:extLst>
                </p:cNvPr>
                <p:cNvSpPr/>
                <p:nvPr/>
              </p:nvSpPr>
              <p:spPr>
                <a:xfrm>
                  <a:off x="13858443" y="303861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55">
                <a:extLst>
                  <a:ext uri="{FF2B5EF4-FFF2-40B4-BE49-F238E27FC236}">
                    <a16:creationId xmlns:a16="http://schemas.microsoft.com/office/drawing/2014/main" id="{AF18B0AD-3C28-64E2-5688-393F1CB5FD40}"/>
                  </a:ext>
                </a:extLst>
              </p:cNvPr>
              <p:cNvGrpSpPr/>
              <p:nvPr/>
            </p:nvGrpSpPr>
            <p:grpSpPr>
              <a:xfrm>
                <a:off x="12681211" y="254510"/>
                <a:ext cx="291422" cy="292096"/>
                <a:chOff x="12681211" y="254510"/>
                <a:chExt cx="291422" cy="292096"/>
              </a:xfrm>
              <a:solidFill>
                <a:schemeClr val="bg1"/>
              </a:solidFill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0C54CF0-361D-8EC3-1D86-A86274F9841C}"/>
                    </a:ext>
                  </a:extLst>
                </p:cNvPr>
                <p:cNvSpPr/>
                <p:nvPr/>
              </p:nvSpPr>
              <p:spPr>
                <a:xfrm>
                  <a:off x="12681211" y="276193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892B0CE0-C7CE-F7BB-9A16-1EAAC82F7444}"/>
                    </a:ext>
                  </a:extLst>
                </p:cNvPr>
                <p:cNvSpPr/>
                <p:nvPr/>
              </p:nvSpPr>
              <p:spPr>
                <a:xfrm>
                  <a:off x="12747591" y="254510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71" name="Graphic 55">
              <a:extLst>
                <a:ext uri="{FF2B5EF4-FFF2-40B4-BE49-F238E27FC236}">
                  <a16:creationId xmlns:a16="http://schemas.microsoft.com/office/drawing/2014/main" id="{80FD29A7-3153-D83F-FDC2-C49DFFB3A413}"/>
                </a:ext>
              </a:extLst>
            </p:cNvPr>
            <p:cNvGrpSpPr/>
            <p:nvPr/>
          </p:nvGrpSpPr>
          <p:grpSpPr>
            <a:xfrm>
              <a:off x="13047921" y="521067"/>
              <a:ext cx="847919" cy="111995"/>
              <a:chOff x="13047921" y="521067"/>
              <a:chExt cx="847919" cy="111995"/>
            </a:xfrm>
            <a:solidFill>
              <a:schemeClr val="bg1"/>
            </a:solidFill>
          </p:grpSpPr>
          <p:grpSp>
            <p:nvGrpSpPr>
              <p:cNvPr id="72" name="Graphic 55">
                <a:extLst>
                  <a:ext uri="{FF2B5EF4-FFF2-40B4-BE49-F238E27FC236}">
                    <a16:creationId xmlns:a16="http://schemas.microsoft.com/office/drawing/2014/main" id="{FE1AEF2E-CE17-92B0-0357-E9303BFFF4EF}"/>
                  </a:ext>
                </a:extLst>
              </p:cNvPr>
              <p:cNvGrpSpPr/>
              <p:nvPr/>
            </p:nvGrpSpPr>
            <p:grpSpPr>
              <a:xfrm>
                <a:off x="13047921" y="546514"/>
                <a:ext cx="847919" cy="75291"/>
                <a:chOff x="13047921" y="546514"/>
                <a:chExt cx="847919" cy="75291"/>
              </a:xfrm>
              <a:solidFill>
                <a:schemeClr val="bg1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838C730-A20F-437B-533B-93488485A50C}"/>
                    </a:ext>
                  </a:extLst>
                </p:cNvPr>
                <p:cNvSpPr/>
                <p:nvPr/>
              </p:nvSpPr>
              <p:spPr>
                <a:xfrm>
                  <a:off x="13492103" y="546606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4EE24A4-4CD0-CD68-3794-8C45B14AAEF0}"/>
                    </a:ext>
                  </a:extLst>
                </p:cNvPr>
                <p:cNvSpPr/>
                <p:nvPr/>
              </p:nvSpPr>
              <p:spPr>
                <a:xfrm>
                  <a:off x="13544274" y="546544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520889B-B1AD-32D3-9B40-749FF264ACA4}"/>
                    </a:ext>
                  </a:extLst>
                </p:cNvPr>
                <p:cNvSpPr/>
                <p:nvPr/>
              </p:nvSpPr>
              <p:spPr>
                <a:xfrm>
                  <a:off x="13603648" y="546544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3F6448B4-7A64-B064-AAB8-380475727A25}"/>
                    </a:ext>
                  </a:extLst>
                </p:cNvPr>
                <p:cNvSpPr/>
                <p:nvPr/>
              </p:nvSpPr>
              <p:spPr>
                <a:xfrm>
                  <a:off x="13691217" y="546544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A6058EB4-6E69-1123-796F-15B7CC516394}"/>
                    </a:ext>
                  </a:extLst>
                </p:cNvPr>
                <p:cNvSpPr/>
                <p:nvPr/>
              </p:nvSpPr>
              <p:spPr>
                <a:xfrm>
                  <a:off x="13745789" y="546514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0115D809-2EE9-66DA-AC61-824E0130B054}"/>
                    </a:ext>
                  </a:extLst>
                </p:cNvPr>
                <p:cNvSpPr/>
                <p:nvPr/>
              </p:nvSpPr>
              <p:spPr>
                <a:xfrm>
                  <a:off x="13801562" y="546544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9" name="Graphic 55">
                  <a:extLst>
                    <a:ext uri="{FF2B5EF4-FFF2-40B4-BE49-F238E27FC236}">
                      <a16:creationId xmlns:a16="http://schemas.microsoft.com/office/drawing/2014/main" id="{B4F95AA0-4157-1B74-6496-E6B6DAC65FDC}"/>
                    </a:ext>
                  </a:extLst>
                </p:cNvPr>
                <p:cNvGrpSpPr/>
                <p:nvPr/>
              </p:nvGrpSpPr>
              <p:grpSpPr>
                <a:xfrm>
                  <a:off x="13047921" y="546514"/>
                  <a:ext cx="97294" cy="54872"/>
                  <a:chOff x="13047921" y="546514"/>
                  <a:chExt cx="97294" cy="54872"/>
                </a:xfrm>
                <a:solidFill>
                  <a:schemeClr val="bg1"/>
                </a:solidFill>
              </p:grpSpPr>
              <p:sp>
                <p:nvSpPr>
                  <p:cNvPr id="80" name="Freeform 79">
                    <a:extLst>
                      <a:ext uri="{FF2B5EF4-FFF2-40B4-BE49-F238E27FC236}">
                        <a16:creationId xmlns:a16="http://schemas.microsoft.com/office/drawing/2014/main" id="{5D89E622-30BD-D77B-59FC-F09352368B23}"/>
                      </a:ext>
                    </a:extLst>
                  </p:cNvPr>
                  <p:cNvSpPr/>
                  <p:nvPr/>
                </p:nvSpPr>
                <p:spPr>
                  <a:xfrm>
                    <a:off x="13047921" y="546514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1" name="Freeform 80">
                    <a:extLst>
                      <a:ext uri="{FF2B5EF4-FFF2-40B4-BE49-F238E27FC236}">
                        <a16:creationId xmlns:a16="http://schemas.microsoft.com/office/drawing/2014/main" id="{41F0B312-5519-4BD4-F757-A860B3BEE1BD}"/>
                      </a:ext>
                    </a:extLst>
                  </p:cNvPr>
                  <p:cNvSpPr/>
                  <p:nvPr/>
                </p:nvSpPr>
                <p:spPr>
                  <a:xfrm>
                    <a:off x="13103724" y="546544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E7796B39-7631-ADBE-86A0-07CB57FBF071}"/>
                    </a:ext>
                  </a:extLst>
                </p:cNvPr>
                <p:cNvSpPr/>
                <p:nvPr/>
              </p:nvSpPr>
              <p:spPr>
                <a:xfrm>
                  <a:off x="13850840" y="547532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3" name="Graphic 55">
                <a:extLst>
                  <a:ext uri="{FF2B5EF4-FFF2-40B4-BE49-F238E27FC236}">
                    <a16:creationId xmlns:a16="http://schemas.microsoft.com/office/drawing/2014/main" id="{2C4CFFF1-A7F3-5895-28FC-19A40D5FCC4E}"/>
                  </a:ext>
                </a:extLst>
              </p:cNvPr>
              <p:cNvGrpSpPr/>
              <p:nvPr/>
            </p:nvGrpSpPr>
            <p:grpSpPr>
              <a:xfrm>
                <a:off x="13185968" y="521067"/>
                <a:ext cx="267660" cy="111995"/>
                <a:chOff x="13185968" y="521067"/>
                <a:chExt cx="267660" cy="111995"/>
              </a:xfrm>
              <a:solidFill>
                <a:schemeClr val="bg1"/>
              </a:solidFill>
            </p:grpSpPr>
            <p:grpSp>
              <p:nvGrpSpPr>
                <p:cNvPr id="84" name="Graphic 55">
                  <a:extLst>
                    <a:ext uri="{FF2B5EF4-FFF2-40B4-BE49-F238E27FC236}">
                      <a16:creationId xmlns:a16="http://schemas.microsoft.com/office/drawing/2014/main" id="{587AA20A-29AF-912B-A5BF-A17DE6FA70E2}"/>
                    </a:ext>
                  </a:extLst>
                </p:cNvPr>
                <p:cNvGrpSpPr/>
                <p:nvPr/>
              </p:nvGrpSpPr>
              <p:grpSpPr>
                <a:xfrm>
                  <a:off x="13185968" y="521067"/>
                  <a:ext cx="267660" cy="111995"/>
                  <a:chOff x="13185968" y="521067"/>
                  <a:chExt cx="267660" cy="111995"/>
                </a:xfrm>
                <a:solidFill>
                  <a:schemeClr val="bg1"/>
                </a:solidFill>
              </p:grpSpPr>
              <p:sp>
                <p:nvSpPr>
                  <p:cNvPr id="85" name="Freeform 84">
                    <a:extLst>
                      <a:ext uri="{FF2B5EF4-FFF2-40B4-BE49-F238E27FC236}">
                        <a16:creationId xmlns:a16="http://schemas.microsoft.com/office/drawing/2014/main" id="{0FB05E69-ACBD-C35C-25A2-781D50EA0452}"/>
                      </a:ext>
                    </a:extLst>
                  </p:cNvPr>
                  <p:cNvSpPr/>
                  <p:nvPr/>
                </p:nvSpPr>
                <p:spPr>
                  <a:xfrm>
                    <a:off x="13185968" y="542350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6" name="Freeform 85">
                    <a:extLst>
                      <a:ext uri="{FF2B5EF4-FFF2-40B4-BE49-F238E27FC236}">
                        <a16:creationId xmlns:a16="http://schemas.microsoft.com/office/drawing/2014/main" id="{D943EC86-5F35-C2D0-ADCA-E96B2A913F50}"/>
                      </a:ext>
                    </a:extLst>
                  </p:cNvPr>
                  <p:cNvSpPr/>
                  <p:nvPr/>
                </p:nvSpPr>
                <p:spPr>
                  <a:xfrm>
                    <a:off x="13248389" y="542350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7" name="Freeform 86">
                    <a:extLst>
                      <a:ext uri="{FF2B5EF4-FFF2-40B4-BE49-F238E27FC236}">
                        <a16:creationId xmlns:a16="http://schemas.microsoft.com/office/drawing/2014/main" id="{041B1089-786E-AC11-21DE-B8B3B297A966}"/>
                      </a:ext>
                    </a:extLst>
                  </p:cNvPr>
                  <p:cNvSpPr/>
                  <p:nvPr/>
                </p:nvSpPr>
                <p:spPr>
                  <a:xfrm>
                    <a:off x="13304962" y="521067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8" name="Freeform 87">
                    <a:extLst>
                      <a:ext uri="{FF2B5EF4-FFF2-40B4-BE49-F238E27FC236}">
                        <a16:creationId xmlns:a16="http://schemas.microsoft.com/office/drawing/2014/main" id="{E3D4E7B7-5091-7DC9-1FF8-B5FBB5E34935}"/>
                      </a:ext>
                    </a:extLst>
                  </p:cNvPr>
                  <p:cNvSpPr/>
                  <p:nvPr/>
                </p:nvSpPr>
                <p:spPr>
                  <a:xfrm>
                    <a:off x="13408284" y="542350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89" name="Freeform 88">
                    <a:extLst>
                      <a:ext uri="{FF2B5EF4-FFF2-40B4-BE49-F238E27FC236}">
                        <a16:creationId xmlns:a16="http://schemas.microsoft.com/office/drawing/2014/main" id="{4108F03C-98F2-93EA-B4C8-1E48D49AECF7}"/>
                      </a:ext>
                    </a:extLst>
                  </p:cNvPr>
                  <p:cNvSpPr/>
                  <p:nvPr/>
                </p:nvSpPr>
                <p:spPr>
                  <a:xfrm>
                    <a:off x="13348300" y="542411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solidFill>
                    <a:schemeClr val="bg1"/>
                  </a:solidFill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39788E7C-C780-3F40-3560-B8EF5B61C7E7}"/>
                    </a:ext>
                  </a:extLst>
                </p:cNvPr>
                <p:cNvSpPr/>
                <p:nvPr/>
              </p:nvSpPr>
              <p:spPr>
                <a:xfrm>
                  <a:off x="13362582" y="521252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7709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ADFA0C8-0B94-50BB-B992-5A36A01CC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696" t="4858" r="8313" b="4370"/>
          <a:stretch/>
        </p:blipFill>
        <p:spPr>
          <a:xfrm>
            <a:off x="8323605" y="0"/>
            <a:ext cx="3868396" cy="6858000"/>
          </a:xfrm>
          <a:prstGeom prst="rect">
            <a:avLst/>
          </a:prstGeom>
        </p:spPr>
      </p:pic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7669379" y="851327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4" y="894421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A7F97C1-1518-9F9C-C2EF-A2C8191055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3403" y="204230"/>
            <a:ext cx="1468192" cy="604550"/>
          </a:xfrm>
          <a:prstGeom prst="rect">
            <a:avLst/>
          </a:prstGeom>
        </p:spPr>
      </p:pic>
      <p:sp>
        <p:nvSpPr>
          <p:cNvPr id="2" name="Graphic 7">
            <a:extLst>
              <a:ext uri="{FF2B5EF4-FFF2-40B4-BE49-F238E27FC236}">
                <a16:creationId xmlns:a16="http://schemas.microsoft.com/office/drawing/2014/main" id="{C3D85307-B89F-AC8A-7A39-88E45BF52DFF}"/>
              </a:ext>
            </a:extLst>
          </p:cNvPr>
          <p:cNvSpPr/>
          <p:nvPr userDrawn="1"/>
        </p:nvSpPr>
        <p:spPr>
          <a:xfrm>
            <a:off x="7669379" y="3854663"/>
            <a:ext cx="4091805" cy="2798716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50CED50D-83F2-8E2F-E182-75032A8322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16869" y="3897210"/>
            <a:ext cx="3998015" cy="2712528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2ABB175A-7B59-DD0C-5DD5-D0263A726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2" y="212186"/>
            <a:ext cx="9265181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B951BFF-533F-B5EB-E72C-7DB7D4062F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6999962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72661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14C9642-D545-80EF-31B5-C9F42A24BA5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10E89FF-89E7-D9DB-5BAA-F86D2B3EB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7134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3A4C829-702C-95F6-A19E-D2B4F62F81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2" y="997527"/>
            <a:ext cx="10829062" cy="531781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4DDED34D-8DEE-FD5B-E396-0B78DEF05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998302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AC18D-016F-9441-09C2-0D2F0EB91D5A}"/>
              </a:ext>
            </a:extLst>
          </p:cNvPr>
          <p:cNvGrpSpPr/>
          <p:nvPr userDrawn="1"/>
        </p:nvGrpSpPr>
        <p:grpSpPr>
          <a:xfrm>
            <a:off x="10610584" y="331617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063D5ED3-7BA3-1A8E-6B0B-7DDD1BBB5105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459612F9-8826-9987-7CD4-A12792590B81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37C4F63C-2FBE-30BC-02DE-6B2D2934642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703B1F99-BD89-3822-52B5-648C6834BA7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BC7D8FA6-CF9B-E792-8EA7-10EFA88DE0C9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992467E-60D4-4F2E-C9E2-DF273311522B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AB8DD87-582E-0797-FFE5-2832F56D35A8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0AF5D07-A273-E3B1-491F-82CB7E00D43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384565A6-6C07-97B8-88D4-17A9615C936C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01FEF95-9598-221B-7946-917E0CEAEEA6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49149287-063B-6E23-9AA8-F8018B32D47B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34500F00-ACD8-C943-0EFB-B214E78469A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1F6B713B-6E74-68C1-AAD1-50F774ECF28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44AA5F9C-1AFE-5F33-E4D5-7D6702347003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5DCE148E-1310-02AB-872D-629B2AC640D8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C709A31-5E2D-9FF5-F58A-74F7D1645FA7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C4E9BEEB-0BAA-0D8F-FBFC-6A083D3FFF8F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8817369E-D7C4-7C8B-1E11-81D30EB5E71E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36CFBBBB-7501-6562-323D-66F0699D692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60F90BC-A0CC-CC67-9104-72BF25CDA5F6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E5EF3AD1-E80D-4EB2-13AB-A3502934FEDB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058C1F3E-646F-CF19-3E73-F2C4F0821886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722568B3-07EF-84DE-60C3-6745E4B49AB2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80E14DFC-2934-3F59-B7E2-002007F016FC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FE9E981-CF51-761D-3A83-043703527E24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9814B795-142E-6937-35B2-269447EA5E0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9F5319A8-C49C-5428-B4ED-EF7CE2B6AFDC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EE3D205D-B730-B356-BE25-755FAB736038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2F67FF8B-D3D1-E656-4409-5360CBD4D35E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B80401D3-89DF-ACE7-A929-2E9E5FE8B5AC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7EF6ED8-88C2-62F5-2363-747B425E6B6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ED89FD7-39D4-BDE7-12EB-48811C05C3B2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28DA53A2-3E8C-0730-7DE6-80790FB966D5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6" name="Freeform 45">
            <a:extLst>
              <a:ext uri="{FF2B5EF4-FFF2-40B4-BE49-F238E27FC236}">
                <a16:creationId xmlns:a16="http://schemas.microsoft.com/office/drawing/2014/main" id="{45C2331A-88D4-A8E3-76BC-3E039DCC8765}"/>
              </a:ext>
            </a:extLst>
          </p:cNvPr>
          <p:cNvSpPr/>
          <p:nvPr/>
        </p:nvSpPr>
        <p:spPr>
          <a:xfrm>
            <a:off x="10223653" y="6366827"/>
            <a:ext cx="1125139" cy="491173"/>
          </a:xfrm>
          <a:custGeom>
            <a:avLst/>
            <a:gdLst>
              <a:gd name="connsiteX0" fmla="*/ 562569 w 1125139"/>
              <a:gd name="connsiteY0" fmla="*/ 0 h 491173"/>
              <a:gd name="connsiteX1" fmla="*/ 1121653 w 1125139"/>
              <a:gd name="connsiteY1" fmla="*/ 456526 h 491173"/>
              <a:gd name="connsiteX2" fmla="*/ 1125139 w 1125139"/>
              <a:gd name="connsiteY2" fmla="*/ 491173 h 491173"/>
              <a:gd name="connsiteX3" fmla="*/ 0 w 1125139"/>
              <a:gd name="connsiteY3" fmla="*/ 491173 h 491173"/>
              <a:gd name="connsiteX4" fmla="*/ 3486 w 1125139"/>
              <a:gd name="connsiteY4" fmla="*/ 456526 h 491173"/>
              <a:gd name="connsiteX5" fmla="*/ 562569 w 1125139"/>
              <a:gd name="connsiteY5" fmla="*/ 0 h 4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5139" h="491173">
                <a:moveTo>
                  <a:pt x="562569" y="0"/>
                </a:moveTo>
                <a:cubicBezTo>
                  <a:pt x="838349" y="0"/>
                  <a:pt x="1068439" y="195987"/>
                  <a:pt x="1121653" y="456526"/>
                </a:cubicBezTo>
                <a:lnTo>
                  <a:pt x="1125139" y="491173"/>
                </a:lnTo>
                <a:lnTo>
                  <a:pt x="0" y="491173"/>
                </a:lnTo>
                <a:lnTo>
                  <a:pt x="3486" y="456526"/>
                </a:lnTo>
                <a:cubicBezTo>
                  <a:pt x="56700" y="195987"/>
                  <a:pt x="286790" y="0"/>
                  <a:pt x="562569" y="0"/>
                </a:cubicBezTo>
                <a:close/>
              </a:path>
            </a:pathLst>
          </a:custGeom>
          <a:solidFill>
            <a:srgbClr val="F2A1C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83A8F778-4013-0B9A-4A17-CC3CA298F401}"/>
              </a:ext>
            </a:extLst>
          </p:cNvPr>
          <p:cNvSpPr/>
          <p:nvPr/>
        </p:nvSpPr>
        <p:spPr>
          <a:xfrm>
            <a:off x="11283150" y="3709107"/>
            <a:ext cx="908850" cy="2882384"/>
          </a:xfrm>
          <a:custGeom>
            <a:avLst/>
            <a:gdLst>
              <a:gd name="connsiteX0" fmla="*/ 908850 w 908850"/>
              <a:gd name="connsiteY0" fmla="*/ 0 h 2882384"/>
              <a:gd name="connsiteX1" fmla="*/ 908850 w 908850"/>
              <a:gd name="connsiteY1" fmla="*/ 2005800 h 2882384"/>
              <a:gd name="connsiteX2" fmla="*/ 843657 w 908850"/>
              <a:gd name="connsiteY2" fmla="*/ 2076911 h 2882384"/>
              <a:gd name="connsiteX3" fmla="*/ 536616 w 908850"/>
              <a:gd name="connsiteY3" fmla="*/ 2882384 h 2882384"/>
              <a:gd name="connsiteX4" fmla="*/ 337158 w 908850"/>
              <a:gd name="connsiteY4" fmla="*/ 2318567 h 2882384"/>
              <a:gd name="connsiteX5" fmla="*/ 358961 w 908850"/>
              <a:gd name="connsiteY5" fmla="*/ 346511 h 2882384"/>
              <a:gd name="connsiteX6" fmla="*/ 692849 w 908850"/>
              <a:gd name="connsiteY6" fmla="*/ 94035 h 2882384"/>
              <a:gd name="connsiteX7" fmla="*/ 799464 w 908850"/>
              <a:gd name="connsiteY7" fmla="*/ 41878 h 28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8850" h="2882384">
                <a:moveTo>
                  <a:pt x="908850" y="0"/>
                </a:moveTo>
                <a:lnTo>
                  <a:pt x="908850" y="2005800"/>
                </a:lnTo>
                <a:lnTo>
                  <a:pt x="843657" y="2076911"/>
                </a:lnTo>
                <a:cubicBezTo>
                  <a:pt x="628281" y="2333746"/>
                  <a:pt x="535064" y="2608405"/>
                  <a:pt x="536616" y="2882384"/>
                </a:cubicBezTo>
                <a:cubicBezTo>
                  <a:pt x="525905" y="2744081"/>
                  <a:pt x="450673" y="2564376"/>
                  <a:pt x="337158" y="2318567"/>
                </a:cubicBezTo>
                <a:cubicBezTo>
                  <a:pt x="65953" y="1708777"/>
                  <a:pt x="-271928" y="978590"/>
                  <a:pt x="358961" y="346511"/>
                </a:cubicBezTo>
                <a:cubicBezTo>
                  <a:pt x="462271" y="243006"/>
                  <a:pt x="574454" y="158297"/>
                  <a:pt x="692849" y="94035"/>
                </a:cubicBezTo>
                <a:cubicBezTo>
                  <a:pt x="727768" y="74997"/>
                  <a:pt x="763327" y="57604"/>
                  <a:pt x="799464" y="41878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173E6179-B566-4B13-43C3-A8982D5A9751}"/>
              </a:ext>
            </a:extLst>
          </p:cNvPr>
          <p:cNvSpPr/>
          <p:nvPr/>
        </p:nvSpPr>
        <p:spPr>
          <a:xfrm>
            <a:off x="11819684" y="5714767"/>
            <a:ext cx="372316" cy="1143234"/>
          </a:xfrm>
          <a:custGeom>
            <a:avLst/>
            <a:gdLst>
              <a:gd name="connsiteX0" fmla="*/ 372316 w 372316"/>
              <a:gd name="connsiteY0" fmla="*/ 0 h 1143234"/>
              <a:gd name="connsiteX1" fmla="*/ 372316 w 372316"/>
              <a:gd name="connsiteY1" fmla="*/ 1143234 h 1143234"/>
              <a:gd name="connsiteX2" fmla="*/ 32474 w 372316"/>
              <a:gd name="connsiteY2" fmla="*/ 1143234 h 1143234"/>
              <a:gd name="connsiteX3" fmla="*/ 23170 w 372316"/>
              <a:gd name="connsiteY3" fmla="*/ 1108671 h 1143234"/>
              <a:gd name="connsiteX4" fmla="*/ 906 w 372316"/>
              <a:gd name="connsiteY4" fmla="*/ 918634 h 1143234"/>
              <a:gd name="connsiteX5" fmla="*/ 906 w 372316"/>
              <a:gd name="connsiteY5" fmla="*/ 916856 h 1143234"/>
              <a:gd name="connsiteX6" fmla="*/ 19 w 372316"/>
              <a:gd name="connsiteY6" fmla="*/ 879391 h 1143234"/>
              <a:gd name="connsiteX7" fmla="*/ 19 w 372316"/>
              <a:gd name="connsiteY7" fmla="*/ 876724 h 1143234"/>
              <a:gd name="connsiteX8" fmla="*/ 19 w 372316"/>
              <a:gd name="connsiteY8" fmla="*/ 876661 h 1143234"/>
              <a:gd name="connsiteX9" fmla="*/ 307040 w 372316"/>
              <a:gd name="connsiteY9" fmla="*/ 71188 h 114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316" h="1143234">
                <a:moveTo>
                  <a:pt x="372316" y="0"/>
                </a:moveTo>
                <a:lnTo>
                  <a:pt x="372316" y="1143234"/>
                </a:lnTo>
                <a:lnTo>
                  <a:pt x="32474" y="1143234"/>
                </a:lnTo>
                <a:lnTo>
                  <a:pt x="23170" y="1108671"/>
                </a:lnTo>
                <a:cubicBezTo>
                  <a:pt x="10908" y="1045622"/>
                  <a:pt x="3362" y="982198"/>
                  <a:pt x="906" y="918634"/>
                </a:cubicBezTo>
                <a:cubicBezTo>
                  <a:pt x="463" y="918190"/>
                  <a:pt x="906" y="917745"/>
                  <a:pt x="906" y="916856"/>
                </a:cubicBezTo>
                <a:cubicBezTo>
                  <a:pt x="19" y="904347"/>
                  <a:pt x="19" y="891901"/>
                  <a:pt x="19" y="879391"/>
                </a:cubicBezTo>
                <a:lnTo>
                  <a:pt x="19" y="876724"/>
                </a:lnTo>
                <a:lnTo>
                  <a:pt x="19" y="876661"/>
                </a:lnTo>
                <a:cubicBezTo>
                  <a:pt x="-1534" y="602682"/>
                  <a:pt x="91635" y="328023"/>
                  <a:pt x="307040" y="71188"/>
                </a:cubicBezTo>
                <a:close/>
              </a:path>
            </a:pathLst>
          </a:custGeom>
          <a:solidFill>
            <a:srgbClr val="75144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651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A3FDB7CF-A801-EA04-6131-DFDBACC4A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8022ACE-874E-26E2-C9F8-E15C286D77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2522283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1B32E25-301D-C57F-A381-0E2774E2D2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13A4D5E2-A95B-4F98-72AB-9A5814D37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94236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 presenter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4912" y="874007"/>
            <a:ext cx="2643806" cy="1088626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03DADC-E7BB-A511-4041-794E072A3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3633" y="3517900"/>
            <a:ext cx="6877741" cy="89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201311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B724F2B-D695-1733-019B-24EEDB32D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20" t="4078" r="-749" b="7620"/>
          <a:stretch/>
        </p:blipFill>
        <p:spPr>
          <a:xfrm>
            <a:off x="0" y="-1"/>
            <a:ext cx="5057192" cy="685800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3459" y="774441"/>
            <a:ext cx="3263374" cy="134374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6C95E59-D5E5-9EFC-5769-1A41110A6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620712F-43E8-BEC0-798E-D9CB202459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75242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 presenters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D97551C-6401-5B63-3381-DCEFE1E55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563" b="9834"/>
          <a:stretch/>
        </p:blipFill>
        <p:spPr>
          <a:xfrm>
            <a:off x="0" y="1045735"/>
            <a:ext cx="3517618" cy="58122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D8E703-9DAC-6A05-E9EB-EBB1C8C03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228" b="4471"/>
          <a:stretch/>
        </p:blipFill>
        <p:spPr>
          <a:xfrm rot="10800000">
            <a:off x="8264978" y="-2"/>
            <a:ext cx="3927022" cy="615795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314" y="5494054"/>
            <a:ext cx="2418000" cy="995646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31878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5DCED46-5E61-49AF-0642-2556241DE2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4888" y="1207778"/>
            <a:ext cx="8622224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548B9292-3457-94FF-EE25-28258FAC8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888" y="502551"/>
            <a:ext cx="8622224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83691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 presenter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552D259-26AD-F867-BCB0-470786318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3633" y="3437530"/>
            <a:ext cx="6877740" cy="666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479DBA0-268B-9DE9-4D6E-B73B5A678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234" t="43553"/>
          <a:stretch/>
        </p:blipFill>
        <p:spPr>
          <a:xfrm>
            <a:off x="0" y="-1"/>
            <a:ext cx="5976079" cy="424781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2D46284-020C-D24F-E6F3-80C73E2D4132}"/>
              </a:ext>
            </a:extLst>
          </p:cNvPr>
          <p:cNvGrpSpPr/>
          <p:nvPr userDrawn="1"/>
        </p:nvGrpSpPr>
        <p:grpSpPr>
          <a:xfrm>
            <a:off x="7353931" y="1103396"/>
            <a:ext cx="2216917" cy="681668"/>
            <a:chOff x="7353931" y="1103396"/>
            <a:chExt cx="2216917" cy="681668"/>
          </a:xfrm>
        </p:grpSpPr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8A4C25C9-499B-28CD-70D3-B040AFF1AED3}"/>
                </a:ext>
              </a:extLst>
            </p:cNvPr>
            <p:cNvGrpSpPr/>
            <p:nvPr/>
          </p:nvGrpSpPr>
          <p:grpSpPr>
            <a:xfrm>
              <a:off x="7353931" y="1103396"/>
              <a:ext cx="2216917" cy="525984"/>
              <a:chOff x="7353931" y="1103396"/>
              <a:chExt cx="2216917" cy="525984"/>
            </a:xfrm>
            <a:solidFill>
              <a:schemeClr val="bg1"/>
            </a:solidFill>
          </p:grpSpPr>
          <p:grpSp>
            <p:nvGrpSpPr>
              <p:cNvPr id="20" name="Graphic 1">
                <a:extLst>
                  <a:ext uri="{FF2B5EF4-FFF2-40B4-BE49-F238E27FC236}">
                    <a16:creationId xmlns:a16="http://schemas.microsoft.com/office/drawing/2014/main" id="{922725D6-F19A-6D72-5FF7-F6BDD79763DD}"/>
                  </a:ext>
                </a:extLst>
              </p:cNvPr>
              <p:cNvGrpSpPr/>
              <p:nvPr/>
            </p:nvGrpSpPr>
            <p:grpSpPr>
              <a:xfrm>
                <a:off x="8014161" y="1178711"/>
                <a:ext cx="1556686" cy="294984"/>
                <a:chOff x="8014161" y="1178711"/>
                <a:chExt cx="1556686" cy="294984"/>
              </a:xfrm>
              <a:solidFill>
                <a:schemeClr val="bg1"/>
              </a:solidFill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AD51269-4CD4-4511-8567-A4E113033250}"/>
                    </a:ext>
                  </a:extLst>
                </p:cNvPr>
                <p:cNvSpPr/>
                <p:nvPr/>
              </p:nvSpPr>
              <p:spPr>
                <a:xfrm>
                  <a:off x="8014161" y="1191874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26595ECC-5108-D6C3-6CFB-84E659069841}"/>
                    </a:ext>
                  </a:extLst>
                </p:cNvPr>
                <p:cNvSpPr/>
                <p:nvPr/>
              </p:nvSpPr>
              <p:spPr>
                <a:xfrm>
                  <a:off x="8207542" y="1187542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1FB3721F-E756-D631-5003-2ECF5C9E2DAA}"/>
                    </a:ext>
                  </a:extLst>
                </p:cNvPr>
                <p:cNvSpPr/>
                <p:nvPr/>
              </p:nvSpPr>
              <p:spPr>
                <a:xfrm>
                  <a:off x="8530396" y="1191874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4D8C967-BD76-DA8A-1209-B0FA7CBC1658}"/>
                    </a:ext>
                  </a:extLst>
                </p:cNvPr>
                <p:cNvSpPr/>
                <p:nvPr/>
              </p:nvSpPr>
              <p:spPr>
                <a:xfrm>
                  <a:off x="8761466" y="1265190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C1DAE119-4AAA-D838-16CA-487C78A439F3}"/>
                    </a:ext>
                  </a:extLst>
                </p:cNvPr>
                <p:cNvSpPr/>
                <p:nvPr/>
              </p:nvSpPr>
              <p:spPr>
                <a:xfrm>
                  <a:off x="8976019" y="1212036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AAB2D27-E9D1-29BC-4C84-FCEDF81CF3AC}"/>
                    </a:ext>
                  </a:extLst>
                </p:cNvPr>
                <p:cNvSpPr/>
                <p:nvPr/>
              </p:nvSpPr>
              <p:spPr>
                <a:xfrm>
                  <a:off x="9137419" y="1265023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9107600-69D1-C252-6BCC-B85C1C23BFBC}"/>
                    </a:ext>
                  </a:extLst>
                </p:cNvPr>
                <p:cNvSpPr/>
                <p:nvPr/>
              </p:nvSpPr>
              <p:spPr>
                <a:xfrm>
                  <a:off x="9359731" y="1178711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9110EDF-9A4A-2634-8707-1BF593DE04DC}"/>
                    </a:ext>
                  </a:extLst>
                </p:cNvPr>
                <p:cNvSpPr/>
                <p:nvPr/>
              </p:nvSpPr>
              <p:spPr>
                <a:xfrm>
                  <a:off x="9473797" y="1192263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B72376C4-BC7A-3B70-D497-04439028D6A1}"/>
                  </a:ext>
                </a:extLst>
              </p:cNvPr>
              <p:cNvGrpSpPr/>
              <p:nvPr/>
            </p:nvGrpSpPr>
            <p:grpSpPr>
              <a:xfrm>
                <a:off x="7353931" y="1103396"/>
                <a:ext cx="524770" cy="525984"/>
                <a:chOff x="7353931" y="1103396"/>
                <a:chExt cx="524770" cy="525984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98C0698C-8CAB-F1D6-EC39-FE51E7D6955D}"/>
                    </a:ext>
                  </a:extLst>
                </p:cNvPr>
                <p:cNvSpPr/>
                <p:nvPr/>
              </p:nvSpPr>
              <p:spPr>
                <a:xfrm>
                  <a:off x="7353931" y="1142442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30010858-79AB-7849-0C18-2F95AB5A8A23}"/>
                    </a:ext>
                  </a:extLst>
                </p:cNvPr>
                <p:cNvSpPr/>
                <p:nvPr/>
              </p:nvSpPr>
              <p:spPr>
                <a:xfrm>
                  <a:off x="7473462" y="1103396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2" name="Graphic 1">
              <a:extLst>
                <a:ext uri="{FF2B5EF4-FFF2-40B4-BE49-F238E27FC236}">
                  <a16:creationId xmlns:a16="http://schemas.microsoft.com/office/drawing/2014/main" id="{82C91CB9-539D-21C6-FF4F-CA1B9AA19BDA}"/>
                </a:ext>
              </a:extLst>
            </p:cNvPr>
            <p:cNvGrpSpPr/>
            <p:nvPr/>
          </p:nvGrpSpPr>
          <p:grpSpPr>
            <a:xfrm>
              <a:off x="8014272" y="1583391"/>
              <a:ext cx="1526867" cy="201673"/>
              <a:chOff x="8014272" y="1583391"/>
              <a:chExt cx="1526867" cy="201673"/>
            </a:xfrm>
            <a:solidFill>
              <a:schemeClr val="bg1"/>
            </a:solidFill>
          </p:grpSpPr>
          <p:grpSp>
            <p:nvGrpSpPr>
              <p:cNvPr id="33" name="Graphic 1">
                <a:extLst>
                  <a:ext uri="{FF2B5EF4-FFF2-40B4-BE49-F238E27FC236}">
                    <a16:creationId xmlns:a16="http://schemas.microsoft.com/office/drawing/2014/main" id="{66B5FF7D-AB02-27EA-4E9E-077FF9E29642}"/>
                  </a:ext>
                </a:extLst>
              </p:cNvPr>
              <p:cNvGrpSpPr/>
              <p:nvPr/>
            </p:nvGrpSpPr>
            <p:grpSpPr>
              <a:xfrm>
                <a:off x="8014272" y="1629213"/>
                <a:ext cx="1526867" cy="135578"/>
                <a:chOff x="8014272" y="1629213"/>
                <a:chExt cx="1526867" cy="135578"/>
              </a:xfrm>
              <a:solidFill>
                <a:schemeClr val="bg1"/>
              </a:solidFill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27CA7B85-EE3F-C191-1258-11AFB3D74BBC}"/>
                    </a:ext>
                  </a:extLst>
                </p:cNvPr>
                <p:cNvSpPr/>
                <p:nvPr/>
              </p:nvSpPr>
              <p:spPr>
                <a:xfrm>
                  <a:off x="8814121" y="1629380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EEDA622-AAF6-135B-8532-A95446455A1D}"/>
                    </a:ext>
                  </a:extLst>
                </p:cNvPr>
                <p:cNvSpPr/>
                <p:nvPr/>
              </p:nvSpPr>
              <p:spPr>
                <a:xfrm>
                  <a:off x="8908067" y="1629269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6D9A7DF8-AF80-AB8D-1F6E-7014297035A2}"/>
                    </a:ext>
                  </a:extLst>
                </p:cNvPr>
                <p:cNvSpPr/>
                <p:nvPr/>
              </p:nvSpPr>
              <p:spPr>
                <a:xfrm>
                  <a:off x="9014983" y="1629269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00A9D2DF-C511-E0B4-6390-7E225CB1DCE5}"/>
                    </a:ext>
                  </a:extLst>
                </p:cNvPr>
                <p:cNvSpPr/>
                <p:nvPr/>
              </p:nvSpPr>
              <p:spPr>
                <a:xfrm>
                  <a:off x="9172669" y="1629269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C4493BB-3D87-D132-91F0-C4FD99677A9D}"/>
                    </a:ext>
                  </a:extLst>
                </p:cNvPr>
                <p:cNvSpPr/>
                <p:nvPr/>
              </p:nvSpPr>
              <p:spPr>
                <a:xfrm>
                  <a:off x="9270939" y="1629213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C1DBBFF-E525-A39D-467F-ACEBAF22D6B9}"/>
                    </a:ext>
                  </a:extLst>
                </p:cNvPr>
                <p:cNvSpPr/>
                <p:nvPr/>
              </p:nvSpPr>
              <p:spPr>
                <a:xfrm>
                  <a:off x="9371371" y="1629269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4" name="Graphic 1">
                  <a:extLst>
                    <a:ext uri="{FF2B5EF4-FFF2-40B4-BE49-F238E27FC236}">
                      <a16:creationId xmlns:a16="http://schemas.microsoft.com/office/drawing/2014/main" id="{7BFD306C-A409-6A46-8F90-6AA1193D9839}"/>
                    </a:ext>
                  </a:extLst>
                </p:cNvPr>
                <p:cNvGrpSpPr/>
                <p:nvPr/>
              </p:nvGrpSpPr>
              <p:grpSpPr>
                <a:xfrm>
                  <a:off x="8014272" y="1629213"/>
                  <a:ext cx="175200" cy="98809"/>
                  <a:chOff x="8014272" y="1629213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DA9133E4-2A54-B481-20A3-C0681D4A3169}"/>
                      </a:ext>
                    </a:extLst>
                  </p:cNvPr>
                  <p:cNvSpPr/>
                  <p:nvPr/>
                </p:nvSpPr>
                <p:spPr>
                  <a:xfrm>
                    <a:off x="8014272" y="1629213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46166779-B54C-542E-2C26-00DAB5775773}"/>
                      </a:ext>
                    </a:extLst>
                  </p:cNvPr>
                  <p:cNvSpPr/>
                  <p:nvPr/>
                </p:nvSpPr>
                <p:spPr>
                  <a:xfrm>
                    <a:off x="8114759" y="1629269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61586804-196A-DABE-A51F-68BDFE8C4CB8}"/>
                    </a:ext>
                  </a:extLst>
                </p:cNvPr>
                <p:cNvSpPr/>
                <p:nvPr/>
              </p:nvSpPr>
              <p:spPr>
                <a:xfrm>
                  <a:off x="9460107" y="1631046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8" name="Graphic 1">
                <a:extLst>
                  <a:ext uri="{FF2B5EF4-FFF2-40B4-BE49-F238E27FC236}">
                    <a16:creationId xmlns:a16="http://schemas.microsoft.com/office/drawing/2014/main" id="{467E32A6-CC7A-CB2D-597B-110C10B2F712}"/>
                  </a:ext>
                </a:extLst>
              </p:cNvPr>
              <p:cNvGrpSpPr/>
              <p:nvPr/>
            </p:nvGrpSpPr>
            <p:grpSpPr>
              <a:xfrm>
                <a:off x="8262857" y="1583391"/>
                <a:ext cx="481981" cy="201673"/>
                <a:chOff x="8262857" y="1583391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49" name="Graphic 1">
                  <a:extLst>
                    <a:ext uri="{FF2B5EF4-FFF2-40B4-BE49-F238E27FC236}">
                      <a16:creationId xmlns:a16="http://schemas.microsoft.com/office/drawing/2014/main" id="{32703FAD-2852-FEC7-AD94-24FA4A68B997}"/>
                    </a:ext>
                  </a:extLst>
                </p:cNvPr>
                <p:cNvGrpSpPr/>
                <p:nvPr/>
              </p:nvGrpSpPr>
              <p:grpSpPr>
                <a:xfrm>
                  <a:off x="8262857" y="1583391"/>
                  <a:ext cx="481981" cy="201673"/>
                  <a:chOff x="8262857" y="1583391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0" name="Freeform 49">
                    <a:extLst>
                      <a:ext uri="{FF2B5EF4-FFF2-40B4-BE49-F238E27FC236}">
                        <a16:creationId xmlns:a16="http://schemas.microsoft.com/office/drawing/2014/main" id="{6232CA50-6D62-5CA5-2264-43566478495D}"/>
                      </a:ext>
                    </a:extLst>
                  </p:cNvPr>
                  <p:cNvSpPr/>
                  <p:nvPr/>
                </p:nvSpPr>
                <p:spPr>
                  <a:xfrm>
                    <a:off x="8262857" y="1621715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E1AFE8D0-A38E-510C-C8F9-62C80319AF2D}"/>
                      </a:ext>
                    </a:extLst>
                  </p:cNvPr>
                  <p:cNvSpPr/>
                  <p:nvPr/>
                </p:nvSpPr>
                <p:spPr>
                  <a:xfrm>
                    <a:off x="8375260" y="1621715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36DF7E0-CAF8-1F71-D454-AC4F63183B25}"/>
                      </a:ext>
                    </a:extLst>
                  </p:cNvPr>
                  <p:cNvSpPr/>
                  <p:nvPr/>
                </p:nvSpPr>
                <p:spPr>
                  <a:xfrm>
                    <a:off x="8477132" y="1583391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17179AE0-1901-1EA3-0A7E-262039F2EE74}"/>
                      </a:ext>
                    </a:extLst>
                  </p:cNvPr>
                  <p:cNvSpPr/>
                  <p:nvPr/>
                </p:nvSpPr>
                <p:spPr>
                  <a:xfrm>
                    <a:off x="8663187" y="1621715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60CD1BC-6F13-5A44-79E2-3B67943E736B}"/>
                      </a:ext>
                    </a:extLst>
                  </p:cNvPr>
                  <p:cNvSpPr/>
                  <p:nvPr/>
                </p:nvSpPr>
                <p:spPr>
                  <a:xfrm>
                    <a:off x="8555172" y="1621826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8CA76E66-FA15-AB24-66B8-A55CB845988A}"/>
                    </a:ext>
                  </a:extLst>
                </p:cNvPr>
                <p:cNvSpPr/>
                <p:nvPr/>
              </p:nvSpPr>
              <p:spPr>
                <a:xfrm>
                  <a:off x="8580889" y="1583724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01" y="5394837"/>
            <a:ext cx="4248567" cy="408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5101" y="5847663"/>
            <a:ext cx="4248567" cy="561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135F132A-CB24-5FDF-0A51-A4689BE66201}"/>
              </a:ext>
            </a:extLst>
          </p:cNvPr>
          <p:cNvSpPr/>
          <p:nvPr userDrawn="1"/>
        </p:nvSpPr>
        <p:spPr>
          <a:xfrm>
            <a:off x="465101" y="961694"/>
            <a:ext cx="4248567" cy="4001298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BD3929C0-CEEC-976C-6F83-11B77D7B3BFB}"/>
              </a:ext>
            </a:extLst>
          </p:cNvPr>
          <p:cNvSpPr/>
          <p:nvPr/>
        </p:nvSpPr>
        <p:spPr>
          <a:xfrm>
            <a:off x="0" y="0"/>
            <a:ext cx="1485782" cy="3980279"/>
          </a:xfrm>
          <a:custGeom>
            <a:avLst/>
            <a:gdLst>
              <a:gd name="connsiteX0" fmla="*/ 437400 w 1485782"/>
              <a:gd name="connsiteY0" fmla="*/ 1745876 h 3980279"/>
              <a:gd name="connsiteX1" fmla="*/ 445914 w 1485782"/>
              <a:gd name="connsiteY1" fmla="*/ 1764921 h 3980279"/>
              <a:gd name="connsiteX2" fmla="*/ 450404 w 1485782"/>
              <a:gd name="connsiteY2" fmla="*/ 1775296 h 3980279"/>
              <a:gd name="connsiteX3" fmla="*/ 437400 w 1485782"/>
              <a:gd name="connsiteY3" fmla="*/ 1745876 h 3980279"/>
              <a:gd name="connsiteX4" fmla="*/ 367117 w 1485782"/>
              <a:gd name="connsiteY4" fmla="*/ 1585769 h 3980279"/>
              <a:gd name="connsiteX5" fmla="*/ 374857 w 1485782"/>
              <a:gd name="connsiteY5" fmla="*/ 1603266 h 3980279"/>
              <a:gd name="connsiteX6" fmla="*/ 383062 w 1485782"/>
              <a:gd name="connsiteY6" fmla="*/ 1622312 h 3980279"/>
              <a:gd name="connsiteX7" fmla="*/ 383062 w 1485782"/>
              <a:gd name="connsiteY7" fmla="*/ 1622467 h 3980279"/>
              <a:gd name="connsiteX8" fmla="*/ 367117 w 1485782"/>
              <a:gd name="connsiteY8" fmla="*/ 1585769 h 3980279"/>
              <a:gd name="connsiteX9" fmla="*/ 329809 w 1485782"/>
              <a:gd name="connsiteY9" fmla="*/ 1496735 h 3980279"/>
              <a:gd name="connsiteX10" fmla="*/ 349469 w 1485782"/>
              <a:gd name="connsiteY10" fmla="*/ 1543652 h 3980279"/>
              <a:gd name="connsiteX11" fmla="*/ 358603 w 1485782"/>
              <a:gd name="connsiteY11" fmla="*/ 1565485 h 3980279"/>
              <a:gd name="connsiteX12" fmla="*/ 329809 w 1485782"/>
              <a:gd name="connsiteY12" fmla="*/ 1496735 h 3980279"/>
              <a:gd name="connsiteX13" fmla="*/ 259527 w 1485782"/>
              <a:gd name="connsiteY13" fmla="*/ 1316343 h 3980279"/>
              <a:gd name="connsiteX14" fmla="*/ 270828 w 1485782"/>
              <a:gd name="connsiteY14" fmla="*/ 1346382 h 3980279"/>
              <a:gd name="connsiteX15" fmla="*/ 279033 w 1485782"/>
              <a:gd name="connsiteY15" fmla="*/ 1368060 h 3980279"/>
              <a:gd name="connsiteX16" fmla="*/ 287857 w 1485782"/>
              <a:gd name="connsiteY16" fmla="*/ 1391287 h 3980279"/>
              <a:gd name="connsiteX17" fmla="*/ 287702 w 1485782"/>
              <a:gd name="connsiteY17" fmla="*/ 1391287 h 3980279"/>
              <a:gd name="connsiteX18" fmla="*/ 259527 w 1485782"/>
              <a:gd name="connsiteY18" fmla="*/ 1316343 h 3980279"/>
              <a:gd name="connsiteX19" fmla="*/ 0 w 1485782"/>
              <a:gd name="connsiteY19" fmla="*/ 0 h 3980279"/>
              <a:gd name="connsiteX20" fmla="*/ 1485782 w 1485782"/>
              <a:gd name="connsiteY20" fmla="*/ 0 h 3980279"/>
              <a:gd name="connsiteX21" fmla="*/ 1145022 w 1485782"/>
              <a:gd name="connsiteY21" fmla="*/ 340838 h 3980279"/>
              <a:gd name="connsiteX22" fmla="*/ 302408 w 1485782"/>
              <a:gd name="connsiteY22" fmla="*/ 376917 h 3980279"/>
              <a:gd name="connsiteX23" fmla="*/ 140480 w 1485782"/>
              <a:gd name="connsiteY23" fmla="*/ 741880 h 3980279"/>
              <a:gd name="connsiteX24" fmla="*/ 235841 w 1485782"/>
              <a:gd name="connsiteY24" fmla="*/ 1250227 h 3980279"/>
              <a:gd name="connsiteX25" fmla="*/ 243581 w 1485782"/>
              <a:gd name="connsiteY25" fmla="*/ 1272060 h 3980279"/>
              <a:gd name="connsiteX26" fmla="*/ 251477 w 1485782"/>
              <a:gd name="connsiteY26" fmla="*/ 1294202 h 3980279"/>
              <a:gd name="connsiteX27" fmla="*/ 259527 w 1485782"/>
              <a:gd name="connsiteY27" fmla="*/ 1316499 h 3980279"/>
              <a:gd name="connsiteX28" fmla="*/ 287701 w 1485782"/>
              <a:gd name="connsiteY28" fmla="*/ 1391443 h 3980279"/>
              <a:gd name="connsiteX29" fmla="*/ 296990 w 1485782"/>
              <a:gd name="connsiteY29" fmla="*/ 1414979 h 3980279"/>
              <a:gd name="connsiteX30" fmla="*/ 305968 w 1485782"/>
              <a:gd name="connsiteY30" fmla="*/ 1437741 h 3980279"/>
              <a:gd name="connsiteX31" fmla="*/ 319282 w 1485782"/>
              <a:gd name="connsiteY31" fmla="*/ 1470722 h 3980279"/>
              <a:gd name="connsiteX32" fmla="*/ 328416 w 1485782"/>
              <a:gd name="connsiteY32" fmla="*/ 1493020 h 3980279"/>
              <a:gd name="connsiteX33" fmla="*/ 329809 w 1485782"/>
              <a:gd name="connsiteY33" fmla="*/ 1496736 h 3980279"/>
              <a:gd name="connsiteX34" fmla="*/ 358603 w 1485782"/>
              <a:gd name="connsiteY34" fmla="*/ 1565486 h 3980279"/>
              <a:gd name="connsiteX35" fmla="*/ 367117 w 1485782"/>
              <a:gd name="connsiteY35" fmla="*/ 1585925 h 3980279"/>
              <a:gd name="connsiteX36" fmla="*/ 383062 w 1485782"/>
              <a:gd name="connsiteY36" fmla="*/ 1622622 h 3980279"/>
              <a:gd name="connsiteX37" fmla="*/ 384146 w 1485782"/>
              <a:gd name="connsiteY37" fmla="*/ 1625410 h 3980279"/>
              <a:gd name="connsiteX38" fmla="*/ 386933 w 1485782"/>
              <a:gd name="connsiteY38" fmla="*/ 1631913 h 3980279"/>
              <a:gd name="connsiteX39" fmla="*/ 404581 w 1485782"/>
              <a:gd name="connsiteY39" fmla="*/ 1672327 h 3980279"/>
              <a:gd name="connsiteX40" fmla="*/ 408451 w 1485782"/>
              <a:gd name="connsiteY40" fmla="*/ 1680843 h 3980279"/>
              <a:gd name="connsiteX41" fmla="*/ 416501 w 1485782"/>
              <a:gd name="connsiteY41" fmla="*/ 1698960 h 3980279"/>
              <a:gd name="connsiteX42" fmla="*/ 436780 w 1485782"/>
              <a:gd name="connsiteY42" fmla="*/ 1744793 h 3980279"/>
              <a:gd name="connsiteX43" fmla="*/ 437400 w 1485782"/>
              <a:gd name="connsiteY43" fmla="*/ 1745877 h 3980279"/>
              <a:gd name="connsiteX44" fmla="*/ 450403 w 1485782"/>
              <a:gd name="connsiteY44" fmla="*/ 1775297 h 3980279"/>
              <a:gd name="connsiteX45" fmla="*/ 473934 w 1485782"/>
              <a:gd name="connsiteY45" fmla="*/ 1826859 h 3980279"/>
              <a:gd name="connsiteX46" fmla="*/ 478114 w 1485782"/>
              <a:gd name="connsiteY46" fmla="*/ 1836150 h 3980279"/>
              <a:gd name="connsiteX47" fmla="*/ 504740 w 1485782"/>
              <a:gd name="connsiteY47" fmla="*/ 1894525 h 3980279"/>
              <a:gd name="connsiteX48" fmla="*/ 513100 w 1485782"/>
              <a:gd name="connsiteY48" fmla="*/ 1912797 h 3980279"/>
              <a:gd name="connsiteX49" fmla="*/ 544216 w 1485782"/>
              <a:gd name="connsiteY49" fmla="*/ 1980463 h 3980279"/>
              <a:gd name="connsiteX50" fmla="*/ 1032942 w 1485782"/>
              <a:gd name="connsiteY50" fmla="*/ 3192104 h 3980279"/>
              <a:gd name="connsiteX51" fmla="*/ 809555 w 1485782"/>
              <a:gd name="connsiteY51" fmla="*/ 3415541 h 3980279"/>
              <a:gd name="connsiteX52" fmla="*/ 145976 w 1485782"/>
              <a:gd name="connsiteY52" fmla="*/ 3910354 h 3980279"/>
              <a:gd name="connsiteX53" fmla="*/ 0 w 1485782"/>
              <a:gd name="connsiteY53" fmla="*/ 3980279 h 398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85782" h="3980279">
                <a:moveTo>
                  <a:pt x="437400" y="1745876"/>
                </a:moveTo>
                <a:cubicBezTo>
                  <a:pt x="440341" y="1752224"/>
                  <a:pt x="442973" y="1758573"/>
                  <a:pt x="445914" y="1764921"/>
                </a:cubicBezTo>
                <a:cubicBezTo>
                  <a:pt x="447462" y="1768483"/>
                  <a:pt x="449011" y="1771734"/>
                  <a:pt x="450404" y="1775296"/>
                </a:cubicBezTo>
                <a:cubicBezTo>
                  <a:pt x="446069" y="1765541"/>
                  <a:pt x="441735" y="1755631"/>
                  <a:pt x="437400" y="1745876"/>
                </a:cubicBezTo>
                <a:close/>
                <a:moveTo>
                  <a:pt x="367117" y="1585769"/>
                </a:moveTo>
                <a:cubicBezTo>
                  <a:pt x="369594" y="1591653"/>
                  <a:pt x="372380" y="1597382"/>
                  <a:pt x="374857" y="1603266"/>
                </a:cubicBezTo>
                <a:cubicBezTo>
                  <a:pt x="377489" y="1609615"/>
                  <a:pt x="380276" y="1616118"/>
                  <a:pt x="383062" y="1622312"/>
                </a:cubicBezTo>
                <a:lnTo>
                  <a:pt x="383062" y="1622467"/>
                </a:lnTo>
                <a:cubicBezTo>
                  <a:pt x="377644" y="1610234"/>
                  <a:pt x="372380" y="1598002"/>
                  <a:pt x="367117" y="1585769"/>
                </a:cubicBezTo>
                <a:close/>
                <a:moveTo>
                  <a:pt x="329809" y="1496735"/>
                </a:moveTo>
                <a:cubicBezTo>
                  <a:pt x="336156" y="1512065"/>
                  <a:pt x="342658" y="1527703"/>
                  <a:pt x="349469" y="1543652"/>
                </a:cubicBezTo>
                <a:cubicBezTo>
                  <a:pt x="352411" y="1550930"/>
                  <a:pt x="355507" y="1558207"/>
                  <a:pt x="358603" y="1565485"/>
                </a:cubicBezTo>
                <a:cubicBezTo>
                  <a:pt x="348695" y="1542259"/>
                  <a:pt x="339098" y="1519187"/>
                  <a:pt x="329809" y="1496735"/>
                </a:cubicBezTo>
                <a:close/>
                <a:moveTo>
                  <a:pt x="259527" y="1316343"/>
                </a:moveTo>
                <a:cubicBezTo>
                  <a:pt x="263397" y="1326253"/>
                  <a:pt x="266958" y="1336473"/>
                  <a:pt x="270828" y="1346382"/>
                </a:cubicBezTo>
                <a:cubicBezTo>
                  <a:pt x="273460" y="1353505"/>
                  <a:pt x="276091" y="1360783"/>
                  <a:pt x="279033" y="1368060"/>
                </a:cubicBezTo>
                <a:cubicBezTo>
                  <a:pt x="281819" y="1375648"/>
                  <a:pt x="284760" y="1383390"/>
                  <a:pt x="287857" y="1391287"/>
                </a:cubicBezTo>
                <a:lnTo>
                  <a:pt x="287702" y="1391287"/>
                </a:lnTo>
                <a:cubicBezTo>
                  <a:pt x="277794" y="1365893"/>
                  <a:pt x="268351" y="1340963"/>
                  <a:pt x="259527" y="1316343"/>
                </a:cubicBezTo>
                <a:close/>
                <a:moveTo>
                  <a:pt x="0" y="0"/>
                </a:moveTo>
                <a:lnTo>
                  <a:pt x="1485782" y="0"/>
                </a:lnTo>
                <a:lnTo>
                  <a:pt x="1145022" y="340838"/>
                </a:lnTo>
                <a:cubicBezTo>
                  <a:pt x="815902" y="158125"/>
                  <a:pt x="520221" y="159054"/>
                  <a:pt x="302408" y="376917"/>
                </a:cubicBezTo>
                <a:cubicBezTo>
                  <a:pt x="199152" y="480196"/>
                  <a:pt x="148375" y="599115"/>
                  <a:pt x="140480" y="741880"/>
                </a:cubicBezTo>
                <a:cubicBezTo>
                  <a:pt x="132585" y="884644"/>
                  <a:pt x="167726" y="1051410"/>
                  <a:pt x="235841" y="1250227"/>
                </a:cubicBezTo>
                <a:cubicBezTo>
                  <a:pt x="238163" y="1257505"/>
                  <a:pt x="241105" y="1264782"/>
                  <a:pt x="243581" y="1272060"/>
                </a:cubicBezTo>
                <a:cubicBezTo>
                  <a:pt x="246058" y="1279492"/>
                  <a:pt x="248690" y="1286925"/>
                  <a:pt x="251477" y="1294202"/>
                </a:cubicBezTo>
                <a:cubicBezTo>
                  <a:pt x="254108" y="1301480"/>
                  <a:pt x="256895" y="1309067"/>
                  <a:pt x="259527" y="1316499"/>
                </a:cubicBezTo>
                <a:cubicBezTo>
                  <a:pt x="268350" y="1341119"/>
                  <a:pt x="277794" y="1366049"/>
                  <a:pt x="287701" y="1391443"/>
                </a:cubicBezTo>
                <a:cubicBezTo>
                  <a:pt x="290643" y="1399340"/>
                  <a:pt x="293739" y="1407237"/>
                  <a:pt x="296990" y="1414979"/>
                </a:cubicBezTo>
                <a:cubicBezTo>
                  <a:pt x="299931" y="1422411"/>
                  <a:pt x="302873" y="1430154"/>
                  <a:pt x="305968" y="1437741"/>
                </a:cubicBezTo>
                <a:cubicBezTo>
                  <a:pt x="310148" y="1448735"/>
                  <a:pt x="314638" y="1459574"/>
                  <a:pt x="319282" y="1470722"/>
                </a:cubicBezTo>
                <a:cubicBezTo>
                  <a:pt x="322223" y="1478155"/>
                  <a:pt x="325319" y="1485432"/>
                  <a:pt x="328416" y="1493020"/>
                </a:cubicBezTo>
                <a:cubicBezTo>
                  <a:pt x="329035" y="1494259"/>
                  <a:pt x="329344" y="1495497"/>
                  <a:pt x="329809" y="1496736"/>
                </a:cubicBezTo>
                <a:cubicBezTo>
                  <a:pt x="339097" y="1519188"/>
                  <a:pt x="348695" y="1542259"/>
                  <a:pt x="358603" y="1565486"/>
                </a:cubicBezTo>
                <a:cubicBezTo>
                  <a:pt x="361389" y="1572299"/>
                  <a:pt x="364176" y="1579112"/>
                  <a:pt x="367117" y="1585925"/>
                </a:cubicBezTo>
                <a:cubicBezTo>
                  <a:pt x="372381" y="1598158"/>
                  <a:pt x="377644" y="1610390"/>
                  <a:pt x="383062" y="1622622"/>
                </a:cubicBezTo>
                <a:cubicBezTo>
                  <a:pt x="383372" y="1623551"/>
                  <a:pt x="383682" y="1624480"/>
                  <a:pt x="384146" y="1625410"/>
                </a:cubicBezTo>
                <a:cubicBezTo>
                  <a:pt x="385075" y="1627577"/>
                  <a:pt x="386004" y="1629745"/>
                  <a:pt x="386933" y="1631913"/>
                </a:cubicBezTo>
                <a:cubicBezTo>
                  <a:pt x="392660" y="1645230"/>
                  <a:pt x="398543" y="1658701"/>
                  <a:pt x="404581" y="1672327"/>
                </a:cubicBezTo>
                <a:cubicBezTo>
                  <a:pt x="405819" y="1675114"/>
                  <a:pt x="407212" y="1677901"/>
                  <a:pt x="408451" y="1680843"/>
                </a:cubicBezTo>
                <a:lnTo>
                  <a:pt x="416501" y="1698960"/>
                </a:lnTo>
                <a:cubicBezTo>
                  <a:pt x="423157" y="1713979"/>
                  <a:pt x="429969" y="1729309"/>
                  <a:pt x="436780" y="1744793"/>
                </a:cubicBezTo>
                <a:cubicBezTo>
                  <a:pt x="436935" y="1745103"/>
                  <a:pt x="437090" y="1745567"/>
                  <a:pt x="437400" y="1745877"/>
                </a:cubicBezTo>
                <a:cubicBezTo>
                  <a:pt x="441734" y="1755632"/>
                  <a:pt x="446069" y="1765542"/>
                  <a:pt x="450403" y="1775297"/>
                </a:cubicBezTo>
                <a:cubicBezTo>
                  <a:pt x="458144" y="1792330"/>
                  <a:pt x="465884" y="1809517"/>
                  <a:pt x="473934" y="1826859"/>
                </a:cubicBezTo>
                <a:cubicBezTo>
                  <a:pt x="475327" y="1829956"/>
                  <a:pt x="476720" y="1833053"/>
                  <a:pt x="478114" y="1836150"/>
                </a:cubicBezTo>
                <a:cubicBezTo>
                  <a:pt x="486938" y="1855350"/>
                  <a:pt x="495762" y="1874860"/>
                  <a:pt x="504740" y="1894525"/>
                </a:cubicBezTo>
                <a:cubicBezTo>
                  <a:pt x="507372" y="1900564"/>
                  <a:pt x="510314" y="1906603"/>
                  <a:pt x="513100" y="1912797"/>
                </a:cubicBezTo>
                <a:cubicBezTo>
                  <a:pt x="523317" y="1935094"/>
                  <a:pt x="533690" y="1957546"/>
                  <a:pt x="544216" y="1980463"/>
                </a:cubicBezTo>
                <a:cubicBezTo>
                  <a:pt x="715588" y="2365091"/>
                  <a:pt x="899653" y="2773410"/>
                  <a:pt x="1032942" y="3192104"/>
                </a:cubicBezTo>
                <a:lnTo>
                  <a:pt x="809555" y="3415541"/>
                </a:lnTo>
                <a:cubicBezTo>
                  <a:pt x="608287" y="3616913"/>
                  <a:pt x="384357" y="3781856"/>
                  <a:pt x="145976" y="3910354"/>
                </a:cubicBezTo>
                <a:lnTo>
                  <a:pt x="0" y="3980279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E45D407-C74F-C79A-AB0B-3CCAF6A21D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469" y="1010337"/>
            <a:ext cx="4149831" cy="3904013"/>
          </a:xfrm>
          <a:custGeom>
            <a:avLst/>
            <a:gdLst>
              <a:gd name="connsiteX0" fmla="*/ 63979 w 4149831"/>
              <a:gd name="connsiteY0" fmla="*/ 0 h 3904013"/>
              <a:gd name="connsiteX1" fmla="*/ 4086310 w 4149831"/>
              <a:gd name="connsiteY1" fmla="*/ 0 h 3904013"/>
              <a:gd name="connsiteX2" fmla="*/ 4096526 w 4149831"/>
              <a:gd name="connsiteY2" fmla="*/ 2062 h 3904013"/>
              <a:gd name="connsiteX3" fmla="*/ 4143371 w 4149831"/>
              <a:gd name="connsiteY3" fmla="*/ 48900 h 3904013"/>
              <a:gd name="connsiteX4" fmla="*/ 4149831 w 4149831"/>
              <a:gd name="connsiteY4" fmla="*/ 80894 h 3904013"/>
              <a:gd name="connsiteX5" fmla="*/ 4149831 w 4149831"/>
              <a:gd name="connsiteY5" fmla="*/ 3818264 h 3904013"/>
              <a:gd name="connsiteX6" fmla="*/ 4143371 w 4149831"/>
              <a:gd name="connsiteY6" fmla="*/ 3850259 h 3904013"/>
              <a:gd name="connsiteX7" fmla="*/ 4062261 w 4149831"/>
              <a:gd name="connsiteY7" fmla="*/ 3904013 h 3904013"/>
              <a:gd name="connsiteX8" fmla="*/ 88028 w 4149831"/>
              <a:gd name="connsiteY8" fmla="*/ 3904013 h 3904013"/>
              <a:gd name="connsiteX9" fmla="*/ 0 w 4149831"/>
              <a:gd name="connsiteY9" fmla="*/ 3816000 h 3904013"/>
              <a:gd name="connsiteX10" fmla="*/ 0 w 4149831"/>
              <a:gd name="connsiteY10" fmla="*/ 2718353 h 3904013"/>
              <a:gd name="connsiteX11" fmla="*/ 0 w 4149831"/>
              <a:gd name="connsiteY11" fmla="*/ 2658391 h 3904013"/>
              <a:gd name="connsiteX12" fmla="*/ 86008 w 4149831"/>
              <a:gd name="connsiteY12" fmla="*/ 2594433 h 3904013"/>
              <a:gd name="connsiteX13" fmla="*/ 294526 w 4149831"/>
              <a:gd name="connsiteY13" fmla="*/ 2405204 h 3904013"/>
              <a:gd name="connsiteX14" fmla="*/ 517913 w 4149831"/>
              <a:gd name="connsiteY14" fmla="*/ 2181767 h 3904013"/>
              <a:gd name="connsiteX15" fmla="*/ 29187 w 4149831"/>
              <a:gd name="connsiteY15" fmla="*/ 970126 h 3904013"/>
              <a:gd name="connsiteX16" fmla="*/ 0 w 4149831"/>
              <a:gd name="connsiteY16" fmla="*/ 906655 h 3904013"/>
              <a:gd name="connsiteX17" fmla="*/ 0 w 4149831"/>
              <a:gd name="connsiteY17" fmla="*/ 83159 h 3904013"/>
              <a:gd name="connsiteX18" fmla="*/ 53764 w 4149831"/>
              <a:gd name="connsiteY18" fmla="*/ 2062 h 39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831" h="3904013">
                <a:moveTo>
                  <a:pt x="63979" y="0"/>
                </a:moveTo>
                <a:lnTo>
                  <a:pt x="4086310" y="0"/>
                </a:lnTo>
                <a:lnTo>
                  <a:pt x="4096526" y="2062"/>
                </a:lnTo>
                <a:cubicBezTo>
                  <a:pt x="4117588" y="10969"/>
                  <a:pt x="4134462" y="27840"/>
                  <a:pt x="4143371" y="48900"/>
                </a:cubicBezTo>
                <a:lnTo>
                  <a:pt x="4149831" y="80894"/>
                </a:lnTo>
                <a:lnTo>
                  <a:pt x="4149831" y="3818264"/>
                </a:lnTo>
                <a:lnTo>
                  <a:pt x="4143371" y="3850259"/>
                </a:lnTo>
                <a:cubicBezTo>
                  <a:pt x="4130008" y="3881848"/>
                  <a:pt x="4098723" y="3904013"/>
                  <a:pt x="4062261" y="3904013"/>
                </a:cubicBezTo>
                <a:lnTo>
                  <a:pt x="88028" y="3904013"/>
                </a:lnTo>
                <a:cubicBezTo>
                  <a:pt x="39412" y="3904013"/>
                  <a:pt x="0" y="3864608"/>
                  <a:pt x="0" y="3816000"/>
                </a:cubicBezTo>
                <a:lnTo>
                  <a:pt x="0" y="2718353"/>
                </a:lnTo>
                <a:lnTo>
                  <a:pt x="0" y="2658391"/>
                </a:lnTo>
                <a:lnTo>
                  <a:pt x="86008" y="2594433"/>
                </a:lnTo>
                <a:cubicBezTo>
                  <a:pt x="157829" y="2535404"/>
                  <a:pt x="227437" y="2472328"/>
                  <a:pt x="294526" y="2405204"/>
                </a:cubicBezTo>
                <a:lnTo>
                  <a:pt x="517913" y="2181767"/>
                </a:lnTo>
                <a:cubicBezTo>
                  <a:pt x="384624" y="1763073"/>
                  <a:pt x="200559" y="1354754"/>
                  <a:pt x="29187" y="970126"/>
                </a:cubicBezTo>
                <a:lnTo>
                  <a:pt x="0" y="906655"/>
                </a:lnTo>
                <a:lnTo>
                  <a:pt x="0" y="83159"/>
                </a:lnTo>
                <a:cubicBezTo>
                  <a:pt x="0" y="46703"/>
                  <a:pt x="22169" y="15423"/>
                  <a:pt x="53764" y="20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633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975477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65FEDF3-96B1-6283-AFD7-10B637E65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76" t="4461" b="8052"/>
          <a:stretch/>
        </p:blipFill>
        <p:spPr>
          <a:xfrm>
            <a:off x="0" y="-1"/>
            <a:ext cx="5013650" cy="685800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7CA7CE2-4175-634F-465B-823D4878F2EF}"/>
              </a:ext>
            </a:extLst>
          </p:cNvPr>
          <p:cNvGrpSpPr/>
          <p:nvPr userDrawn="1"/>
        </p:nvGrpSpPr>
        <p:grpSpPr>
          <a:xfrm>
            <a:off x="6586147" y="1057586"/>
            <a:ext cx="2736445" cy="841416"/>
            <a:chOff x="6586147" y="1057586"/>
            <a:chExt cx="2736445" cy="841416"/>
          </a:xfrm>
        </p:grpSpPr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58164A04-DADC-47A7-AB8C-D34D8D2E0FBD}"/>
                </a:ext>
              </a:extLst>
            </p:cNvPr>
            <p:cNvGrpSpPr/>
            <p:nvPr/>
          </p:nvGrpSpPr>
          <p:grpSpPr>
            <a:xfrm>
              <a:off x="6586147" y="1057586"/>
              <a:ext cx="2736445" cy="649246"/>
              <a:chOff x="6586147" y="1057586"/>
              <a:chExt cx="2736445" cy="649246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87D6D60-7D94-DE24-7E32-34562764C9FD}"/>
                  </a:ext>
                </a:extLst>
              </p:cNvPr>
              <p:cNvGrpSpPr/>
              <p:nvPr/>
            </p:nvGrpSpPr>
            <p:grpSpPr>
              <a:xfrm>
                <a:off x="7401102" y="1150551"/>
                <a:ext cx="1921490" cy="364112"/>
                <a:chOff x="7401102" y="1150551"/>
                <a:chExt cx="1921490" cy="364112"/>
              </a:xfrm>
              <a:solidFill>
                <a:schemeClr val="bg1"/>
              </a:solidFill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5823A6C-10C2-8D97-6BE3-222FD950F092}"/>
                    </a:ext>
                  </a:extLst>
                </p:cNvPr>
                <p:cNvSpPr/>
                <p:nvPr/>
              </p:nvSpPr>
              <p:spPr>
                <a:xfrm>
                  <a:off x="7401102" y="1166799"/>
                  <a:ext cx="212427" cy="342105"/>
                </a:xfrm>
                <a:custGeom>
                  <a:avLst/>
                  <a:gdLst>
                    <a:gd name="connsiteX0" fmla="*/ 0 w 212427"/>
                    <a:gd name="connsiteY0" fmla="*/ 0 h 342105"/>
                    <a:gd name="connsiteX1" fmla="*/ 84013 w 212427"/>
                    <a:gd name="connsiteY1" fmla="*/ 0 h 342105"/>
                    <a:gd name="connsiteX2" fmla="*/ 84013 w 212427"/>
                    <a:gd name="connsiteY2" fmla="*/ 267446 h 342105"/>
                    <a:gd name="connsiteX3" fmla="*/ 212427 w 212427"/>
                    <a:gd name="connsiteY3" fmla="*/ 267446 h 342105"/>
                    <a:gd name="connsiteX4" fmla="*/ 212427 w 212427"/>
                    <a:gd name="connsiteY4" fmla="*/ 342106 h 342105"/>
                    <a:gd name="connsiteX5" fmla="*/ 0 w 212427"/>
                    <a:gd name="connsiteY5" fmla="*/ 342106 h 342105"/>
                    <a:gd name="connsiteX6" fmla="*/ 0 w 212427"/>
                    <a:gd name="connsiteY6" fmla="*/ 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427" h="342105">
                      <a:moveTo>
                        <a:pt x="0" y="0"/>
                      </a:moveTo>
                      <a:lnTo>
                        <a:pt x="84013" y="0"/>
                      </a:lnTo>
                      <a:lnTo>
                        <a:pt x="84013" y="267446"/>
                      </a:lnTo>
                      <a:lnTo>
                        <a:pt x="212427" y="267446"/>
                      </a:lnTo>
                      <a:lnTo>
                        <a:pt x="212427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EDC06A4-01CC-195F-6A6F-304470948024}"/>
                    </a:ext>
                  </a:extLst>
                </p:cNvPr>
                <p:cNvSpPr/>
                <p:nvPr/>
              </p:nvSpPr>
              <p:spPr>
                <a:xfrm>
                  <a:off x="7639800" y="1161452"/>
                  <a:ext cx="238219" cy="353075"/>
                </a:xfrm>
                <a:custGeom>
                  <a:avLst/>
                  <a:gdLst>
                    <a:gd name="connsiteX0" fmla="*/ 217695 w 238219"/>
                    <a:gd name="connsiteY0" fmla="*/ 23036 h 353075"/>
                    <a:gd name="connsiteX1" fmla="*/ 217695 w 238219"/>
                    <a:gd name="connsiteY1" fmla="*/ 103386 h 353075"/>
                    <a:gd name="connsiteX2" fmla="*/ 129372 w 238219"/>
                    <a:gd name="connsiteY2" fmla="*/ 74660 h 353075"/>
                    <a:gd name="connsiteX3" fmla="*/ 84492 w 238219"/>
                    <a:gd name="connsiteY3" fmla="*/ 100986 h 353075"/>
                    <a:gd name="connsiteX4" fmla="*/ 133682 w 238219"/>
                    <a:gd name="connsiteY4" fmla="*/ 137322 h 353075"/>
                    <a:gd name="connsiteX5" fmla="*/ 238219 w 238219"/>
                    <a:gd name="connsiteY5" fmla="*/ 244479 h 353075"/>
                    <a:gd name="connsiteX6" fmla="*/ 106932 w 238219"/>
                    <a:gd name="connsiteY6" fmla="*/ 353075 h 353075"/>
                    <a:gd name="connsiteX7" fmla="*/ 1437 w 238219"/>
                    <a:gd name="connsiteY7" fmla="*/ 323869 h 353075"/>
                    <a:gd name="connsiteX8" fmla="*/ 1437 w 238219"/>
                    <a:gd name="connsiteY8" fmla="*/ 238240 h 353075"/>
                    <a:gd name="connsiteX9" fmla="*/ 100706 w 238219"/>
                    <a:gd name="connsiteY9" fmla="*/ 277935 h 353075"/>
                    <a:gd name="connsiteX10" fmla="*/ 149896 w 238219"/>
                    <a:gd name="connsiteY10" fmla="*/ 246810 h 353075"/>
                    <a:gd name="connsiteX11" fmla="*/ 92633 w 238219"/>
                    <a:gd name="connsiteY11" fmla="*/ 204235 h 353075"/>
                    <a:gd name="connsiteX12" fmla="*/ 0 w 238219"/>
                    <a:gd name="connsiteY12" fmla="*/ 103797 h 353075"/>
                    <a:gd name="connsiteX13" fmla="*/ 126499 w 238219"/>
                    <a:gd name="connsiteY13" fmla="*/ 0 h 353075"/>
                    <a:gd name="connsiteX14" fmla="*/ 217695 w 238219"/>
                    <a:gd name="connsiteY14" fmla="*/ 22967 h 353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8219" h="353075">
                      <a:moveTo>
                        <a:pt x="217695" y="23036"/>
                      </a:moveTo>
                      <a:lnTo>
                        <a:pt x="217695" y="103386"/>
                      </a:lnTo>
                      <a:cubicBezTo>
                        <a:pt x="195255" y="86178"/>
                        <a:pt x="160911" y="74660"/>
                        <a:pt x="129372" y="74660"/>
                      </a:cubicBezTo>
                      <a:cubicBezTo>
                        <a:pt x="101664" y="74660"/>
                        <a:pt x="84492" y="83778"/>
                        <a:pt x="84492" y="100986"/>
                      </a:cubicBezTo>
                      <a:cubicBezTo>
                        <a:pt x="84492" y="118194"/>
                        <a:pt x="101185" y="125393"/>
                        <a:pt x="133682" y="137322"/>
                      </a:cubicBezTo>
                      <a:cubicBezTo>
                        <a:pt x="180956" y="155490"/>
                        <a:pt x="238219" y="176538"/>
                        <a:pt x="238219" y="244479"/>
                      </a:cubicBezTo>
                      <a:cubicBezTo>
                        <a:pt x="238219" y="308101"/>
                        <a:pt x="189508" y="353075"/>
                        <a:pt x="106932" y="353075"/>
                      </a:cubicBezTo>
                      <a:cubicBezTo>
                        <a:pt x="64925" y="353075"/>
                        <a:pt x="25792" y="340666"/>
                        <a:pt x="1437" y="323869"/>
                      </a:cubicBezTo>
                      <a:lnTo>
                        <a:pt x="1437" y="238240"/>
                      </a:lnTo>
                      <a:cubicBezTo>
                        <a:pt x="26271" y="260727"/>
                        <a:pt x="63010" y="277935"/>
                        <a:pt x="100706" y="277935"/>
                      </a:cubicBezTo>
                      <a:cubicBezTo>
                        <a:pt x="131766" y="277935"/>
                        <a:pt x="149896" y="265526"/>
                        <a:pt x="149896" y="246810"/>
                      </a:cubicBezTo>
                      <a:cubicBezTo>
                        <a:pt x="149896" y="226242"/>
                        <a:pt x="126499" y="217604"/>
                        <a:pt x="92633" y="204235"/>
                      </a:cubicBezTo>
                      <a:cubicBezTo>
                        <a:pt x="53500" y="189427"/>
                        <a:pt x="0" y="166459"/>
                        <a:pt x="0" y="103797"/>
                      </a:cubicBezTo>
                      <a:cubicBezTo>
                        <a:pt x="0" y="44494"/>
                        <a:pt x="46796" y="0"/>
                        <a:pt x="126499" y="0"/>
                      </a:cubicBezTo>
                      <a:cubicBezTo>
                        <a:pt x="161322" y="0"/>
                        <a:pt x="193818" y="8638"/>
                        <a:pt x="217695" y="229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AB595B3-3209-A8B0-668D-5696BCD9E8CD}"/>
                    </a:ext>
                  </a:extLst>
                </p:cNvPr>
                <p:cNvSpPr/>
                <p:nvPr/>
              </p:nvSpPr>
              <p:spPr>
                <a:xfrm>
                  <a:off x="8038315" y="1166799"/>
                  <a:ext cx="282688" cy="342105"/>
                </a:xfrm>
                <a:custGeom>
                  <a:avLst/>
                  <a:gdLst>
                    <a:gd name="connsiteX0" fmla="*/ 137 w 282688"/>
                    <a:gd name="connsiteY0" fmla="*/ 0 h 342105"/>
                    <a:gd name="connsiteX1" fmla="*/ 141413 w 282688"/>
                    <a:gd name="connsiteY1" fmla="*/ 0 h 342105"/>
                    <a:gd name="connsiteX2" fmla="*/ 262165 w 282688"/>
                    <a:gd name="connsiteY2" fmla="*/ 112436 h 342105"/>
                    <a:gd name="connsiteX3" fmla="*/ 194366 w 282688"/>
                    <a:gd name="connsiteY3" fmla="*/ 207663 h 342105"/>
                    <a:gd name="connsiteX4" fmla="*/ 282689 w 282688"/>
                    <a:gd name="connsiteY4" fmla="*/ 342106 h 342105"/>
                    <a:gd name="connsiteX5" fmla="*/ 188619 w 282688"/>
                    <a:gd name="connsiteY5" fmla="*/ 342106 h 342105"/>
                    <a:gd name="connsiteX6" fmla="*/ 115073 w 282688"/>
                    <a:gd name="connsiteY6" fmla="*/ 224391 h 342105"/>
                    <a:gd name="connsiteX7" fmla="*/ 84013 w 282688"/>
                    <a:gd name="connsiteY7" fmla="*/ 224391 h 342105"/>
                    <a:gd name="connsiteX8" fmla="*/ 84013 w 282688"/>
                    <a:gd name="connsiteY8" fmla="*/ 342106 h 342105"/>
                    <a:gd name="connsiteX9" fmla="*/ 0 w 282688"/>
                    <a:gd name="connsiteY9" fmla="*/ 342106 h 342105"/>
                    <a:gd name="connsiteX10" fmla="*/ 0 w 282688"/>
                    <a:gd name="connsiteY10" fmla="*/ 0 h 342105"/>
                    <a:gd name="connsiteX11" fmla="*/ 132382 w 282688"/>
                    <a:gd name="connsiteY11" fmla="*/ 155010 h 342105"/>
                    <a:gd name="connsiteX12" fmla="*/ 175825 w 282688"/>
                    <a:gd name="connsiteY12" fmla="*/ 112915 h 342105"/>
                    <a:gd name="connsiteX13" fmla="*/ 132382 w 282688"/>
                    <a:gd name="connsiteY13" fmla="*/ 71301 h 342105"/>
                    <a:gd name="connsiteX14" fmla="*/ 84150 w 282688"/>
                    <a:gd name="connsiteY14" fmla="*/ 71301 h 342105"/>
                    <a:gd name="connsiteX15" fmla="*/ 84150 w 282688"/>
                    <a:gd name="connsiteY15" fmla="*/ 155010 h 342105"/>
                    <a:gd name="connsiteX16" fmla="*/ 132382 w 282688"/>
                    <a:gd name="connsiteY16" fmla="*/ 155010 h 34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2688" h="342105">
                      <a:moveTo>
                        <a:pt x="137" y="0"/>
                      </a:moveTo>
                      <a:lnTo>
                        <a:pt x="141413" y="0"/>
                      </a:lnTo>
                      <a:cubicBezTo>
                        <a:pt x="214001" y="0"/>
                        <a:pt x="262165" y="47374"/>
                        <a:pt x="262165" y="112436"/>
                      </a:cubicBezTo>
                      <a:cubicBezTo>
                        <a:pt x="262165" y="154050"/>
                        <a:pt x="235414" y="192306"/>
                        <a:pt x="194366" y="207663"/>
                      </a:cubicBezTo>
                      <a:lnTo>
                        <a:pt x="282689" y="342106"/>
                      </a:lnTo>
                      <a:lnTo>
                        <a:pt x="188619" y="342106"/>
                      </a:lnTo>
                      <a:lnTo>
                        <a:pt x="115073" y="224391"/>
                      </a:lnTo>
                      <a:lnTo>
                        <a:pt x="84013" y="224391"/>
                      </a:lnTo>
                      <a:lnTo>
                        <a:pt x="84013" y="342106"/>
                      </a:lnTo>
                      <a:lnTo>
                        <a:pt x="0" y="342106"/>
                      </a:lnTo>
                      <a:lnTo>
                        <a:pt x="0" y="0"/>
                      </a:lnTo>
                      <a:close/>
                      <a:moveTo>
                        <a:pt x="132382" y="155010"/>
                      </a:moveTo>
                      <a:cubicBezTo>
                        <a:pt x="158653" y="155010"/>
                        <a:pt x="175825" y="136842"/>
                        <a:pt x="175825" y="112915"/>
                      </a:cubicBezTo>
                      <a:cubicBezTo>
                        <a:pt x="175825" y="88989"/>
                        <a:pt x="158653" y="71301"/>
                        <a:pt x="132382" y="71301"/>
                      </a:cubicBezTo>
                      <a:lnTo>
                        <a:pt x="84150" y="71301"/>
                      </a:lnTo>
                      <a:lnTo>
                        <a:pt x="84150" y="155010"/>
                      </a:lnTo>
                      <a:lnTo>
                        <a:pt x="132382" y="1550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23CDCD88-8D33-4E31-A53E-7A1AC63E347F}"/>
                    </a:ext>
                  </a:extLst>
                </p:cNvPr>
                <p:cNvSpPr/>
                <p:nvPr/>
              </p:nvSpPr>
              <p:spPr>
                <a:xfrm>
                  <a:off x="8323535" y="1257296"/>
                  <a:ext cx="242529" cy="257367"/>
                </a:xfrm>
                <a:custGeom>
                  <a:avLst/>
                  <a:gdLst>
                    <a:gd name="connsiteX0" fmla="*/ 242461 w 242529"/>
                    <a:gd name="connsiteY0" fmla="*/ 118126 h 257367"/>
                    <a:gd name="connsiteX1" fmla="*/ 240067 w 242529"/>
                    <a:gd name="connsiteY1" fmla="*/ 146372 h 257367"/>
                    <a:gd name="connsiteX2" fmla="*/ 84902 w 242529"/>
                    <a:gd name="connsiteY2" fmla="*/ 146372 h 257367"/>
                    <a:gd name="connsiteX3" fmla="*/ 150786 w 242529"/>
                    <a:gd name="connsiteY3" fmla="*/ 188467 h 257367"/>
                    <a:gd name="connsiteX4" fmla="*/ 224810 w 242529"/>
                    <a:gd name="connsiteY4" fmla="*/ 168379 h 257367"/>
                    <a:gd name="connsiteX5" fmla="*/ 224810 w 242529"/>
                    <a:gd name="connsiteY5" fmla="*/ 241119 h 257367"/>
                    <a:gd name="connsiteX6" fmla="*/ 140318 w 242529"/>
                    <a:gd name="connsiteY6" fmla="*/ 257368 h 257367"/>
                    <a:gd name="connsiteX7" fmla="*/ 0 w 242529"/>
                    <a:gd name="connsiteY7" fmla="*/ 128684 h 257367"/>
                    <a:gd name="connsiteX8" fmla="*/ 125541 w 242529"/>
                    <a:gd name="connsiteY8" fmla="*/ 0 h 257367"/>
                    <a:gd name="connsiteX9" fmla="*/ 242530 w 242529"/>
                    <a:gd name="connsiteY9" fmla="*/ 118194 h 257367"/>
                    <a:gd name="connsiteX10" fmla="*/ 83945 w 242529"/>
                    <a:gd name="connsiteY10" fmla="*/ 101878 h 257367"/>
                    <a:gd name="connsiteX11" fmla="*/ 165563 w 242529"/>
                    <a:gd name="connsiteY11" fmla="*/ 101878 h 257367"/>
                    <a:gd name="connsiteX12" fmla="*/ 124994 w 242529"/>
                    <a:gd name="connsiteY12" fmla="*/ 66022 h 257367"/>
                    <a:gd name="connsiteX13" fmla="*/ 83945 w 242529"/>
                    <a:gd name="connsiteY13" fmla="*/ 101878 h 257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2529" h="257367">
                      <a:moveTo>
                        <a:pt x="242461" y="118126"/>
                      </a:moveTo>
                      <a:cubicBezTo>
                        <a:pt x="242461" y="127244"/>
                        <a:pt x="241503" y="140133"/>
                        <a:pt x="240067" y="146372"/>
                      </a:cubicBezTo>
                      <a:lnTo>
                        <a:pt x="84902" y="146372"/>
                      </a:lnTo>
                      <a:cubicBezTo>
                        <a:pt x="89692" y="177017"/>
                        <a:pt x="118768" y="188467"/>
                        <a:pt x="150786" y="188467"/>
                      </a:cubicBezTo>
                      <a:cubicBezTo>
                        <a:pt x="180409" y="188467"/>
                        <a:pt x="210922" y="178389"/>
                        <a:pt x="224810" y="168379"/>
                      </a:cubicBezTo>
                      <a:lnTo>
                        <a:pt x="224810" y="241119"/>
                      </a:lnTo>
                      <a:cubicBezTo>
                        <a:pt x="203807" y="252089"/>
                        <a:pt x="170831" y="257368"/>
                        <a:pt x="140318" y="257368"/>
                      </a:cubicBezTo>
                      <a:cubicBezTo>
                        <a:pt x="60136" y="257368"/>
                        <a:pt x="0" y="212394"/>
                        <a:pt x="0" y="128684"/>
                      </a:cubicBezTo>
                      <a:cubicBezTo>
                        <a:pt x="0" y="55944"/>
                        <a:pt x="53021" y="0"/>
                        <a:pt x="125541" y="0"/>
                      </a:cubicBezTo>
                      <a:cubicBezTo>
                        <a:pt x="198060" y="0"/>
                        <a:pt x="242530" y="54024"/>
                        <a:pt x="242530" y="118194"/>
                      </a:cubicBezTo>
                      <a:close/>
                      <a:moveTo>
                        <a:pt x="83945" y="101878"/>
                      </a:moveTo>
                      <a:lnTo>
                        <a:pt x="165563" y="101878"/>
                      </a:lnTo>
                      <a:cubicBezTo>
                        <a:pt x="163169" y="80830"/>
                        <a:pt x="148870" y="66022"/>
                        <a:pt x="124994" y="66022"/>
                      </a:cubicBezTo>
                      <a:cubicBezTo>
                        <a:pt x="101117" y="66022"/>
                        <a:pt x="87297" y="80830"/>
                        <a:pt x="83945" y="1018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E17322FF-622E-85FB-0595-962FE9AC6329}"/>
                    </a:ext>
                  </a:extLst>
                </p:cNvPr>
                <p:cNvSpPr/>
                <p:nvPr/>
              </p:nvSpPr>
              <p:spPr>
                <a:xfrm>
                  <a:off x="8588368" y="1191686"/>
                  <a:ext cx="173841" cy="322909"/>
                </a:xfrm>
                <a:custGeom>
                  <a:avLst/>
                  <a:gdLst>
                    <a:gd name="connsiteX0" fmla="*/ 173841 w 173841"/>
                    <a:gd name="connsiteY0" fmla="*/ 311940 h 322909"/>
                    <a:gd name="connsiteX1" fmla="*/ 119862 w 173841"/>
                    <a:gd name="connsiteY1" fmla="*/ 322909 h 322909"/>
                    <a:gd name="connsiteX2" fmla="*/ 31060 w 173841"/>
                    <a:gd name="connsiteY2" fmla="*/ 233441 h 322909"/>
                    <a:gd name="connsiteX3" fmla="*/ 31060 w 173841"/>
                    <a:gd name="connsiteY3" fmla="*/ 135403 h 322909"/>
                    <a:gd name="connsiteX4" fmla="*/ 0 w 173841"/>
                    <a:gd name="connsiteY4" fmla="*/ 135403 h 322909"/>
                    <a:gd name="connsiteX5" fmla="*/ 0 w 173841"/>
                    <a:gd name="connsiteY5" fmla="*/ 71301 h 322909"/>
                    <a:gd name="connsiteX6" fmla="*/ 33386 w 173841"/>
                    <a:gd name="connsiteY6" fmla="*/ 71301 h 322909"/>
                    <a:gd name="connsiteX7" fmla="*/ 33386 w 173841"/>
                    <a:gd name="connsiteY7" fmla="*/ 17688 h 322909"/>
                    <a:gd name="connsiteX8" fmla="*/ 114047 w 173841"/>
                    <a:gd name="connsiteY8" fmla="*/ 0 h 322909"/>
                    <a:gd name="connsiteX9" fmla="*/ 114047 w 173841"/>
                    <a:gd name="connsiteY9" fmla="*/ 71301 h 322909"/>
                    <a:gd name="connsiteX10" fmla="*/ 167958 w 173841"/>
                    <a:gd name="connsiteY10" fmla="*/ 71301 h 322909"/>
                    <a:gd name="connsiteX11" fmla="*/ 167958 w 173841"/>
                    <a:gd name="connsiteY11" fmla="*/ 135403 h 322909"/>
                    <a:gd name="connsiteX12" fmla="*/ 114047 w 173841"/>
                    <a:gd name="connsiteY12" fmla="*/ 135403 h 322909"/>
                    <a:gd name="connsiteX13" fmla="*/ 114047 w 173841"/>
                    <a:gd name="connsiteY13" fmla="*/ 220072 h 322909"/>
                    <a:gd name="connsiteX14" fmla="*/ 145586 w 173841"/>
                    <a:gd name="connsiteY14" fmla="*/ 250238 h 322909"/>
                    <a:gd name="connsiteX15" fmla="*/ 173773 w 173841"/>
                    <a:gd name="connsiteY15" fmla="*/ 242079 h 322909"/>
                    <a:gd name="connsiteX16" fmla="*/ 173773 w 173841"/>
                    <a:gd name="connsiteY16" fmla="*/ 311940 h 322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3841" h="322909">
                      <a:moveTo>
                        <a:pt x="173841" y="311940"/>
                      </a:moveTo>
                      <a:cubicBezTo>
                        <a:pt x="162827" y="317699"/>
                        <a:pt x="144218" y="322909"/>
                        <a:pt x="119862" y="322909"/>
                      </a:cubicBezTo>
                      <a:cubicBezTo>
                        <a:pt x="65883" y="322909"/>
                        <a:pt x="31060" y="290824"/>
                        <a:pt x="31060" y="233441"/>
                      </a:cubicBezTo>
                      <a:lnTo>
                        <a:pt x="31060" y="135403"/>
                      </a:lnTo>
                      <a:lnTo>
                        <a:pt x="0" y="135403"/>
                      </a:lnTo>
                      <a:lnTo>
                        <a:pt x="0" y="71301"/>
                      </a:lnTo>
                      <a:lnTo>
                        <a:pt x="33386" y="71301"/>
                      </a:lnTo>
                      <a:lnTo>
                        <a:pt x="33386" y="17688"/>
                      </a:lnTo>
                      <a:lnTo>
                        <a:pt x="114047" y="0"/>
                      </a:lnTo>
                      <a:lnTo>
                        <a:pt x="114047" y="71301"/>
                      </a:lnTo>
                      <a:lnTo>
                        <a:pt x="167958" y="71301"/>
                      </a:lnTo>
                      <a:lnTo>
                        <a:pt x="167958" y="135403"/>
                      </a:lnTo>
                      <a:lnTo>
                        <a:pt x="114047" y="135403"/>
                      </a:lnTo>
                      <a:lnTo>
                        <a:pt x="114047" y="220072"/>
                      </a:lnTo>
                      <a:cubicBezTo>
                        <a:pt x="114047" y="241599"/>
                        <a:pt x="127388" y="250238"/>
                        <a:pt x="145586" y="250238"/>
                      </a:cubicBezTo>
                      <a:cubicBezTo>
                        <a:pt x="154685" y="250238"/>
                        <a:pt x="165632" y="247358"/>
                        <a:pt x="173773" y="242079"/>
                      </a:cubicBezTo>
                      <a:lnTo>
                        <a:pt x="173773" y="3119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E50830D-88B4-C0BF-2760-59FC254E96D1}"/>
                    </a:ext>
                  </a:extLst>
                </p:cNvPr>
                <p:cNvSpPr/>
                <p:nvPr/>
              </p:nvSpPr>
              <p:spPr>
                <a:xfrm>
                  <a:off x="8787591" y="1257091"/>
                  <a:ext cx="223852" cy="257436"/>
                </a:xfrm>
                <a:custGeom>
                  <a:avLst/>
                  <a:gdLst>
                    <a:gd name="connsiteX0" fmla="*/ 106863 w 223852"/>
                    <a:gd name="connsiteY0" fmla="*/ 137 h 257436"/>
                    <a:gd name="connsiteX1" fmla="*/ 223852 w 223852"/>
                    <a:gd name="connsiteY1" fmla="*/ 100575 h 257436"/>
                    <a:gd name="connsiteX2" fmla="*/ 223852 w 223852"/>
                    <a:gd name="connsiteY2" fmla="*/ 251746 h 257436"/>
                    <a:gd name="connsiteX3" fmla="*/ 146544 w 223852"/>
                    <a:gd name="connsiteY3" fmla="*/ 251746 h 257436"/>
                    <a:gd name="connsiteX4" fmla="*/ 146544 w 223852"/>
                    <a:gd name="connsiteY4" fmla="*/ 222540 h 257436"/>
                    <a:gd name="connsiteX5" fmla="*/ 79703 w 223852"/>
                    <a:gd name="connsiteY5" fmla="*/ 257436 h 257436"/>
                    <a:gd name="connsiteX6" fmla="*/ 0 w 223852"/>
                    <a:gd name="connsiteY6" fmla="*/ 188535 h 257436"/>
                    <a:gd name="connsiteX7" fmla="*/ 84492 w 223852"/>
                    <a:gd name="connsiteY7" fmla="*/ 112024 h 257436"/>
                    <a:gd name="connsiteX8" fmla="*/ 143671 w 223852"/>
                    <a:gd name="connsiteY8" fmla="*/ 103866 h 257436"/>
                    <a:gd name="connsiteX9" fmla="*/ 143671 w 223852"/>
                    <a:gd name="connsiteY9" fmla="*/ 100026 h 257436"/>
                    <a:gd name="connsiteX10" fmla="*/ 99748 w 223852"/>
                    <a:gd name="connsiteY10" fmla="*/ 70821 h 257436"/>
                    <a:gd name="connsiteX11" fmla="*/ 18130 w 223852"/>
                    <a:gd name="connsiteY11" fmla="*/ 96667 h 257436"/>
                    <a:gd name="connsiteX12" fmla="*/ 18130 w 223852"/>
                    <a:gd name="connsiteY12" fmla="*/ 22007 h 257436"/>
                    <a:gd name="connsiteX13" fmla="*/ 106932 w 223852"/>
                    <a:gd name="connsiteY13" fmla="*/ 0 h 257436"/>
                    <a:gd name="connsiteX14" fmla="*/ 144081 w 223852"/>
                    <a:gd name="connsiteY14" fmla="*/ 154188 h 257436"/>
                    <a:gd name="connsiteX15" fmla="*/ 144081 w 223852"/>
                    <a:gd name="connsiteY15" fmla="*/ 149388 h 257436"/>
                    <a:gd name="connsiteX16" fmla="*/ 105427 w 223852"/>
                    <a:gd name="connsiteY16" fmla="*/ 154667 h 257436"/>
                    <a:gd name="connsiteX17" fmla="*/ 76761 w 223852"/>
                    <a:gd name="connsiteY17" fmla="*/ 177634 h 257436"/>
                    <a:gd name="connsiteX18" fmla="*/ 101596 w 223852"/>
                    <a:gd name="connsiteY18" fmla="*/ 197722 h 257436"/>
                    <a:gd name="connsiteX19" fmla="*/ 144081 w 223852"/>
                    <a:gd name="connsiteY19" fmla="*/ 154188 h 257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23852" h="257436">
                      <a:moveTo>
                        <a:pt x="106863" y="137"/>
                      </a:moveTo>
                      <a:cubicBezTo>
                        <a:pt x="169394" y="137"/>
                        <a:pt x="223852" y="30783"/>
                        <a:pt x="223852" y="100575"/>
                      </a:cubicBezTo>
                      <a:lnTo>
                        <a:pt x="223852" y="251746"/>
                      </a:lnTo>
                      <a:lnTo>
                        <a:pt x="146544" y="251746"/>
                      </a:lnTo>
                      <a:lnTo>
                        <a:pt x="146544" y="222540"/>
                      </a:lnTo>
                      <a:cubicBezTo>
                        <a:pt x="134161" y="242148"/>
                        <a:pt x="110284" y="257436"/>
                        <a:pt x="79703" y="257436"/>
                      </a:cubicBezTo>
                      <a:cubicBezTo>
                        <a:pt x="33386" y="257436"/>
                        <a:pt x="0" y="228230"/>
                        <a:pt x="0" y="188535"/>
                      </a:cubicBezTo>
                      <a:cubicBezTo>
                        <a:pt x="0" y="148840"/>
                        <a:pt x="30581" y="120114"/>
                        <a:pt x="84492" y="112024"/>
                      </a:cubicBezTo>
                      <a:lnTo>
                        <a:pt x="143671" y="103866"/>
                      </a:lnTo>
                      <a:lnTo>
                        <a:pt x="143671" y="100026"/>
                      </a:lnTo>
                      <a:cubicBezTo>
                        <a:pt x="143671" y="81379"/>
                        <a:pt x="126019" y="70821"/>
                        <a:pt x="99748" y="70821"/>
                      </a:cubicBezTo>
                      <a:cubicBezTo>
                        <a:pt x="66772" y="70821"/>
                        <a:pt x="36260" y="83710"/>
                        <a:pt x="18130" y="96667"/>
                      </a:cubicBezTo>
                      <a:lnTo>
                        <a:pt x="18130" y="22007"/>
                      </a:lnTo>
                      <a:cubicBezTo>
                        <a:pt x="40570" y="8638"/>
                        <a:pt x="73956" y="0"/>
                        <a:pt x="106932" y="0"/>
                      </a:cubicBezTo>
                      <a:close/>
                      <a:moveTo>
                        <a:pt x="144081" y="154188"/>
                      </a:moveTo>
                      <a:lnTo>
                        <a:pt x="144081" y="149388"/>
                      </a:lnTo>
                      <a:lnTo>
                        <a:pt x="105427" y="154667"/>
                      </a:lnTo>
                      <a:cubicBezTo>
                        <a:pt x="87297" y="157067"/>
                        <a:pt x="76761" y="165157"/>
                        <a:pt x="76761" y="177634"/>
                      </a:cubicBezTo>
                      <a:cubicBezTo>
                        <a:pt x="76761" y="190112"/>
                        <a:pt x="86339" y="197722"/>
                        <a:pt x="101596" y="197722"/>
                      </a:cubicBezTo>
                      <a:cubicBezTo>
                        <a:pt x="123078" y="197722"/>
                        <a:pt x="144081" y="180034"/>
                        <a:pt x="144081" y="1541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BBFE8CB6-3BF2-E376-0973-F8B943E6C5F3}"/>
                    </a:ext>
                  </a:extLst>
                </p:cNvPr>
                <p:cNvSpPr/>
                <p:nvPr/>
              </p:nvSpPr>
              <p:spPr>
                <a:xfrm>
                  <a:off x="9062001" y="1150551"/>
                  <a:ext cx="89281" cy="358354"/>
                </a:xfrm>
                <a:custGeom>
                  <a:avLst/>
                  <a:gdLst>
                    <a:gd name="connsiteX0" fmla="*/ 89281 w 89281"/>
                    <a:gd name="connsiteY0" fmla="*/ 43534 h 358354"/>
                    <a:gd name="connsiteX1" fmla="*/ 44401 w 89281"/>
                    <a:gd name="connsiteY1" fmla="*/ 86589 h 358354"/>
                    <a:gd name="connsiteX2" fmla="*/ 0 w 89281"/>
                    <a:gd name="connsiteY2" fmla="*/ 43534 h 358354"/>
                    <a:gd name="connsiteX3" fmla="*/ 44401 w 89281"/>
                    <a:gd name="connsiteY3" fmla="*/ 0 h 358354"/>
                    <a:gd name="connsiteX4" fmla="*/ 89281 w 89281"/>
                    <a:gd name="connsiteY4" fmla="*/ 43534 h 358354"/>
                    <a:gd name="connsiteX5" fmla="*/ 2874 w 89281"/>
                    <a:gd name="connsiteY5" fmla="*/ 112436 h 358354"/>
                    <a:gd name="connsiteX6" fmla="*/ 85929 w 89281"/>
                    <a:gd name="connsiteY6" fmla="*/ 112436 h 358354"/>
                    <a:gd name="connsiteX7" fmla="*/ 85929 w 89281"/>
                    <a:gd name="connsiteY7" fmla="*/ 358354 h 358354"/>
                    <a:gd name="connsiteX8" fmla="*/ 2874 w 89281"/>
                    <a:gd name="connsiteY8" fmla="*/ 358354 h 358354"/>
                    <a:gd name="connsiteX9" fmla="*/ 2874 w 89281"/>
                    <a:gd name="connsiteY9" fmla="*/ 112436 h 358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281" h="358354">
                      <a:moveTo>
                        <a:pt x="89281" y="43534"/>
                      </a:moveTo>
                      <a:cubicBezTo>
                        <a:pt x="89281" y="68421"/>
                        <a:pt x="70193" y="86589"/>
                        <a:pt x="44401" y="86589"/>
                      </a:cubicBezTo>
                      <a:cubicBezTo>
                        <a:pt x="18609" y="86589"/>
                        <a:pt x="0" y="68421"/>
                        <a:pt x="0" y="43534"/>
                      </a:cubicBezTo>
                      <a:cubicBezTo>
                        <a:pt x="0" y="18648"/>
                        <a:pt x="19088" y="0"/>
                        <a:pt x="44401" y="0"/>
                      </a:cubicBezTo>
                      <a:cubicBezTo>
                        <a:pt x="69714" y="0"/>
                        <a:pt x="89281" y="18648"/>
                        <a:pt x="89281" y="43534"/>
                      </a:cubicBezTo>
                      <a:close/>
                      <a:moveTo>
                        <a:pt x="2874" y="112436"/>
                      </a:moveTo>
                      <a:lnTo>
                        <a:pt x="85929" y="112436"/>
                      </a:lnTo>
                      <a:lnTo>
                        <a:pt x="85929" y="358354"/>
                      </a:lnTo>
                      <a:lnTo>
                        <a:pt x="2874" y="358354"/>
                      </a:lnTo>
                      <a:lnTo>
                        <a:pt x="2874" y="1124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FE9D0666-6F7B-4A78-D664-C0AB8DACC475}"/>
                    </a:ext>
                  </a:extLst>
                </p:cNvPr>
                <p:cNvSpPr/>
                <p:nvPr/>
              </p:nvSpPr>
              <p:spPr>
                <a:xfrm>
                  <a:off x="9202799" y="1167279"/>
                  <a:ext cx="119793" cy="347316"/>
                </a:xfrm>
                <a:custGeom>
                  <a:avLst/>
                  <a:gdLst>
                    <a:gd name="connsiteX0" fmla="*/ 0 w 119793"/>
                    <a:gd name="connsiteY0" fmla="*/ 0 h 347316"/>
                    <a:gd name="connsiteX1" fmla="*/ 83055 w 119793"/>
                    <a:gd name="connsiteY1" fmla="*/ 0 h 347316"/>
                    <a:gd name="connsiteX2" fmla="*/ 83055 w 119793"/>
                    <a:gd name="connsiteY2" fmla="*/ 252569 h 347316"/>
                    <a:gd name="connsiteX3" fmla="*/ 103580 w 119793"/>
                    <a:gd name="connsiteY3" fmla="*/ 276016 h 347316"/>
                    <a:gd name="connsiteX4" fmla="*/ 119794 w 119793"/>
                    <a:gd name="connsiteY4" fmla="*/ 273136 h 347316"/>
                    <a:gd name="connsiteX5" fmla="*/ 119794 w 119793"/>
                    <a:gd name="connsiteY5" fmla="*/ 341077 h 347316"/>
                    <a:gd name="connsiteX6" fmla="*/ 81619 w 119793"/>
                    <a:gd name="connsiteY6" fmla="*/ 347316 h 347316"/>
                    <a:gd name="connsiteX7" fmla="*/ 0 w 119793"/>
                    <a:gd name="connsiteY7" fmla="*/ 267926 h 347316"/>
                    <a:gd name="connsiteX8" fmla="*/ 0 w 119793"/>
                    <a:gd name="connsiteY8" fmla="*/ 0 h 347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9793" h="347316">
                      <a:moveTo>
                        <a:pt x="0" y="0"/>
                      </a:moveTo>
                      <a:lnTo>
                        <a:pt x="83055" y="0"/>
                      </a:lnTo>
                      <a:lnTo>
                        <a:pt x="83055" y="252569"/>
                      </a:lnTo>
                      <a:cubicBezTo>
                        <a:pt x="83055" y="267857"/>
                        <a:pt x="88323" y="276016"/>
                        <a:pt x="103580" y="276016"/>
                      </a:cubicBezTo>
                      <a:cubicBezTo>
                        <a:pt x="109326" y="276016"/>
                        <a:pt x="115005" y="275056"/>
                        <a:pt x="119794" y="273136"/>
                      </a:cubicBezTo>
                      <a:lnTo>
                        <a:pt x="119794" y="341077"/>
                      </a:lnTo>
                      <a:cubicBezTo>
                        <a:pt x="110695" y="344917"/>
                        <a:pt x="97354" y="347316"/>
                        <a:pt x="81619" y="347316"/>
                      </a:cubicBezTo>
                      <a:cubicBezTo>
                        <a:pt x="31949" y="347316"/>
                        <a:pt x="0" y="320990"/>
                        <a:pt x="0" y="26792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B822C52E-D9D8-9364-D5B6-CF90832BE13D}"/>
                  </a:ext>
                </a:extLst>
              </p:cNvPr>
              <p:cNvGrpSpPr/>
              <p:nvPr/>
            </p:nvGrpSpPr>
            <p:grpSpPr>
              <a:xfrm>
                <a:off x="6586147" y="1057586"/>
                <a:ext cx="647748" cy="649246"/>
                <a:chOff x="6586147" y="1057586"/>
                <a:chExt cx="647748" cy="649246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FDCE8F2E-7C44-4926-539C-2D713F7BCD8F}"/>
                    </a:ext>
                  </a:extLst>
                </p:cNvPr>
                <p:cNvSpPr/>
                <p:nvPr/>
              </p:nvSpPr>
              <p:spPr>
                <a:xfrm>
                  <a:off x="6586147" y="1105783"/>
                  <a:ext cx="647748" cy="601050"/>
                </a:xfrm>
                <a:custGeom>
                  <a:avLst/>
                  <a:gdLst>
                    <a:gd name="connsiteX0" fmla="*/ 426907 w 647748"/>
                    <a:gd name="connsiteY0" fmla="*/ 132180 h 601050"/>
                    <a:gd name="connsiteX1" fmla="*/ 357466 w 647748"/>
                    <a:gd name="connsiteY1" fmla="*/ 188467 h 601050"/>
                    <a:gd name="connsiteX2" fmla="*/ 427180 w 647748"/>
                    <a:gd name="connsiteY2" fmla="*/ 232070 h 601050"/>
                    <a:gd name="connsiteX3" fmla="*/ 514956 w 647748"/>
                    <a:gd name="connsiteY3" fmla="*/ 255105 h 601050"/>
                    <a:gd name="connsiteX4" fmla="*/ 557168 w 647748"/>
                    <a:gd name="connsiteY4" fmla="*/ 339501 h 601050"/>
                    <a:gd name="connsiteX5" fmla="*/ 467956 w 647748"/>
                    <a:gd name="connsiteY5" fmla="*/ 454816 h 601050"/>
                    <a:gd name="connsiteX6" fmla="*/ 331605 w 647748"/>
                    <a:gd name="connsiteY6" fmla="*/ 469761 h 601050"/>
                    <a:gd name="connsiteX7" fmla="*/ 313818 w 647748"/>
                    <a:gd name="connsiteY7" fmla="*/ 469281 h 601050"/>
                    <a:gd name="connsiteX8" fmla="*/ 231720 w 647748"/>
                    <a:gd name="connsiteY8" fmla="*/ 460026 h 601050"/>
                    <a:gd name="connsiteX9" fmla="*/ 128346 w 647748"/>
                    <a:gd name="connsiteY9" fmla="*/ 404631 h 601050"/>
                    <a:gd name="connsiteX10" fmla="*/ 85176 w 647748"/>
                    <a:gd name="connsiteY10" fmla="*/ 232755 h 601050"/>
                    <a:gd name="connsiteX11" fmla="*/ 87023 w 647748"/>
                    <a:gd name="connsiteY11" fmla="*/ 203961 h 601050"/>
                    <a:gd name="connsiteX12" fmla="*/ 154275 w 647748"/>
                    <a:gd name="connsiteY12" fmla="*/ 0 h 601050"/>
                    <a:gd name="connsiteX13" fmla="*/ 0 w 647748"/>
                    <a:gd name="connsiteY13" fmla="*/ 276496 h 601050"/>
                    <a:gd name="connsiteX14" fmla="*/ 323875 w 647748"/>
                    <a:gd name="connsiteY14" fmla="*/ 601050 h 601050"/>
                    <a:gd name="connsiteX15" fmla="*/ 647749 w 647748"/>
                    <a:gd name="connsiteY15" fmla="*/ 276496 h 601050"/>
                    <a:gd name="connsiteX16" fmla="*/ 640223 w 647748"/>
                    <a:gd name="connsiteY16" fmla="*/ 206772 h 601050"/>
                    <a:gd name="connsiteX17" fmla="*/ 427044 w 647748"/>
                    <a:gd name="connsiteY17" fmla="*/ 132249 h 60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7748" h="601050">
                      <a:moveTo>
                        <a:pt x="426907" y="132180"/>
                      </a:moveTo>
                      <a:cubicBezTo>
                        <a:pt x="384900" y="132180"/>
                        <a:pt x="357466" y="145412"/>
                        <a:pt x="357466" y="188467"/>
                      </a:cubicBezTo>
                      <a:cubicBezTo>
                        <a:pt x="357466" y="212119"/>
                        <a:pt x="369986" y="229739"/>
                        <a:pt x="427180" y="232070"/>
                      </a:cubicBezTo>
                      <a:cubicBezTo>
                        <a:pt x="461867" y="233509"/>
                        <a:pt x="491080" y="238720"/>
                        <a:pt x="514956" y="255105"/>
                      </a:cubicBezTo>
                      <a:cubicBezTo>
                        <a:pt x="544375" y="275261"/>
                        <a:pt x="556758" y="308444"/>
                        <a:pt x="557168" y="339501"/>
                      </a:cubicBezTo>
                      <a:cubicBezTo>
                        <a:pt x="557784" y="379676"/>
                        <a:pt x="539791" y="430409"/>
                        <a:pt x="467956" y="454816"/>
                      </a:cubicBezTo>
                      <a:cubicBezTo>
                        <a:pt x="427317" y="468596"/>
                        <a:pt x="380248" y="469761"/>
                        <a:pt x="331605" y="469761"/>
                      </a:cubicBezTo>
                      <a:cubicBezTo>
                        <a:pt x="325653" y="469761"/>
                        <a:pt x="319770" y="469281"/>
                        <a:pt x="313818" y="469281"/>
                      </a:cubicBezTo>
                      <a:cubicBezTo>
                        <a:pt x="265038" y="469076"/>
                        <a:pt x="231720" y="460026"/>
                        <a:pt x="231720" y="460026"/>
                      </a:cubicBezTo>
                      <a:cubicBezTo>
                        <a:pt x="198744" y="453376"/>
                        <a:pt x="154754" y="438704"/>
                        <a:pt x="128346" y="404631"/>
                      </a:cubicBezTo>
                      <a:cubicBezTo>
                        <a:pt x="85108" y="348824"/>
                        <a:pt x="83945" y="273205"/>
                        <a:pt x="85176" y="232755"/>
                      </a:cubicBezTo>
                      <a:cubicBezTo>
                        <a:pt x="85450" y="223431"/>
                        <a:pt x="86066" y="213833"/>
                        <a:pt x="87023" y="203961"/>
                      </a:cubicBezTo>
                      <a:cubicBezTo>
                        <a:pt x="93796" y="136568"/>
                        <a:pt x="118768" y="60331"/>
                        <a:pt x="154275" y="0"/>
                      </a:cubicBezTo>
                      <a:cubicBezTo>
                        <a:pt x="61710" y="57109"/>
                        <a:pt x="0" y="159604"/>
                        <a:pt x="0" y="276496"/>
                      </a:cubicBezTo>
                      <a:cubicBezTo>
                        <a:pt x="0" y="455707"/>
                        <a:pt x="144970" y="601050"/>
                        <a:pt x="323875" y="601050"/>
                      </a:cubicBezTo>
                      <a:cubicBezTo>
                        <a:pt x="502779" y="601050"/>
                        <a:pt x="647749" y="455775"/>
                        <a:pt x="647749" y="276496"/>
                      </a:cubicBezTo>
                      <a:cubicBezTo>
                        <a:pt x="647749" y="252569"/>
                        <a:pt x="645149" y="229259"/>
                        <a:pt x="640223" y="206772"/>
                      </a:cubicBezTo>
                      <a:cubicBezTo>
                        <a:pt x="636529" y="204372"/>
                        <a:pt x="531923" y="132249"/>
                        <a:pt x="427044" y="1322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735D212A-ED0B-1A59-5BC5-B97F03B791C2}"/>
                    </a:ext>
                  </a:extLst>
                </p:cNvPr>
                <p:cNvSpPr/>
                <p:nvPr/>
              </p:nvSpPr>
              <p:spPr>
                <a:xfrm>
                  <a:off x="6733691" y="1057586"/>
                  <a:ext cx="475986" cy="449125"/>
                </a:xfrm>
                <a:custGeom>
                  <a:avLst/>
                  <a:gdLst>
                    <a:gd name="connsiteX0" fmla="*/ 45317 w 475986"/>
                    <a:gd name="connsiteY0" fmla="*/ 77882 h 449125"/>
                    <a:gd name="connsiteX1" fmla="*/ 4542 w 475986"/>
                    <a:gd name="connsiteY1" fmla="*/ 227134 h 449125"/>
                    <a:gd name="connsiteX2" fmla="*/ 5500 w 475986"/>
                    <a:gd name="connsiteY2" fmla="*/ 344025 h 449125"/>
                    <a:gd name="connsiteX3" fmla="*/ 184130 w 475986"/>
                    <a:gd name="connsiteY3" fmla="*/ 449125 h 449125"/>
                    <a:gd name="connsiteX4" fmla="*/ 341141 w 475986"/>
                    <a:gd name="connsiteY4" fmla="*/ 385229 h 449125"/>
                    <a:gd name="connsiteX5" fmla="*/ 266775 w 475986"/>
                    <a:gd name="connsiteY5" fmla="*/ 344231 h 449125"/>
                    <a:gd name="connsiteX6" fmla="*/ 141439 w 475986"/>
                    <a:gd name="connsiteY6" fmla="*/ 227408 h 449125"/>
                    <a:gd name="connsiteX7" fmla="*/ 254597 w 475986"/>
                    <a:gd name="connsiteY7" fmla="*/ 122377 h 449125"/>
                    <a:gd name="connsiteX8" fmla="*/ 475987 w 475986"/>
                    <a:gd name="connsiteY8" fmla="*/ 201356 h 449125"/>
                    <a:gd name="connsiteX9" fmla="*/ 176331 w 475986"/>
                    <a:gd name="connsiteY9" fmla="*/ 0 h 449125"/>
                    <a:gd name="connsiteX10" fmla="*/ 76993 w 475986"/>
                    <a:gd name="connsiteY10" fmla="*/ 15563 h 449125"/>
                    <a:gd name="connsiteX11" fmla="*/ 45385 w 475986"/>
                    <a:gd name="connsiteY11" fmla="*/ 77814 h 449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5986" h="449125">
                      <a:moveTo>
                        <a:pt x="45317" y="77882"/>
                      </a:moveTo>
                      <a:cubicBezTo>
                        <a:pt x="25408" y="127861"/>
                        <a:pt x="11862" y="173864"/>
                        <a:pt x="4542" y="227134"/>
                      </a:cubicBezTo>
                      <a:cubicBezTo>
                        <a:pt x="-3463" y="285340"/>
                        <a:pt x="574" y="326132"/>
                        <a:pt x="5500" y="344025"/>
                      </a:cubicBezTo>
                      <a:cubicBezTo>
                        <a:pt x="28350" y="427598"/>
                        <a:pt x="60573" y="449125"/>
                        <a:pt x="184130" y="449125"/>
                      </a:cubicBezTo>
                      <a:cubicBezTo>
                        <a:pt x="307687" y="449125"/>
                        <a:pt x="341141" y="433631"/>
                        <a:pt x="341141" y="385229"/>
                      </a:cubicBezTo>
                      <a:cubicBezTo>
                        <a:pt x="341141" y="372066"/>
                        <a:pt x="331700" y="344574"/>
                        <a:pt x="266775" y="344231"/>
                      </a:cubicBezTo>
                      <a:cubicBezTo>
                        <a:pt x="225658" y="344025"/>
                        <a:pt x="135419" y="332165"/>
                        <a:pt x="141439" y="227408"/>
                      </a:cubicBezTo>
                      <a:cubicBezTo>
                        <a:pt x="145065" y="163991"/>
                        <a:pt x="195692" y="122102"/>
                        <a:pt x="254597" y="122377"/>
                      </a:cubicBezTo>
                      <a:cubicBezTo>
                        <a:pt x="383216" y="122925"/>
                        <a:pt x="466408" y="193814"/>
                        <a:pt x="475987" y="201356"/>
                      </a:cubicBezTo>
                      <a:cubicBezTo>
                        <a:pt x="427549" y="83230"/>
                        <a:pt x="311655" y="0"/>
                        <a:pt x="176331" y="0"/>
                      </a:cubicBezTo>
                      <a:cubicBezTo>
                        <a:pt x="141713" y="0"/>
                        <a:pt x="108327" y="5485"/>
                        <a:pt x="76993" y="15563"/>
                      </a:cubicBezTo>
                      <a:cubicBezTo>
                        <a:pt x="73914" y="19950"/>
                        <a:pt x="60642" y="39352"/>
                        <a:pt x="45385" y="778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95E71EBA-0BD6-E709-6696-078AF695D527}"/>
                </a:ext>
              </a:extLst>
            </p:cNvPr>
            <p:cNvGrpSpPr/>
            <p:nvPr/>
          </p:nvGrpSpPr>
          <p:grpSpPr>
            <a:xfrm>
              <a:off x="7401238" y="1650067"/>
              <a:ext cx="1884683" cy="248935"/>
              <a:chOff x="7401238" y="1650067"/>
              <a:chExt cx="1884683" cy="248935"/>
            </a:xfrm>
            <a:solidFill>
              <a:schemeClr val="bg1"/>
            </a:solidFill>
          </p:grpSpPr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6ED6738A-ABF5-D579-34B1-2358D159398F}"/>
                  </a:ext>
                </a:extLst>
              </p:cNvPr>
              <p:cNvGrpSpPr/>
              <p:nvPr/>
            </p:nvGrpSpPr>
            <p:grpSpPr>
              <a:xfrm>
                <a:off x="7401238" y="1706627"/>
                <a:ext cx="1884683" cy="167350"/>
                <a:chOff x="7401238" y="1706627"/>
                <a:chExt cx="1884683" cy="167350"/>
              </a:xfrm>
              <a:solidFill>
                <a:schemeClr val="bg1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B364FA3E-B78D-BACD-AF0D-FF9E51CA0713}"/>
                    </a:ext>
                  </a:extLst>
                </p:cNvPr>
                <p:cNvSpPr/>
                <p:nvPr/>
              </p:nvSpPr>
              <p:spPr>
                <a:xfrm>
                  <a:off x="8388529" y="1706833"/>
                  <a:ext cx="98859" cy="121828"/>
                </a:xfrm>
                <a:custGeom>
                  <a:avLst/>
                  <a:gdLst>
                    <a:gd name="connsiteX0" fmla="*/ 52269 w 98859"/>
                    <a:gd name="connsiteY0" fmla="*/ 105374 h 121828"/>
                    <a:gd name="connsiteX1" fmla="*/ 62463 w 98859"/>
                    <a:gd name="connsiteY1" fmla="*/ 103660 h 121828"/>
                    <a:gd name="connsiteX2" fmla="*/ 71083 w 98859"/>
                    <a:gd name="connsiteY2" fmla="*/ 98861 h 121828"/>
                    <a:gd name="connsiteX3" fmla="*/ 77172 w 98859"/>
                    <a:gd name="connsiteY3" fmla="*/ 91662 h 121828"/>
                    <a:gd name="connsiteX4" fmla="*/ 79908 w 98859"/>
                    <a:gd name="connsiteY4" fmla="*/ 82613 h 121828"/>
                    <a:gd name="connsiteX5" fmla="*/ 98859 w 98859"/>
                    <a:gd name="connsiteY5" fmla="*/ 82613 h 121828"/>
                    <a:gd name="connsiteX6" fmla="*/ 94549 w 98859"/>
                    <a:gd name="connsiteY6" fmla="*/ 97558 h 121828"/>
                    <a:gd name="connsiteX7" fmla="*/ 84424 w 98859"/>
                    <a:gd name="connsiteY7" fmla="*/ 110036 h 121828"/>
                    <a:gd name="connsiteX8" fmla="*/ 69851 w 98859"/>
                    <a:gd name="connsiteY8" fmla="*/ 118606 h 121828"/>
                    <a:gd name="connsiteX9" fmla="*/ 52269 w 98859"/>
                    <a:gd name="connsiteY9" fmla="*/ 121828 h 121828"/>
                    <a:gd name="connsiteX10" fmla="*/ 29213 w 98859"/>
                    <a:gd name="connsiteY10" fmla="*/ 117098 h 121828"/>
                    <a:gd name="connsiteX11" fmla="*/ 12930 w 98859"/>
                    <a:gd name="connsiteY11" fmla="*/ 104346 h 121828"/>
                    <a:gd name="connsiteX12" fmla="*/ 3215 w 98859"/>
                    <a:gd name="connsiteY12" fmla="*/ 85698 h 121828"/>
                    <a:gd name="connsiteX13" fmla="*/ 0 w 98859"/>
                    <a:gd name="connsiteY13" fmla="*/ 63211 h 121828"/>
                    <a:gd name="connsiteX14" fmla="*/ 0 w 98859"/>
                    <a:gd name="connsiteY14" fmla="*/ 58617 h 121828"/>
                    <a:gd name="connsiteX15" fmla="*/ 3215 w 98859"/>
                    <a:gd name="connsiteY15" fmla="*/ 36130 h 121828"/>
                    <a:gd name="connsiteX16" fmla="*/ 12930 w 98859"/>
                    <a:gd name="connsiteY16" fmla="*/ 17482 h 121828"/>
                    <a:gd name="connsiteX17" fmla="*/ 29213 w 98859"/>
                    <a:gd name="connsiteY17" fmla="*/ 4731 h 121828"/>
                    <a:gd name="connsiteX18" fmla="*/ 52200 w 98859"/>
                    <a:gd name="connsiteY18" fmla="*/ 0 h 121828"/>
                    <a:gd name="connsiteX19" fmla="*/ 70878 w 98859"/>
                    <a:gd name="connsiteY19" fmla="*/ 3291 h 121828"/>
                    <a:gd name="connsiteX20" fmla="*/ 85381 w 98859"/>
                    <a:gd name="connsiteY20" fmla="*/ 12272 h 121828"/>
                    <a:gd name="connsiteX21" fmla="*/ 94959 w 98859"/>
                    <a:gd name="connsiteY21" fmla="*/ 25778 h 121828"/>
                    <a:gd name="connsiteX22" fmla="*/ 98859 w 98859"/>
                    <a:gd name="connsiteY22" fmla="*/ 42643 h 121828"/>
                    <a:gd name="connsiteX23" fmla="*/ 79908 w 98859"/>
                    <a:gd name="connsiteY23" fmla="*/ 42643 h 121828"/>
                    <a:gd name="connsiteX24" fmla="*/ 77377 w 98859"/>
                    <a:gd name="connsiteY24" fmla="*/ 32497 h 121828"/>
                    <a:gd name="connsiteX25" fmla="*/ 71699 w 98859"/>
                    <a:gd name="connsiteY25" fmla="*/ 24270 h 121828"/>
                    <a:gd name="connsiteX26" fmla="*/ 63215 w 98859"/>
                    <a:gd name="connsiteY26" fmla="*/ 18648 h 121828"/>
                    <a:gd name="connsiteX27" fmla="*/ 52200 w 98859"/>
                    <a:gd name="connsiteY27" fmla="*/ 16591 h 121828"/>
                    <a:gd name="connsiteX28" fmla="*/ 36739 w 98859"/>
                    <a:gd name="connsiteY28" fmla="*/ 20293 h 121828"/>
                    <a:gd name="connsiteX29" fmla="*/ 26887 w 98859"/>
                    <a:gd name="connsiteY29" fmla="*/ 30029 h 121828"/>
                    <a:gd name="connsiteX30" fmla="*/ 21619 w 98859"/>
                    <a:gd name="connsiteY30" fmla="*/ 43603 h 121828"/>
                    <a:gd name="connsiteX31" fmla="*/ 20114 w 98859"/>
                    <a:gd name="connsiteY31" fmla="*/ 58754 h 121828"/>
                    <a:gd name="connsiteX32" fmla="*/ 20114 w 98859"/>
                    <a:gd name="connsiteY32" fmla="*/ 63348 h 121828"/>
                    <a:gd name="connsiteX33" fmla="*/ 21619 w 98859"/>
                    <a:gd name="connsiteY33" fmla="*/ 78705 h 121828"/>
                    <a:gd name="connsiteX34" fmla="*/ 26819 w 98859"/>
                    <a:gd name="connsiteY34" fmla="*/ 92211 h 121828"/>
                    <a:gd name="connsiteX35" fmla="*/ 36670 w 98859"/>
                    <a:gd name="connsiteY35" fmla="*/ 101878 h 121828"/>
                    <a:gd name="connsiteX36" fmla="*/ 52269 w 98859"/>
                    <a:gd name="connsiteY36" fmla="*/ 105580 h 121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8859" h="121828">
                      <a:moveTo>
                        <a:pt x="52269" y="105374"/>
                      </a:moveTo>
                      <a:cubicBezTo>
                        <a:pt x="55826" y="105374"/>
                        <a:pt x="59179" y="104826"/>
                        <a:pt x="62463" y="103660"/>
                      </a:cubicBezTo>
                      <a:cubicBezTo>
                        <a:pt x="65746" y="102495"/>
                        <a:pt x="68620" y="100918"/>
                        <a:pt x="71083" y="98861"/>
                      </a:cubicBezTo>
                      <a:cubicBezTo>
                        <a:pt x="73546" y="96804"/>
                        <a:pt x="75598" y="94405"/>
                        <a:pt x="77172" y="91662"/>
                      </a:cubicBezTo>
                      <a:cubicBezTo>
                        <a:pt x="78745" y="88852"/>
                        <a:pt x="79635" y="85835"/>
                        <a:pt x="79908" y="82613"/>
                      </a:cubicBezTo>
                      <a:lnTo>
                        <a:pt x="98859" y="82613"/>
                      </a:lnTo>
                      <a:cubicBezTo>
                        <a:pt x="98585" y="87823"/>
                        <a:pt x="97149" y="92828"/>
                        <a:pt x="94549" y="97558"/>
                      </a:cubicBezTo>
                      <a:cubicBezTo>
                        <a:pt x="91949" y="102289"/>
                        <a:pt x="88597" y="106471"/>
                        <a:pt x="84424" y="110036"/>
                      </a:cubicBezTo>
                      <a:cubicBezTo>
                        <a:pt x="80250" y="113601"/>
                        <a:pt x="75393" y="116481"/>
                        <a:pt x="69851" y="118606"/>
                      </a:cubicBezTo>
                      <a:cubicBezTo>
                        <a:pt x="64310" y="120731"/>
                        <a:pt x="58426" y="121828"/>
                        <a:pt x="52269" y="121828"/>
                      </a:cubicBezTo>
                      <a:cubicBezTo>
                        <a:pt x="43443" y="121828"/>
                        <a:pt x="35781" y="120251"/>
                        <a:pt x="29213" y="117098"/>
                      </a:cubicBezTo>
                      <a:cubicBezTo>
                        <a:pt x="22645" y="113944"/>
                        <a:pt x="17241" y="109693"/>
                        <a:pt x="12930" y="104346"/>
                      </a:cubicBezTo>
                      <a:cubicBezTo>
                        <a:pt x="8620" y="98998"/>
                        <a:pt x="5336" y="92759"/>
                        <a:pt x="3215" y="85698"/>
                      </a:cubicBezTo>
                      <a:cubicBezTo>
                        <a:pt x="1095" y="78568"/>
                        <a:pt x="0" y="71095"/>
                        <a:pt x="0" y="63211"/>
                      </a:cubicBezTo>
                      <a:lnTo>
                        <a:pt x="0" y="58617"/>
                      </a:lnTo>
                      <a:cubicBezTo>
                        <a:pt x="0" y="50733"/>
                        <a:pt x="1095" y="43260"/>
                        <a:pt x="3215" y="36130"/>
                      </a:cubicBezTo>
                      <a:cubicBezTo>
                        <a:pt x="5336" y="29000"/>
                        <a:pt x="8552" y="22830"/>
                        <a:pt x="12930" y="17482"/>
                      </a:cubicBezTo>
                      <a:cubicBezTo>
                        <a:pt x="17309" y="12135"/>
                        <a:pt x="22714" y="7884"/>
                        <a:pt x="29213" y="4731"/>
                      </a:cubicBezTo>
                      <a:cubicBezTo>
                        <a:pt x="35712" y="1577"/>
                        <a:pt x="43375" y="0"/>
                        <a:pt x="52200" y="0"/>
                      </a:cubicBezTo>
                      <a:cubicBezTo>
                        <a:pt x="59042" y="0"/>
                        <a:pt x="65268" y="1097"/>
                        <a:pt x="70878" y="3291"/>
                      </a:cubicBezTo>
                      <a:cubicBezTo>
                        <a:pt x="76488" y="5485"/>
                        <a:pt x="81345" y="8433"/>
                        <a:pt x="85381" y="12272"/>
                      </a:cubicBezTo>
                      <a:cubicBezTo>
                        <a:pt x="89418" y="16111"/>
                        <a:pt x="92633" y="20567"/>
                        <a:pt x="94959" y="25778"/>
                      </a:cubicBezTo>
                      <a:cubicBezTo>
                        <a:pt x="97286" y="30988"/>
                        <a:pt x="98585" y="36610"/>
                        <a:pt x="98859" y="42643"/>
                      </a:cubicBezTo>
                      <a:lnTo>
                        <a:pt x="79908" y="42643"/>
                      </a:lnTo>
                      <a:cubicBezTo>
                        <a:pt x="79635" y="39010"/>
                        <a:pt x="78745" y="35650"/>
                        <a:pt x="77377" y="32497"/>
                      </a:cubicBezTo>
                      <a:cubicBezTo>
                        <a:pt x="75940" y="29343"/>
                        <a:pt x="74093" y="26601"/>
                        <a:pt x="71699" y="24270"/>
                      </a:cubicBezTo>
                      <a:cubicBezTo>
                        <a:pt x="69304" y="21939"/>
                        <a:pt x="66499" y="20019"/>
                        <a:pt x="63215" y="18648"/>
                      </a:cubicBezTo>
                      <a:cubicBezTo>
                        <a:pt x="59931" y="17277"/>
                        <a:pt x="56237" y="16591"/>
                        <a:pt x="52200" y="16591"/>
                      </a:cubicBezTo>
                      <a:cubicBezTo>
                        <a:pt x="45975" y="16591"/>
                        <a:pt x="40843" y="17825"/>
                        <a:pt x="36739" y="20293"/>
                      </a:cubicBezTo>
                      <a:cubicBezTo>
                        <a:pt x="32634" y="22761"/>
                        <a:pt x="29350" y="25984"/>
                        <a:pt x="26887" y="30029"/>
                      </a:cubicBezTo>
                      <a:cubicBezTo>
                        <a:pt x="24424" y="34073"/>
                        <a:pt x="22645" y="38598"/>
                        <a:pt x="21619" y="43603"/>
                      </a:cubicBezTo>
                      <a:cubicBezTo>
                        <a:pt x="20593" y="48608"/>
                        <a:pt x="20114" y="53681"/>
                        <a:pt x="20114" y="58754"/>
                      </a:cubicBezTo>
                      <a:lnTo>
                        <a:pt x="20114" y="63348"/>
                      </a:lnTo>
                      <a:cubicBezTo>
                        <a:pt x="20114" y="68558"/>
                        <a:pt x="20593" y="73700"/>
                        <a:pt x="21619" y="78705"/>
                      </a:cubicBezTo>
                      <a:cubicBezTo>
                        <a:pt x="22645" y="83710"/>
                        <a:pt x="24356" y="88234"/>
                        <a:pt x="26819" y="92211"/>
                      </a:cubicBezTo>
                      <a:cubicBezTo>
                        <a:pt x="29281" y="96187"/>
                        <a:pt x="32565" y="99409"/>
                        <a:pt x="36670" y="101878"/>
                      </a:cubicBezTo>
                      <a:cubicBezTo>
                        <a:pt x="40775" y="104346"/>
                        <a:pt x="45975" y="105580"/>
                        <a:pt x="52269" y="1055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996DC4B1-C076-B618-1F72-7B53B2660995}"/>
                    </a:ext>
                  </a:extLst>
                </p:cNvPr>
                <p:cNvSpPr/>
                <p:nvPr/>
              </p:nvSpPr>
              <p:spPr>
                <a:xfrm>
                  <a:off x="8504491" y="1706696"/>
                  <a:ext cx="106863" cy="121896"/>
                </a:xfrm>
                <a:custGeom>
                  <a:avLst/>
                  <a:gdLst>
                    <a:gd name="connsiteX0" fmla="*/ 137 w 106863"/>
                    <a:gd name="connsiteY0" fmla="*/ 59851 h 121896"/>
                    <a:gd name="connsiteX1" fmla="*/ 3900 w 106863"/>
                    <a:gd name="connsiteY1" fmla="*/ 36130 h 121896"/>
                    <a:gd name="connsiteX2" fmla="*/ 14504 w 106863"/>
                    <a:gd name="connsiteY2" fmla="*/ 17208 h 121896"/>
                    <a:gd name="connsiteX3" fmla="*/ 31266 w 106863"/>
                    <a:gd name="connsiteY3" fmla="*/ 4593 h 121896"/>
                    <a:gd name="connsiteX4" fmla="*/ 53363 w 106863"/>
                    <a:gd name="connsiteY4" fmla="*/ 0 h 121896"/>
                    <a:gd name="connsiteX5" fmla="*/ 75735 w 106863"/>
                    <a:gd name="connsiteY5" fmla="*/ 4593 h 121896"/>
                    <a:gd name="connsiteX6" fmla="*/ 92565 w 106863"/>
                    <a:gd name="connsiteY6" fmla="*/ 17208 h 121896"/>
                    <a:gd name="connsiteX7" fmla="*/ 103169 w 106863"/>
                    <a:gd name="connsiteY7" fmla="*/ 36130 h 121896"/>
                    <a:gd name="connsiteX8" fmla="*/ 106863 w 106863"/>
                    <a:gd name="connsiteY8" fmla="*/ 59851 h 121896"/>
                    <a:gd name="connsiteX9" fmla="*/ 106863 w 106863"/>
                    <a:gd name="connsiteY9" fmla="*/ 62251 h 121896"/>
                    <a:gd name="connsiteX10" fmla="*/ 103169 w 106863"/>
                    <a:gd name="connsiteY10" fmla="*/ 85972 h 121896"/>
                    <a:gd name="connsiteX11" fmla="*/ 92565 w 106863"/>
                    <a:gd name="connsiteY11" fmla="*/ 104894 h 121896"/>
                    <a:gd name="connsiteX12" fmla="*/ 75735 w 106863"/>
                    <a:gd name="connsiteY12" fmla="*/ 117372 h 121896"/>
                    <a:gd name="connsiteX13" fmla="*/ 53500 w 106863"/>
                    <a:gd name="connsiteY13" fmla="*/ 121897 h 121896"/>
                    <a:gd name="connsiteX14" fmla="*/ 31266 w 106863"/>
                    <a:gd name="connsiteY14" fmla="*/ 117372 h 121896"/>
                    <a:gd name="connsiteX15" fmla="*/ 14435 w 106863"/>
                    <a:gd name="connsiteY15" fmla="*/ 104894 h 121896"/>
                    <a:gd name="connsiteX16" fmla="*/ 3763 w 106863"/>
                    <a:gd name="connsiteY16" fmla="*/ 85972 h 121896"/>
                    <a:gd name="connsiteX17" fmla="*/ 0 w 106863"/>
                    <a:gd name="connsiteY17" fmla="*/ 62251 h 121896"/>
                    <a:gd name="connsiteX18" fmla="*/ 0 w 106863"/>
                    <a:gd name="connsiteY18" fmla="*/ 59851 h 121896"/>
                    <a:gd name="connsiteX19" fmla="*/ 20319 w 106863"/>
                    <a:gd name="connsiteY19" fmla="*/ 62251 h 121896"/>
                    <a:gd name="connsiteX20" fmla="*/ 22371 w 106863"/>
                    <a:gd name="connsiteY20" fmla="*/ 78842 h 121896"/>
                    <a:gd name="connsiteX21" fmla="*/ 28597 w 106863"/>
                    <a:gd name="connsiteY21" fmla="*/ 92554 h 121896"/>
                    <a:gd name="connsiteX22" fmla="*/ 38996 w 106863"/>
                    <a:gd name="connsiteY22" fmla="*/ 101946 h 121896"/>
                    <a:gd name="connsiteX23" fmla="*/ 53569 w 106863"/>
                    <a:gd name="connsiteY23" fmla="*/ 105443 h 121896"/>
                    <a:gd name="connsiteX24" fmla="*/ 68073 w 106863"/>
                    <a:gd name="connsiteY24" fmla="*/ 101946 h 121896"/>
                    <a:gd name="connsiteX25" fmla="*/ 78472 w 106863"/>
                    <a:gd name="connsiteY25" fmla="*/ 92554 h 121896"/>
                    <a:gd name="connsiteX26" fmla="*/ 84697 w 106863"/>
                    <a:gd name="connsiteY26" fmla="*/ 78842 h 121896"/>
                    <a:gd name="connsiteX27" fmla="*/ 86818 w 106863"/>
                    <a:gd name="connsiteY27" fmla="*/ 62251 h 121896"/>
                    <a:gd name="connsiteX28" fmla="*/ 86818 w 106863"/>
                    <a:gd name="connsiteY28" fmla="*/ 59851 h 121896"/>
                    <a:gd name="connsiteX29" fmla="*/ 84697 w 106863"/>
                    <a:gd name="connsiteY29" fmla="*/ 43260 h 121896"/>
                    <a:gd name="connsiteX30" fmla="*/ 78403 w 106863"/>
                    <a:gd name="connsiteY30" fmla="*/ 29480 h 121896"/>
                    <a:gd name="connsiteX31" fmla="*/ 67936 w 106863"/>
                    <a:gd name="connsiteY31" fmla="*/ 20019 h 121896"/>
                    <a:gd name="connsiteX32" fmla="*/ 53295 w 106863"/>
                    <a:gd name="connsiteY32" fmla="*/ 16523 h 121896"/>
                    <a:gd name="connsiteX33" fmla="*/ 38859 w 106863"/>
                    <a:gd name="connsiteY33" fmla="*/ 20019 h 121896"/>
                    <a:gd name="connsiteX34" fmla="*/ 28529 w 106863"/>
                    <a:gd name="connsiteY34" fmla="*/ 29480 h 121896"/>
                    <a:gd name="connsiteX35" fmla="*/ 22303 w 106863"/>
                    <a:gd name="connsiteY35" fmla="*/ 43260 h 121896"/>
                    <a:gd name="connsiteX36" fmla="*/ 20251 w 106863"/>
                    <a:gd name="connsiteY36" fmla="*/ 59851 h 121896"/>
                    <a:gd name="connsiteX37" fmla="*/ 20251 w 106863"/>
                    <a:gd name="connsiteY37" fmla="*/ 62251 h 121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06863" h="121896">
                      <a:moveTo>
                        <a:pt x="137" y="59851"/>
                      </a:moveTo>
                      <a:cubicBezTo>
                        <a:pt x="137" y="51282"/>
                        <a:pt x="1368" y="43397"/>
                        <a:pt x="3900" y="36130"/>
                      </a:cubicBezTo>
                      <a:cubicBezTo>
                        <a:pt x="6363" y="28863"/>
                        <a:pt x="9920" y="22556"/>
                        <a:pt x="14504" y="17208"/>
                      </a:cubicBezTo>
                      <a:cubicBezTo>
                        <a:pt x="19088" y="11861"/>
                        <a:pt x="24698" y="7679"/>
                        <a:pt x="31266" y="4593"/>
                      </a:cubicBezTo>
                      <a:cubicBezTo>
                        <a:pt x="37833" y="1508"/>
                        <a:pt x="45222" y="0"/>
                        <a:pt x="53363" y="0"/>
                      </a:cubicBezTo>
                      <a:cubicBezTo>
                        <a:pt x="61505" y="0"/>
                        <a:pt x="69099" y="1508"/>
                        <a:pt x="75735" y="4593"/>
                      </a:cubicBezTo>
                      <a:cubicBezTo>
                        <a:pt x="82371" y="7679"/>
                        <a:pt x="87981" y="11861"/>
                        <a:pt x="92565" y="17208"/>
                      </a:cubicBezTo>
                      <a:cubicBezTo>
                        <a:pt x="97217" y="22556"/>
                        <a:pt x="100706" y="28863"/>
                        <a:pt x="103169" y="36130"/>
                      </a:cubicBezTo>
                      <a:cubicBezTo>
                        <a:pt x="105632" y="43397"/>
                        <a:pt x="106863" y="51350"/>
                        <a:pt x="106863" y="59851"/>
                      </a:cubicBezTo>
                      <a:lnTo>
                        <a:pt x="106863" y="62251"/>
                      </a:lnTo>
                      <a:cubicBezTo>
                        <a:pt x="106863" y="70821"/>
                        <a:pt x="105632" y="78705"/>
                        <a:pt x="103169" y="85972"/>
                      </a:cubicBezTo>
                      <a:cubicBezTo>
                        <a:pt x="100706" y="93239"/>
                        <a:pt x="97149" y="99547"/>
                        <a:pt x="92565" y="104894"/>
                      </a:cubicBezTo>
                      <a:cubicBezTo>
                        <a:pt x="87913" y="110242"/>
                        <a:pt x="82371" y="114355"/>
                        <a:pt x="75735" y="117372"/>
                      </a:cubicBezTo>
                      <a:cubicBezTo>
                        <a:pt x="69099" y="120388"/>
                        <a:pt x="61778" y="121897"/>
                        <a:pt x="53500" y="121897"/>
                      </a:cubicBezTo>
                      <a:cubicBezTo>
                        <a:pt x="45222" y="121897"/>
                        <a:pt x="37833" y="120388"/>
                        <a:pt x="31266" y="117372"/>
                      </a:cubicBezTo>
                      <a:cubicBezTo>
                        <a:pt x="24698" y="114355"/>
                        <a:pt x="19088" y="110173"/>
                        <a:pt x="14435" y="104894"/>
                      </a:cubicBezTo>
                      <a:cubicBezTo>
                        <a:pt x="9783" y="99547"/>
                        <a:pt x="6226" y="93308"/>
                        <a:pt x="3763" y="85972"/>
                      </a:cubicBezTo>
                      <a:cubicBezTo>
                        <a:pt x="1300" y="78705"/>
                        <a:pt x="0" y="70752"/>
                        <a:pt x="0" y="62251"/>
                      </a:cubicBezTo>
                      <a:lnTo>
                        <a:pt x="0" y="59851"/>
                      </a:lnTo>
                      <a:close/>
                      <a:moveTo>
                        <a:pt x="20319" y="62251"/>
                      </a:moveTo>
                      <a:cubicBezTo>
                        <a:pt x="20319" y="68147"/>
                        <a:pt x="21003" y="73632"/>
                        <a:pt x="22371" y="78842"/>
                      </a:cubicBezTo>
                      <a:cubicBezTo>
                        <a:pt x="23740" y="84053"/>
                        <a:pt x="25792" y="88646"/>
                        <a:pt x="28597" y="92554"/>
                      </a:cubicBezTo>
                      <a:cubicBezTo>
                        <a:pt x="31402" y="96530"/>
                        <a:pt x="34823" y="99615"/>
                        <a:pt x="38996" y="101946"/>
                      </a:cubicBezTo>
                      <a:cubicBezTo>
                        <a:pt x="43170" y="104277"/>
                        <a:pt x="48027" y="105443"/>
                        <a:pt x="53569" y="105443"/>
                      </a:cubicBezTo>
                      <a:cubicBezTo>
                        <a:pt x="59110" y="105443"/>
                        <a:pt x="63899" y="104277"/>
                        <a:pt x="68073" y="101946"/>
                      </a:cubicBezTo>
                      <a:cubicBezTo>
                        <a:pt x="72246" y="99615"/>
                        <a:pt x="75735" y="96530"/>
                        <a:pt x="78472" y="92554"/>
                      </a:cubicBezTo>
                      <a:cubicBezTo>
                        <a:pt x="81208" y="88577"/>
                        <a:pt x="83261" y="84053"/>
                        <a:pt x="84697" y="78842"/>
                      </a:cubicBezTo>
                      <a:cubicBezTo>
                        <a:pt x="86134" y="73632"/>
                        <a:pt x="86818" y="68078"/>
                        <a:pt x="86818" y="62251"/>
                      </a:cubicBezTo>
                      <a:lnTo>
                        <a:pt x="86818" y="59851"/>
                      </a:lnTo>
                      <a:cubicBezTo>
                        <a:pt x="86818" y="54024"/>
                        <a:pt x="86134" y="48539"/>
                        <a:pt x="84697" y="43260"/>
                      </a:cubicBezTo>
                      <a:cubicBezTo>
                        <a:pt x="83261" y="37981"/>
                        <a:pt x="81208" y="33388"/>
                        <a:pt x="78403" y="29480"/>
                      </a:cubicBezTo>
                      <a:cubicBezTo>
                        <a:pt x="75598" y="25572"/>
                        <a:pt x="72109" y="22350"/>
                        <a:pt x="67936" y="20019"/>
                      </a:cubicBezTo>
                      <a:cubicBezTo>
                        <a:pt x="63762" y="17688"/>
                        <a:pt x="58837" y="16523"/>
                        <a:pt x="53295" y="16523"/>
                      </a:cubicBezTo>
                      <a:cubicBezTo>
                        <a:pt x="47753" y="16523"/>
                        <a:pt x="43033" y="17688"/>
                        <a:pt x="38859" y="20019"/>
                      </a:cubicBezTo>
                      <a:cubicBezTo>
                        <a:pt x="34686" y="22350"/>
                        <a:pt x="31266" y="25504"/>
                        <a:pt x="28529" y="29480"/>
                      </a:cubicBezTo>
                      <a:cubicBezTo>
                        <a:pt x="25792" y="33456"/>
                        <a:pt x="23671" y="38050"/>
                        <a:pt x="22303" y="43260"/>
                      </a:cubicBezTo>
                      <a:cubicBezTo>
                        <a:pt x="20935" y="48539"/>
                        <a:pt x="20251" y="54024"/>
                        <a:pt x="20251" y="59851"/>
                      </a:cubicBezTo>
                      <a:lnTo>
                        <a:pt x="20251" y="622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CE7F507D-24EA-3D38-4170-218D111E058F}"/>
                    </a:ext>
                  </a:extLst>
                </p:cNvPr>
                <p:cNvSpPr/>
                <p:nvPr/>
              </p:nvSpPr>
              <p:spPr>
                <a:xfrm>
                  <a:off x="8636463" y="1706696"/>
                  <a:ext cx="164468" cy="119702"/>
                </a:xfrm>
                <a:custGeom>
                  <a:avLst/>
                  <a:gdLst>
                    <a:gd name="connsiteX0" fmla="*/ 18882 w 164468"/>
                    <a:gd name="connsiteY0" fmla="*/ 2194 h 119702"/>
                    <a:gd name="connsiteX1" fmla="*/ 19430 w 164468"/>
                    <a:gd name="connsiteY1" fmla="*/ 15220 h 119702"/>
                    <a:gd name="connsiteX2" fmla="*/ 34139 w 164468"/>
                    <a:gd name="connsiteY2" fmla="*/ 4045 h 119702"/>
                    <a:gd name="connsiteX3" fmla="*/ 54253 w 164468"/>
                    <a:gd name="connsiteY3" fmla="*/ 0 h 119702"/>
                    <a:gd name="connsiteX4" fmla="*/ 74367 w 164468"/>
                    <a:gd name="connsiteY4" fmla="*/ 4525 h 119702"/>
                    <a:gd name="connsiteX5" fmla="*/ 87776 w 164468"/>
                    <a:gd name="connsiteY5" fmla="*/ 18922 h 119702"/>
                    <a:gd name="connsiteX6" fmla="*/ 103032 w 164468"/>
                    <a:gd name="connsiteY6" fmla="*/ 5210 h 119702"/>
                    <a:gd name="connsiteX7" fmla="*/ 125199 w 164468"/>
                    <a:gd name="connsiteY7" fmla="*/ 0 h 119702"/>
                    <a:gd name="connsiteX8" fmla="*/ 141892 w 164468"/>
                    <a:gd name="connsiteY8" fmla="*/ 2468 h 119702"/>
                    <a:gd name="connsiteX9" fmla="*/ 154206 w 164468"/>
                    <a:gd name="connsiteY9" fmla="*/ 10147 h 119702"/>
                    <a:gd name="connsiteX10" fmla="*/ 161869 w 164468"/>
                    <a:gd name="connsiteY10" fmla="*/ 23378 h 119702"/>
                    <a:gd name="connsiteX11" fmla="*/ 164468 w 164468"/>
                    <a:gd name="connsiteY11" fmla="*/ 42506 h 119702"/>
                    <a:gd name="connsiteX12" fmla="*/ 164468 w 164468"/>
                    <a:gd name="connsiteY12" fmla="*/ 119703 h 119702"/>
                    <a:gd name="connsiteX13" fmla="*/ 144423 w 164468"/>
                    <a:gd name="connsiteY13" fmla="*/ 119703 h 119702"/>
                    <a:gd name="connsiteX14" fmla="*/ 144423 w 164468"/>
                    <a:gd name="connsiteY14" fmla="*/ 42369 h 119702"/>
                    <a:gd name="connsiteX15" fmla="*/ 142644 w 164468"/>
                    <a:gd name="connsiteY15" fmla="*/ 30097 h 119702"/>
                    <a:gd name="connsiteX16" fmla="*/ 137582 w 164468"/>
                    <a:gd name="connsiteY16" fmla="*/ 22281 h 119702"/>
                    <a:gd name="connsiteX17" fmla="*/ 129645 w 164468"/>
                    <a:gd name="connsiteY17" fmla="*/ 18237 h 119702"/>
                    <a:gd name="connsiteX18" fmla="*/ 119383 w 164468"/>
                    <a:gd name="connsiteY18" fmla="*/ 17071 h 119702"/>
                    <a:gd name="connsiteX19" fmla="*/ 108437 w 164468"/>
                    <a:gd name="connsiteY19" fmla="*/ 19059 h 119702"/>
                    <a:gd name="connsiteX20" fmla="*/ 100227 w 164468"/>
                    <a:gd name="connsiteY20" fmla="*/ 24338 h 119702"/>
                    <a:gd name="connsiteX21" fmla="*/ 94822 w 164468"/>
                    <a:gd name="connsiteY21" fmla="*/ 32154 h 119702"/>
                    <a:gd name="connsiteX22" fmla="*/ 92291 w 164468"/>
                    <a:gd name="connsiteY22" fmla="*/ 41752 h 119702"/>
                    <a:gd name="connsiteX23" fmla="*/ 92291 w 164468"/>
                    <a:gd name="connsiteY23" fmla="*/ 119703 h 119702"/>
                    <a:gd name="connsiteX24" fmla="*/ 72109 w 164468"/>
                    <a:gd name="connsiteY24" fmla="*/ 119703 h 119702"/>
                    <a:gd name="connsiteX25" fmla="*/ 72109 w 164468"/>
                    <a:gd name="connsiteY25" fmla="*/ 42506 h 119702"/>
                    <a:gd name="connsiteX26" fmla="*/ 70330 w 164468"/>
                    <a:gd name="connsiteY26" fmla="*/ 30851 h 119702"/>
                    <a:gd name="connsiteX27" fmla="*/ 65267 w 164468"/>
                    <a:gd name="connsiteY27" fmla="*/ 22967 h 119702"/>
                    <a:gd name="connsiteX28" fmla="*/ 57400 w 164468"/>
                    <a:gd name="connsiteY28" fmla="*/ 18511 h 119702"/>
                    <a:gd name="connsiteX29" fmla="*/ 47069 w 164468"/>
                    <a:gd name="connsiteY29" fmla="*/ 17071 h 119702"/>
                    <a:gd name="connsiteX30" fmla="*/ 29829 w 164468"/>
                    <a:gd name="connsiteY30" fmla="*/ 21733 h 119702"/>
                    <a:gd name="connsiteX31" fmla="*/ 20045 w 164468"/>
                    <a:gd name="connsiteY31" fmla="*/ 33868 h 119702"/>
                    <a:gd name="connsiteX32" fmla="*/ 20045 w 164468"/>
                    <a:gd name="connsiteY32" fmla="*/ 119634 h 119702"/>
                    <a:gd name="connsiteX33" fmla="*/ 0 w 164468"/>
                    <a:gd name="connsiteY33" fmla="*/ 119634 h 119702"/>
                    <a:gd name="connsiteX34" fmla="*/ 0 w 164468"/>
                    <a:gd name="connsiteY34" fmla="*/ 2125 h 119702"/>
                    <a:gd name="connsiteX35" fmla="*/ 18951 w 164468"/>
                    <a:gd name="connsiteY35" fmla="*/ 2125 h 119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64468" h="119702">
                      <a:moveTo>
                        <a:pt x="18882" y="2194"/>
                      </a:moveTo>
                      <a:lnTo>
                        <a:pt x="19430" y="15220"/>
                      </a:lnTo>
                      <a:cubicBezTo>
                        <a:pt x="23466" y="10421"/>
                        <a:pt x="28392" y="6719"/>
                        <a:pt x="34139" y="4045"/>
                      </a:cubicBezTo>
                      <a:cubicBezTo>
                        <a:pt x="39886" y="1371"/>
                        <a:pt x="46590" y="0"/>
                        <a:pt x="54253" y="0"/>
                      </a:cubicBezTo>
                      <a:cubicBezTo>
                        <a:pt x="61915" y="0"/>
                        <a:pt x="68551" y="1508"/>
                        <a:pt x="74367" y="4525"/>
                      </a:cubicBezTo>
                      <a:cubicBezTo>
                        <a:pt x="80182" y="7541"/>
                        <a:pt x="84629" y="12341"/>
                        <a:pt x="87776" y="18922"/>
                      </a:cubicBezTo>
                      <a:cubicBezTo>
                        <a:pt x="91675" y="13300"/>
                        <a:pt x="96738" y="8707"/>
                        <a:pt x="103032" y="5210"/>
                      </a:cubicBezTo>
                      <a:cubicBezTo>
                        <a:pt x="109326" y="1714"/>
                        <a:pt x="116647" y="0"/>
                        <a:pt x="125199" y="0"/>
                      </a:cubicBezTo>
                      <a:cubicBezTo>
                        <a:pt x="131493" y="0"/>
                        <a:pt x="137034" y="823"/>
                        <a:pt x="141892" y="2468"/>
                      </a:cubicBezTo>
                      <a:cubicBezTo>
                        <a:pt x="146749" y="4114"/>
                        <a:pt x="150854" y="6650"/>
                        <a:pt x="154206" y="10147"/>
                      </a:cubicBezTo>
                      <a:cubicBezTo>
                        <a:pt x="157559" y="13643"/>
                        <a:pt x="160090" y="18031"/>
                        <a:pt x="161869" y="23378"/>
                      </a:cubicBezTo>
                      <a:cubicBezTo>
                        <a:pt x="163647" y="28726"/>
                        <a:pt x="164468" y="35102"/>
                        <a:pt x="164468" y="42506"/>
                      </a:cubicBezTo>
                      <a:lnTo>
                        <a:pt x="164468" y="119703"/>
                      </a:lnTo>
                      <a:lnTo>
                        <a:pt x="144423" y="119703"/>
                      </a:lnTo>
                      <a:lnTo>
                        <a:pt x="144423" y="42369"/>
                      </a:lnTo>
                      <a:cubicBezTo>
                        <a:pt x="144423" y="37433"/>
                        <a:pt x="143807" y="33388"/>
                        <a:pt x="142644" y="30097"/>
                      </a:cubicBezTo>
                      <a:cubicBezTo>
                        <a:pt x="141481" y="26806"/>
                        <a:pt x="139771" y="24201"/>
                        <a:pt x="137582" y="22281"/>
                      </a:cubicBezTo>
                      <a:cubicBezTo>
                        <a:pt x="135392" y="20293"/>
                        <a:pt x="132793" y="18991"/>
                        <a:pt x="129645" y="18237"/>
                      </a:cubicBezTo>
                      <a:cubicBezTo>
                        <a:pt x="126498" y="17482"/>
                        <a:pt x="123078" y="17071"/>
                        <a:pt x="119383" y="17071"/>
                      </a:cubicBezTo>
                      <a:cubicBezTo>
                        <a:pt x="115278" y="17071"/>
                        <a:pt x="111584" y="17757"/>
                        <a:pt x="108437" y="19059"/>
                      </a:cubicBezTo>
                      <a:cubicBezTo>
                        <a:pt x="105290" y="20362"/>
                        <a:pt x="102553" y="22144"/>
                        <a:pt x="100227" y="24338"/>
                      </a:cubicBezTo>
                      <a:cubicBezTo>
                        <a:pt x="97969" y="26532"/>
                        <a:pt x="96122" y="29137"/>
                        <a:pt x="94822" y="32154"/>
                      </a:cubicBezTo>
                      <a:cubicBezTo>
                        <a:pt x="93523" y="35170"/>
                        <a:pt x="92633" y="38393"/>
                        <a:pt x="92291" y="41752"/>
                      </a:cubicBezTo>
                      <a:lnTo>
                        <a:pt x="92291" y="119703"/>
                      </a:lnTo>
                      <a:lnTo>
                        <a:pt x="72109" y="119703"/>
                      </a:lnTo>
                      <a:lnTo>
                        <a:pt x="72109" y="42506"/>
                      </a:lnTo>
                      <a:cubicBezTo>
                        <a:pt x="72109" y="37913"/>
                        <a:pt x="71493" y="34073"/>
                        <a:pt x="70330" y="30851"/>
                      </a:cubicBezTo>
                      <a:cubicBezTo>
                        <a:pt x="69167" y="27629"/>
                        <a:pt x="67457" y="25024"/>
                        <a:pt x="65267" y="22967"/>
                      </a:cubicBezTo>
                      <a:cubicBezTo>
                        <a:pt x="63078" y="20910"/>
                        <a:pt x="60478" y="19471"/>
                        <a:pt x="57400" y="18511"/>
                      </a:cubicBezTo>
                      <a:cubicBezTo>
                        <a:pt x="54321" y="17551"/>
                        <a:pt x="50900" y="17071"/>
                        <a:pt x="47069" y="17071"/>
                      </a:cubicBezTo>
                      <a:cubicBezTo>
                        <a:pt x="39886" y="17071"/>
                        <a:pt x="34139" y="18648"/>
                        <a:pt x="29829" y="21733"/>
                      </a:cubicBezTo>
                      <a:cubicBezTo>
                        <a:pt x="25518" y="24818"/>
                        <a:pt x="22235" y="28932"/>
                        <a:pt x="20045" y="33868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56CB0C28-FF78-747F-8E4B-26BDD721F5F0}"/>
                    </a:ext>
                  </a:extLst>
                </p:cNvPr>
                <p:cNvSpPr/>
                <p:nvPr/>
              </p:nvSpPr>
              <p:spPr>
                <a:xfrm>
                  <a:off x="8831102" y="1706696"/>
                  <a:ext cx="99132" cy="164882"/>
                </a:xfrm>
                <a:custGeom>
                  <a:avLst/>
                  <a:gdLst>
                    <a:gd name="connsiteX0" fmla="*/ 98996 w 99132"/>
                    <a:gd name="connsiteY0" fmla="*/ 62251 h 164882"/>
                    <a:gd name="connsiteX1" fmla="*/ 95986 w 99132"/>
                    <a:gd name="connsiteY1" fmla="*/ 86109 h 164882"/>
                    <a:gd name="connsiteX2" fmla="*/ 87160 w 99132"/>
                    <a:gd name="connsiteY2" fmla="*/ 105031 h 164882"/>
                    <a:gd name="connsiteX3" fmla="*/ 72930 w 99132"/>
                    <a:gd name="connsiteY3" fmla="*/ 117440 h 164882"/>
                    <a:gd name="connsiteX4" fmla="*/ 53637 w 99132"/>
                    <a:gd name="connsiteY4" fmla="*/ 121897 h 164882"/>
                    <a:gd name="connsiteX5" fmla="*/ 34276 w 99132"/>
                    <a:gd name="connsiteY5" fmla="*/ 118400 h 164882"/>
                    <a:gd name="connsiteX6" fmla="*/ 20046 w 99132"/>
                    <a:gd name="connsiteY6" fmla="*/ 108322 h 164882"/>
                    <a:gd name="connsiteX7" fmla="*/ 20046 w 99132"/>
                    <a:gd name="connsiteY7" fmla="*/ 164883 h 164882"/>
                    <a:gd name="connsiteX8" fmla="*/ 0 w 99132"/>
                    <a:gd name="connsiteY8" fmla="*/ 164883 h 164882"/>
                    <a:gd name="connsiteX9" fmla="*/ 0 w 99132"/>
                    <a:gd name="connsiteY9" fmla="*/ 2194 h 164882"/>
                    <a:gd name="connsiteX10" fmla="*/ 18335 w 99132"/>
                    <a:gd name="connsiteY10" fmla="*/ 2194 h 164882"/>
                    <a:gd name="connsiteX11" fmla="*/ 19293 w 99132"/>
                    <a:gd name="connsiteY11" fmla="*/ 15220 h 164882"/>
                    <a:gd name="connsiteX12" fmla="*/ 33729 w 99132"/>
                    <a:gd name="connsiteY12" fmla="*/ 3908 h 164882"/>
                    <a:gd name="connsiteX13" fmla="*/ 53363 w 99132"/>
                    <a:gd name="connsiteY13" fmla="*/ 0 h 164882"/>
                    <a:gd name="connsiteX14" fmla="*/ 72930 w 99132"/>
                    <a:gd name="connsiteY14" fmla="*/ 4319 h 164882"/>
                    <a:gd name="connsiteX15" fmla="*/ 87297 w 99132"/>
                    <a:gd name="connsiteY15" fmla="*/ 16523 h 164882"/>
                    <a:gd name="connsiteX16" fmla="*/ 96123 w 99132"/>
                    <a:gd name="connsiteY16" fmla="*/ 35445 h 164882"/>
                    <a:gd name="connsiteX17" fmla="*/ 99133 w 99132"/>
                    <a:gd name="connsiteY17" fmla="*/ 59920 h 164882"/>
                    <a:gd name="connsiteX18" fmla="*/ 99133 w 99132"/>
                    <a:gd name="connsiteY18" fmla="*/ 62182 h 164882"/>
                    <a:gd name="connsiteX19" fmla="*/ 78950 w 99132"/>
                    <a:gd name="connsiteY19" fmla="*/ 59988 h 164882"/>
                    <a:gd name="connsiteX20" fmla="*/ 77103 w 99132"/>
                    <a:gd name="connsiteY20" fmla="*/ 43397 h 164882"/>
                    <a:gd name="connsiteX21" fmla="*/ 71357 w 99132"/>
                    <a:gd name="connsiteY21" fmla="*/ 29754 h 164882"/>
                    <a:gd name="connsiteX22" fmla="*/ 61505 w 99132"/>
                    <a:gd name="connsiteY22" fmla="*/ 20499 h 164882"/>
                    <a:gd name="connsiteX23" fmla="*/ 47274 w 99132"/>
                    <a:gd name="connsiteY23" fmla="*/ 17071 h 164882"/>
                    <a:gd name="connsiteX24" fmla="*/ 38038 w 99132"/>
                    <a:gd name="connsiteY24" fmla="*/ 18237 h 164882"/>
                    <a:gd name="connsiteX25" fmla="*/ 30513 w 99132"/>
                    <a:gd name="connsiteY25" fmla="*/ 21596 h 164882"/>
                    <a:gd name="connsiteX26" fmla="*/ 24561 w 99132"/>
                    <a:gd name="connsiteY26" fmla="*/ 26738 h 164882"/>
                    <a:gd name="connsiteX27" fmla="*/ 19977 w 99132"/>
                    <a:gd name="connsiteY27" fmla="*/ 33182 h 164882"/>
                    <a:gd name="connsiteX28" fmla="*/ 19977 w 99132"/>
                    <a:gd name="connsiteY28" fmla="*/ 89331 h 164882"/>
                    <a:gd name="connsiteX29" fmla="*/ 24561 w 99132"/>
                    <a:gd name="connsiteY29" fmla="*/ 95776 h 164882"/>
                    <a:gd name="connsiteX30" fmla="*/ 30513 w 99132"/>
                    <a:gd name="connsiteY30" fmla="*/ 100849 h 164882"/>
                    <a:gd name="connsiteX31" fmla="*/ 38107 w 99132"/>
                    <a:gd name="connsiteY31" fmla="*/ 104140 h 164882"/>
                    <a:gd name="connsiteX32" fmla="*/ 47548 w 99132"/>
                    <a:gd name="connsiteY32" fmla="*/ 105306 h 164882"/>
                    <a:gd name="connsiteX33" fmla="*/ 61573 w 99132"/>
                    <a:gd name="connsiteY33" fmla="*/ 101809 h 164882"/>
                    <a:gd name="connsiteX34" fmla="*/ 71357 w 99132"/>
                    <a:gd name="connsiteY34" fmla="*/ 92485 h 164882"/>
                    <a:gd name="connsiteX35" fmla="*/ 77103 w 99132"/>
                    <a:gd name="connsiteY35" fmla="*/ 78773 h 164882"/>
                    <a:gd name="connsiteX36" fmla="*/ 78950 w 99132"/>
                    <a:gd name="connsiteY36" fmla="*/ 62114 h 164882"/>
                    <a:gd name="connsiteX37" fmla="*/ 78950 w 99132"/>
                    <a:gd name="connsiteY37" fmla="*/ 59851 h 16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9132" h="164882">
                      <a:moveTo>
                        <a:pt x="98996" y="62251"/>
                      </a:moveTo>
                      <a:cubicBezTo>
                        <a:pt x="98996" y="70889"/>
                        <a:pt x="97970" y="78842"/>
                        <a:pt x="95986" y="86109"/>
                      </a:cubicBezTo>
                      <a:cubicBezTo>
                        <a:pt x="93933" y="93376"/>
                        <a:pt x="90991" y="99684"/>
                        <a:pt x="87160" y="105031"/>
                      </a:cubicBezTo>
                      <a:cubicBezTo>
                        <a:pt x="83329" y="110379"/>
                        <a:pt x="78540" y="114492"/>
                        <a:pt x="72930" y="117440"/>
                      </a:cubicBezTo>
                      <a:cubicBezTo>
                        <a:pt x="67320" y="120388"/>
                        <a:pt x="60889" y="121897"/>
                        <a:pt x="53637" y="121897"/>
                      </a:cubicBezTo>
                      <a:cubicBezTo>
                        <a:pt x="46385" y="121897"/>
                        <a:pt x="39817" y="120731"/>
                        <a:pt x="34276" y="118400"/>
                      </a:cubicBezTo>
                      <a:cubicBezTo>
                        <a:pt x="28734" y="116069"/>
                        <a:pt x="24014" y="112710"/>
                        <a:pt x="20046" y="108322"/>
                      </a:cubicBezTo>
                      <a:lnTo>
                        <a:pt x="20046" y="164883"/>
                      </a:lnTo>
                      <a:lnTo>
                        <a:pt x="0" y="164883"/>
                      </a:lnTo>
                      <a:lnTo>
                        <a:pt x="0" y="2194"/>
                      </a:lnTo>
                      <a:lnTo>
                        <a:pt x="18335" y="2194"/>
                      </a:lnTo>
                      <a:lnTo>
                        <a:pt x="19293" y="15220"/>
                      </a:lnTo>
                      <a:cubicBezTo>
                        <a:pt x="23261" y="10284"/>
                        <a:pt x="28050" y="6513"/>
                        <a:pt x="33729" y="3908"/>
                      </a:cubicBezTo>
                      <a:cubicBezTo>
                        <a:pt x="39407" y="1303"/>
                        <a:pt x="45906" y="0"/>
                        <a:pt x="53363" y="0"/>
                      </a:cubicBezTo>
                      <a:cubicBezTo>
                        <a:pt x="60821" y="0"/>
                        <a:pt x="67252" y="1440"/>
                        <a:pt x="72930" y="4319"/>
                      </a:cubicBezTo>
                      <a:cubicBezTo>
                        <a:pt x="78608" y="7199"/>
                        <a:pt x="83397" y="11312"/>
                        <a:pt x="87297" y="16523"/>
                      </a:cubicBezTo>
                      <a:cubicBezTo>
                        <a:pt x="91197" y="21733"/>
                        <a:pt x="94138" y="28040"/>
                        <a:pt x="96123" y="35445"/>
                      </a:cubicBezTo>
                      <a:cubicBezTo>
                        <a:pt x="98106" y="42780"/>
                        <a:pt x="99133" y="50939"/>
                        <a:pt x="99133" y="59920"/>
                      </a:cubicBezTo>
                      <a:lnTo>
                        <a:pt x="99133" y="62182"/>
                      </a:lnTo>
                      <a:close/>
                      <a:moveTo>
                        <a:pt x="78950" y="59988"/>
                      </a:moveTo>
                      <a:cubicBezTo>
                        <a:pt x="78950" y="54092"/>
                        <a:pt x="78335" y="48608"/>
                        <a:pt x="77103" y="43397"/>
                      </a:cubicBezTo>
                      <a:cubicBezTo>
                        <a:pt x="75872" y="38256"/>
                        <a:pt x="73956" y="33662"/>
                        <a:pt x="71357" y="29754"/>
                      </a:cubicBezTo>
                      <a:cubicBezTo>
                        <a:pt x="68757" y="25846"/>
                        <a:pt x="65473" y="22761"/>
                        <a:pt x="61505" y="20499"/>
                      </a:cubicBezTo>
                      <a:cubicBezTo>
                        <a:pt x="57537" y="18237"/>
                        <a:pt x="52816" y="17071"/>
                        <a:pt x="47274" y="17071"/>
                      </a:cubicBezTo>
                      <a:cubicBezTo>
                        <a:pt x="43854" y="17071"/>
                        <a:pt x="40775" y="17482"/>
                        <a:pt x="38038" y="18237"/>
                      </a:cubicBezTo>
                      <a:cubicBezTo>
                        <a:pt x="35302" y="18991"/>
                        <a:pt x="32771" y="20156"/>
                        <a:pt x="30513" y="21596"/>
                      </a:cubicBezTo>
                      <a:cubicBezTo>
                        <a:pt x="28255" y="23036"/>
                        <a:pt x="26271" y="24750"/>
                        <a:pt x="24561" y="26738"/>
                      </a:cubicBezTo>
                      <a:cubicBezTo>
                        <a:pt x="22850" y="28726"/>
                        <a:pt x="21277" y="30851"/>
                        <a:pt x="19977" y="33182"/>
                      </a:cubicBezTo>
                      <a:lnTo>
                        <a:pt x="19977" y="89331"/>
                      </a:lnTo>
                      <a:cubicBezTo>
                        <a:pt x="21277" y="91662"/>
                        <a:pt x="22782" y="93788"/>
                        <a:pt x="24561" y="95776"/>
                      </a:cubicBezTo>
                      <a:cubicBezTo>
                        <a:pt x="26340" y="97764"/>
                        <a:pt x="28255" y="99478"/>
                        <a:pt x="30513" y="100849"/>
                      </a:cubicBezTo>
                      <a:cubicBezTo>
                        <a:pt x="32771" y="102289"/>
                        <a:pt x="35302" y="103386"/>
                        <a:pt x="38107" y="104140"/>
                      </a:cubicBezTo>
                      <a:cubicBezTo>
                        <a:pt x="40912" y="104894"/>
                        <a:pt x="44059" y="105306"/>
                        <a:pt x="47548" y="105306"/>
                      </a:cubicBezTo>
                      <a:cubicBezTo>
                        <a:pt x="52953" y="105306"/>
                        <a:pt x="57674" y="104140"/>
                        <a:pt x="61573" y="101809"/>
                      </a:cubicBezTo>
                      <a:cubicBezTo>
                        <a:pt x="65541" y="99478"/>
                        <a:pt x="68757" y="96393"/>
                        <a:pt x="71357" y="92485"/>
                      </a:cubicBezTo>
                      <a:cubicBezTo>
                        <a:pt x="73956" y="88577"/>
                        <a:pt x="75872" y="83984"/>
                        <a:pt x="77103" y="78773"/>
                      </a:cubicBezTo>
                      <a:cubicBezTo>
                        <a:pt x="78335" y="73494"/>
                        <a:pt x="78950" y="67941"/>
                        <a:pt x="78950" y="62114"/>
                      </a:cubicBezTo>
                      <a:lnTo>
                        <a:pt x="78950" y="598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A966D7F0-DBDD-9076-BE69-839DA6A08EAB}"/>
                    </a:ext>
                  </a:extLst>
                </p:cNvPr>
                <p:cNvSpPr/>
                <p:nvPr/>
              </p:nvSpPr>
              <p:spPr>
                <a:xfrm>
                  <a:off x="8952401" y="1706627"/>
                  <a:ext cx="96669" cy="121965"/>
                </a:xfrm>
                <a:custGeom>
                  <a:avLst/>
                  <a:gdLst>
                    <a:gd name="connsiteX0" fmla="*/ 75598 w 96669"/>
                    <a:gd name="connsiteY0" fmla="*/ 119771 h 121965"/>
                    <a:gd name="connsiteX1" fmla="*/ 73888 w 96669"/>
                    <a:gd name="connsiteY1" fmla="*/ 114287 h 121965"/>
                    <a:gd name="connsiteX2" fmla="*/ 72793 w 96669"/>
                    <a:gd name="connsiteY2" fmla="*/ 107362 h 121965"/>
                    <a:gd name="connsiteX3" fmla="*/ 66430 w 96669"/>
                    <a:gd name="connsiteY3" fmla="*/ 112984 h 121965"/>
                    <a:gd name="connsiteX4" fmla="*/ 58768 w 96669"/>
                    <a:gd name="connsiteY4" fmla="*/ 117646 h 121965"/>
                    <a:gd name="connsiteX5" fmla="*/ 49737 w 96669"/>
                    <a:gd name="connsiteY5" fmla="*/ 120800 h 121965"/>
                    <a:gd name="connsiteX6" fmla="*/ 39475 w 96669"/>
                    <a:gd name="connsiteY6" fmla="*/ 121965 h 121965"/>
                    <a:gd name="connsiteX7" fmla="*/ 23192 w 96669"/>
                    <a:gd name="connsiteY7" fmla="*/ 119223 h 121965"/>
                    <a:gd name="connsiteX8" fmla="*/ 10741 w 96669"/>
                    <a:gd name="connsiteY8" fmla="*/ 111819 h 121965"/>
                    <a:gd name="connsiteX9" fmla="*/ 2805 w 96669"/>
                    <a:gd name="connsiteY9" fmla="*/ 100781 h 121965"/>
                    <a:gd name="connsiteX10" fmla="*/ 0 w 96669"/>
                    <a:gd name="connsiteY10" fmla="*/ 87138 h 121965"/>
                    <a:gd name="connsiteX11" fmla="*/ 3694 w 96669"/>
                    <a:gd name="connsiteY11" fmla="*/ 70478 h 121965"/>
                    <a:gd name="connsiteX12" fmla="*/ 14230 w 96669"/>
                    <a:gd name="connsiteY12" fmla="*/ 58343 h 121965"/>
                    <a:gd name="connsiteX13" fmla="*/ 30855 w 96669"/>
                    <a:gd name="connsiteY13" fmla="*/ 50939 h 121965"/>
                    <a:gd name="connsiteX14" fmla="*/ 52611 w 96669"/>
                    <a:gd name="connsiteY14" fmla="*/ 48471 h 121965"/>
                    <a:gd name="connsiteX15" fmla="*/ 72519 w 96669"/>
                    <a:gd name="connsiteY15" fmla="*/ 48471 h 121965"/>
                    <a:gd name="connsiteX16" fmla="*/ 72519 w 96669"/>
                    <a:gd name="connsiteY16" fmla="*/ 39215 h 121965"/>
                    <a:gd name="connsiteX17" fmla="*/ 66225 w 96669"/>
                    <a:gd name="connsiteY17" fmla="*/ 22419 h 121965"/>
                    <a:gd name="connsiteX18" fmla="*/ 47685 w 96669"/>
                    <a:gd name="connsiteY18" fmla="*/ 16180 h 121965"/>
                    <a:gd name="connsiteX19" fmla="*/ 37423 w 96669"/>
                    <a:gd name="connsiteY19" fmla="*/ 17688 h 121965"/>
                    <a:gd name="connsiteX20" fmla="*/ 29487 w 96669"/>
                    <a:gd name="connsiteY20" fmla="*/ 21733 h 121965"/>
                    <a:gd name="connsiteX21" fmla="*/ 24356 w 96669"/>
                    <a:gd name="connsiteY21" fmla="*/ 27629 h 121965"/>
                    <a:gd name="connsiteX22" fmla="*/ 22508 w 96669"/>
                    <a:gd name="connsiteY22" fmla="*/ 34690 h 121965"/>
                    <a:gd name="connsiteX23" fmla="*/ 2326 w 96669"/>
                    <a:gd name="connsiteY23" fmla="*/ 34690 h 121965"/>
                    <a:gd name="connsiteX24" fmla="*/ 5610 w 96669"/>
                    <a:gd name="connsiteY24" fmla="*/ 22213 h 121965"/>
                    <a:gd name="connsiteX25" fmla="*/ 14983 w 96669"/>
                    <a:gd name="connsiteY25" fmla="*/ 11106 h 121965"/>
                    <a:gd name="connsiteX26" fmla="*/ 29692 w 96669"/>
                    <a:gd name="connsiteY26" fmla="*/ 3085 h 121965"/>
                    <a:gd name="connsiteX27" fmla="*/ 48916 w 96669"/>
                    <a:gd name="connsiteY27" fmla="*/ 0 h 121965"/>
                    <a:gd name="connsiteX28" fmla="*/ 66499 w 96669"/>
                    <a:gd name="connsiteY28" fmla="*/ 2468 h 121965"/>
                    <a:gd name="connsiteX29" fmla="*/ 80319 w 96669"/>
                    <a:gd name="connsiteY29" fmla="*/ 9872 h 121965"/>
                    <a:gd name="connsiteX30" fmla="*/ 89281 w 96669"/>
                    <a:gd name="connsiteY30" fmla="*/ 22213 h 121965"/>
                    <a:gd name="connsiteX31" fmla="*/ 92565 w 96669"/>
                    <a:gd name="connsiteY31" fmla="*/ 39490 h 121965"/>
                    <a:gd name="connsiteX32" fmla="*/ 92565 w 96669"/>
                    <a:gd name="connsiteY32" fmla="*/ 94130 h 121965"/>
                    <a:gd name="connsiteX33" fmla="*/ 93591 w 96669"/>
                    <a:gd name="connsiteY33" fmla="*/ 106677 h 121965"/>
                    <a:gd name="connsiteX34" fmla="*/ 96670 w 96669"/>
                    <a:gd name="connsiteY34" fmla="*/ 118057 h 121965"/>
                    <a:gd name="connsiteX35" fmla="*/ 96670 w 96669"/>
                    <a:gd name="connsiteY35" fmla="*/ 119771 h 121965"/>
                    <a:gd name="connsiteX36" fmla="*/ 75666 w 96669"/>
                    <a:gd name="connsiteY36" fmla="*/ 119771 h 121965"/>
                    <a:gd name="connsiteX37" fmla="*/ 42349 w 96669"/>
                    <a:gd name="connsiteY37" fmla="*/ 104483 h 121965"/>
                    <a:gd name="connsiteX38" fmla="*/ 52542 w 96669"/>
                    <a:gd name="connsiteY38" fmla="*/ 102975 h 121965"/>
                    <a:gd name="connsiteX39" fmla="*/ 61231 w 96669"/>
                    <a:gd name="connsiteY39" fmla="*/ 98998 h 121965"/>
                    <a:gd name="connsiteX40" fmla="*/ 68004 w 96669"/>
                    <a:gd name="connsiteY40" fmla="*/ 93376 h 121965"/>
                    <a:gd name="connsiteX41" fmla="*/ 72519 w 96669"/>
                    <a:gd name="connsiteY41" fmla="*/ 86863 h 121965"/>
                    <a:gd name="connsiteX42" fmla="*/ 72519 w 96669"/>
                    <a:gd name="connsiteY42" fmla="*/ 62731 h 121965"/>
                    <a:gd name="connsiteX43" fmla="*/ 55826 w 96669"/>
                    <a:gd name="connsiteY43" fmla="*/ 62731 h 121965"/>
                    <a:gd name="connsiteX44" fmla="*/ 29281 w 96669"/>
                    <a:gd name="connsiteY44" fmla="*/ 68078 h 121965"/>
                    <a:gd name="connsiteX45" fmla="*/ 19977 w 96669"/>
                    <a:gd name="connsiteY45" fmla="*/ 84327 h 121965"/>
                    <a:gd name="connsiteX46" fmla="*/ 21414 w 96669"/>
                    <a:gd name="connsiteY46" fmla="*/ 92279 h 121965"/>
                    <a:gd name="connsiteX47" fmla="*/ 25724 w 96669"/>
                    <a:gd name="connsiteY47" fmla="*/ 98655 h 121965"/>
                    <a:gd name="connsiteX48" fmla="*/ 32771 w 96669"/>
                    <a:gd name="connsiteY48" fmla="*/ 102906 h 121965"/>
                    <a:gd name="connsiteX49" fmla="*/ 42485 w 96669"/>
                    <a:gd name="connsiteY49" fmla="*/ 104483 h 12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96669" h="121965">
                      <a:moveTo>
                        <a:pt x="75598" y="119771"/>
                      </a:moveTo>
                      <a:cubicBezTo>
                        <a:pt x="74846" y="118332"/>
                        <a:pt x="74298" y="116481"/>
                        <a:pt x="73888" y="114287"/>
                      </a:cubicBezTo>
                      <a:cubicBezTo>
                        <a:pt x="73477" y="112093"/>
                        <a:pt x="73067" y="109762"/>
                        <a:pt x="72793" y="107362"/>
                      </a:cubicBezTo>
                      <a:cubicBezTo>
                        <a:pt x="70946" y="109350"/>
                        <a:pt x="68825" y="111202"/>
                        <a:pt x="66430" y="112984"/>
                      </a:cubicBezTo>
                      <a:cubicBezTo>
                        <a:pt x="64036" y="114767"/>
                        <a:pt x="61505" y="116343"/>
                        <a:pt x="58768" y="117646"/>
                      </a:cubicBezTo>
                      <a:cubicBezTo>
                        <a:pt x="56032" y="118949"/>
                        <a:pt x="52953" y="120045"/>
                        <a:pt x="49737" y="120800"/>
                      </a:cubicBezTo>
                      <a:cubicBezTo>
                        <a:pt x="46454" y="121554"/>
                        <a:pt x="43033" y="121965"/>
                        <a:pt x="39475" y="121965"/>
                      </a:cubicBezTo>
                      <a:cubicBezTo>
                        <a:pt x="33455" y="121965"/>
                        <a:pt x="28050" y="121074"/>
                        <a:pt x="23192" y="119223"/>
                      </a:cubicBezTo>
                      <a:cubicBezTo>
                        <a:pt x="18335" y="117372"/>
                        <a:pt x="14162" y="114972"/>
                        <a:pt x="10741" y="111819"/>
                      </a:cubicBezTo>
                      <a:cubicBezTo>
                        <a:pt x="7320" y="108665"/>
                        <a:pt x="4652" y="105031"/>
                        <a:pt x="2805" y="100781"/>
                      </a:cubicBezTo>
                      <a:cubicBezTo>
                        <a:pt x="958" y="96530"/>
                        <a:pt x="0" y="92005"/>
                        <a:pt x="0" y="87138"/>
                      </a:cubicBezTo>
                      <a:cubicBezTo>
                        <a:pt x="0" y="80830"/>
                        <a:pt x="1231" y="75277"/>
                        <a:pt x="3694" y="70478"/>
                      </a:cubicBezTo>
                      <a:cubicBezTo>
                        <a:pt x="6157" y="65679"/>
                        <a:pt x="9646" y="61634"/>
                        <a:pt x="14230" y="58343"/>
                      </a:cubicBezTo>
                      <a:cubicBezTo>
                        <a:pt x="18814" y="55052"/>
                        <a:pt x="24356" y="52653"/>
                        <a:pt x="30855" y="50939"/>
                      </a:cubicBezTo>
                      <a:cubicBezTo>
                        <a:pt x="37354" y="49225"/>
                        <a:pt x="44606" y="48471"/>
                        <a:pt x="52611" y="48471"/>
                      </a:cubicBezTo>
                      <a:lnTo>
                        <a:pt x="72519" y="48471"/>
                      </a:lnTo>
                      <a:lnTo>
                        <a:pt x="72519" y="39215"/>
                      </a:lnTo>
                      <a:cubicBezTo>
                        <a:pt x="72519" y="32222"/>
                        <a:pt x="70399" y="26601"/>
                        <a:pt x="66225" y="22419"/>
                      </a:cubicBezTo>
                      <a:cubicBezTo>
                        <a:pt x="62052" y="18237"/>
                        <a:pt x="55826" y="16180"/>
                        <a:pt x="47685" y="16180"/>
                      </a:cubicBezTo>
                      <a:cubicBezTo>
                        <a:pt x="43922" y="16180"/>
                        <a:pt x="40501" y="16660"/>
                        <a:pt x="37423" y="17688"/>
                      </a:cubicBezTo>
                      <a:cubicBezTo>
                        <a:pt x="34344" y="18716"/>
                        <a:pt x="31676" y="20088"/>
                        <a:pt x="29487" y="21733"/>
                      </a:cubicBezTo>
                      <a:cubicBezTo>
                        <a:pt x="27297" y="23378"/>
                        <a:pt x="25587" y="25435"/>
                        <a:pt x="24356" y="27629"/>
                      </a:cubicBezTo>
                      <a:cubicBezTo>
                        <a:pt x="23124" y="29823"/>
                        <a:pt x="22508" y="32222"/>
                        <a:pt x="22508" y="34690"/>
                      </a:cubicBezTo>
                      <a:lnTo>
                        <a:pt x="2326" y="34690"/>
                      </a:lnTo>
                      <a:cubicBezTo>
                        <a:pt x="2326" y="30508"/>
                        <a:pt x="3421" y="26326"/>
                        <a:pt x="5610" y="22213"/>
                      </a:cubicBezTo>
                      <a:cubicBezTo>
                        <a:pt x="7799" y="18099"/>
                        <a:pt x="10946" y="14397"/>
                        <a:pt x="14983" y="11106"/>
                      </a:cubicBezTo>
                      <a:cubicBezTo>
                        <a:pt x="19019" y="7816"/>
                        <a:pt x="23945" y="5142"/>
                        <a:pt x="29692" y="3085"/>
                      </a:cubicBezTo>
                      <a:cubicBezTo>
                        <a:pt x="35439" y="1028"/>
                        <a:pt x="41870" y="0"/>
                        <a:pt x="48916" y="0"/>
                      </a:cubicBezTo>
                      <a:cubicBezTo>
                        <a:pt x="55279" y="0"/>
                        <a:pt x="61163" y="823"/>
                        <a:pt x="66499" y="2468"/>
                      </a:cubicBezTo>
                      <a:cubicBezTo>
                        <a:pt x="71904" y="4114"/>
                        <a:pt x="76487" y="6582"/>
                        <a:pt x="80319" y="9872"/>
                      </a:cubicBezTo>
                      <a:cubicBezTo>
                        <a:pt x="84150" y="13163"/>
                        <a:pt x="87160" y="17277"/>
                        <a:pt x="89281" y="22213"/>
                      </a:cubicBezTo>
                      <a:cubicBezTo>
                        <a:pt x="91402" y="27149"/>
                        <a:pt x="92565" y="32908"/>
                        <a:pt x="92565" y="39490"/>
                      </a:cubicBezTo>
                      <a:lnTo>
                        <a:pt x="92565" y="94130"/>
                      </a:lnTo>
                      <a:cubicBezTo>
                        <a:pt x="92565" y="98107"/>
                        <a:pt x="92907" y="102289"/>
                        <a:pt x="93591" y="106677"/>
                      </a:cubicBezTo>
                      <a:cubicBezTo>
                        <a:pt x="94275" y="111064"/>
                        <a:pt x="95301" y="114835"/>
                        <a:pt x="96670" y="118057"/>
                      </a:cubicBezTo>
                      <a:lnTo>
                        <a:pt x="96670" y="119771"/>
                      </a:lnTo>
                      <a:lnTo>
                        <a:pt x="75666" y="119771"/>
                      </a:lnTo>
                      <a:close/>
                      <a:moveTo>
                        <a:pt x="42349" y="104483"/>
                      </a:moveTo>
                      <a:cubicBezTo>
                        <a:pt x="45975" y="104483"/>
                        <a:pt x="49327" y="104003"/>
                        <a:pt x="52542" y="102975"/>
                      </a:cubicBezTo>
                      <a:cubicBezTo>
                        <a:pt x="55689" y="101946"/>
                        <a:pt x="58631" y="100643"/>
                        <a:pt x="61231" y="98998"/>
                      </a:cubicBezTo>
                      <a:cubicBezTo>
                        <a:pt x="63831" y="97353"/>
                        <a:pt x="66088" y="95502"/>
                        <a:pt x="68004" y="93376"/>
                      </a:cubicBezTo>
                      <a:cubicBezTo>
                        <a:pt x="69920" y="91251"/>
                        <a:pt x="71425" y="89126"/>
                        <a:pt x="72519" y="86863"/>
                      </a:cubicBezTo>
                      <a:lnTo>
                        <a:pt x="72519" y="62731"/>
                      </a:lnTo>
                      <a:lnTo>
                        <a:pt x="55826" y="62731"/>
                      </a:lnTo>
                      <a:cubicBezTo>
                        <a:pt x="44333" y="62731"/>
                        <a:pt x="35507" y="64513"/>
                        <a:pt x="29281" y="68078"/>
                      </a:cubicBezTo>
                      <a:cubicBezTo>
                        <a:pt x="23056" y="71643"/>
                        <a:pt x="19977" y="77060"/>
                        <a:pt x="19977" y="84327"/>
                      </a:cubicBezTo>
                      <a:cubicBezTo>
                        <a:pt x="19977" y="87138"/>
                        <a:pt x="20456" y="89811"/>
                        <a:pt x="21414" y="92279"/>
                      </a:cubicBezTo>
                      <a:cubicBezTo>
                        <a:pt x="22371" y="94747"/>
                        <a:pt x="23808" y="96873"/>
                        <a:pt x="25724" y="98655"/>
                      </a:cubicBezTo>
                      <a:cubicBezTo>
                        <a:pt x="27640" y="100438"/>
                        <a:pt x="29966" y="101809"/>
                        <a:pt x="32771" y="102906"/>
                      </a:cubicBezTo>
                      <a:cubicBezTo>
                        <a:pt x="35576" y="104003"/>
                        <a:pt x="38791" y="104483"/>
                        <a:pt x="42485" y="1044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E4F4BBD8-7951-1A40-AC7A-4E97D6092995}"/>
                    </a:ext>
                  </a:extLst>
                </p:cNvPr>
                <p:cNvSpPr/>
                <p:nvPr/>
              </p:nvSpPr>
              <p:spPr>
                <a:xfrm>
                  <a:off x="9076369" y="1706696"/>
                  <a:ext cx="92222" cy="119634"/>
                </a:xfrm>
                <a:custGeom>
                  <a:avLst/>
                  <a:gdLst>
                    <a:gd name="connsiteX0" fmla="*/ 18882 w 92222"/>
                    <a:gd name="connsiteY0" fmla="*/ 2194 h 119634"/>
                    <a:gd name="connsiteX1" fmla="*/ 19567 w 92222"/>
                    <a:gd name="connsiteY1" fmla="*/ 16934 h 119634"/>
                    <a:gd name="connsiteX2" fmla="*/ 34755 w 92222"/>
                    <a:gd name="connsiteY2" fmla="*/ 4525 h 119634"/>
                    <a:gd name="connsiteX3" fmla="*/ 54663 w 92222"/>
                    <a:gd name="connsiteY3" fmla="*/ 0 h 119634"/>
                    <a:gd name="connsiteX4" fmla="*/ 70193 w 92222"/>
                    <a:gd name="connsiteY4" fmla="*/ 2331 h 119634"/>
                    <a:gd name="connsiteX5" fmla="*/ 82029 w 92222"/>
                    <a:gd name="connsiteY5" fmla="*/ 9804 h 119634"/>
                    <a:gd name="connsiteX6" fmla="*/ 89555 w 92222"/>
                    <a:gd name="connsiteY6" fmla="*/ 23036 h 119634"/>
                    <a:gd name="connsiteX7" fmla="*/ 92223 w 92222"/>
                    <a:gd name="connsiteY7" fmla="*/ 42643 h 119634"/>
                    <a:gd name="connsiteX8" fmla="*/ 92223 w 92222"/>
                    <a:gd name="connsiteY8" fmla="*/ 119634 h 119634"/>
                    <a:gd name="connsiteX9" fmla="*/ 72177 w 92222"/>
                    <a:gd name="connsiteY9" fmla="*/ 119634 h 119634"/>
                    <a:gd name="connsiteX10" fmla="*/ 72177 w 92222"/>
                    <a:gd name="connsiteY10" fmla="*/ 42438 h 119634"/>
                    <a:gd name="connsiteX11" fmla="*/ 70672 w 92222"/>
                    <a:gd name="connsiteY11" fmla="*/ 30783 h 119634"/>
                    <a:gd name="connsiteX12" fmla="*/ 66157 w 92222"/>
                    <a:gd name="connsiteY12" fmla="*/ 22899 h 119634"/>
                    <a:gd name="connsiteX13" fmla="*/ 58768 w 92222"/>
                    <a:gd name="connsiteY13" fmla="*/ 18442 h 119634"/>
                    <a:gd name="connsiteX14" fmla="*/ 48643 w 92222"/>
                    <a:gd name="connsiteY14" fmla="*/ 17003 h 119634"/>
                    <a:gd name="connsiteX15" fmla="*/ 31539 w 92222"/>
                    <a:gd name="connsiteY15" fmla="*/ 22213 h 119634"/>
                    <a:gd name="connsiteX16" fmla="*/ 20045 w 92222"/>
                    <a:gd name="connsiteY16" fmla="*/ 35925 h 119634"/>
                    <a:gd name="connsiteX17" fmla="*/ 20045 w 92222"/>
                    <a:gd name="connsiteY17" fmla="*/ 119634 h 119634"/>
                    <a:gd name="connsiteX18" fmla="*/ 0 w 92222"/>
                    <a:gd name="connsiteY18" fmla="*/ 119634 h 119634"/>
                    <a:gd name="connsiteX19" fmla="*/ 0 w 92222"/>
                    <a:gd name="connsiteY19" fmla="*/ 2125 h 119634"/>
                    <a:gd name="connsiteX20" fmla="*/ 18951 w 92222"/>
                    <a:gd name="connsiteY20" fmla="*/ 2125 h 119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2222" h="119634">
                      <a:moveTo>
                        <a:pt x="18882" y="2194"/>
                      </a:moveTo>
                      <a:lnTo>
                        <a:pt x="19567" y="16934"/>
                      </a:lnTo>
                      <a:cubicBezTo>
                        <a:pt x="23740" y="11655"/>
                        <a:pt x="28802" y="7473"/>
                        <a:pt x="34755" y="4525"/>
                      </a:cubicBezTo>
                      <a:cubicBezTo>
                        <a:pt x="40707" y="1508"/>
                        <a:pt x="47343" y="0"/>
                        <a:pt x="54663" y="0"/>
                      </a:cubicBezTo>
                      <a:cubicBezTo>
                        <a:pt x="60342" y="0"/>
                        <a:pt x="65541" y="754"/>
                        <a:pt x="70193" y="2331"/>
                      </a:cubicBezTo>
                      <a:cubicBezTo>
                        <a:pt x="74846" y="3908"/>
                        <a:pt x="78745" y="6376"/>
                        <a:pt x="82029" y="9804"/>
                      </a:cubicBezTo>
                      <a:cubicBezTo>
                        <a:pt x="85313" y="13232"/>
                        <a:pt x="87776" y="17688"/>
                        <a:pt x="89555" y="23036"/>
                      </a:cubicBezTo>
                      <a:cubicBezTo>
                        <a:pt x="91333" y="28383"/>
                        <a:pt x="92223" y="34965"/>
                        <a:pt x="92223" y="42643"/>
                      </a:cubicBezTo>
                      <a:lnTo>
                        <a:pt x="92223" y="119634"/>
                      </a:lnTo>
                      <a:lnTo>
                        <a:pt x="72177" y="119634"/>
                      </a:lnTo>
                      <a:lnTo>
                        <a:pt x="72177" y="42438"/>
                      </a:lnTo>
                      <a:cubicBezTo>
                        <a:pt x="72177" y="37844"/>
                        <a:pt x="71699" y="34005"/>
                        <a:pt x="70672" y="30783"/>
                      </a:cubicBezTo>
                      <a:cubicBezTo>
                        <a:pt x="69646" y="27560"/>
                        <a:pt x="68141" y="24955"/>
                        <a:pt x="66157" y="22899"/>
                      </a:cubicBezTo>
                      <a:cubicBezTo>
                        <a:pt x="64173" y="20842"/>
                        <a:pt x="61710" y="19402"/>
                        <a:pt x="58768" y="18442"/>
                      </a:cubicBezTo>
                      <a:cubicBezTo>
                        <a:pt x="55826" y="17482"/>
                        <a:pt x="52474" y="17003"/>
                        <a:pt x="48643" y="17003"/>
                      </a:cubicBezTo>
                      <a:cubicBezTo>
                        <a:pt x="42143" y="17003"/>
                        <a:pt x="36397" y="18716"/>
                        <a:pt x="31539" y="22213"/>
                      </a:cubicBezTo>
                      <a:cubicBezTo>
                        <a:pt x="26682" y="25709"/>
                        <a:pt x="22782" y="30234"/>
                        <a:pt x="20045" y="35925"/>
                      </a:cubicBezTo>
                      <a:lnTo>
                        <a:pt x="20045" y="119634"/>
                      </a:lnTo>
                      <a:lnTo>
                        <a:pt x="0" y="119634"/>
                      </a:lnTo>
                      <a:lnTo>
                        <a:pt x="0" y="2125"/>
                      </a:lnTo>
                      <a:lnTo>
                        <a:pt x="18951" y="2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8" name="Graphic 1">
                  <a:extLst>
                    <a:ext uri="{FF2B5EF4-FFF2-40B4-BE49-F238E27FC236}">
                      <a16:creationId xmlns:a16="http://schemas.microsoft.com/office/drawing/2014/main" id="{EBBCE8F5-965C-16D3-8ECC-EC8916B135CA}"/>
                    </a:ext>
                  </a:extLst>
                </p:cNvPr>
                <p:cNvGrpSpPr/>
                <p:nvPr/>
              </p:nvGrpSpPr>
              <p:grpSpPr>
                <a:xfrm>
                  <a:off x="7401238" y="1706627"/>
                  <a:ext cx="216258" cy="121965"/>
                  <a:chOff x="7401238" y="1706627"/>
                  <a:chExt cx="216258" cy="121965"/>
                </a:xfrm>
                <a:solidFill>
                  <a:schemeClr val="bg1"/>
                </a:solidFill>
              </p:grpSpPr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0B9265B-A280-4B64-5B77-5956CD397C5E}"/>
                      </a:ext>
                    </a:extLst>
                  </p:cNvPr>
                  <p:cNvSpPr/>
                  <p:nvPr/>
                </p:nvSpPr>
                <p:spPr>
                  <a:xfrm>
                    <a:off x="7401238" y="1706627"/>
                    <a:ext cx="96669" cy="121965"/>
                  </a:xfrm>
                  <a:custGeom>
                    <a:avLst/>
                    <a:gdLst>
                      <a:gd name="connsiteX0" fmla="*/ 75598 w 96669"/>
                      <a:gd name="connsiteY0" fmla="*/ 119771 h 121965"/>
                      <a:gd name="connsiteX1" fmla="*/ 73888 w 96669"/>
                      <a:gd name="connsiteY1" fmla="*/ 114287 h 121965"/>
                      <a:gd name="connsiteX2" fmla="*/ 72793 w 96669"/>
                      <a:gd name="connsiteY2" fmla="*/ 107362 h 121965"/>
                      <a:gd name="connsiteX3" fmla="*/ 66430 w 96669"/>
                      <a:gd name="connsiteY3" fmla="*/ 112984 h 121965"/>
                      <a:gd name="connsiteX4" fmla="*/ 58768 w 96669"/>
                      <a:gd name="connsiteY4" fmla="*/ 117646 h 121965"/>
                      <a:gd name="connsiteX5" fmla="*/ 49737 w 96669"/>
                      <a:gd name="connsiteY5" fmla="*/ 120800 h 121965"/>
                      <a:gd name="connsiteX6" fmla="*/ 39475 w 96669"/>
                      <a:gd name="connsiteY6" fmla="*/ 121965 h 121965"/>
                      <a:gd name="connsiteX7" fmla="*/ 23193 w 96669"/>
                      <a:gd name="connsiteY7" fmla="*/ 119223 h 121965"/>
                      <a:gd name="connsiteX8" fmla="*/ 10741 w 96669"/>
                      <a:gd name="connsiteY8" fmla="*/ 111819 h 121965"/>
                      <a:gd name="connsiteX9" fmla="*/ 2805 w 96669"/>
                      <a:gd name="connsiteY9" fmla="*/ 100781 h 121965"/>
                      <a:gd name="connsiteX10" fmla="*/ 0 w 96669"/>
                      <a:gd name="connsiteY10" fmla="*/ 87138 h 121965"/>
                      <a:gd name="connsiteX11" fmla="*/ 3694 w 96669"/>
                      <a:gd name="connsiteY11" fmla="*/ 70478 h 121965"/>
                      <a:gd name="connsiteX12" fmla="*/ 14230 w 96669"/>
                      <a:gd name="connsiteY12" fmla="*/ 58343 h 121965"/>
                      <a:gd name="connsiteX13" fmla="*/ 30855 w 96669"/>
                      <a:gd name="connsiteY13" fmla="*/ 50939 h 121965"/>
                      <a:gd name="connsiteX14" fmla="*/ 52611 w 96669"/>
                      <a:gd name="connsiteY14" fmla="*/ 48471 h 121965"/>
                      <a:gd name="connsiteX15" fmla="*/ 72519 w 96669"/>
                      <a:gd name="connsiteY15" fmla="*/ 48471 h 121965"/>
                      <a:gd name="connsiteX16" fmla="*/ 72519 w 96669"/>
                      <a:gd name="connsiteY16" fmla="*/ 39215 h 121965"/>
                      <a:gd name="connsiteX17" fmla="*/ 66225 w 96669"/>
                      <a:gd name="connsiteY17" fmla="*/ 22419 h 121965"/>
                      <a:gd name="connsiteX18" fmla="*/ 47685 w 96669"/>
                      <a:gd name="connsiteY18" fmla="*/ 16180 h 121965"/>
                      <a:gd name="connsiteX19" fmla="*/ 37423 w 96669"/>
                      <a:gd name="connsiteY19" fmla="*/ 17688 h 121965"/>
                      <a:gd name="connsiteX20" fmla="*/ 29487 w 96669"/>
                      <a:gd name="connsiteY20" fmla="*/ 21733 h 121965"/>
                      <a:gd name="connsiteX21" fmla="*/ 24356 w 96669"/>
                      <a:gd name="connsiteY21" fmla="*/ 27629 h 121965"/>
                      <a:gd name="connsiteX22" fmla="*/ 22508 w 96669"/>
                      <a:gd name="connsiteY22" fmla="*/ 34690 h 121965"/>
                      <a:gd name="connsiteX23" fmla="*/ 2326 w 96669"/>
                      <a:gd name="connsiteY23" fmla="*/ 34690 h 121965"/>
                      <a:gd name="connsiteX24" fmla="*/ 5610 w 96669"/>
                      <a:gd name="connsiteY24" fmla="*/ 22213 h 121965"/>
                      <a:gd name="connsiteX25" fmla="*/ 14983 w 96669"/>
                      <a:gd name="connsiteY25" fmla="*/ 11106 h 121965"/>
                      <a:gd name="connsiteX26" fmla="*/ 29692 w 96669"/>
                      <a:gd name="connsiteY26" fmla="*/ 3085 h 121965"/>
                      <a:gd name="connsiteX27" fmla="*/ 48916 w 96669"/>
                      <a:gd name="connsiteY27" fmla="*/ 0 h 121965"/>
                      <a:gd name="connsiteX28" fmla="*/ 66499 w 96669"/>
                      <a:gd name="connsiteY28" fmla="*/ 2468 h 121965"/>
                      <a:gd name="connsiteX29" fmla="*/ 80319 w 96669"/>
                      <a:gd name="connsiteY29" fmla="*/ 9872 h 121965"/>
                      <a:gd name="connsiteX30" fmla="*/ 89281 w 96669"/>
                      <a:gd name="connsiteY30" fmla="*/ 22213 h 121965"/>
                      <a:gd name="connsiteX31" fmla="*/ 92565 w 96669"/>
                      <a:gd name="connsiteY31" fmla="*/ 39490 h 121965"/>
                      <a:gd name="connsiteX32" fmla="*/ 92565 w 96669"/>
                      <a:gd name="connsiteY32" fmla="*/ 94130 h 121965"/>
                      <a:gd name="connsiteX33" fmla="*/ 93591 w 96669"/>
                      <a:gd name="connsiteY33" fmla="*/ 106677 h 121965"/>
                      <a:gd name="connsiteX34" fmla="*/ 96670 w 96669"/>
                      <a:gd name="connsiteY34" fmla="*/ 118057 h 121965"/>
                      <a:gd name="connsiteX35" fmla="*/ 96670 w 96669"/>
                      <a:gd name="connsiteY35" fmla="*/ 119771 h 121965"/>
                      <a:gd name="connsiteX36" fmla="*/ 75666 w 96669"/>
                      <a:gd name="connsiteY36" fmla="*/ 119771 h 121965"/>
                      <a:gd name="connsiteX37" fmla="*/ 42349 w 96669"/>
                      <a:gd name="connsiteY37" fmla="*/ 104483 h 121965"/>
                      <a:gd name="connsiteX38" fmla="*/ 52542 w 96669"/>
                      <a:gd name="connsiteY38" fmla="*/ 102975 h 121965"/>
                      <a:gd name="connsiteX39" fmla="*/ 61231 w 96669"/>
                      <a:gd name="connsiteY39" fmla="*/ 98998 h 121965"/>
                      <a:gd name="connsiteX40" fmla="*/ 68004 w 96669"/>
                      <a:gd name="connsiteY40" fmla="*/ 93376 h 121965"/>
                      <a:gd name="connsiteX41" fmla="*/ 72519 w 96669"/>
                      <a:gd name="connsiteY41" fmla="*/ 86863 h 121965"/>
                      <a:gd name="connsiteX42" fmla="*/ 72519 w 96669"/>
                      <a:gd name="connsiteY42" fmla="*/ 62731 h 121965"/>
                      <a:gd name="connsiteX43" fmla="*/ 55826 w 96669"/>
                      <a:gd name="connsiteY43" fmla="*/ 62731 h 121965"/>
                      <a:gd name="connsiteX44" fmla="*/ 29281 w 96669"/>
                      <a:gd name="connsiteY44" fmla="*/ 68078 h 121965"/>
                      <a:gd name="connsiteX45" fmla="*/ 19977 w 96669"/>
                      <a:gd name="connsiteY45" fmla="*/ 84327 h 121965"/>
                      <a:gd name="connsiteX46" fmla="*/ 21414 w 96669"/>
                      <a:gd name="connsiteY46" fmla="*/ 92279 h 121965"/>
                      <a:gd name="connsiteX47" fmla="*/ 25724 w 96669"/>
                      <a:gd name="connsiteY47" fmla="*/ 98655 h 121965"/>
                      <a:gd name="connsiteX48" fmla="*/ 32771 w 96669"/>
                      <a:gd name="connsiteY48" fmla="*/ 102906 h 121965"/>
                      <a:gd name="connsiteX49" fmla="*/ 42485 w 96669"/>
                      <a:gd name="connsiteY49" fmla="*/ 104483 h 12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96669" h="121965">
                        <a:moveTo>
                          <a:pt x="75598" y="119771"/>
                        </a:moveTo>
                        <a:cubicBezTo>
                          <a:pt x="74845" y="118332"/>
                          <a:pt x="74298" y="116481"/>
                          <a:pt x="73888" y="114287"/>
                        </a:cubicBezTo>
                        <a:cubicBezTo>
                          <a:pt x="73477" y="112093"/>
                          <a:pt x="73067" y="109762"/>
                          <a:pt x="72793" y="107362"/>
                        </a:cubicBezTo>
                        <a:cubicBezTo>
                          <a:pt x="70946" y="109350"/>
                          <a:pt x="68825" y="111202"/>
                          <a:pt x="66430" y="112984"/>
                        </a:cubicBezTo>
                        <a:cubicBezTo>
                          <a:pt x="64036" y="114767"/>
                          <a:pt x="61505" y="116343"/>
                          <a:pt x="58768" y="117646"/>
                        </a:cubicBezTo>
                        <a:cubicBezTo>
                          <a:pt x="56031" y="118949"/>
                          <a:pt x="52953" y="120045"/>
                          <a:pt x="49737" y="120800"/>
                        </a:cubicBezTo>
                        <a:cubicBezTo>
                          <a:pt x="46453" y="121554"/>
                          <a:pt x="43033" y="121965"/>
                          <a:pt x="39475" y="121965"/>
                        </a:cubicBezTo>
                        <a:cubicBezTo>
                          <a:pt x="33455" y="121965"/>
                          <a:pt x="28050" y="121074"/>
                          <a:pt x="23193" y="119223"/>
                        </a:cubicBezTo>
                        <a:cubicBezTo>
                          <a:pt x="18335" y="117372"/>
                          <a:pt x="14162" y="114972"/>
                          <a:pt x="10741" y="111819"/>
                        </a:cubicBezTo>
                        <a:cubicBezTo>
                          <a:pt x="7320" y="108665"/>
                          <a:pt x="4652" y="105031"/>
                          <a:pt x="2805" y="100781"/>
                        </a:cubicBezTo>
                        <a:cubicBezTo>
                          <a:pt x="958" y="96530"/>
                          <a:pt x="0" y="92005"/>
                          <a:pt x="0" y="87138"/>
                        </a:cubicBezTo>
                        <a:cubicBezTo>
                          <a:pt x="0" y="80830"/>
                          <a:pt x="1231" y="75277"/>
                          <a:pt x="3694" y="70478"/>
                        </a:cubicBezTo>
                        <a:cubicBezTo>
                          <a:pt x="6157" y="65679"/>
                          <a:pt x="9646" y="61634"/>
                          <a:pt x="14230" y="58343"/>
                        </a:cubicBezTo>
                        <a:cubicBezTo>
                          <a:pt x="18814" y="55052"/>
                          <a:pt x="24356" y="52653"/>
                          <a:pt x="30855" y="50939"/>
                        </a:cubicBezTo>
                        <a:cubicBezTo>
                          <a:pt x="37354" y="49225"/>
                          <a:pt x="44606" y="48471"/>
                          <a:pt x="52611" y="48471"/>
                        </a:cubicBezTo>
                        <a:lnTo>
                          <a:pt x="72519" y="48471"/>
                        </a:lnTo>
                        <a:lnTo>
                          <a:pt x="72519" y="39215"/>
                        </a:lnTo>
                        <a:cubicBezTo>
                          <a:pt x="72519" y="32222"/>
                          <a:pt x="70399" y="26601"/>
                          <a:pt x="66225" y="22419"/>
                        </a:cubicBezTo>
                        <a:cubicBezTo>
                          <a:pt x="62052" y="18237"/>
                          <a:pt x="55826" y="16180"/>
                          <a:pt x="47685" y="16180"/>
                        </a:cubicBezTo>
                        <a:cubicBezTo>
                          <a:pt x="43922" y="16180"/>
                          <a:pt x="40501" y="16660"/>
                          <a:pt x="37423" y="17688"/>
                        </a:cubicBezTo>
                        <a:cubicBezTo>
                          <a:pt x="34344" y="18716"/>
                          <a:pt x="31676" y="20088"/>
                          <a:pt x="29487" y="21733"/>
                        </a:cubicBezTo>
                        <a:cubicBezTo>
                          <a:pt x="27297" y="23378"/>
                          <a:pt x="25587" y="25435"/>
                          <a:pt x="24356" y="27629"/>
                        </a:cubicBezTo>
                        <a:cubicBezTo>
                          <a:pt x="23124" y="29823"/>
                          <a:pt x="22508" y="32222"/>
                          <a:pt x="22508" y="34690"/>
                        </a:cubicBezTo>
                        <a:lnTo>
                          <a:pt x="2326" y="34690"/>
                        </a:lnTo>
                        <a:cubicBezTo>
                          <a:pt x="2326" y="30508"/>
                          <a:pt x="3421" y="26326"/>
                          <a:pt x="5610" y="22213"/>
                        </a:cubicBezTo>
                        <a:cubicBezTo>
                          <a:pt x="7799" y="18099"/>
                          <a:pt x="10946" y="14397"/>
                          <a:pt x="14983" y="11106"/>
                        </a:cubicBezTo>
                        <a:cubicBezTo>
                          <a:pt x="19019" y="7816"/>
                          <a:pt x="23945" y="5142"/>
                          <a:pt x="29692" y="3085"/>
                        </a:cubicBezTo>
                        <a:cubicBezTo>
                          <a:pt x="35439" y="1028"/>
                          <a:pt x="41870" y="0"/>
                          <a:pt x="48916" y="0"/>
                        </a:cubicBezTo>
                        <a:cubicBezTo>
                          <a:pt x="55279" y="0"/>
                          <a:pt x="61163" y="823"/>
                          <a:pt x="66499" y="2468"/>
                        </a:cubicBezTo>
                        <a:cubicBezTo>
                          <a:pt x="71835" y="4114"/>
                          <a:pt x="76487" y="6582"/>
                          <a:pt x="80319" y="9872"/>
                        </a:cubicBezTo>
                        <a:cubicBezTo>
                          <a:pt x="84150" y="13163"/>
                          <a:pt x="87160" y="17277"/>
                          <a:pt x="89281" y="22213"/>
                        </a:cubicBezTo>
                        <a:cubicBezTo>
                          <a:pt x="91470" y="27149"/>
                          <a:pt x="92565" y="32908"/>
                          <a:pt x="92565" y="39490"/>
                        </a:cubicBezTo>
                        <a:lnTo>
                          <a:pt x="92565" y="94130"/>
                        </a:lnTo>
                        <a:cubicBezTo>
                          <a:pt x="92565" y="98107"/>
                          <a:pt x="92907" y="102289"/>
                          <a:pt x="93591" y="106677"/>
                        </a:cubicBezTo>
                        <a:cubicBezTo>
                          <a:pt x="94275" y="111064"/>
                          <a:pt x="95301" y="114835"/>
                          <a:pt x="96670" y="118057"/>
                        </a:cubicBezTo>
                        <a:lnTo>
                          <a:pt x="96670" y="119771"/>
                        </a:lnTo>
                        <a:lnTo>
                          <a:pt x="75666" y="119771"/>
                        </a:lnTo>
                        <a:close/>
                        <a:moveTo>
                          <a:pt x="42349" y="104483"/>
                        </a:moveTo>
                        <a:cubicBezTo>
                          <a:pt x="45974" y="104483"/>
                          <a:pt x="49327" y="104003"/>
                          <a:pt x="52542" y="102975"/>
                        </a:cubicBezTo>
                        <a:cubicBezTo>
                          <a:pt x="55689" y="101946"/>
                          <a:pt x="58631" y="100643"/>
                          <a:pt x="61231" y="98998"/>
                        </a:cubicBezTo>
                        <a:cubicBezTo>
                          <a:pt x="63831" y="97353"/>
                          <a:pt x="66088" y="95502"/>
                          <a:pt x="68004" y="93376"/>
                        </a:cubicBezTo>
                        <a:cubicBezTo>
                          <a:pt x="69920" y="91251"/>
                          <a:pt x="71425" y="89126"/>
                          <a:pt x="72519" y="86863"/>
                        </a:cubicBezTo>
                        <a:lnTo>
                          <a:pt x="72519" y="62731"/>
                        </a:lnTo>
                        <a:lnTo>
                          <a:pt x="55826" y="62731"/>
                        </a:lnTo>
                        <a:cubicBezTo>
                          <a:pt x="44333" y="62731"/>
                          <a:pt x="35507" y="64513"/>
                          <a:pt x="29281" y="68078"/>
                        </a:cubicBezTo>
                        <a:cubicBezTo>
                          <a:pt x="23056" y="71643"/>
                          <a:pt x="19977" y="77060"/>
                          <a:pt x="19977" y="84327"/>
                        </a:cubicBezTo>
                        <a:cubicBezTo>
                          <a:pt x="19977" y="87138"/>
                          <a:pt x="20456" y="89811"/>
                          <a:pt x="21414" y="92279"/>
                        </a:cubicBezTo>
                        <a:cubicBezTo>
                          <a:pt x="22371" y="94747"/>
                          <a:pt x="23808" y="96873"/>
                          <a:pt x="25724" y="98655"/>
                        </a:cubicBezTo>
                        <a:cubicBezTo>
                          <a:pt x="27639" y="100438"/>
                          <a:pt x="29966" y="101809"/>
                          <a:pt x="32771" y="102906"/>
                        </a:cubicBezTo>
                        <a:cubicBezTo>
                          <a:pt x="35576" y="104003"/>
                          <a:pt x="38791" y="104483"/>
                          <a:pt x="42485" y="10448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6284CE25-4743-7C0F-84DF-A521C143B910}"/>
                      </a:ext>
                    </a:extLst>
                  </p:cNvPr>
                  <p:cNvSpPr/>
                  <p:nvPr/>
                </p:nvSpPr>
                <p:spPr>
                  <a:xfrm>
                    <a:off x="7525274" y="1706696"/>
                    <a:ext cx="92222" cy="119634"/>
                  </a:xfrm>
                  <a:custGeom>
                    <a:avLst/>
                    <a:gdLst>
                      <a:gd name="connsiteX0" fmla="*/ 18882 w 92222"/>
                      <a:gd name="connsiteY0" fmla="*/ 2194 h 119634"/>
                      <a:gd name="connsiteX1" fmla="*/ 19567 w 92222"/>
                      <a:gd name="connsiteY1" fmla="*/ 16934 h 119634"/>
                      <a:gd name="connsiteX2" fmla="*/ 34755 w 92222"/>
                      <a:gd name="connsiteY2" fmla="*/ 4525 h 119634"/>
                      <a:gd name="connsiteX3" fmla="*/ 54663 w 92222"/>
                      <a:gd name="connsiteY3" fmla="*/ 0 h 119634"/>
                      <a:gd name="connsiteX4" fmla="*/ 70193 w 92222"/>
                      <a:gd name="connsiteY4" fmla="*/ 2331 h 119634"/>
                      <a:gd name="connsiteX5" fmla="*/ 82029 w 92222"/>
                      <a:gd name="connsiteY5" fmla="*/ 9804 h 119634"/>
                      <a:gd name="connsiteX6" fmla="*/ 89555 w 92222"/>
                      <a:gd name="connsiteY6" fmla="*/ 23036 h 119634"/>
                      <a:gd name="connsiteX7" fmla="*/ 92223 w 92222"/>
                      <a:gd name="connsiteY7" fmla="*/ 42643 h 119634"/>
                      <a:gd name="connsiteX8" fmla="*/ 92223 w 92222"/>
                      <a:gd name="connsiteY8" fmla="*/ 119634 h 119634"/>
                      <a:gd name="connsiteX9" fmla="*/ 72177 w 92222"/>
                      <a:gd name="connsiteY9" fmla="*/ 119634 h 119634"/>
                      <a:gd name="connsiteX10" fmla="*/ 72177 w 92222"/>
                      <a:gd name="connsiteY10" fmla="*/ 42438 h 119634"/>
                      <a:gd name="connsiteX11" fmla="*/ 70672 w 92222"/>
                      <a:gd name="connsiteY11" fmla="*/ 30783 h 119634"/>
                      <a:gd name="connsiteX12" fmla="*/ 66157 w 92222"/>
                      <a:gd name="connsiteY12" fmla="*/ 22899 h 119634"/>
                      <a:gd name="connsiteX13" fmla="*/ 58768 w 92222"/>
                      <a:gd name="connsiteY13" fmla="*/ 18442 h 119634"/>
                      <a:gd name="connsiteX14" fmla="*/ 48643 w 92222"/>
                      <a:gd name="connsiteY14" fmla="*/ 17003 h 119634"/>
                      <a:gd name="connsiteX15" fmla="*/ 31539 w 92222"/>
                      <a:gd name="connsiteY15" fmla="*/ 22213 h 119634"/>
                      <a:gd name="connsiteX16" fmla="*/ 20046 w 92222"/>
                      <a:gd name="connsiteY16" fmla="*/ 35925 h 119634"/>
                      <a:gd name="connsiteX17" fmla="*/ 20046 w 92222"/>
                      <a:gd name="connsiteY17" fmla="*/ 119634 h 119634"/>
                      <a:gd name="connsiteX18" fmla="*/ 0 w 92222"/>
                      <a:gd name="connsiteY18" fmla="*/ 119634 h 119634"/>
                      <a:gd name="connsiteX19" fmla="*/ 0 w 92222"/>
                      <a:gd name="connsiteY19" fmla="*/ 2125 h 119634"/>
                      <a:gd name="connsiteX20" fmla="*/ 18951 w 92222"/>
                      <a:gd name="connsiteY20" fmla="*/ 2125 h 119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92222" h="119634">
                        <a:moveTo>
                          <a:pt x="18882" y="2194"/>
                        </a:moveTo>
                        <a:lnTo>
                          <a:pt x="19567" y="16934"/>
                        </a:lnTo>
                        <a:cubicBezTo>
                          <a:pt x="23740" y="11655"/>
                          <a:pt x="28803" y="7473"/>
                          <a:pt x="34755" y="4525"/>
                        </a:cubicBezTo>
                        <a:cubicBezTo>
                          <a:pt x="40707" y="1508"/>
                          <a:pt x="47343" y="0"/>
                          <a:pt x="54663" y="0"/>
                        </a:cubicBezTo>
                        <a:cubicBezTo>
                          <a:pt x="60342" y="0"/>
                          <a:pt x="65541" y="754"/>
                          <a:pt x="70193" y="2331"/>
                        </a:cubicBezTo>
                        <a:cubicBezTo>
                          <a:pt x="74846" y="3908"/>
                          <a:pt x="78745" y="6376"/>
                          <a:pt x="82029" y="9804"/>
                        </a:cubicBezTo>
                        <a:cubicBezTo>
                          <a:pt x="85313" y="13232"/>
                          <a:pt x="87776" y="17688"/>
                          <a:pt x="89555" y="23036"/>
                        </a:cubicBezTo>
                        <a:cubicBezTo>
                          <a:pt x="91333" y="28452"/>
                          <a:pt x="92223" y="34965"/>
                          <a:pt x="92223" y="42643"/>
                        </a:cubicBezTo>
                        <a:lnTo>
                          <a:pt x="92223" y="119634"/>
                        </a:lnTo>
                        <a:lnTo>
                          <a:pt x="72177" y="119634"/>
                        </a:lnTo>
                        <a:lnTo>
                          <a:pt x="72177" y="42438"/>
                        </a:lnTo>
                        <a:cubicBezTo>
                          <a:pt x="72177" y="37844"/>
                          <a:pt x="71699" y="34005"/>
                          <a:pt x="70672" y="30783"/>
                        </a:cubicBezTo>
                        <a:cubicBezTo>
                          <a:pt x="69646" y="27560"/>
                          <a:pt x="68141" y="24955"/>
                          <a:pt x="66157" y="22899"/>
                        </a:cubicBezTo>
                        <a:cubicBezTo>
                          <a:pt x="64173" y="20842"/>
                          <a:pt x="61710" y="19402"/>
                          <a:pt x="58768" y="18442"/>
                        </a:cubicBezTo>
                        <a:cubicBezTo>
                          <a:pt x="55826" y="17482"/>
                          <a:pt x="52474" y="17003"/>
                          <a:pt x="48643" y="17003"/>
                        </a:cubicBezTo>
                        <a:cubicBezTo>
                          <a:pt x="42143" y="17003"/>
                          <a:pt x="36397" y="18716"/>
                          <a:pt x="31539" y="22213"/>
                        </a:cubicBezTo>
                        <a:cubicBezTo>
                          <a:pt x="26613" y="25709"/>
                          <a:pt x="22782" y="30234"/>
                          <a:pt x="20046" y="35925"/>
                        </a:cubicBezTo>
                        <a:lnTo>
                          <a:pt x="20046" y="119634"/>
                        </a:lnTo>
                        <a:lnTo>
                          <a:pt x="0" y="119634"/>
                        </a:lnTo>
                        <a:lnTo>
                          <a:pt x="0" y="2125"/>
                        </a:lnTo>
                        <a:lnTo>
                          <a:pt x="18951" y="212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9CD4F694-8F20-E252-406C-BDF54723727D}"/>
                    </a:ext>
                  </a:extLst>
                </p:cNvPr>
                <p:cNvSpPr/>
                <p:nvPr/>
              </p:nvSpPr>
              <p:spPr>
                <a:xfrm>
                  <a:off x="9185900" y="1708890"/>
                  <a:ext cx="100022" cy="165088"/>
                </a:xfrm>
                <a:custGeom>
                  <a:avLst/>
                  <a:gdLst>
                    <a:gd name="connsiteX0" fmla="*/ 51242 w 100022"/>
                    <a:gd name="connsiteY0" fmla="*/ 88097 h 165088"/>
                    <a:gd name="connsiteX1" fmla="*/ 78540 w 100022"/>
                    <a:gd name="connsiteY1" fmla="*/ 0 h 165088"/>
                    <a:gd name="connsiteX2" fmla="*/ 100022 w 100022"/>
                    <a:gd name="connsiteY2" fmla="*/ 0 h 165088"/>
                    <a:gd name="connsiteX3" fmla="*/ 52884 w 100022"/>
                    <a:gd name="connsiteY3" fmla="*/ 135677 h 165088"/>
                    <a:gd name="connsiteX4" fmla="*/ 48643 w 100022"/>
                    <a:gd name="connsiteY4" fmla="*/ 145138 h 165088"/>
                    <a:gd name="connsiteX5" fmla="*/ 41870 w 100022"/>
                    <a:gd name="connsiteY5" fmla="*/ 154667 h 165088"/>
                    <a:gd name="connsiteX6" fmla="*/ 31813 w 100022"/>
                    <a:gd name="connsiteY6" fmla="*/ 162072 h 165088"/>
                    <a:gd name="connsiteX7" fmla="*/ 18061 w 100022"/>
                    <a:gd name="connsiteY7" fmla="*/ 165088 h 165088"/>
                    <a:gd name="connsiteX8" fmla="*/ 15256 w 100022"/>
                    <a:gd name="connsiteY8" fmla="*/ 164883 h 165088"/>
                    <a:gd name="connsiteX9" fmla="*/ 11973 w 100022"/>
                    <a:gd name="connsiteY9" fmla="*/ 164403 h 165088"/>
                    <a:gd name="connsiteX10" fmla="*/ 8962 w 100022"/>
                    <a:gd name="connsiteY10" fmla="*/ 163854 h 165088"/>
                    <a:gd name="connsiteX11" fmla="*/ 6773 w 100022"/>
                    <a:gd name="connsiteY11" fmla="*/ 163374 h 165088"/>
                    <a:gd name="connsiteX12" fmla="*/ 6773 w 100022"/>
                    <a:gd name="connsiteY12" fmla="*/ 147057 h 165088"/>
                    <a:gd name="connsiteX13" fmla="*/ 7936 w 100022"/>
                    <a:gd name="connsiteY13" fmla="*/ 147195 h 165088"/>
                    <a:gd name="connsiteX14" fmla="*/ 9510 w 100022"/>
                    <a:gd name="connsiteY14" fmla="*/ 147332 h 165088"/>
                    <a:gd name="connsiteX15" fmla="*/ 11015 w 100022"/>
                    <a:gd name="connsiteY15" fmla="*/ 147469 h 165088"/>
                    <a:gd name="connsiteX16" fmla="*/ 12178 w 100022"/>
                    <a:gd name="connsiteY16" fmla="*/ 147469 h 165088"/>
                    <a:gd name="connsiteX17" fmla="*/ 21140 w 100022"/>
                    <a:gd name="connsiteY17" fmla="*/ 146509 h 165088"/>
                    <a:gd name="connsiteX18" fmla="*/ 28050 w 100022"/>
                    <a:gd name="connsiteY18" fmla="*/ 143287 h 165088"/>
                    <a:gd name="connsiteX19" fmla="*/ 33318 w 100022"/>
                    <a:gd name="connsiteY19" fmla="*/ 137391 h 165088"/>
                    <a:gd name="connsiteX20" fmla="*/ 37354 w 100022"/>
                    <a:gd name="connsiteY20" fmla="*/ 128272 h 165088"/>
                    <a:gd name="connsiteX21" fmla="*/ 41801 w 100022"/>
                    <a:gd name="connsiteY21" fmla="*/ 116343 h 165088"/>
                    <a:gd name="connsiteX22" fmla="*/ 0 w 100022"/>
                    <a:gd name="connsiteY22" fmla="*/ 137 h 165088"/>
                    <a:gd name="connsiteX23" fmla="*/ 21893 w 100022"/>
                    <a:gd name="connsiteY23" fmla="*/ 137 h 165088"/>
                    <a:gd name="connsiteX24" fmla="*/ 51174 w 100022"/>
                    <a:gd name="connsiteY24" fmla="*/ 88234 h 165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0022" h="165088">
                      <a:moveTo>
                        <a:pt x="51242" y="88097"/>
                      </a:moveTo>
                      <a:lnTo>
                        <a:pt x="78540" y="0"/>
                      </a:lnTo>
                      <a:lnTo>
                        <a:pt x="100022" y="0"/>
                      </a:lnTo>
                      <a:lnTo>
                        <a:pt x="52884" y="135677"/>
                      </a:lnTo>
                      <a:cubicBezTo>
                        <a:pt x="51790" y="138556"/>
                        <a:pt x="50421" y="141710"/>
                        <a:pt x="48643" y="145138"/>
                      </a:cubicBezTo>
                      <a:cubicBezTo>
                        <a:pt x="46932" y="148566"/>
                        <a:pt x="44675" y="151719"/>
                        <a:pt x="41870" y="154667"/>
                      </a:cubicBezTo>
                      <a:cubicBezTo>
                        <a:pt x="39065" y="157615"/>
                        <a:pt x="35712" y="160083"/>
                        <a:pt x="31813" y="162072"/>
                      </a:cubicBezTo>
                      <a:cubicBezTo>
                        <a:pt x="27913" y="164060"/>
                        <a:pt x="23329" y="165088"/>
                        <a:pt x="18061" y="165088"/>
                      </a:cubicBezTo>
                      <a:cubicBezTo>
                        <a:pt x="17240" y="165088"/>
                        <a:pt x="16351" y="165020"/>
                        <a:pt x="15256" y="164883"/>
                      </a:cubicBezTo>
                      <a:cubicBezTo>
                        <a:pt x="14162" y="164746"/>
                        <a:pt x="13067" y="164540"/>
                        <a:pt x="11973" y="164403"/>
                      </a:cubicBezTo>
                      <a:cubicBezTo>
                        <a:pt x="10878" y="164266"/>
                        <a:pt x="9852" y="164060"/>
                        <a:pt x="8962" y="163854"/>
                      </a:cubicBezTo>
                      <a:cubicBezTo>
                        <a:pt x="8073" y="163649"/>
                        <a:pt x="7320" y="163511"/>
                        <a:pt x="6773" y="163374"/>
                      </a:cubicBezTo>
                      <a:lnTo>
                        <a:pt x="6773" y="147057"/>
                      </a:lnTo>
                      <a:cubicBezTo>
                        <a:pt x="6773" y="147057"/>
                        <a:pt x="7457" y="147195"/>
                        <a:pt x="7936" y="147195"/>
                      </a:cubicBezTo>
                      <a:cubicBezTo>
                        <a:pt x="8415" y="147195"/>
                        <a:pt x="8962" y="147263"/>
                        <a:pt x="9510" y="147332"/>
                      </a:cubicBezTo>
                      <a:cubicBezTo>
                        <a:pt x="10057" y="147400"/>
                        <a:pt x="10536" y="147400"/>
                        <a:pt x="11015" y="147469"/>
                      </a:cubicBezTo>
                      <a:cubicBezTo>
                        <a:pt x="11494" y="147537"/>
                        <a:pt x="11836" y="147469"/>
                        <a:pt x="12178" y="147469"/>
                      </a:cubicBezTo>
                      <a:cubicBezTo>
                        <a:pt x="15599" y="147469"/>
                        <a:pt x="18540" y="147126"/>
                        <a:pt x="21140" y="146509"/>
                      </a:cubicBezTo>
                      <a:cubicBezTo>
                        <a:pt x="23740" y="145892"/>
                        <a:pt x="26066" y="144795"/>
                        <a:pt x="28050" y="143287"/>
                      </a:cubicBezTo>
                      <a:cubicBezTo>
                        <a:pt x="30034" y="141778"/>
                        <a:pt x="31813" y="139859"/>
                        <a:pt x="33318" y="137391"/>
                      </a:cubicBezTo>
                      <a:cubicBezTo>
                        <a:pt x="34823" y="134923"/>
                        <a:pt x="36191" y="131906"/>
                        <a:pt x="37354" y="128272"/>
                      </a:cubicBezTo>
                      <a:lnTo>
                        <a:pt x="41801" y="116343"/>
                      </a:lnTo>
                      <a:lnTo>
                        <a:pt x="0" y="137"/>
                      </a:lnTo>
                      <a:lnTo>
                        <a:pt x="21893" y="137"/>
                      </a:lnTo>
                      <a:lnTo>
                        <a:pt x="51174" y="88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2" name="Graphic 1">
                <a:extLst>
                  <a:ext uri="{FF2B5EF4-FFF2-40B4-BE49-F238E27FC236}">
                    <a16:creationId xmlns:a16="http://schemas.microsoft.com/office/drawing/2014/main" id="{2AFE019E-738A-988B-1D9E-D3FE26432BE3}"/>
                  </a:ext>
                </a:extLst>
              </p:cNvPr>
              <p:cNvGrpSpPr/>
              <p:nvPr/>
            </p:nvGrpSpPr>
            <p:grpSpPr>
              <a:xfrm>
                <a:off x="7708078" y="1650067"/>
                <a:ext cx="594932" cy="248935"/>
                <a:chOff x="7708078" y="1650067"/>
                <a:chExt cx="594932" cy="248935"/>
              </a:xfrm>
              <a:solidFill>
                <a:schemeClr val="bg1"/>
              </a:solidFill>
            </p:grpSpPr>
            <p:grpSp>
              <p:nvGrpSpPr>
                <p:cNvPr id="43" name="Graphic 1">
                  <a:extLst>
                    <a:ext uri="{FF2B5EF4-FFF2-40B4-BE49-F238E27FC236}">
                      <a16:creationId xmlns:a16="http://schemas.microsoft.com/office/drawing/2014/main" id="{C2DEDEBC-1E12-DB7F-7E56-3FDF9EAB6314}"/>
                    </a:ext>
                  </a:extLst>
                </p:cNvPr>
                <p:cNvGrpSpPr/>
                <p:nvPr/>
              </p:nvGrpSpPr>
              <p:grpSpPr>
                <a:xfrm>
                  <a:off x="7708078" y="1650067"/>
                  <a:ext cx="594932" cy="248935"/>
                  <a:chOff x="7708078" y="1650067"/>
                  <a:chExt cx="594932" cy="248935"/>
                </a:xfrm>
                <a:solidFill>
                  <a:schemeClr val="bg1"/>
                </a:solidFill>
              </p:grpSpPr>
              <p:sp>
                <p:nvSpPr>
                  <p:cNvPr id="44" name="Freeform 43">
                    <a:extLst>
                      <a:ext uri="{FF2B5EF4-FFF2-40B4-BE49-F238E27FC236}">
                        <a16:creationId xmlns:a16="http://schemas.microsoft.com/office/drawing/2014/main" id="{C8F54550-4E2F-6A7A-08F6-FF11FF51B02B}"/>
                      </a:ext>
                    </a:extLst>
                  </p:cNvPr>
                  <p:cNvSpPr/>
                  <p:nvPr/>
                </p:nvSpPr>
                <p:spPr>
                  <a:xfrm>
                    <a:off x="7708078" y="1697372"/>
                    <a:ext cx="107821" cy="138213"/>
                  </a:xfrm>
                  <a:custGeom>
                    <a:avLst/>
                    <a:gdLst>
                      <a:gd name="connsiteX0" fmla="*/ 79292 w 107821"/>
                      <a:gd name="connsiteY0" fmla="*/ 96324 h 138213"/>
                      <a:gd name="connsiteX1" fmla="*/ 67730 w 107821"/>
                      <a:gd name="connsiteY1" fmla="*/ 106540 h 138213"/>
                      <a:gd name="connsiteX2" fmla="*/ 50421 w 107821"/>
                      <a:gd name="connsiteY2" fmla="*/ 111407 h 138213"/>
                      <a:gd name="connsiteX3" fmla="*/ 33318 w 107821"/>
                      <a:gd name="connsiteY3" fmla="*/ 106060 h 138213"/>
                      <a:gd name="connsiteX4" fmla="*/ 27845 w 107821"/>
                      <a:gd name="connsiteY4" fmla="*/ 92074 h 138213"/>
                      <a:gd name="connsiteX5" fmla="*/ 34070 w 107821"/>
                      <a:gd name="connsiteY5" fmla="*/ 79733 h 138213"/>
                      <a:gd name="connsiteX6" fmla="*/ 52132 w 107821"/>
                      <a:gd name="connsiteY6" fmla="*/ 74934 h 138213"/>
                      <a:gd name="connsiteX7" fmla="*/ 68894 w 107821"/>
                      <a:gd name="connsiteY7" fmla="*/ 76374 h 138213"/>
                      <a:gd name="connsiteX8" fmla="*/ 79361 w 107821"/>
                      <a:gd name="connsiteY8" fmla="*/ 79802 h 138213"/>
                      <a:gd name="connsiteX9" fmla="*/ 79361 w 107821"/>
                      <a:gd name="connsiteY9" fmla="*/ 96256 h 138213"/>
                      <a:gd name="connsiteX10" fmla="*/ 93865 w 107821"/>
                      <a:gd name="connsiteY10" fmla="*/ 11107 h 138213"/>
                      <a:gd name="connsiteX11" fmla="*/ 57947 w 107821"/>
                      <a:gd name="connsiteY11" fmla="*/ 0 h 138213"/>
                      <a:gd name="connsiteX12" fmla="*/ 33318 w 107821"/>
                      <a:gd name="connsiteY12" fmla="*/ 3017 h 138213"/>
                      <a:gd name="connsiteX13" fmla="*/ 13136 w 107821"/>
                      <a:gd name="connsiteY13" fmla="*/ 11792 h 138213"/>
                      <a:gd name="connsiteX14" fmla="*/ 12383 w 107821"/>
                      <a:gd name="connsiteY14" fmla="*/ 14466 h 138213"/>
                      <a:gd name="connsiteX15" fmla="*/ 22098 w 107821"/>
                      <a:gd name="connsiteY15" fmla="*/ 33594 h 138213"/>
                      <a:gd name="connsiteX16" fmla="*/ 23329 w 107821"/>
                      <a:gd name="connsiteY16" fmla="*/ 34622 h 138213"/>
                      <a:gd name="connsiteX17" fmla="*/ 23945 w 107821"/>
                      <a:gd name="connsiteY17" fmla="*/ 34690 h 138213"/>
                      <a:gd name="connsiteX18" fmla="*/ 24903 w 107821"/>
                      <a:gd name="connsiteY18" fmla="*/ 34416 h 138213"/>
                      <a:gd name="connsiteX19" fmla="*/ 39886 w 107821"/>
                      <a:gd name="connsiteY19" fmla="*/ 28452 h 138213"/>
                      <a:gd name="connsiteX20" fmla="*/ 57263 w 107821"/>
                      <a:gd name="connsiteY20" fmla="*/ 26532 h 138213"/>
                      <a:gd name="connsiteX21" fmla="*/ 73819 w 107821"/>
                      <a:gd name="connsiteY21" fmla="*/ 31674 h 138213"/>
                      <a:gd name="connsiteX22" fmla="*/ 79361 w 107821"/>
                      <a:gd name="connsiteY22" fmla="*/ 46345 h 138213"/>
                      <a:gd name="connsiteX23" fmla="*/ 79361 w 107821"/>
                      <a:gd name="connsiteY23" fmla="*/ 52927 h 138213"/>
                      <a:gd name="connsiteX24" fmla="*/ 52884 w 107821"/>
                      <a:gd name="connsiteY24" fmla="*/ 49019 h 138213"/>
                      <a:gd name="connsiteX25" fmla="*/ 32155 w 107821"/>
                      <a:gd name="connsiteY25" fmla="*/ 51556 h 138213"/>
                      <a:gd name="connsiteX26" fmla="*/ 15393 w 107821"/>
                      <a:gd name="connsiteY26" fmla="*/ 59509 h 138213"/>
                      <a:gd name="connsiteX27" fmla="*/ 4105 w 107821"/>
                      <a:gd name="connsiteY27" fmla="*/ 73220 h 138213"/>
                      <a:gd name="connsiteX28" fmla="*/ 0 w 107821"/>
                      <a:gd name="connsiteY28" fmla="*/ 92759 h 138213"/>
                      <a:gd name="connsiteX29" fmla="*/ 4242 w 107821"/>
                      <a:gd name="connsiteY29" fmla="*/ 113738 h 138213"/>
                      <a:gd name="connsiteX30" fmla="*/ 15120 w 107821"/>
                      <a:gd name="connsiteY30" fmla="*/ 127930 h 138213"/>
                      <a:gd name="connsiteX31" fmla="*/ 30034 w 107821"/>
                      <a:gd name="connsiteY31" fmla="*/ 135814 h 138213"/>
                      <a:gd name="connsiteX32" fmla="*/ 46317 w 107821"/>
                      <a:gd name="connsiteY32" fmla="*/ 138213 h 138213"/>
                      <a:gd name="connsiteX33" fmla="*/ 66636 w 107821"/>
                      <a:gd name="connsiteY33" fmla="*/ 133620 h 138213"/>
                      <a:gd name="connsiteX34" fmla="*/ 79292 w 107821"/>
                      <a:gd name="connsiteY34" fmla="*/ 125393 h 138213"/>
                      <a:gd name="connsiteX35" fmla="*/ 79292 w 107821"/>
                      <a:gd name="connsiteY35" fmla="*/ 133552 h 138213"/>
                      <a:gd name="connsiteX36" fmla="*/ 81277 w 107821"/>
                      <a:gd name="connsiteY36" fmla="*/ 135608 h 138213"/>
                      <a:gd name="connsiteX37" fmla="*/ 105837 w 107821"/>
                      <a:gd name="connsiteY37" fmla="*/ 135608 h 138213"/>
                      <a:gd name="connsiteX38" fmla="*/ 107821 w 107821"/>
                      <a:gd name="connsiteY38" fmla="*/ 133552 h 138213"/>
                      <a:gd name="connsiteX39" fmla="*/ 107821 w 107821"/>
                      <a:gd name="connsiteY39" fmla="*/ 45180 h 138213"/>
                      <a:gd name="connsiteX40" fmla="*/ 93796 w 107821"/>
                      <a:gd name="connsiteY40" fmla="*/ 11107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07821" h="138213">
                        <a:moveTo>
                          <a:pt x="79292" y="96324"/>
                        </a:moveTo>
                        <a:cubicBezTo>
                          <a:pt x="76556" y="99958"/>
                          <a:pt x="72656" y="103455"/>
                          <a:pt x="67730" y="106540"/>
                        </a:cubicBezTo>
                        <a:cubicBezTo>
                          <a:pt x="62668" y="109762"/>
                          <a:pt x="56852" y="111407"/>
                          <a:pt x="50421" y="111407"/>
                        </a:cubicBezTo>
                        <a:cubicBezTo>
                          <a:pt x="42691" y="111407"/>
                          <a:pt x="36944" y="109625"/>
                          <a:pt x="33318" y="106060"/>
                        </a:cubicBezTo>
                        <a:cubicBezTo>
                          <a:pt x="29624" y="102495"/>
                          <a:pt x="27845" y="97901"/>
                          <a:pt x="27845" y="92074"/>
                        </a:cubicBezTo>
                        <a:cubicBezTo>
                          <a:pt x="27845" y="86795"/>
                          <a:pt x="29897" y="82818"/>
                          <a:pt x="34070" y="79733"/>
                        </a:cubicBezTo>
                        <a:cubicBezTo>
                          <a:pt x="38381" y="76580"/>
                          <a:pt x="44469" y="74934"/>
                          <a:pt x="52132" y="74934"/>
                        </a:cubicBezTo>
                        <a:cubicBezTo>
                          <a:pt x="58768" y="74934"/>
                          <a:pt x="64378" y="75414"/>
                          <a:pt x="68894" y="76374"/>
                        </a:cubicBezTo>
                        <a:cubicBezTo>
                          <a:pt x="72862" y="77197"/>
                          <a:pt x="76351" y="78362"/>
                          <a:pt x="79361" y="79802"/>
                        </a:cubicBezTo>
                        <a:lnTo>
                          <a:pt x="79361" y="96256"/>
                        </a:lnTo>
                        <a:close/>
                        <a:moveTo>
                          <a:pt x="93865" y="11107"/>
                        </a:moveTo>
                        <a:cubicBezTo>
                          <a:pt x="84697" y="3702"/>
                          <a:pt x="72588" y="0"/>
                          <a:pt x="57947" y="0"/>
                        </a:cubicBezTo>
                        <a:cubicBezTo>
                          <a:pt x="48711" y="0"/>
                          <a:pt x="40433" y="1028"/>
                          <a:pt x="33318" y="3017"/>
                        </a:cubicBezTo>
                        <a:cubicBezTo>
                          <a:pt x="26203" y="5005"/>
                          <a:pt x="19430" y="7953"/>
                          <a:pt x="13136" y="11792"/>
                        </a:cubicBezTo>
                        <a:cubicBezTo>
                          <a:pt x="12246" y="12341"/>
                          <a:pt x="11904" y="13506"/>
                          <a:pt x="12383" y="14466"/>
                        </a:cubicBezTo>
                        <a:lnTo>
                          <a:pt x="22098" y="33594"/>
                        </a:lnTo>
                        <a:cubicBezTo>
                          <a:pt x="22372" y="34073"/>
                          <a:pt x="22782" y="34416"/>
                          <a:pt x="23329" y="34622"/>
                        </a:cubicBezTo>
                        <a:cubicBezTo>
                          <a:pt x="23535" y="34622"/>
                          <a:pt x="23740" y="34690"/>
                          <a:pt x="23945" y="34690"/>
                        </a:cubicBezTo>
                        <a:cubicBezTo>
                          <a:pt x="24287" y="34690"/>
                          <a:pt x="24629" y="34622"/>
                          <a:pt x="24903" y="34416"/>
                        </a:cubicBezTo>
                        <a:cubicBezTo>
                          <a:pt x="29760" y="31743"/>
                          <a:pt x="34755" y="29754"/>
                          <a:pt x="39886" y="28452"/>
                        </a:cubicBezTo>
                        <a:cubicBezTo>
                          <a:pt x="44948" y="27218"/>
                          <a:pt x="50832" y="26532"/>
                          <a:pt x="57263" y="26532"/>
                        </a:cubicBezTo>
                        <a:cubicBezTo>
                          <a:pt x="64515" y="26532"/>
                          <a:pt x="70057" y="28246"/>
                          <a:pt x="73819" y="31674"/>
                        </a:cubicBezTo>
                        <a:cubicBezTo>
                          <a:pt x="77514" y="35033"/>
                          <a:pt x="79361" y="39901"/>
                          <a:pt x="79361" y="46345"/>
                        </a:cubicBezTo>
                        <a:lnTo>
                          <a:pt x="79361" y="52927"/>
                        </a:lnTo>
                        <a:cubicBezTo>
                          <a:pt x="72246" y="50322"/>
                          <a:pt x="63352" y="49019"/>
                          <a:pt x="52884" y="49019"/>
                        </a:cubicBezTo>
                        <a:cubicBezTo>
                          <a:pt x="45427" y="49019"/>
                          <a:pt x="38517" y="49842"/>
                          <a:pt x="32155" y="51556"/>
                        </a:cubicBezTo>
                        <a:cubicBezTo>
                          <a:pt x="25792" y="53270"/>
                          <a:pt x="20114" y="55944"/>
                          <a:pt x="15393" y="59509"/>
                        </a:cubicBezTo>
                        <a:cubicBezTo>
                          <a:pt x="10604" y="63142"/>
                          <a:pt x="6841" y="67736"/>
                          <a:pt x="4105" y="73220"/>
                        </a:cubicBezTo>
                        <a:cubicBezTo>
                          <a:pt x="1368" y="78705"/>
                          <a:pt x="0" y="85287"/>
                          <a:pt x="0" y="92759"/>
                        </a:cubicBezTo>
                        <a:cubicBezTo>
                          <a:pt x="0" y="100849"/>
                          <a:pt x="1437" y="107979"/>
                          <a:pt x="4242" y="113738"/>
                        </a:cubicBezTo>
                        <a:cubicBezTo>
                          <a:pt x="7047" y="119566"/>
                          <a:pt x="10741" y="124296"/>
                          <a:pt x="15120" y="127930"/>
                        </a:cubicBezTo>
                        <a:cubicBezTo>
                          <a:pt x="19567" y="131495"/>
                          <a:pt x="24561" y="134169"/>
                          <a:pt x="30034" y="135814"/>
                        </a:cubicBezTo>
                        <a:cubicBezTo>
                          <a:pt x="35439" y="137391"/>
                          <a:pt x="40912" y="138213"/>
                          <a:pt x="46317" y="138213"/>
                        </a:cubicBezTo>
                        <a:cubicBezTo>
                          <a:pt x="53569" y="138213"/>
                          <a:pt x="60410" y="136637"/>
                          <a:pt x="66636" y="133620"/>
                        </a:cubicBezTo>
                        <a:cubicBezTo>
                          <a:pt x="71288" y="131358"/>
                          <a:pt x="75598" y="128547"/>
                          <a:pt x="79292" y="125393"/>
                        </a:cubicBezTo>
                        <a:lnTo>
                          <a:pt x="79292" y="133552"/>
                        </a:lnTo>
                        <a:cubicBezTo>
                          <a:pt x="79292" y="134648"/>
                          <a:pt x="80182" y="135608"/>
                          <a:pt x="81277" y="135608"/>
                        </a:cubicBezTo>
                        <a:lnTo>
                          <a:pt x="105837" y="135608"/>
                        </a:lnTo>
                        <a:cubicBezTo>
                          <a:pt x="106932" y="135608"/>
                          <a:pt x="107821" y="134717"/>
                          <a:pt x="107821" y="133552"/>
                        </a:cubicBezTo>
                        <a:lnTo>
                          <a:pt x="107821" y="45180"/>
                        </a:lnTo>
                        <a:cubicBezTo>
                          <a:pt x="107821" y="30029"/>
                          <a:pt x="103101" y="18579"/>
                          <a:pt x="93796" y="11107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5" name="Freeform 44">
                    <a:extLst>
                      <a:ext uri="{FF2B5EF4-FFF2-40B4-BE49-F238E27FC236}">
                        <a16:creationId xmlns:a16="http://schemas.microsoft.com/office/drawing/2014/main" id="{98E76C5C-1A16-1F46-B451-C17B7624A422}"/>
                      </a:ext>
                    </a:extLst>
                  </p:cNvPr>
                  <p:cNvSpPr/>
                  <p:nvPr/>
                </p:nvSpPr>
                <p:spPr>
                  <a:xfrm>
                    <a:off x="7846822" y="1697372"/>
                    <a:ext cx="111310" cy="201629"/>
                  </a:xfrm>
                  <a:custGeom>
                    <a:avLst/>
                    <a:gdLst>
                      <a:gd name="connsiteX0" fmla="*/ 75256 w 111310"/>
                      <a:gd name="connsiteY0" fmla="*/ 101466 h 201629"/>
                      <a:gd name="connsiteX1" fmla="*/ 56305 w 111310"/>
                      <a:gd name="connsiteY1" fmla="*/ 110722 h 201629"/>
                      <a:gd name="connsiteX2" fmla="*/ 47822 w 111310"/>
                      <a:gd name="connsiteY2" fmla="*/ 109282 h 201629"/>
                      <a:gd name="connsiteX3" fmla="*/ 39954 w 111310"/>
                      <a:gd name="connsiteY3" fmla="*/ 105443 h 201629"/>
                      <a:gd name="connsiteX4" fmla="*/ 33249 w 111310"/>
                      <a:gd name="connsiteY4" fmla="*/ 100301 h 201629"/>
                      <a:gd name="connsiteX5" fmla="*/ 28597 w 111310"/>
                      <a:gd name="connsiteY5" fmla="*/ 95227 h 201629"/>
                      <a:gd name="connsiteX6" fmla="*/ 28597 w 111310"/>
                      <a:gd name="connsiteY6" fmla="*/ 42712 h 201629"/>
                      <a:gd name="connsiteX7" fmla="*/ 40023 w 111310"/>
                      <a:gd name="connsiteY7" fmla="*/ 32360 h 201629"/>
                      <a:gd name="connsiteX8" fmla="*/ 55416 w 111310"/>
                      <a:gd name="connsiteY8" fmla="*/ 27698 h 201629"/>
                      <a:gd name="connsiteX9" fmla="*/ 74914 w 111310"/>
                      <a:gd name="connsiteY9" fmla="*/ 37776 h 201629"/>
                      <a:gd name="connsiteX10" fmla="*/ 81961 w 111310"/>
                      <a:gd name="connsiteY10" fmla="*/ 71986 h 201629"/>
                      <a:gd name="connsiteX11" fmla="*/ 75324 w 111310"/>
                      <a:gd name="connsiteY11" fmla="*/ 101466 h 201629"/>
                      <a:gd name="connsiteX12" fmla="*/ 96670 w 111310"/>
                      <a:gd name="connsiteY12" fmla="*/ 17003 h 201629"/>
                      <a:gd name="connsiteX13" fmla="*/ 80182 w 111310"/>
                      <a:gd name="connsiteY13" fmla="*/ 4114 h 201629"/>
                      <a:gd name="connsiteX14" fmla="*/ 60136 w 111310"/>
                      <a:gd name="connsiteY14" fmla="*/ 0 h 201629"/>
                      <a:gd name="connsiteX15" fmla="*/ 40912 w 111310"/>
                      <a:gd name="connsiteY15" fmla="*/ 4593 h 201629"/>
                      <a:gd name="connsiteX16" fmla="*/ 28803 w 111310"/>
                      <a:gd name="connsiteY16" fmla="*/ 12752 h 201629"/>
                      <a:gd name="connsiteX17" fmla="*/ 28803 w 111310"/>
                      <a:gd name="connsiteY17" fmla="*/ 4731 h 201629"/>
                      <a:gd name="connsiteX18" fmla="*/ 26818 w 111310"/>
                      <a:gd name="connsiteY18" fmla="*/ 2674 h 201629"/>
                      <a:gd name="connsiteX19" fmla="*/ 1984 w 111310"/>
                      <a:gd name="connsiteY19" fmla="*/ 2674 h 201629"/>
                      <a:gd name="connsiteX20" fmla="*/ 0 w 111310"/>
                      <a:gd name="connsiteY20" fmla="*/ 4731 h 201629"/>
                      <a:gd name="connsiteX21" fmla="*/ 0 w 111310"/>
                      <a:gd name="connsiteY21" fmla="*/ 199642 h 201629"/>
                      <a:gd name="connsiteX22" fmla="*/ 958 w 111310"/>
                      <a:gd name="connsiteY22" fmla="*/ 201356 h 201629"/>
                      <a:gd name="connsiteX23" fmla="*/ 1984 w 111310"/>
                      <a:gd name="connsiteY23" fmla="*/ 201630 h 201629"/>
                      <a:gd name="connsiteX24" fmla="*/ 2942 w 111310"/>
                      <a:gd name="connsiteY24" fmla="*/ 201424 h 201629"/>
                      <a:gd name="connsiteX25" fmla="*/ 27776 w 111310"/>
                      <a:gd name="connsiteY25" fmla="*/ 188398 h 201629"/>
                      <a:gd name="connsiteX26" fmla="*/ 28871 w 111310"/>
                      <a:gd name="connsiteY26" fmla="*/ 186616 h 201629"/>
                      <a:gd name="connsiteX27" fmla="*/ 28871 w 111310"/>
                      <a:gd name="connsiteY27" fmla="*/ 126216 h 201629"/>
                      <a:gd name="connsiteX28" fmla="*/ 39817 w 111310"/>
                      <a:gd name="connsiteY28" fmla="*/ 133620 h 201629"/>
                      <a:gd name="connsiteX29" fmla="*/ 58973 w 111310"/>
                      <a:gd name="connsiteY29" fmla="*/ 138282 h 201629"/>
                      <a:gd name="connsiteX30" fmla="*/ 78882 w 111310"/>
                      <a:gd name="connsiteY30" fmla="*/ 134169 h 201629"/>
                      <a:gd name="connsiteX31" fmla="*/ 95644 w 111310"/>
                      <a:gd name="connsiteY31" fmla="*/ 121622 h 201629"/>
                      <a:gd name="connsiteX32" fmla="*/ 107069 w 111310"/>
                      <a:gd name="connsiteY32" fmla="*/ 100712 h 201629"/>
                      <a:gd name="connsiteX33" fmla="*/ 111311 w 111310"/>
                      <a:gd name="connsiteY33" fmla="*/ 71232 h 201629"/>
                      <a:gd name="connsiteX34" fmla="*/ 107479 w 111310"/>
                      <a:gd name="connsiteY34" fmla="*/ 39147 h 201629"/>
                      <a:gd name="connsiteX35" fmla="*/ 96670 w 111310"/>
                      <a:gd name="connsiteY35" fmla="*/ 16934 h 20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11310" h="201629">
                        <a:moveTo>
                          <a:pt x="75256" y="101466"/>
                        </a:moveTo>
                        <a:cubicBezTo>
                          <a:pt x="70946" y="107705"/>
                          <a:pt x="64720" y="110722"/>
                          <a:pt x="56305" y="110722"/>
                        </a:cubicBezTo>
                        <a:cubicBezTo>
                          <a:pt x="53295" y="110722"/>
                          <a:pt x="50422" y="110242"/>
                          <a:pt x="47822" y="109282"/>
                        </a:cubicBezTo>
                        <a:cubicBezTo>
                          <a:pt x="45085" y="108254"/>
                          <a:pt x="42417" y="106951"/>
                          <a:pt x="39954" y="105443"/>
                        </a:cubicBezTo>
                        <a:cubicBezTo>
                          <a:pt x="37491" y="103866"/>
                          <a:pt x="35234" y="102152"/>
                          <a:pt x="33249" y="100301"/>
                        </a:cubicBezTo>
                        <a:cubicBezTo>
                          <a:pt x="31402" y="98587"/>
                          <a:pt x="29829" y="96941"/>
                          <a:pt x="28597" y="95227"/>
                        </a:cubicBezTo>
                        <a:lnTo>
                          <a:pt x="28597" y="42712"/>
                        </a:lnTo>
                        <a:cubicBezTo>
                          <a:pt x="31608" y="38873"/>
                          <a:pt x="35507" y="35376"/>
                          <a:pt x="40023" y="32360"/>
                        </a:cubicBezTo>
                        <a:cubicBezTo>
                          <a:pt x="44675" y="29274"/>
                          <a:pt x="49806" y="27698"/>
                          <a:pt x="55416" y="27698"/>
                        </a:cubicBezTo>
                        <a:cubicBezTo>
                          <a:pt x="63968" y="27698"/>
                          <a:pt x="70399" y="30988"/>
                          <a:pt x="74914" y="37776"/>
                        </a:cubicBezTo>
                        <a:cubicBezTo>
                          <a:pt x="79566" y="44700"/>
                          <a:pt x="81961" y="56218"/>
                          <a:pt x="81961" y="71986"/>
                        </a:cubicBezTo>
                        <a:cubicBezTo>
                          <a:pt x="81961" y="85149"/>
                          <a:pt x="79703" y="95090"/>
                          <a:pt x="75324" y="101466"/>
                        </a:cubicBezTo>
                        <a:moveTo>
                          <a:pt x="96670" y="17003"/>
                        </a:moveTo>
                        <a:cubicBezTo>
                          <a:pt x="92018" y="11244"/>
                          <a:pt x="86476" y="6856"/>
                          <a:pt x="80182" y="4114"/>
                        </a:cubicBezTo>
                        <a:cubicBezTo>
                          <a:pt x="73956" y="1371"/>
                          <a:pt x="67183" y="0"/>
                          <a:pt x="60136" y="0"/>
                        </a:cubicBezTo>
                        <a:cubicBezTo>
                          <a:pt x="53090" y="0"/>
                          <a:pt x="46590" y="1508"/>
                          <a:pt x="40912" y="4593"/>
                        </a:cubicBezTo>
                        <a:cubicBezTo>
                          <a:pt x="36670" y="6856"/>
                          <a:pt x="32634" y="9598"/>
                          <a:pt x="28803" y="12752"/>
                        </a:cubicBezTo>
                        <a:lnTo>
                          <a:pt x="28803" y="4731"/>
                        </a:lnTo>
                        <a:cubicBezTo>
                          <a:pt x="28803" y="3634"/>
                          <a:pt x="27913" y="2674"/>
                          <a:pt x="26818" y="2674"/>
                        </a:cubicBezTo>
                        <a:lnTo>
                          <a:pt x="1984" y="2674"/>
                        </a:lnTo>
                        <a:cubicBezTo>
                          <a:pt x="889" y="2674"/>
                          <a:pt x="0" y="3565"/>
                          <a:pt x="0" y="4731"/>
                        </a:cubicBezTo>
                        <a:lnTo>
                          <a:pt x="0" y="199642"/>
                        </a:lnTo>
                        <a:cubicBezTo>
                          <a:pt x="0" y="200327"/>
                          <a:pt x="342" y="201013"/>
                          <a:pt x="958" y="201356"/>
                        </a:cubicBezTo>
                        <a:cubicBezTo>
                          <a:pt x="1300" y="201561"/>
                          <a:pt x="1642" y="201630"/>
                          <a:pt x="1984" y="201630"/>
                        </a:cubicBezTo>
                        <a:cubicBezTo>
                          <a:pt x="2326" y="201630"/>
                          <a:pt x="2600" y="201561"/>
                          <a:pt x="2942" y="201424"/>
                        </a:cubicBezTo>
                        <a:lnTo>
                          <a:pt x="27776" y="188398"/>
                        </a:lnTo>
                        <a:cubicBezTo>
                          <a:pt x="28460" y="188055"/>
                          <a:pt x="28871" y="187370"/>
                          <a:pt x="28871" y="186616"/>
                        </a:cubicBezTo>
                        <a:lnTo>
                          <a:pt x="28871" y="126216"/>
                        </a:lnTo>
                        <a:cubicBezTo>
                          <a:pt x="31950" y="128958"/>
                          <a:pt x="35644" y="131426"/>
                          <a:pt x="39817" y="133620"/>
                        </a:cubicBezTo>
                        <a:cubicBezTo>
                          <a:pt x="45769" y="136705"/>
                          <a:pt x="52200" y="138282"/>
                          <a:pt x="58973" y="138282"/>
                        </a:cubicBezTo>
                        <a:cubicBezTo>
                          <a:pt x="65746" y="138282"/>
                          <a:pt x="72519" y="136911"/>
                          <a:pt x="78882" y="134169"/>
                        </a:cubicBezTo>
                        <a:cubicBezTo>
                          <a:pt x="85245" y="131426"/>
                          <a:pt x="90855" y="127244"/>
                          <a:pt x="95644" y="121622"/>
                        </a:cubicBezTo>
                        <a:cubicBezTo>
                          <a:pt x="100433" y="116069"/>
                          <a:pt x="104264" y="109008"/>
                          <a:pt x="107069" y="100712"/>
                        </a:cubicBezTo>
                        <a:cubicBezTo>
                          <a:pt x="109874" y="92417"/>
                          <a:pt x="111311" y="82544"/>
                          <a:pt x="111311" y="71232"/>
                        </a:cubicBezTo>
                        <a:cubicBezTo>
                          <a:pt x="111311" y="58823"/>
                          <a:pt x="110011" y="48059"/>
                          <a:pt x="107479" y="39147"/>
                        </a:cubicBezTo>
                        <a:cubicBezTo>
                          <a:pt x="104880" y="30166"/>
                          <a:pt x="101254" y="22693"/>
                          <a:pt x="96670" y="16934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96DD10EB-EB69-FA96-A285-6F140CA828B8}"/>
                      </a:ext>
                    </a:extLst>
                  </p:cNvPr>
                  <p:cNvSpPr/>
                  <p:nvPr/>
                </p:nvSpPr>
                <p:spPr>
                  <a:xfrm>
                    <a:off x="7972568" y="1650067"/>
                    <a:ext cx="78471" cy="185587"/>
                  </a:xfrm>
                  <a:custGeom>
                    <a:avLst/>
                    <a:gdLst>
                      <a:gd name="connsiteX0" fmla="*/ 76419 w 78471"/>
                      <a:gd name="connsiteY0" fmla="*/ 50048 h 185587"/>
                      <a:gd name="connsiteX1" fmla="*/ 46796 w 78471"/>
                      <a:gd name="connsiteY1" fmla="*/ 50048 h 185587"/>
                      <a:gd name="connsiteX2" fmla="*/ 46796 w 78471"/>
                      <a:gd name="connsiteY2" fmla="*/ 1988 h 185587"/>
                      <a:gd name="connsiteX3" fmla="*/ 45838 w 78471"/>
                      <a:gd name="connsiteY3" fmla="*/ 274 h 185587"/>
                      <a:gd name="connsiteX4" fmla="*/ 44812 w 78471"/>
                      <a:gd name="connsiteY4" fmla="*/ 0 h 185587"/>
                      <a:gd name="connsiteX5" fmla="*/ 43854 w 78471"/>
                      <a:gd name="connsiteY5" fmla="*/ 206 h 185587"/>
                      <a:gd name="connsiteX6" fmla="*/ 19293 w 78471"/>
                      <a:gd name="connsiteY6" fmla="*/ 13437 h 185587"/>
                      <a:gd name="connsiteX7" fmla="*/ 18198 w 78471"/>
                      <a:gd name="connsiteY7" fmla="*/ 15220 h 185587"/>
                      <a:gd name="connsiteX8" fmla="*/ 18198 w 78471"/>
                      <a:gd name="connsiteY8" fmla="*/ 49979 h 185587"/>
                      <a:gd name="connsiteX9" fmla="*/ 1984 w 78471"/>
                      <a:gd name="connsiteY9" fmla="*/ 49979 h 185587"/>
                      <a:gd name="connsiteX10" fmla="*/ 0 w 78471"/>
                      <a:gd name="connsiteY10" fmla="*/ 52036 h 185587"/>
                      <a:gd name="connsiteX11" fmla="*/ 0 w 78471"/>
                      <a:gd name="connsiteY11" fmla="*/ 75071 h 185587"/>
                      <a:gd name="connsiteX12" fmla="*/ 1984 w 78471"/>
                      <a:gd name="connsiteY12" fmla="*/ 77128 h 185587"/>
                      <a:gd name="connsiteX13" fmla="*/ 18198 w 78471"/>
                      <a:gd name="connsiteY13" fmla="*/ 77128 h 185587"/>
                      <a:gd name="connsiteX14" fmla="*/ 18198 w 78471"/>
                      <a:gd name="connsiteY14" fmla="*/ 149457 h 185587"/>
                      <a:gd name="connsiteX15" fmla="*/ 26408 w 78471"/>
                      <a:gd name="connsiteY15" fmla="*/ 176606 h 185587"/>
                      <a:gd name="connsiteX16" fmla="*/ 48916 w 78471"/>
                      <a:gd name="connsiteY16" fmla="*/ 185587 h 185587"/>
                      <a:gd name="connsiteX17" fmla="*/ 63147 w 78471"/>
                      <a:gd name="connsiteY17" fmla="*/ 183942 h 185587"/>
                      <a:gd name="connsiteX18" fmla="*/ 74503 w 78471"/>
                      <a:gd name="connsiteY18" fmla="*/ 179417 h 185587"/>
                      <a:gd name="connsiteX19" fmla="*/ 75461 w 78471"/>
                      <a:gd name="connsiteY19" fmla="*/ 177909 h 185587"/>
                      <a:gd name="connsiteX20" fmla="*/ 78403 w 78471"/>
                      <a:gd name="connsiteY20" fmla="*/ 155559 h 185587"/>
                      <a:gd name="connsiteX21" fmla="*/ 77514 w 78471"/>
                      <a:gd name="connsiteY21" fmla="*/ 153570 h 185587"/>
                      <a:gd name="connsiteX22" fmla="*/ 76419 w 78471"/>
                      <a:gd name="connsiteY22" fmla="*/ 153228 h 185587"/>
                      <a:gd name="connsiteX23" fmla="*/ 75393 w 78471"/>
                      <a:gd name="connsiteY23" fmla="*/ 153502 h 185587"/>
                      <a:gd name="connsiteX24" fmla="*/ 67320 w 78471"/>
                      <a:gd name="connsiteY24" fmla="*/ 156861 h 185587"/>
                      <a:gd name="connsiteX25" fmla="*/ 57947 w 78471"/>
                      <a:gd name="connsiteY25" fmla="*/ 158370 h 185587"/>
                      <a:gd name="connsiteX26" fmla="*/ 49327 w 78471"/>
                      <a:gd name="connsiteY26" fmla="*/ 155764 h 185587"/>
                      <a:gd name="connsiteX27" fmla="*/ 46864 w 78471"/>
                      <a:gd name="connsiteY27" fmla="*/ 144932 h 185587"/>
                      <a:gd name="connsiteX28" fmla="*/ 46864 w 78471"/>
                      <a:gd name="connsiteY28" fmla="*/ 77060 h 185587"/>
                      <a:gd name="connsiteX29" fmla="*/ 76487 w 78471"/>
                      <a:gd name="connsiteY29" fmla="*/ 77060 h 185587"/>
                      <a:gd name="connsiteX30" fmla="*/ 78472 w 78471"/>
                      <a:gd name="connsiteY30" fmla="*/ 75003 h 185587"/>
                      <a:gd name="connsiteX31" fmla="*/ 78472 w 78471"/>
                      <a:gd name="connsiteY31" fmla="*/ 51967 h 185587"/>
                      <a:gd name="connsiteX32" fmla="*/ 76487 w 78471"/>
                      <a:gd name="connsiteY32" fmla="*/ 49910 h 185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8471" h="185587">
                        <a:moveTo>
                          <a:pt x="76419" y="50048"/>
                        </a:moveTo>
                        <a:lnTo>
                          <a:pt x="46796" y="50048"/>
                        </a:lnTo>
                        <a:lnTo>
                          <a:pt x="46796" y="1988"/>
                        </a:lnTo>
                        <a:cubicBezTo>
                          <a:pt x="46796" y="1303"/>
                          <a:pt x="46453" y="617"/>
                          <a:pt x="45838" y="274"/>
                        </a:cubicBezTo>
                        <a:cubicBezTo>
                          <a:pt x="45496" y="69"/>
                          <a:pt x="45154" y="0"/>
                          <a:pt x="44812" y="0"/>
                        </a:cubicBezTo>
                        <a:cubicBezTo>
                          <a:pt x="44469" y="0"/>
                          <a:pt x="44127" y="69"/>
                          <a:pt x="43854" y="206"/>
                        </a:cubicBezTo>
                        <a:lnTo>
                          <a:pt x="19293" y="13437"/>
                        </a:lnTo>
                        <a:cubicBezTo>
                          <a:pt x="18609" y="13780"/>
                          <a:pt x="18198" y="14466"/>
                          <a:pt x="18198" y="15220"/>
                        </a:cubicBezTo>
                        <a:lnTo>
                          <a:pt x="18198" y="49979"/>
                        </a:lnTo>
                        <a:lnTo>
                          <a:pt x="1984" y="49979"/>
                        </a:lnTo>
                        <a:cubicBezTo>
                          <a:pt x="889" y="49979"/>
                          <a:pt x="0" y="50870"/>
                          <a:pt x="0" y="52036"/>
                        </a:cubicBezTo>
                        <a:lnTo>
                          <a:pt x="0" y="75071"/>
                        </a:lnTo>
                        <a:cubicBezTo>
                          <a:pt x="0" y="76168"/>
                          <a:pt x="889" y="77128"/>
                          <a:pt x="1984" y="77128"/>
                        </a:cubicBezTo>
                        <a:lnTo>
                          <a:pt x="18198" y="77128"/>
                        </a:lnTo>
                        <a:lnTo>
                          <a:pt x="18198" y="149457"/>
                        </a:lnTo>
                        <a:cubicBezTo>
                          <a:pt x="18198" y="161523"/>
                          <a:pt x="20935" y="170710"/>
                          <a:pt x="26408" y="176606"/>
                        </a:cubicBezTo>
                        <a:cubicBezTo>
                          <a:pt x="31881" y="182571"/>
                          <a:pt x="39475" y="185587"/>
                          <a:pt x="48916" y="185587"/>
                        </a:cubicBezTo>
                        <a:cubicBezTo>
                          <a:pt x="54116" y="185587"/>
                          <a:pt x="58905" y="185039"/>
                          <a:pt x="63147" y="183942"/>
                        </a:cubicBezTo>
                        <a:cubicBezTo>
                          <a:pt x="67457" y="182845"/>
                          <a:pt x="71288" y="181337"/>
                          <a:pt x="74503" y="179417"/>
                        </a:cubicBezTo>
                        <a:cubicBezTo>
                          <a:pt x="75051" y="179074"/>
                          <a:pt x="75393" y="178526"/>
                          <a:pt x="75461" y="177909"/>
                        </a:cubicBezTo>
                        <a:lnTo>
                          <a:pt x="78403" y="155559"/>
                        </a:lnTo>
                        <a:cubicBezTo>
                          <a:pt x="78472" y="154805"/>
                          <a:pt x="78198" y="154050"/>
                          <a:pt x="77514" y="153570"/>
                        </a:cubicBezTo>
                        <a:cubicBezTo>
                          <a:pt x="77172" y="153365"/>
                          <a:pt x="76761" y="153228"/>
                          <a:pt x="76419" y="153228"/>
                        </a:cubicBezTo>
                        <a:cubicBezTo>
                          <a:pt x="76077" y="153228"/>
                          <a:pt x="75735" y="153296"/>
                          <a:pt x="75393" y="153502"/>
                        </a:cubicBezTo>
                        <a:cubicBezTo>
                          <a:pt x="73272" y="154736"/>
                          <a:pt x="70535" y="155833"/>
                          <a:pt x="67320" y="156861"/>
                        </a:cubicBezTo>
                        <a:cubicBezTo>
                          <a:pt x="64104" y="157890"/>
                          <a:pt x="60957" y="158370"/>
                          <a:pt x="57947" y="158370"/>
                        </a:cubicBezTo>
                        <a:cubicBezTo>
                          <a:pt x="53842" y="158370"/>
                          <a:pt x="50900" y="157478"/>
                          <a:pt x="49327" y="155764"/>
                        </a:cubicBezTo>
                        <a:cubicBezTo>
                          <a:pt x="48164" y="154599"/>
                          <a:pt x="46864" y="151719"/>
                          <a:pt x="46864" y="144932"/>
                        </a:cubicBezTo>
                        <a:lnTo>
                          <a:pt x="46864" y="77060"/>
                        </a:lnTo>
                        <a:lnTo>
                          <a:pt x="76487" y="77060"/>
                        </a:lnTo>
                        <a:cubicBezTo>
                          <a:pt x="77582" y="77060"/>
                          <a:pt x="78472" y="76168"/>
                          <a:pt x="78472" y="75003"/>
                        </a:cubicBezTo>
                        <a:lnTo>
                          <a:pt x="78472" y="51967"/>
                        </a:lnTo>
                        <a:cubicBezTo>
                          <a:pt x="78472" y="50870"/>
                          <a:pt x="77582" y="49910"/>
                          <a:pt x="76487" y="49910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F9B37EFB-9529-9925-B656-7D6FE61F5646}"/>
                      </a:ext>
                    </a:extLst>
                  </p:cNvPr>
                  <p:cNvSpPr/>
                  <p:nvPr/>
                </p:nvSpPr>
                <p:spPr>
                  <a:xfrm>
                    <a:off x="8202225" y="1697372"/>
                    <a:ext cx="100785" cy="138213"/>
                  </a:xfrm>
                  <a:custGeom>
                    <a:avLst/>
                    <a:gdLst>
                      <a:gd name="connsiteX0" fmla="*/ 98186 w 100785"/>
                      <a:gd name="connsiteY0" fmla="*/ 81996 h 138213"/>
                      <a:gd name="connsiteX1" fmla="*/ 89497 w 100785"/>
                      <a:gd name="connsiteY1" fmla="*/ 70067 h 138213"/>
                      <a:gd name="connsiteX2" fmla="*/ 75541 w 100785"/>
                      <a:gd name="connsiteY2" fmla="*/ 61154 h 138213"/>
                      <a:gd name="connsiteX3" fmla="*/ 56658 w 100785"/>
                      <a:gd name="connsiteY3" fmla="*/ 53133 h 138213"/>
                      <a:gd name="connsiteX4" fmla="*/ 45028 w 100785"/>
                      <a:gd name="connsiteY4" fmla="*/ 47922 h 138213"/>
                      <a:gd name="connsiteX5" fmla="*/ 38186 w 100785"/>
                      <a:gd name="connsiteY5" fmla="*/ 43603 h 138213"/>
                      <a:gd name="connsiteX6" fmla="*/ 35108 w 100785"/>
                      <a:gd name="connsiteY6" fmla="*/ 40038 h 138213"/>
                      <a:gd name="connsiteX7" fmla="*/ 34355 w 100785"/>
                      <a:gd name="connsiteY7" fmla="*/ 36336 h 138213"/>
                      <a:gd name="connsiteX8" fmla="*/ 37707 w 100785"/>
                      <a:gd name="connsiteY8" fmla="*/ 29480 h 138213"/>
                      <a:gd name="connsiteX9" fmla="*/ 49817 w 100785"/>
                      <a:gd name="connsiteY9" fmla="*/ 26601 h 138213"/>
                      <a:gd name="connsiteX10" fmla="*/ 66442 w 100785"/>
                      <a:gd name="connsiteY10" fmla="*/ 29206 h 138213"/>
                      <a:gd name="connsiteX11" fmla="*/ 81698 w 100785"/>
                      <a:gd name="connsiteY11" fmla="*/ 37296 h 138213"/>
                      <a:gd name="connsiteX12" fmla="*/ 83272 w 100785"/>
                      <a:gd name="connsiteY12" fmla="*/ 37639 h 138213"/>
                      <a:gd name="connsiteX13" fmla="*/ 84571 w 100785"/>
                      <a:gd name="connsiteY13" fmla="*/ 36679 h 138213"/>
                      <a:gd name="connsiteX14" fmla="*/ 95518 w 100785"/>
                      <a:gd name="connsiteY14" fmla="*/ 17277 h 138213"/>
                      <a:gd name="connsiteX15" fmla="*/ 94971 w 100785"/>
                      <a:gd name="connsiteY15" fmla="*/ 14671 h 138213"/>
                      <a:gd name="connsiteX16" fmla="*/ 74583 w 100785"/>
                      <a:gd name="connsiteY16" fmla="*/ 4045 h 138213"/>
                      <a:gd name="connsiteX17" fmla="*/ 50433 w 100785"/>
                      <a:gd name="connsiteY17" fmla="*/ 0 h 138213"/>
                      <a:gd name="connsiteX18" fmla="*/ 32371 w 100785"/>
                      <a:gd name="connsiteY18" fmla="*/ 2262 h 138213"/>
                      <a:gd name="connsiteX19" fmla="*/ 17799 w 100785"/>
                      <a:gd name="connsiteY19" fmla="*/ 9187 h 138213"/>
                      <a:gd name="connsiteX20" fmla="*/ 8221 w 100785"/>
                      <a:gd name="connsiteY20" fmla="*/ 20979 h 138213"/>
                      <a:gd name="connsiteX21" fmla="*/ 4869 w 100785"/>
                      <a:gd name="connsiteY21" fmla="*/ 37090 h 138213"/>
                      <a:gd name="connsiteX22" fmla="*/ 6921 w 100785"/>
                      <a:gd name="connsiteY22" fmla="*/ 51145 h 138213"/>
                      <a:gd name="connsiteX23" fmla="*/ 13831 w 100785"/>
                      <a:gd name="connsiteY23" fmla="*/ 62320 h 138213"/>
                      <a:gd name="connsiteX24" fmla="*/ 25940 w 100785"/>
                      <a:gd name="connsiteY24" fmla="*/ 71369 h 138213"/>
                      <a:gd name="connsiteX25" fmla="*/ 43591 w 100785"/>
                      <a:gd name="connsiteY25" fmla="*/ 79459 h 138213"/>
                      <a:gd name="connsiteX26" fmla="*/ 65142 w 100785"/>
                      <a:gd name="connsiteY26" fmla="*/ 89126 h 138213"/>
                      <a:gd name="connsiteX27" fmla="*/ 71983 w 100785"/>
                      <a:gd name="connsiteY27" fmla="*/ 99135 h 138213"/>
                      <a:gd name="connsiteX28" fmla="*/ 50638 w 100785"/>
                      <a:gd name="connsiteY28" fmla="*/ 111339 h 138213"/>
                      <a:gd name="connsiteX29" fmla="*/ 32645 w 100785"/>
                      <a:gd name="connsiteY29" fmla="*/ 108254 h 138213"/>
                      <a:gd name="connsiteX30" fmla="*/ 14583 w 100785"/>
                      <a:gd name="connsiteY30" fmla="*/ 98930 h 138213"/>
                      <a:gd name="connsiteX31" fmla="*/ 13010 w 100785"/>
                      <a:gd name="connsiteY31" fmla="*/ 98587 h 138213"/>
                      <a:gd name="connsiteX32" fmla="*/ 11710 w 100785"/>
                      <a:gd name="connsiteY32" fmla="*/ 99547 h 138213"/>
                      <a:gd name="connsiteX33" fmla="*/ 285 w 100785"/>
                      <a:gd name="connsiteY33" fmla="*/ 118674 h 138213"/>
                      <a:gd name="connsiteX34" fmla="*/ 832 w 100785"/>
                      <a:gd name="connsiteY34" fmla="*/ 121348 h 138213"/>
                      <a:gd name="connsiteX35" fmla="*/ 24093 w 100785"/>
                      <a:gd name="connsiteY35" fmla="*/ 133414 h 138213"/>
                      <a:gd name="connsiteX36" fmla="*/ 50912 w 100785"/>
                      <a:gd name="connsiteY36" fmla="*/ 138213 h 138213"/>
                      <a:gd name="connsiteX37" fmla="*/ 69452 w 100785"/>
                      <a:gd name="connsiteY37" fmla="*/ 136225 h 138213"/>
                      <a:gd name="connsiteX38" fmla="*/ 85324 w 100785"/>
                      <a:gd name="connsiteY38" fmla="*/ 129575 h 138213"/>
                      <a:gd name="connsiteX39" fmla="*/ 96544 w 100785"/>
                      <a:gd name="connsiteY39" fmla="*/ 117235 h 138213"/>
                      <a:gd name="connsiteX40" fmla="*/ 100786 w 100785"/>
                      <a:gd name="connsiteY40" fmla="*/ 98244 h 138213"/>
                      <a:gd name="connsiteX41" fmla="*/ 97981 w 100785"/>
                      <a:gd name="connsiteY41" fmla="*/ 81996 h 13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00785" h="138213">
                        <a:moveTo>
                          <a:pt x="98186" y="81996"/>
                        </a:moveTo>
                        <a:cubicBezTo>
                          <a:pt x="96270" y="77471"/>
                          <a:pt x="93328" y="73494"/>
                          <a:pt x="89497" y="70067"/>
                        </a:cubicBezTo>
                        <a:cubicBezTo>
                          <a:pt x="85735" y="66776"/>
                          <a:pt x="81014" y="63759"/>
                          <a:pt x="75541" y="61154"/>
                        </a:cubicBezTo>
                        <a:cubicBezTo>
                          <a:pt x="70136" y="58617"/>
                          <a:pt x="63773" y="55875"/>
                          <a:pt x="56658" y="53133"/>
                        </a:cubicBezTo>
                        <a:cubicBezTo>
                          <a:pt x="51869" y="51213"/>
                          <a:pt x="47901" y="49431"/>
                          <a:pt x="45028" y="47922"/>
                        </a:cubicBezTo>
                        <a:cubicBezTo>
                          <a:pt x="42155" y="46414"/>
                          <a:pt x="39897" y="44974"/>
                          <a:pt x="38186" y="43603"/>
                        </a:cubicBezTo>
                        <a:cubicBezTo>
                          <a:pt x="36613" y="42369"/>
                          <a:pt x="35587" y="41135"/>
                          <a:pt x="35108" y="40038"/>
                        </a:cubicBezTo>
                        <a:cubicBezTo>
                          <a:pt x="34560" y="38941"/>
                          <a:pt x="34355" y="37707"/>
                          <a:pt x="34355" y="36336"/>
                        </a:cubicBezTo>
                        <a:cubicBezTo>
                          <a:pt x="34355" y="33525"/>
                          <a:pt x="35450" y="31263"/>
                          <a:pt x="37707" y="29480"/>
                        </a:cubicBezTo>
                        <a:cubicBezTo>
                          <a:pt x="40102" y="27560"/>
                          <a:pt x="44207" y="26601"/>
                          <a:pt x="49817" y="26601"/>
                        </a:cubicBezTo>
                        <a:cubicBezTo>
                          <a:pt x="55427" y="26601"/>
                          <a:pt x="61311" y="27492"/>
                          <a:pt x="66442" y="29206"/>
                        </a:cubicBezTo>
                        <a:cubicBezTo>
                          <a:pt x="71573" y="30920"/>
                          <a:pt x="76704" y="33662"/>
                          <a:pt x="81698" y="37296"/>
                        </a:cubicBezTo>
                        <a:cubicBezTo>
                          <a:pt x="82177" y="37639"/>
                          <a:pt x="82724" y="37776"/>
                          <a:pt x="83272" y="37639"/>
                        </a:cubicBezTo>
                        <a:cubicBezTo>
                          <a:pt x="83819" y="37501"/>
                          <a:pt x="84298" y="37159"/>
                          <a:pt x="84571" y="36679"/>
                        </a:cubicBezTo>
                        <a:lnTo>
                          <a:pt x="95518" y="17277"/>
                        </a:lnTo>
                        <a:cubicBezTo>
                          <a:pt x="95997" y="16385"/>
                          <a:pt x="95792" y="15289"/>
                          <a:pt x="94971" y="14671"/>
                        </a:cubicBezTo>
                        <a:cubicBezTo>
                          <a:pt x="89155" y="10284"/>
                          <a:pt x="82314" y="6719"/>
                          <a:pt x="74583" y="4045"/>
                        </a:cubicBezTo>
                        <a:cubicBezTo>
                          <a:pt x="66852" y="1371"/>
                          <a:pt x="58711" y="0"/>
                          <a:pt x="50433" y="0"/>
                        </a:cubicBezTo>
                        <a:cubicBezTo>
                          <a:pt x="43933" y="0"/>
                          <a:pt x="37913" y="754"/>
                          <a:pt x="32371" y="2262"/>
                        </a:cubicBezTo>
                        <a:cubicBezTo>
                          <a:pt x="26830" y="3771"/>
                          <a:pt x="21904" y="6170"/>
                          <a:pt x="17799" y="9187"/>
                        </a:cubicBezTo>
                        <a:cubicBezTo>
                          <a:pt x="13694" y="12341"/>
                          <a:pt x="10410" y="16317"/>
                          <a:pt x="8221" y="20979"/>
                        </a:cubicBezTo>
                        <a:cubicBezTo>
                          <a:pt x="5963" y="25641"/>
                          <a:pt x="4869" y="31057"/>
                          <a:pt x="4869" y="37090"/>
                        </a:cubicBezTo>
                        <a:cubicBezTo>
                          <a:pt x="4869" y="42369"/>
                          <a:pt x="5553" y="47100"/>
                          <a:pt x="6921" y="51145"/>
                        </a:cubicBezTo>
                        <a:cubicBezTo>
                          <a:pt x="8289" y="55258"/>
                          <a:pt x="10615" y="59029"/>
                          <a:pt x="13831" y="62320"/>
                        </a:cubicBezTo>
                        <a:cubicBezTo>
                          <a:pt x="16978" y="65542"/>
                          <a:pt x="21014" y="68627"/>
                          <a:pt x="25940" y="71369"/>
                        </a:cubicBezTo>
                        <a:cubicBezTo>
                          <a:pt x="30798" y="74111"/>
                          <a:pt x="36750" y="76854"/>
                          <a:pt x="43591" y="79459"/>
                        </a:cubicBezTo>
                        <a:cubicBezTo>
                          <a:pt x="52690" y="83024"/>
                          <a:pt x="59942" y="86246"/>
                          <a:pt x="65142" y="89126"/>
                        </a:cubicBezTo>
                        <a:cubicBezTo>
                          <a:pt x="69794" y="91731"/>
                          <a:pt x="71983" y="94953"/>
                          <a:pt x="71983" y="99135"/>
                        </a:cubicBezTo>
                        <a:cubicBezTo>
                          <a:pt x="71983" y="102152"/>
                          <a:pt x="71983" y="111339"/>
                          <a:pt x="50638" y="111339"/>
                        </a:cubicBezTo>
                        <a:cubicBezTo>
                          <a:pt x="44891" y="111339"/>
                          <a:pt x="38802" y="110310"/>
                          <a:pt x="32645" y="108254"/>
                        </a:cubicBezTo>
                        <a:cubicBezTo>
                          <a:pt x="26419" y="106197"/>
                          <a:pt x="20330" y="103043"/>
                          <a:pt x="14583" y="98930"/>
                        </a:cubicBezTo>
                        <a:cubicBezTo>
                          <a:pt x="14105" y="98587"/>
                          <a:pt x="13557" y="98450"/>
                          <a:pt x="13010" y="98587"/>
                        </a:cubicBezTo>
                        <a:cubicBezTo>
                          <a:pt x="12462" y="98724"/>
                          <a:pt x="11984" y="99067"/>
                          <a:pt x="11710" y="99547"/>
                        </a:cubicBezTo>
                        <a:lnTo>
                          <a:pt x="285" y="118674"/>
                        </a:lnTo>
                        <a:cubicBezTo>
                          <a:pt x="-263" y="119566"/>
                          <a:pt x="11" y="120731"/>
                          <a:pt x="832" y="121348"/>
                        </a:cubicBezTo>
                        <a:cubicBezTo>
                          <a:pt x="7468" y="126216"/>
                          <a:pt x="15267" y="130261"/>
                          <a:pt x="24093" y="133414"/>
                        </a:cubicBezTo>
                        <a:cubicBezTo>
                          <a:pt x="32919" y="136568"/>
                          <a:pt x="41949" y="138213"/>
                          <a:pt x="50912" y="138213"/>
                        </a:cubicBezTo>
                        <a:cubicBezTo>
                          <a:pt x="57343" y="138213"/>
                          <a:pt x="63568" y="137528"/>
                          <a:pt x="69452" y="136225"/>
                        </a:cubicBezTo>
                        <a:cubicBezTo>
                          <a:pt x="75404" y="134854"/>
                          <a:pt x="80740" y="132660"/>
                          <a:pt x="85324" y="129575"/>
                        </a:cubicBezTo>
                        <a:cubicBezTo>
                          <a:pt x="89976" y="126490"/>
                          <a:pt x="93739" y="122308"/>
                          <a:pt x="96544" y="117235"/>
                        </a:cubicBezTo>
                        <a:cubicBezTo>
                          <a:pt x="99349" y="112161"/>
                          <a:pt x="100786" y="105717"/>
                          <a:pt x="100786" y="98244"/>
                        </a:cubicBezTo>
                        <a:cubicBezTo>
                          <a:pt x="100786" y="91937"/>
                          <a:pt x="99828" y="86521"/>
                          <a:pt x="97981" y="81996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76B288CA-FB20-60F4-6564-EFBE4AB17925}"/>
                      </a:ext>
                    </a:extLst>
                  </p:cNvPr>
                  <p:cNvSpPr/>
                  <p:nvPr/>
                </p:nvSpPr>
                <p:spPr>
                  <a:xfrm>
                    <a:off x="8068896" y="1697509"/>
                    <a:ext cx="117878" cy="138350"/>
                  </a:xfrm>
                  <a:custGeom>
                    <a:avLst/>
                    <a:gdLst>
                      <a:gd name="connsiteX0" fmla="*/ 82440 w 117878"/>
                      <a:gd name="connsiteY0" fmla="*/ 96530 h 138350"/>
                      <a:gd name="connsiteX1" fmla="*/ 58905 w 117878"/>
                      <a:gd name="connsiteY1" fmla="*/ 110242 h 138350"/>
                      <a:gd name="connsiteX2" fmla="*/ 37902 w 117878"/>
                      <a:gd name="connsiteY2" fmla="*/ 100095 h 138350"/>
                      <a:gd name="connsiteX3" fmla="*/ 28460 w 117878"/>
                      <a:gd name="connsiteY3" fmla="*/ 69107 h 138350"/>
                      <a:gd name="connsiteX4" fmla="*/ 37218 w 117878"/>
                      <a:gd name="connsiteY4" fmla="*/ 38941 h 138350"/>
                      <a:gd name="connsiteX5" fmla="*/ 58905 w 117878"/>
                      <a:gd name="connsiteY5" fmla="*/ 27972 h 138350"/>
                      <a:gd name="connsiteX6" fmla="*/ 81413 w 117878"/>
                      <a:gd name="connsiteY6" fmla="*/ 40107 h 138350"/>
                      <a:gd name="connsiteX7" fmla="*/ 89349 w 117878"/>
                      <a:gd name="connsiteY7" fmla="*/ 69107 h 138350"/>
                      <a:gd name="connsiteX8" fmla="*/ 82440 w 117878"/>
                      <a:gd name="connsiteY8" fmla="*/ 96599 h 138350"/>
                      <a:gd name="connsiteX9" fmla="*/ 58905 w 117878"/>
                      <a:gd name="connsiteY9" fmla="*/ 0 h 138350"/>
                      <a:gd name="connsiteX10" fmla="*/ 16898 w 117878"/>
                      <a:gd name="connsiteY10" fmla="*/ 18511 h 138350"/>
                      <a:gd name="connsiteX11" fmla="*/ 0 w 117878"/>
                      <a:gd name="connsiteY11" fmla="*/ 69175 h 138350"/>
                      <a:gd name="connsiteX12" fmla="*/ 18267 w 117878"/>
                      <a:gd name="connsiteY12" fmla="*/ 121280 h 138350"/>
                      <a:gd name="connsiteX13" fmla="*/ 58974 w 117878"/>
                      <a:gd name="connsiteY13" fmla="*/ 138351 h 138350"/>
                      <a:gd name="connsiteX14" fmla="*/ 104537 w 117878"/>
                      <a:gd name="connsiteY14" fmla="*/ 115384 h 138350"/>
                      <a:gd name="connsiteX15" fmla="*/ 117878 w 117878"/>
                      <a:gd name="connsiteY15" fmla="*/ 69244 h 138350"/>
                      <a:gd name="connsiteX16" fmla="*/ 102554 w 117878"/>
                      <a:gd name="connsiteY16" fmla="*/ 20499 h 138350"/>
                      <a:gd name="connsiteX17" fmla="*/ 58905 w 117878"/>
                      <a:gd name="connsiteY17" fmla="*/ 69 h 138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7878" h="138350">
                        <a:moveTo>
                          <a:pt x="82440" y="96530"/>
                        </a:moveTo>
                        <a:cubicBezTo>
                          <a:pt x="76830" y="105168"/>
                          <a:pt x="68073" y="110242"/>
                          <a:pt x="58905" y="110242"/>
                        </a:cubicBezTo>
                        <a:cubicBezTo>
                          <a:pt x="50969" y="110242"/>
                          <a:pt x="43307" y="106814"/>
                          <a:pt x="37902" y="100095"/>
                        </a:cubicBezTo>
                        <a:cubicBezTo>
                          <a:pt x="31813" y="92554"/>
                          <a:pt x="28460" y="81104"/>
                          <a:pt x="28460" y="69107"/>
                        </a:cubicBezTo>
                        <a:cubicBezTo>
                          <a:pt x="28460" y="57109"/>
                          <a:pt x="31402" y="46414"/>
                          <a:pt x="37218" y="38941"/>
                        </a:cubicBezTo>
                        <a:cubicBezTo>
                          <a:pt x="42691" y="31811"/>
                          <a:pt x="50764" y="27972"/>
                          <a:pt x="58905" y="27972"/>
                        </a:cubicBezTo>
                        <a:cubicBezTo>
                          <a:pt x="67594" y="27972"/>
                          <a:pt x="75872" y="32291"/>
                          <a:pt x="81413" y="40107"/>
                        </a:cubicBezTo>
                        <a:cubicBezTo>
                          <a:pt x="86613" y="47511"/>
                          <a:pt x="89349" y="58137"/>
                          <a:pt x="89349" y="69107"/>
                        </a:cubicBezTo>
                        <a:cubicBezTo>
                          <a:pt x="89349" y="79459"/>
                          <a:pt x="87092" y="89331"/>
                          <a:pt x="82440" y="96599"/>
                        </a:cubicBezTo>
                        <a:moveTo>
                          <a:pt x="58905" y="0"/>
                        </a:moveTo>
                        <a:cubicBezTo>
                          <a:pt x="43033" y="0"/>
                          <a:pt x="27503" y="6582"/>
                          <a:pt x="16898" y="18511"/>
                        </a:cubicBezTo>
                        <a:cubicBezTo>
                          <a:pt x="5747" y="31125"/>
                          <a:pt x="0" y="49568"/>
                          <a:pt x="0" y="69175"/>
                        </a:cubicBezTo>
                        <a:cubicBezTo>
                          <a:pt x="0" y="88783"/>
                          <a:pt x="6499" y="108596"/>
                          <a:pt x="18267" y="121280"/>
                        </a:cubicBezTo>
                        <a:cubicBezTo>
                          <a:pt x="28734" y="132592"/>
                          <a:pt x="43580" y="138351"/>
                          <a:pt x="58974" y="138351"/>
                        </a:cubicBezTo>
                        <a:cubicBezTo>
                          <a:pt x="76693" y="138351"/>
                          <a:pt x="93728" y="129918"/>
                          <a:pt x="104537" y="115384"/>
                        </a:cubicBezTo>
                        <a:cubicBezTo>
                          <a:pt x="113568" y="103249"/>
                          <a:pt x="117878" y="86589"/>
                          <a:pt x="117878" y="69244"/>
                        </a:cubicBezTo>
                        <a:cubicBezTo>
                          <a:pt x="117878" y="50733"/>
                          <a:pt x="112679" y="32908"/>
                          <a:pt x="102554" y="20499"/>
                        </a:cubicBezTo>
                        <a:cubicBezTo>
                          <a:pt x="91812" y="7267"/>
                          <a:pt x="75735" y="69"/>
                          <a:pt x="58905" y="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68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FE15E296-DEEC-E381-A1BC-CEF1B3F8AC20}"/>
                    </a:ext>
                  </a:extLst>
                </p:cNvPr>
                <p:cNvSpPr/>
                <p:nvPr/>
              </p:nvSpPr>
              <p:spPr>
                <a:xfrm>
                  <a:off x="8100640" y="1650478"/>
                  <a:ext cx="54321" cy="27423"/>
                </a:xfrm>
                <a:custGeom>
                  <a:avLst/>
                  <a:gdLst>
                    <a:gd name="connsiteX0" fmla="*/ 27161 w 54321"/>
                    <a:gd name="connsiteY0" fmla="*/ 0 h 27423"/>
                    <a:gd name="connsiteX1" fmla="*/ 0 w 54321"/>
                    <a:gd name="connsiteY1" fmla="*/ 27423 h 27423"/>
                    <a:gd name="connsiteX2" fmla="*/ 54321 w 54321"/>
                    <a:gd name="connsiteY2" fmla="*/ 27423 h 27423"/>
                    <a:gd name="connsiteX3" fmla="*/ 27161 w 54321"/>
                    <a:gd name="connsiteY3" fmla="*/ 0 h 2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321" h="27423">
                      <a:moveTo>
                        <a:pt x="27161" y="0"/>
                      </a:moveTo>
                      <a:lnTo>
                        <a:pt x="0" y="27423"/>
                      </a:lnTo>
                      <a:lnTo>
                        <a:pt x="54321" y="27423"/>
                      </a:lnTo>
                      <a:lnTo>
                        <a:pt x="271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68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C3888F-A0B8-C507-03DE-BA1CE4BCE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6276" y="2762643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651712" y="403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881" y="2536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881" y="2858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6881" y="438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651712" y="3607664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881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881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881" y="3642316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5E125-8E4E-06B9-1ECA-3EC2578E52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6275" y="3428999"/>
            <a:ext cx="6877739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</a:p>
        </p:txBody>
      </p:sp>
    </p:spTree>
    <p:extLst>
      <p:ext uri="{BB962C8B-B14F-4D97-AF65-F5344CB8AC3E}">
        <p14:creationId xmlns:p14="http://schemas.microsoft.com/office/powerpoint/2010/main" val="1747318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 presenters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>
            <a:extLst>
              <a:ext uri="{FF2B5EF4-FFF2-40B4-BE49-F238E27FC236}">
                <a16:creationId xmlns:a16="http://schemas.microsoft.com/office/drawing/2014/main" id="{47BE25D1-EE3A-8505-1085-055EEFCC6BE0}"/>
              </a:ext>
            </a:extLst>
          </p:cNvPr>
          <p:cNvSpPr/>
          <p:nvPr/>
        </p:nvSpPr>
        <p:spPr>
          <a:xfrm rot="10800000">
            <a:off x="11190846" y="-27711"/>
            <a:ext cx="1028864" cy="5685530"/>
          </a:xfrm>
          <a:custGeom>
            <a:avLst/>
            <a:gdLst>
              <a:gd name="connsiteX0" fmla="*/ 0 w 1028864"/>
              <a:gd name="connsiteY0" fmla="*/ 3429087 h 5685530"/>
              <a:gd name="connsiteX1" fmla="*/ 0 w 1028864"/>
              <a:gd name="connsiteY1" fmla="*/ 0 h 5685530"/>
              <a:gd name="connsiteX2" fmla="*/ 97930 w 1028864"/>
              <a:gd name="connsiteY2" fmla="*/ 53623 h 5685530"/>
              <a:gd name="connsiteX3" fmla="*/ 1028864 w 1028864"/>
              <a:gd name="connsiteY3" fmla="*/ 1778982 h 5685530"/>
              <a:gd name="connsiteX4" fmla="*/ 53625 w 1028864"/>
              <a:gd name="connsiteY4" fmla="*/ 3401871 h 5685530"/>
              <a:gd name="connsiteX5" fmla="*/ 369212 w 1028864"/>
              <a:gd name="connsiteY5" fmla="*/ 5685530 h 5685530"/>
              <a:gd name="connsiteX6" fmla="*/ 0 w 1028864"/>
              <a:gd name="connsiteY6" fmla="*/ 5685530 h 5685530"/>
              <a:gd name="connsiteX7" fmla="*/ 0 w 1028864"/>
              <a:gd name="connsiteY7" fmla="*/ 3855460 h 5685530"/>
              <a:gd name="connsiteX8" fmla="*/ 455886 w 1028864"/>
              <a:gd name="connsiteY8" fmla="*/ 4548829 h 5685530"/>
              <a:gd name="connsiteX9" fmla="*/ 433981 w 1028864"/>
              <a:gd name="connsiteY9" fmla="*/ 5606183 h 568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864" h="5685530">
                <a:moveTo>
                  <a:pt x="0" y="3429087"/>
                </a:moveTo>
                <a:lnTo>
                  <a:pt x="0" y="0"/>
                </a:lnTo>
                <a:lnTo>
                  <a:pt x="97930" y="53623"/>
                </a:lnTo>
                <a:cubicBezTo>
                  <a:pt x="682881" y="413233"/>
                  <a:pt x="1028864" y="1032650"/>
                  <a:pt x="1028864" y="1778982"/>
                </a:cubicBezTo>
                <a:cubicBezTo>
                  <a:pt x="1028864" y="2447375"/>
                  <a:pt x="652898" y="3068758"/>
                  <a:pt x="53625" y="3401871"/>
                </a:cubicBezTo>
                <a:close/>
                <a:moveTo>
                  <a:pt x="369212" y="5685530"/>
                </a:moveTo>
                <a:lnTo>
                  <a:pt x="0" y="5685530"/>
                </a:lnTo>
                <a:lnTo>
                  <a:pt x="0" y="3855460"/>
                </a:lnTo>
                <a:lnTo>
                  <a:pt x="455886" y="4548829"/>
                </a:lnTo>
                <a:cubicBezTo>
                  <a:pt x="685164" y="4897505"/>
                  <a:pt x="644959" y="5311061"/>
                  <a:pt x="433981" y="5606183"/>
                </a:cubicBez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FFE625C-249B-C785-675F-4E3B0C548878}"/>
              </a:ext>
            </a:extLst>
          </p:cNvPr>
          <p:cNvSpPr/>
          <p:nvPr/>
        </p:nvSpPr>
        <p:spPr>
          <a:xfrm rot="16200000">
            <a:off x="10042603" y="975060"/>
            <a:ext cx="1271663" cy="3027132"/>
          </a:xfrm>
          <a:custGeom>
            <a:avLst/>
            <a:gdLst>
              <a:gd name="connsiteX0" fmla="*/ 1271663 w 1271663"/>
              <a:gd name="connsiteY0" fmla="*/ 1096908 h 3027132"/>
              <a:gd name="connsiteX1" fmla="*/ 1271663 w 1271663"/>
              <a:gd name="connsiteY1" fmla="*/ 3027132 h 3027132"/>
              <a:gd name="connsiteX2" fmla="*/ 0 w 1271663"/>
              <a:gd name="connsiteY2" fmla="*/ 3027132 h 3027132"/>
              <a:gd name="connsiteX3" fmla="*/ 0 w 1271663"/>
              <a:gd name="connsiteY3" fmla="*/ 0 h 3027132"/>
              <a:gd name="connsiteX4" fmla="*/ 176084 w 1271663"/>
              <a:gd name="connsiteY4" fmla="*/ 0 h 3027132"/>
              <a:gd name="connsiteX5" fmla="*/ 1271663 w 1271663"/>
              <a:gd name="connsiteY5" fmla="*/ 1096908 h 30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663" h="3027132">
                <a:moveTo>
                  <a:pt x="1271663" y="1096908"/>
                </a:moveTo>
                <a:lnTo>
                  <a:pt x="1271663" y="3027132"/>
                </a:lnTo>
                <a:lnTo>
                  <a:pt x="0" y="3027132"/>
                </a:lnTo>
                <a:lnTo>
                  <a:pt x="0" y="0"/>
                </a:lnTo>
                <a:lnTo>
                  <a:pt x="176084" y="0"/>
                </a:lnTo>
                <a:cubicBezTo>
                  <a:pt x="780724" y="0"/>
                  <a:pt x="1271663" y="491535"/>
                  <a:pt x="1271663" y="1096908"/>
                </a:cubicBez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B165D98-CF7D-9DD6-D591-46DA99EF1E38}"/>
              </a:ext>
            </a:extLst>
          </p:cNvPr>
          <p:cNvSpPr/>
          <p:nvPr/>
        </p:nvSpPr>
        <p:spPr>
          <a:xfrm>
            <a:off x="-22578" y="1505351"/>
            <a:ext cx="1050070" cy="5375226"/>
          </a:xfrm>
          <a:custGeom>
            <a:avLst/>
            <a:gdLst>
              <a:gd name="connsiteX0" fmla="*/ 0 w 1050070"/>
              <a:gd name="connsiteY0" fmla="*/ 3834820 h 5375226"/>
              <a:gd name="connsiteX1" fmla="*/ 477099 w 1050070"/>
              <a:gd name="connsiteY1" fmla="*/ 4560463 h 5375226"/>
              <a:gd name="connsiteX2" fmla="*/ 605590 w 1050070"/>
              <a:gd name="connsiteY2" fmla="*/ 5290009 h 5375226"/>
              <a:gd name="connsiteX3" fmla="*/ 578941 w 1050070"/>
              <a:gd name="connsiteY3" fmla="*/ 5375226 h 5375226"/>
              <a:gd name="connsiteX4" fmla="*/ 0 w 1050070"/>
              <a:gd name="connsiteY4" fmla="*/ 5375226 h 5375226"/>
              <a:gd name="connsiteX5" fmla="*/ 0 w 1050070"/>
              <a:gd name="connsiteY5" fmla="*/ 0 h 5375226"/>
              <a:gd name="connsiteX6" fmla="*/ 119147 w 1050070"/>
              <a:gd name="connsiteY6" fmla="*/ 65242 h 5375226"/>
              <a:gd name="connsiteX7" fmla="*/ 1050070 w 1050070"/>
              <a:gd name="connsiteY7" fmla="*/ 1790607 h 5375226"/>
              <a:gd name="connsiteX8" fmla="*/ 74843 w 1050070"/>
              <a:gd name="connsiteY8" fmla="*/ 3413502 h 5375226"/>
              <a:gd name="connsiteX9" fmla="*/ 0 w 1050070"/>
              <a:gd name="connsiteY9" fmla="*/ 3447981 h 537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0070" h="5375226">
                <a:moveTo>
                  <a:pt x="0" y="3834820"/>
                </a:moveTo>
                <a:lnTo>
                  <a:pt x="477099" y="4560463"/>
                </a:lnTo>
                <a:cubicBezTo>
                  <a:pt x="629949" y="4792915"/>
                  <a:pt x="663030" y="5054202"/>
                  <a:pt x="605590" y="5290009"/>
                </a:cubicBezTo>
                <a:lnTo>
                  <a:pt x="578941" y="5375226"/>
                </a:lnTo>
                <a:lnTo>
                  <a:pt x="0" y="5375226"/>
                </a:lnTo>
                <a:close/>
                <a:moveTo>
                  <a:pt x="0" y="0"/>
                </a:moveTo>
                <a:lnTo>
                  <a:pt x="119147" y="65242"/>
                </a:lnTo>
                <a:cubicBezTo>
                  <a:pt x="704092" y="424853"/>
                  <a:pt x="1050070" y="1044273"/>
                  <a:pt x="1050070" y="1790607"/>
                </a:cubicBezTo>
                <a:cubicBezTo>
                  <a:pt x="1050070" y="2459001"/>
                  <a:pt x="674109" y="3080388"/>
                  <a:pt x="74843" y="3413502"/>
                </a:cubicBezTo>
                <a:lnTo>
                  <a:pt x="0" y="3447981"/>
                </a:lnTo>
                <a:close/>
              </a:path>
            </a:pathLst>
          </a:custGeom>
          <a:noFill/>
          <a:ln w="12700" cap="flat">
            <a:solidFill>
              <a:srgbClr val="F1BE71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986DF2C-D21A-91F5-B4E8-E37551698EDC}"/>
              </a:ext>
            </a:extLst>
          </p:cNvPr>
          <p:cNvSpPr/>
          <p:nvPr/>
        </p:nvSpPr>
        <p:spPr>
          <a:xfrm rot="5400000">
            <a:off x="865771" y="3189709"/>
            <a:ext cx="1271648" cy="3048349"/>
          </a:xfrm>
          <a:custGeom>
            <a:avLst/>
            <a:gdLst>
              <a:gd name="connsiteX0" fmla="*/ 0 w 1271648"/>
              <a:gd name="connsiteY0" fmla="*/ 3048349 h 3048349"/>
              <a:gd name="connsiteX1" fmla="*/ 0 w 1271648"/>
              <a:gd name="connsiteY1" fmla="*/ 0 h 3048349"/>
              <a:gd name="connsiteX2" fmla="*/ 176081 w 1271648"/>
              <a:gd name="connsiteY2" fmla="*/ 0 h 3048349"/>
              <a:gd name="connsiteX3" fmla="*/ 1271648 w 1271648"/>
              <a:gd name="connsiteY3" fmla="*/ 1096912 h 3048349"/>
              <a:gd name="connsiteX4" fmla="*/ 1271648 w 1271648"/>
              <a:gd name="connsiteY4" fmla="*/ 3048349 h 304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648" h="3048349">
                <a:moveTo>
                  <a:pt x="0" y="3048349"/>
                </a:moveTo>
                <a:lnTo>
                  <a:pt x="0" y="0"/>
                </a:lnTo>
                <a:lnTo>
                  <a:pt x="176081" y="0"/>
                </a:lnTo>
                <a:cubicBezTo>
                  <a:pt x="780715" y="0"/>
                  <a:pt x="1271648" y="491536"/>
                  <a:pt x="1271648" y="1096912"/>
                </a:cubicBezTo>
                <a:lnTo>
                  <a:pt x="1271648" y="3048349"/>
                </a:lnTo>
                <a:close/>
              </a:path>
            </a:pathLst>
          </a:custGeom>
          <a:solidFill>
            <a:srgbClr val="29B4A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8594FE-FA5B-8703-685E-D19199F95531}"/>
              </a:ext>
            </a:extLst>
          </p:cNvPr>
          <p:cNvGrpSpPr/>
          <p:nvPr userDrawn="1"/>
        </p:nvGrpSpPr>
        <p:grpSpPr>
          <a:xfrm>
            <a:off x="5095772" y="5703850"/>
            <a:ext cx="2027571" cy="623447"/>
            <a:chOff x="5095772" y="5703850"/>
            <a:chExt cx="2027571" cy="623447"/>
          </a:xfrm>
        </p:grpSpPr>
        <p:grpSp>
          <p:nvGrpSpPr>
            <p:cNvPr id="42" name="Graphic 1">
              <a:extLst>
                <a:ext uri="{FF2B5EF4-FFF2-40B4-BE49-F238E27FC236}">
                  <a16:creationId xmlns:a16="http://schemas.microsoft.com/office/drawing/2014/main" id="{4495EF14-BB0B-FC48-A6D0-7B656EA8E63E}"/>
                </a:ext>
              </a:extLst>
            </p:cNvPr>
            <p:cNvGrpSpPr/>
            <p:nvPr/>
          </p:nvGrpSpPr>
          <p:grpSpPr>
            <a:xfrm>
              <a:off x="5095772" y="5703850"/>
              <a:ext cx="2027571" cy="481059"/>
              <a:chOff x="5095772" y="5703850"/>
              <a:chExt cx="2027571" cy="481059"/>
            </a:xfrm>
            <a:solidFill>
              <a:schemeClr val="bg1"/>
            </a:solidFill>
          </p:grpSpPr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3C8F5F1-1070-A22D-9110-3D72D7676452}"/>
                  </a:ext>
                </a:extLst>
              </p:cNvPr>
              <p:cNvGrpSpPr/>
              <p:nvPr/>
            </p:nvGrpSpPr>
            <p:grpSpPr>
              <a:xfrm>
                <a:off x="5699613" y="5772733"/>
                <a:ext cx="1423730" cy="269789"/>
                <a:chOff x="5699613" y="5772733"/>
                <a:chExt cx="1423730" cy="269789"/>
              </a:xfrm>
              <a:solidFill>
                <a:schemeClr val="bg1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33F9D6AC-D981-2F76-42AE-6BD030BC863A}"/>
                    </a:ext>
                  </a:extLst>
                </p:cNvPr>
                <p:cNvSpPr/>
                <p:nvPr/>
              </p:nvSpPr>
              <p:spPr>
                <a:xfrm>
                  <a:off x="5699613" y="5784772"/>
                  <a:ext cx="157398" cy="253483"/>
                </a:xfrm>
                <a:custGeom>
                  <a:avLst/>
                  <a:gdLst>
                    <a:gd name="connsiteX0" fmla="*/ 0 w 157398"/>
                    <a:gd name="connsiteY0" fmla="*/ 0 h 253483"/>
                    <a:gd name="connsiteX1" fmla="*/ 62250 w 157398"/>
                    <a:gd name="connsiteY1" fmla="*/ 0 h 253483"/>
                    <a:gd name="connsiteX2" fmla="*/ 62250 w 157398"/>
                    <a:gd name="connsiteY2" fmla="*/ 198164 h 253483"/>
                    <a:gd name="connsiteX3" fmla="*/ 157398 w 157398"/>
                    <a:gd name="connsiteY3" fmla="*/ 198164 h 253483"/>
                    <a:gd name="connsiteX4" fmla="*/ 157398 w 157398"/>
                    <a:gd name="connsiteY4" fmla="*/ 253483 h 253483"/>
                    <a:gd name="connsiteX5" fmla="*/ 0 w 157398"/>
                    <a:gd name="connsiteY5" fmla="*/ 253483 h 253483"/>
                    <a:gd name="connsiteX6" fmla="*/ 0 w 157398"/>
                    <a:gd name="connsiteY6" fmla="*/ 0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98" h="253483">
                      <a:moveTo>
                        <a:pt x="0" y="0"/>
                      </a:moveTo>
                      <a:lnTo>
                        <a:pt x="62250" y="0"/>
                      </a:lnTo>
                      <a:lnTo>
                        <a:pt x="62250" y="198164"/>
                      </a:lnTo>
                      <a:lnTo>
                        <a:pt x="157398" y="198164"/>
                      </a:lnTo>
                      <a:lnTo>
                        <a:pt x="157398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3213796C-DD27-78BA-4249-64DA37A1FE97}"/>
                    </a:ext>
                  </a:extLst>
                </p:cNvPr>
                <p:cNvSpPr/>
                <p:nvPr/>
              </p:nvSpPr>
              <p:spPr>
                <a:xfrm>
                  <a:off x="5876477" y="5780810"/>
                  <a:ext cx="176508" cy="261611"/>
                </a:xfrm>
                <a:custGeom>
                  <a:avLst/>
                  <a:gdLst>
                    <a:gd name="connsiteX0" fmla="*/ 161301 w 176508"/>
                    <a:gd name="connsiteY0" fmla="*/ 17068 h 261611"/>
                    <a:gd name="connsiteX1" fmla="*/ 161301 w 176508"/>
                    <a:gd name="connsiteY1" fmla="*/ 76604 h 261611"/>
                    <a:gd name="connsiteX2" fmla="*/ 95858 w 176508"/>
                    <a:gd name="connsiteY2" fmla="*/ 55319 h 261611"/>
                    <a:gd name="connsiteX3" fmla="*/ 62604 w 176508"/>
                    <a:gd name="connsiteY3" fmla="*/ 74826 h 261611"/>
                    <a:gd name="connsiteX4" fmla="*/ 99052 w 176508"/>
                    <a:gd name="connsiteY4" fmla="*/ 101749 h 261611"/>
                    <a:gd name="connsiteX5" fmla="*/ 176509 w 176508"/>
                    <a:gd name="connsiteY5" fmla="*/ 181147 h 261611"/>
                    <a:gd name="connsiteX6" fmla="*/ 79231 w 176508"/>
                    <a:gd name="connsiteY6" fmla="*/ 261611 h 261611"/>
                    <a:gd name="connsiteX7" fmla="*/ 1064 w 176508"/>
                    <a:gd name="connsiteY7" fmla="*/ 239971 h 261611"/>
                    <a:gd name="connsiteX8" fmla="*/ 1064 w 176508"/>
                    <a:gd name="connsiteY8" fmla="*/ 176524 h 261611"/>
                    <a:gd name="connsiteX9" fmla="*/ 74618 w 176508"/>
                    <a:gd name="connsiteY9" fmla="*/ 205936 h 261611"/>
                    <a:gd name="connsiteX10" fmla="*/ 111066 w 176508"/>
                    <a:gd name="connsiteY10" fmla="*/ 182874 h 261611"/>
                    <a:gd name="connsiteX11" fmla="*/ 68637 w 176508"/>
                    <a:gd name="connsiteY11" fmla="*/ 151328 h 261611"/>
                    <a:gd name="connsiteX12" fmla="*/ 0 w 176508"/>
                    <a:gd name="connsiteY12" fmla="*/ 76909 h 261611"/>
                    <a:gd name="connsiteX13" fmla="*/ 93729 w 176508"/>
                    <a:gd name="connsiteY13" fmla="*/ 0 h 261611"/>
                    <a:gd name="connsiteX14" fmla="*/ 161301 w 176508"/>
                    <a:gd name="connsiteY14" fmla="*/ 17017 h 26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76508" h="261611">
                      <a:moveTo>
                        <a:pt x="161301" y="17068"/>
                      </a:moveTo>
                      <a:lnTo>
                        <a:pt x="161301" y="76604"/>
                      </a:lnTo>
                      <a:cubicBezTo>
                        <a:pt x="144674" y="63853"/>
                        <a:pt x="119227" y="55319"/>
                        <a:pt x="95858" y="55319"/>
                      </a:cubicBezTo>
                      <a:cubicBezTo>
                        <a:pt x="75328" y="55319"/>
                        <a:pt x="62604" y="62075"/>
                        <a:pt x="62604" y="74826"/>
                      </a:cubicBezTo>
                      <a:cubicBezTo>
                        <a:pt x="62604" y="87576"/>
                        <a:pt x="74973" y="92910"/>
                        <a:pt x="99052" y="101749"/>
                      </a:cubicBezTo>
                      <a:cubicBezTo>
                        <a:pt x="134080" y="115210"/>
                        <a:pt x="176509" y="130806"/>
                        <a:pt x="176509" y="181147"/>
                      </a:cubicBezTo>
                      <a:cubicBezTo>
                        <a:pt x="176509" y="228287"/>
                        <a:pt x="140416" y="261611"/>
                        <a:pt x="79231" y="261611"/>
                      </a:cubicBezTo>
                      <a:cubicBezTo>
                        <a:pt x="48107" y="261611"/>
                        <a:pt x="19111" y="252417"/>
                        <a:pt x="1064" y="239971"/>
                      </a:cubicBezTo>
                      <a:lnTo>
                        <a:pt x="1064" y="176524"/>
                      </a:lnTo>
                      <a:cubicBezTo>
                        <a:pt x="19466" y="193186"/>
                        <a:pt x="46687" y="205936"/>
                        <a:pt x="74618" y="205936"/>
                      </a:cubicBezTo>
                      <a:cubicBezTo>
                        <a:pt x="97632" y="205936"/>
                        <a:pt x="111066" y="196742"/>
                        <a:pt x="111066" y="182874"/>
                      </a:cubicBezTo>
                      <a:cubicBezTo>
                        <a:pt x="111066" y="167634"/>
                        <a:pt x="93729" y="161234"/>
                        <a:pt x="68637" y="151328"/>
                      </a:cubicBezTo>
                      <a:cubicBezTo>
                        <a:pt x="39641" y="140356"/>
                        <a:pt x="0" y="123338"/>
                        <a:pt x="0" y="76909"/>
                      </a:cubicBezTo>
                      <a:cubicBezTo>
                        <a:pt x="0" y="32968"/>
                        <a:pt x="34673" y="0"/>
                        <a:pt x="93729" y="0"/>
                      </a:cubicBezTo>
                      <a:cubicBezTo>
                        <a:pt x="119531" y="0"/>
                        <a:pt x="143610" y="6401"/>
                        <a:pt x="161301" y="1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8F083EF6-F690-B6E7-2047-21DC3C66A8DD}"/>
                    </a:ext>
                  </a:extLst>
                </p:cNvPr>
                <p:cNvSpPr/>
                <p:nvPr/>
              </p:nvSpPr>
              <p:spPr>
                <a:xfrm>
                  <a:off x="6171757" y="5784772"/>
                  <a:ext cx="209458" cy="253483"/>
                </a:xfrm>
                <a:custGeom>
                  <a:avLst/>
                  <a:gdLst>
                    <a:gd name="connsiteX0" fmla="*/ 101 w 209458"/>
                    <a:gd name="connsiteY0" fmla="*/ 0 h 253483"/>
                    <a:gd name="connsiteX1" fmla="*/ 104780 w 209458"/>
                    <a:gd name="connsiteY1" fmla="*/ 0 h 253483"/>
                    <a:gd name="connsiteX2" fmla="*/ 194251 w 209458"/>
                    <a:gd name="connsiteY2" fmla="*/ 83309 h 253483"/>
                    <a:gd name="connsiteX3" fmla="*/ 144015 w 209458"/>
                    <a:gd name="connsiteY3" fmla="*/ 153868 h 253483"/>
                    <a:gd name="connsiteX4" fmla="*/ 209459 w 209458"/>
                    <a:gd name="connsiteY4" fmla="*/ 253483 h 253483"/>
                    <a:gd name="connsiteX5" fmla="*/ 139757 w 209458"/>
                    <a:gd name="connsiteY5" fmla="*/ 253483 h 253483"/>
                    <a:gd name="connsiteX6" fmla="*/ 85264 w 209458"/>
                    <a:gd name="connsiteY6" fmla="*/ 166263 h 253483"/>
                    <a:gd name="connsiteX7" fmla="*/ 62249 w 209458"/>
                    <a:gd name="connsiteY7" fmla="*/ 166263 h 253483"/>
                    <a:gd name="connsiteX8" fmla="*/ 62249 w 209458"/>
                    <a:gd name="connsiteY8" fmla="*/ 253483 h 253483"/>
                    <a:gd name="connsiteX9" fmla="*/ 0 w 209458"/>
                    <a:gd name="connsiteY9" fmla="*/ 253483 h 253483"/>
                    <a:gd name="connsiteX10" fmla="*/ 0 w 209458"/>
                    <a:gd name="connsiteY10" fmla="*/ 0 h 253483"/>
                    <a:gd name="connsiteX11" fmla="*/ 98089 w 209458"/>
                    <a:gd name="connsiteY11" fmla="*/ 114855 h 253483"/>
                    <a:gd name="connsiteX12" fmla="*/ 130278 w 209458"/>
                    <a:gd name="connsiteY12" fmla="*/ 83665 h 253483"/>
                    <a:gd name="connsiteX13" fmla="*/ 98089 w 209458"/>
                    <a:gd name="connsiteY13" fmla="*/ 52830 h 253483"/>
                    <a:gd name="connsiteX14" fmla="*/ 62351 w 209458"/>
                    <a:gd name="connsiteY14" fmla="*/ 52830 h 253483"/>
                    <a:gd name="connsiteX15" fmla="*/ 62351 w 209458"/>
                    <a:gd name="connsiteY15" fmla="*/ 114855 h 253483"/>
                    <a:gd name="connsiteX16" fmla="*/ 98089 w 209458"/>
                    <a:gd name="connsiteY16" fmla="*/ 114855 h 2534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9458" h="253483">
                      <a:moveTo>
                        <a:pt x="101" y="0"/>
                      </a:moveTo>
                      <a:lnTo>
                        <a:pt x="104780" y="0"/>
                      </a:lnTo>
                      <a:cubicBezTo>
                        <a:pt x="158564" y="0"/>
                        <a:pt x="194251" y="35102"/>
                        <a:pt x="194251" y="83309"/>
                      </a:cubicBezTo>
                      <a:cubicBezTo>
                        <a:pt x="194251" y="114144"/>
                        <a:pt x="174431" y="142489"/>
                        <a:pt x="144015" y="153868"/>
                      </a:cubicBezTo>
                      <a:lnTo>
                        <a:pt x="209459" y="253483"/>
                      </a:lnTo>
                      <a:lnTo>
                        <a:pt x="139757" y="253483"/>
                      </a:lnTo>
                      <a:lnTo>
                        <a:pt x="85264" y="166263"/>
                      </a:lnTo>
                      <a:lnTo>
                        <a:pt x="62249" y="166263"/>
                      </a:lnTo>
                      <a:lnTo>
                        <a:pt x="62249" y="253483"/>
                      </a:lnTo>
                      <a:lnTo>
                        <a:pt x="0" y="253483"/>
                      </a:lnTo>
                      <a:lnTo>
                        <a:pt x="0" y="0"/>
                      </a:lnTo>
                      <a:close/>
                      <a:moveTo>
                        <a:pt x="98089" y="114855"/>
                      </a:moveTo>
                      <a:cubicBezTo>
                        <a:pt x="117554" y="114855"/>
                        <a:pt x="130278" y="101393"/>
                        <a:pt x="130278" y="83665"/>
                      </a:cubicBezTo>
                      <a:cubicBezTo>
                        <a:pt x="130278" y="65936"/>
                        <a:pt x="117554" y="52830"/>
                        <a:pt x="98089" y="52830"/>
                      </a:cubicBezTo>
                      <a:lnTo>
                        <a:pt x="62351" y="52830"/>
                      </a:lnTo>
                      <a:lnTo>
                        <a:pt x="62351" y="114855"/>
                      </a:lnTo>
                      <a:lnTo>
                        <a:pt x="98089" y="1148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07C0978C-ADC3-7F1A-2144-212BC0B7111A}"/>
                    </a:ext>
                  </a:extLst>
                </p:cNvPr>
                <p:cNvSpPr/>
                <p:nvPr/>
              </p:nvSpPr>
              <p:spPr>
                <a:xfrm>
                  <a:off x="6383091" y="5851826"/>
                  <a:ext cx="179702" cy="190696"/>
                </a:xfrm>
                <a:custGeom>
                  <a:avLst/>
                  <a:gdLst>
                    <a:gd name="connsiteX0" fmla="*/ 179652 w 179702"/>
                    <a:gd name="connsiteY0" fmla="*/ 87525 h 190696"/>
                    <a:gd name="connsiteX1" fmla="*/ 177878 w 179702"/>
                    <a:gd name="connsiteY1" fmla="*/ 108454 h 190696"/>
                    <a:gd name="connsiteX2" fmla="*/ 62909 w 179702"/>
                    <a:gd name="connsiteY2" fmla="*/ 108454 h 190696"/>
                    <a:gd name="connsiteX3" fmla="*/ 111725 w 179702"/>
                    <a:gd name="connsiteY3" fmla="*/ 139644 h 190696"/>
                    <a:gd name="connsiteX4" fmla="*/ 166573 w 179702"/>
                    <a:gd name="connsiteY4" fmla="*/ 124761 h 190696"/>
                    <a:gd name="connsiteX5" fmla="*/ 166573 w 179702"/>
                    <a:gd name="connsiteY5" fmla="*/ 178657 h 190696"/>
                    <a:gd name="connsiteX6" fmla="*/ 103969 w 179702"/>
                    <a:gd name="connsiteY6" fmla="*/ 190697 h 190696"/>
                    <a:gd name="connsiteX7" fmla="*/ 0 w 179702"/>
                    <a:gd name="connsiteY7" fmla="*/ 95348 h 190696"/>
                    <a:gd name="connsiteX8" fmla="*/ 93020 w 179702"/>
                    <a:gd name="connsiteY8" fmla="*/ 0 h 190696"/>
                    <a:gd name="connsiteX9" fmla="*/ 179703 w 179702"/>
                    <a:gd name="connsiteY9" fmla="*/ 87576 h 190696"/>
                    <a:gd name="connsiteX10" fmla="*/ 62199 w 179702"/>
                    <a:gd name="connsiteY10" fmla="*/ 75486 h 190696"/>
                    <a:gd name="connsiteX11" fmla="*/ 122674 w 179702"/>
                    <a:gd name="connsiteY11" fmla="*/ 75486 h 190696"/>
                    <a:gd name="connsiteX12" fmla="*/ 92614 w 179702"/>
                    <a:gd name="connsiteY12" fmla="*/ 48919 h 190696"/>
                    <a:gd name="connsiteX13" fmla="*/ 62199 w 179702"/>
                    <a:gd name="connsiteY13" fmla="*/ 75486 h 190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9702" h="190696">
                      <a:moveTo>
                        <a:pt x="179652" y="87525"/>
                      </a:moveTo>
                      <a:cubicBezTo>
                        <a:pt x="179652" y="94282"/>
                        <a:pt x="178942" y="103832"/>
                        <a:pt x="177878" y="108454"/>
                      </a:cubicBezTo>
                      <a:lnTo>
                        <a:pt x="62909" y="108454"/>
                      </a:lnTo>
                      <a:cubicBezTo>
                        <a:pt x="66457" y="131161"/>
                        <a:pt x="88001" y="139644"/>
                        <a:pt x="111725" y="139644"/>
                      </a:cubicBezTo>
                      <a:cubicBezTo>
                        <a:pt x="133674" y="139644"/>
                        <a:pt x="156283" y="132177"/>
                        <a:pt x="166573" y="124761"/>
                      </a:cubicBezTo>
                      <a:lnTo>
                        <a:pt x="166573" y="178657"/>
                      </a:lnTo>
                      <a:cubicBezTo>
                        <a:pt x="151011" y="186785"/>
                        <a:pt x="126577" y="190697"/>
                        <a:pt x="103969" y="190697"/>
                      </a:cubicBezTo>
                      <a:cubicBezTo>
                        <a:pt x="44558" y="190697"/>
                        <a:pt x="0" y="157373"/>
                        <a:pt x="0" y="95348"/>
                      </a:cubicBezTo>
                      <a:cubicBezTo>
                        <a:pt x="0" y="41451"/>
                        <a:pt x="39286" y="0"/>
                        <a:pt x="93020" y="0"/>
                      </a:cubicBezTo>
                      <a:cubicBezTo>
                        <a:pt x="146753" y="0"/>
                        <a:pt x="179703" y="40029"/>
                        <a:pt x="179703" y="87576"/>
                      </a:cubicBezTo>
                      <a:close/>
                      <a:moveTo>
                        <a:pt x="62199" y="75486"/>
                      </a:moveTo>
                      <a:lnTo>
                        <a:pt x="122674" y="75486"/>
                      </a:lnTo>
                      <a:cubicBezTo>
                        <a:pt x="120900" y="59891"/>
                        <a:pt x="110305" y="48919"/>
                        <a:pt x="92614" y="48919"/>
                      </a:cubicBezTo>
                      <a:cubicBezTo>
                        <a:pt x="74923" y="48919"/>
                        <a:pt x="64683" y="59891"/>
                        <a:pt x="62199" y="754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E3A53D8-F7F3-8363-9D23-1B2BC3D23434}"/>
                    </a:ext>
                  </a:extLst>
                </p:cNvPr>
                <p:cNvSpPr/>
                <p:nvPr/>
              </p:nvSpPr>
              <p:spPr>
                <a:xfrm>
                  <a:off x="6579319" y="5803212"/>
                  <a:ext cx="128807" cy="239259"/>
                </a:xfrm>
                <a:custGeom>
                  <a:avLst/>
                  <a:gdLst>
                    <a:gd name="connsiteX0" fmla="*/ 128808 w 128807"/>
                    <a:gd name="connsiteY0" fmla="*/ 231132 h 239259"/>
                    <a:gd name="connsiteX1" fmla="*/ 88812 w 128807"/>
                    <a:gd name="connsiteY1" fmla="*/ 239260 h 239259"/>
                    <a:gd name="connsiteX2" fmla="*/ 23014 w 128807"/>
                    <a:gd name="connsiteY2" fmla="*/ 172968 h 239259"/>
                    <a:gd name="connsiteX3" fmla="*/ 23014 w 128807"/>
                    <a:gd name="connsiteY3" fmla="*/ 100327 h 239259"/>
                    <a:gd name="connsiteX4" fmla="*/ 0 w 128807"/>
                    <a:gd name="connsiteY4" fmla="*/ 100327 h 239259"/>
                    <a:gd name="connsiteX5" fmla="*/ 0 w 128807"/>
                    <a:gd name="connsiteY5" fmla="*/ 52830 h 239259"/>
                    <a:gd name="connsiteX6" fmla="*/ 24737 w 128807"/>
                    <a:gd name="connsiteY6" fmla="*/ 52830 h 239259"/>
                    <a:gd name="connsiteX7" fmla="*/ 24737 w 128807"/>
                    <a:gd name="connsiteY7" fmla="*/ 13106 h 239259"/>
                    <a:gd name="connsiteX8" fmla="*/ 84503 w 128807"/>
                    <a:gd name="connsiteY8" fmla="*/ 0 h 239259"/>
                    <a:gd name="connsiteX9" fmla="*/ 84503 w 128807"/>
                    <a:gd name="connsiteY9" fmla="*/ 52830 h 239259"/>
                    <a:gd name="connsiteX10" fmla="*/ 124448 w 128807"/>
                    <a:gd name="connsiteY10" fmla="*/ 52830 h 239259"/>
                    <a:gd name="connsiteX11" fmla="*/ 124448 w 128807"/>
                    <a:gd name="connsiteY11" fmla="*/ 100327 h 239259"/>
                    <a:gd name="connsiteX12" fmla="*/ 84503 w 128807"/>
                    <a:gd name="connsiteY12" fmla="*/ 100327 h 239259"/>
                    <a:gd name="connsiteX13" fmla="*/ 84503 w 128807"/>
                    <a:gd name="connsiteY13" fmla="*/ 163062 h 239259"/>
                    <a:gd name="connsiteX14" fmla="*/ 107872 w 128807"/>
                    <a:gd name="connsiteY14" fmla="*/ 185414 h 239259"/>
                    <a:gd name="connsiteX15" fmla="*/ 128757 w 128807"/>
                    <a:gd name="connsiteY15" fmla="*/ 179369 h 239259"/>
                    <a:gd name="connsiteX16" fmla="*/ 128757 w 128807"/>
                    <a:gd name="connsiteY16" fmla="*/ 231132 h 239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807" h="239259">
                      <a:moveTo>
                        <a:pt x="128808" y="231132"/>
                      </a:moveTo>
                      <a:cubicBezTo>
                        <a:pt x="120646" y="235399"/>
                        <a:pt x="106858" y="239260"/>
                        <a:pt x="88812" y="239260"/>
                      </a:cubicBezTo>
                      <a:cubicBezTo>
                        <a:pt x="48816" y="239260"/>
                        <a:pt x="23014" y="215486"/>
                        <a:pt x="23014" y="172968"/>
                      </a:cubicBezTo>
                      <a:lnTo>
                        <a:pt x="23014" y="100327"/>
                      </a:lnTo>
                      <a:lnTo>
                        <a:pt x="0" y="100327"/>
                      </a:lnTo>
                      <a:lnTo>
                        <a:pt x="0" y="52830"/>
                      </a:lnTo>
                      <a:lnTo>
                        <a:pt x="24737" y="52830"/>
                      </a:lnTo>
                      <a:lnTo>
                        <a:pt x="24737" y="13106"/>
                      </a:lnTo>
                      <a:lnTo>
                        <a:pt x="84503" y="0"/>
                      </a:lnTo>
                      <a:lnTo>
                        <a:pt x="84503" y="52830"/>
                      </a:lnTo>
                      <a:lnTo>
                        <a:pt x="124448" y="52830"/>
                      </a:lnTo>
                      <a:lnTo>
                        <a:pt x="124448" y="100327"/>
                      </a:lnTo>
                      <a:lnTo>
                        <a:pt x="84503" y="100327"/>
                      </a:lnTo>
                      <a:lnTo>
                        <a:pt x="84503" y="163062"/>
                      </a:lnTo>
                      <a:cubicBezTo>
                        <a:pt x="84503" y="179013"/>
                        <a:pt x="94388" y="185414"/>
                        <a:pt x="107872" y="185414"/>
                      </a:cubicBezTo>
                      <a:cubicBezTo>
                        <a:pt x="114614" y="185414"/>
                        <a:pt x="122725" y="183280"/>
                        <a:pt x="128757" y="179369"/>
                      </a:cubicBezTo>
                      <a:lnTo>
                        <a:pt x="128757" y="231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2B399C7-7091-7901-30CC-3895D09465E5}"/>
                    </a:ext>
                  </a:extLst>
                </p:cNvPr>
                <p:cNvSpPr/>
                <p:nvPr/>
              </p:nvSpPr>
              <p:spPr>
                <a:xfrm>
                  <a:off x="6726934" y="5851673"/>
                  <a:ext cx="165863" cy="190747"/>
                </a:xfrm>
                <a:custGeom>
                  <a:avLst/>
                  <a:gdLst>
                    <a:gd name="connsiteX0" fmla="*/ 79181 w 165863"/>
                    <a:gd name="connsiteY0" fmla="*/ 102 h 190747"/>
                    <a:gd name="connsiteX1" fmla="*/ 165864 w 165863"/>
                    <a:gd name="connsiteY1" fmla="*/ 74521 h 190747"/>
                    <a:gd name="connsiteX2" fmla="*/ 165864 w 165863"/>
                    <a:gd name="connsiteY2" fmla="*/ 186531 h 190747"/>
                    <a:gd name="connsiteX3" fmla="*/ 108582 w 165863"/>
                    <a:gd name="connsiteY3" fmla="*/ 186531 h 190747"/>
                    <a:gd name="connsiteX4" fmla="*/ 108582 w 165863"/>
                    <a:gd name="connsiteY4" fmla="*/ 164891 h 190747"/>
                    <a:gd name="connsiteX5" fmla="*/ 59056 w 165863"/>
                    <a:gd name="connsiteY5" fmla="*/ 190747 h 190747"/>
                    <a:gd name="connsiteX6" fmla="*/ 0 w 165863"/>
                    <a:gd name="connsiteY6" fmla="*/ 139695 h 190747"/>
                    <a:gd name="connsiteX7" fmla="*/ 62604 w 165863"/>
                    <a:gd name="connsiteY7" fmla="*/ 83004 h 190747"/>
                    <a:gd name="connsiteX8" fmla="*/ 106453 w 165863"/>
                    <a:gd name="connsiteY8" fmla="*/ 76959 h 190747"/>
                    <a:gd name="connsiteX9" fmla="*/ 106453 w 165863"/>
                    <a:gd name="connsiteY9" fmla="*/ 74115 h 190747"/>
                    <a:gd name="connsiteX10" fmla="*/ 73909 w 165863"/>
                    <a:gd name="connsiteY10" fmla="*/ 52475 h 190747"/>
                    <a:gd name="connsiteX11" fmla="*/ 13433 w 165863"/>
                    <a:gd name="connsiteY11" fmla="*/ 71626 h 190747"/>
                    <a:gd name="connsiteX12" fmla="*/ 13433 w 165863"/>
                    <a:gd name="connsiteY12" fmla="*/ 16306 h 190747"/>
                    <a:gd name="connsiteX13" fmla="*/ 79231 w 165863"/>
                    <a:gd name="connsiteY13" fmla="*/ 0 h 190747"/>
                    <a:gd name="connsiteX14" fmla="*/ 106757 w 165863"/>
                    <a:gd name="connsiteY14" fmla="*/ 114245 h 190747"/>
                    <a:gd name="connsiteX15" fmla="*/ 106757 w 165863"/>
                    <a:gd name="connsiteY15" fmla="*/ 110689 h 190747"/>
                    <a:gd name="connsiteX16" fmla="*/ 78116 w 165863"/>
                    <a:gd name="connsiteY16" fmla="*/ 114601 h 190747"/>
                    <a:gd name="connsiteX17" fmla="*/ 56876 w 165863"/>
                    <a:gd name="connsiteY17" fmla="*/ 131618 h 190747"/>
                    <a:gd name="connsiteX18" fmla="*/ 75277 w 165863"/>
                    <a:gd name="connsiteY18" fmla="*/ 146502 h 190747"/>
                    <a:gd name="connsiteX19" fmla="*/ 106757 w 165863"/>
                    <a:gd name="connsiteY19" fmla="*/ 114245 h 190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65863" h="190747">
                      <a:moveTo>
                        <a:pt x="79181" y="102"/>
                      </a:moveTo>
                      <a:cubicBezTo>
                        <a:pt x="125513" y="102"/>
                        <a:pt x="165864" y="22808"/>
                        <a:pt x="165864" y="74521"/>
                      </a:cubicBezTo>
                      <a:lnTo>
                        <a:pt x="165864" y="186531"/>
                      </a:lnTo>
                      <a:lnTo>
                        <a:pt x="108582" y="186531"/>
                      </a:lnTo>
                      <a:lnTo>
                        <a:pt x="108582" y="164891"/>
                      </a:lnTo>
                      <a:cubicBezTo>
                        <a:pt x="99407" y="179419"/>
                        <a:pt x="81715" y="190747"/>
                        <a:pt x="59056" y="190747"/>
                      </a:cubicBezTo>
                      <a:cubicBezTo>
                        <a:pt x="24738" y="190747"/>
                        <a:pt x="0" y="169107"/>
                        <a:pt x="0" y="139695"/>
                      </a:cubicBezTo>
                      <a:cubicBezTo>
                        <a:pt x="0" y="110283"/>
                        <a:pt x="22659" y="88999"/>
                        <a:pt x="62604" y="83004"/>
                      </a:cubicBezTo>
                      <a:lnTo>
                        <a:pt x="106453" y="76959"/>
                      </a:lnTo>
                      <a:lnTo>
                        <a:pt x="106453" y="74115"/>
                      </a:lnTo>
                      <a:cubicBezTo>
                        <a:pt x="106453" y="60298"/>
                        <a:pt x="93374" y="52475"/>
                        <a:pt x="73909" y="52475"/>
                      </a:cubicBezTo>
                      <a:cubicBezTo>
                        <a:pt x="49475" y="52475"/>
                        <a:pt x="26867" y="62025"/>
                        <a:pt x="13433" y="71626"/>
                      </a:cubicBezTo>
                      <a:lnTo>
                        <a:pt x="13433" y="16306"/>
                      </a:lnTo>
                      <a:cubicBezTo>
                        <a:pt x="30060" y="6401"/>
                        <a:pt x="54798" y="0"/>
                        <a:pt x="79231" y="0"/>
                      </a:cubicBezTo>
                      <a:close/>
                      <a:moveTo>
                        <a:pt x="106757" y="114245"/>
                      </a:moveTo>
                      <a:lnTo>
                        <a:pt x="106757" y="110689"/>
                      </a:lnTo>
                      <a:lnTo>
                        <a:pt x="78116" y="114601"/>
                      </a:lnTo>
                      <a:cubicBezTo>
                        <a:pt x="64683" y="116379"/>
                        <a:pt x="56876" y="122373"/>
                        <a:pt x="56876" y="131618"/>
                      </a:cubicBezTo>
                      <a:cubicBezTo>
                        <a:pt x="56876" y="140864"/>
                        <a:pt x="63973" y="146502"/>
                        <a:pt x="75277" y="146502"/>
                      </a:cubicBezTo>
                      <a:cubicBezTo>
                        <a:pt x="91195" y="146502"/>
                        <a:pt x="106757" y="133396"/>
                        <a:pt x="106757" y="1142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23FE4747-FAED-3108-DED7-2E711FFD9ECF}"/>
                    </a:ext>
                  </a:extLst>
                </p:cNvPr>
                <p:cNvSpPr/>
                <p:nvPr/>
              </p:nvSpPr>
              <p:spPr>
                <a:xfrm>
                  <a:off x="6930258" y="5772733"/>
                  <a:ext cx="66152" cy="265522"/>
                </a:xfrm>
                <a:custGeom>
                  <a:avLst/>
                  <a:gdLst>
                    <a:gd name="connsiteX0" fmla="*/ 66153 w 66152"/>
                    <a:gd name="connsiteY0" fmla="*/ 32257 h 265522"/>
                    <a:gd name="connsiteX1" fmla="*/ 32899 w 66152"/>
                    <a:gd name="connsiteY1" fmla="*/ 64158 h 265522"/>
                    <a:gd name="connsiteX2" fmla="*/ 0 w 66152"/>
                    <a:gd name="connsiteY2" fmla="*/ 32257 h 265522"/>
                    <a:gd name="connsiteX3" fmla="*/ 32899 w 66152"/>
                    <a:gd name="connsiteY3" fmla="*/ 0 h 265522"/>
                    <a:gd name="connsiteX4" fmla="*/ 66153 w 66152"/>
                    <a:gd name="connsiteY4" fmla="*/ 32257 h 265522"/>
                    <a:gd name="connsiteX5" fmla="*/ 2129 w 66152"/>
                    <a:gd name="connsiteY5" fmla="*/ 83309 h 265522"/>
                    <a:gd name="connsiteX6" fmla="*/ 63669 w 66152"/>
                    <a:gd name="connsiteY6" fmla="*/ 83309 h 265522"/>
                    <a:gd name="connsiteX7" fmla="*/ 63669 w 66152"/>
                    <a:gd name="connsiteY7" fmla="*/ 265523 h 265522"/>
                    <a:gd name="connsiteX8" fmla="*/ 2129 w 66152"/>
                    <a:gd name="connsiteY8" fmla="*/ 265523 h 265522"/>
                    <a:gd name="connsiteX9" fmla="*/ 2129 w 66152"/>
                    <a:gd name="connsiteY9" fmla="*/ 83309 h 26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152" h="265522">
                      <a:moveTo>
                        <a:pt x="66153" y="32257"/>
                      </a:moveTo>
                      <a:cubicBezTo>
                        <a:pt x="66153" y="50697"/>
                        <a:pt x="52010" y="64158"/>
                        <a:pt x="32899" y="64158"/>
                      </a:cubicBezTo>
                      <a:cubicBezTo>
                        <a:pt x="13788" y="64158"/>
                        <a:pt x="0" y="50697"/>
                        <a:pt x="0" y="32257"/>
                      </a:cubicBezTo>
                      <a:cubicBezTo>
                        <a:pt x="0" y="13817"/>
                        <a:pt x="14143" y="0"/>
                        <a:pt x="32899" y="0"/>
                      </a:cubicBezTo>
                      <a:cubicBezTo>
                        <a:pt x="51655" y="0"/>
                        <a:pt x="66153" y="13817"/>
                        <a:pt x="66153" y="32257"/>
                      </a:cubicBezTo>
                      <a:close/>
                      <a:moveTo>
                        <a:pt x="2129" y="83309"/>
                      </a:moveTo>
                      <a:lnTo>
                        <a:pt x="63669" y="83309"/>
                      </a:lnTo>
                      <a:lnTo>
                        <a:pt x="63669" y="265523"/>
                      </a:lnTo>
                      <a:lnTo>
                        <a:pt x="2129" y="265523"/>
                      </a:lnTo>
                      <a:lnTo>
                        <a:pt x="2129" y="833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0322AA08-F4D6-E3B0-AA60-1E525ADE8033}"/>
                    </a:ext>
                  </a:extLst>
                </p:cNvPr>
                <p:cNvSpPr/>
                <p:nvPr/>
              </p:nvSpPr>
              <p:spPr>
                <a:xfrm>
                  <a:off x="7034582" y="5785128"/>
                  <a:ext cx="88761" cy="257344"/>
                </a:xfrm>
                <a:custGeom>
                  <a:avLst/>
                  <a:gdLst>
                    <a:gd name="connsiteX0" fmla="*/ 0 w 88761"/>
                    <a:gd name="connsiteY0" fmla="*/ 0 h 257344"/>
                    <a:gd name="connsiteX1" fmla="*/ 61540 w 88761"/>
                    <a:gd name="connsiteY1" fmla="*/ 0 h 257344"/>
                    <a:gd name="connsiteX2" fmla="*/ 61540 w 88761"/>
                    <a:gd name="connsiteY2" fmla="*/ 187141 h 257344"/>
                    <a:gd name="connsiteX3" fmla="*/ 76747 w 88761"/>
                    <a:gd name="connsiteY3" fmla="*/ 204514 h 257344"/>
                    <a:gd name="connsiteX4" fmla="*/ 88761 w 88761"/>
                    <a:gd name="connsiteY4" fmla="*/ 202380 h 257344"/>
                    <a:gd name="connsiteX5" fmla="*/ 88761 w 88761"/>
                    <a:gd name="connsiteY5" fmla="*/ 252721 h 257344"/>
                    <a:gd name="connsiteX6" fmla="*/ 60475 w 88761"/>
                    <a:gd name="connsiteY6" fmla="*/ 257344 h 257344"/>
                    <a:gd name="connsiteX7" fmla="*/ 0 w 88761"/>
                    <a:gd name="connsiteY7" fmla="*/ 198520 h 257344"/>
                    <a:gd name="connsiteX8" fmla="*/ 0 w 88761"/>
                    <a:gd name="connsiteY8" fmla="*/ 0 h 257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761" h="257344">
                      <a:moveTo>
                        <a:pt x="0" y="0"/>
                      </a:moveTo>
                      <a:lnTo>
                        <a:pt x="61540" y="0"/>
                      </a:lnTo>
                      <a:lnTo>
                        <a:pt x="61540" y="187141"/>
                      </a:lnTo>
                      <a:cubicBezTo>
                        <a:pt x="61540" y="198469"/>
                        <a:pt x="65443" y="204514"/>
                        <a:pt x="76747" y="204514"/>
                      </a:cubicBezTo>
                      <a:cubicBezTo>
                        <a:pt x="81005" y="204514"/>
                        <a:pt x="85213" y="203803"/>
                        <a:pt x="88761" y="202380"/>
                      </a:cubicBezTo>
                      <a:lnTo>
                        <a:pt x="88761" y="252721"/>
                      </a:lnTo>
                      <a:cubicBezTo>
                        <a:pt x="82019" y="255566"/>
                        <a:pt x="72134" y="257344"/>
                        <a:pt x="60475" y="257344"/>
                      </a:cubicBezTo>
                      <a:cubicBezTo>
                        <a:pt x="23673" y="257344"/>
                        <a:pt x="0" y="237838"/>
                        <a:pt x="0" y="1985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2" name="Graphic 1">
                <a:extLst>
                  <a:ext uri="{FF2B5EF4-FFF2-40B4-BE49-F238E27FC236}">
                    <a16:creationId xmlns:a16="http://schemas.microsoft.com/office/drawing/2014/main" id="{F5211F46-9404-43AC-E9ED-9C844781C690}"/>
                  </a:ext>
                </a:extLst>
              </p:cNvPr>
              <p:cNvGrpSpPr/>
              <p:nvPr/>
            </p:nvGrpSpPr>
            <p:grpSpPr>
              <a:xfrm>
                <a:off x="5095772" y="5703850"/>
                <a:ext cx="479950" cy="481059"/>
                <a:chOff x="5095772" y="5703850"/>
                <a:chExt cx="479950" cy="481059"/>
              </a:xfrm>
              <a:solidFill>
                <a:schemeClr val="bg1"/>
              </a:solidFill>
            </p:grpSpPr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CBDFFC0D-E472-B35E-DB40-E70416E21353}"/>
                    </a:ext>
                  </a:extLst>
                </p:cNvPr>
                <p:cNvSpPr/>
                <p:nvPr/>
              </p:nvSpPr>
              <p:spPr>
                <a:xfrm>
                  <a:off x="5095772" y="5739562"/>
                  <a:ext cx="479950" cy="445348"/>
                </a:xfrm>
                <a:custGeom>
                  <a:avLst/>
                  <a:gdLst>
                    <a:gd name="connsiteX0" fmla="*/ 316317 w 479950"/>
                    <a:gd name="connsiteY0" fmla="*/ 97939 h 445348"/>
                    <a:gd name="connsiteX1" fmla="*/ 264865 w 479950"/>
                    <a:gd name="connsiteY1" fmla="*/ 139644 h 445348"/>
                    <a:gd name="connsiteX2" fmla="*/ 316520 w 479950"/>
                    <a:gd name="connsiteY2" fmla="*/ 171952 h 445348"/>
                    <a:gd name="connsiteX3" fmla="*/ 381557 w 479950"/>
                    <a:gd name="connsiteY3" fmla="*/ 189020 h 445348"/>
                    <a:gd name="connsiteX4" fmla="*/ 412834 w 479950"/>
                    <a:gd name="connsiteY4" fmla="*/ 251553 h 445348"/>
                    <a:gd name="connsiteX5" fmla="*/ 346732 w 479950"/>
                    <a:gd name="connsiteY5" fmla="*/ 336996 h 445348"/>
                    <a:gd name="connsiteX6" fmla="*/ 245703 w 479950"/>
                    <a:gd name="connsiteY6" fmla="*/ 348070 h 445348"/>
                    <a:gd name="connsiteX7" fmla="*/ 232523 w 479950"/>
                    <a:gd name="connsiteY7" fmla="*/ 347714 h 445348"/>
                    <a:gd name="connsiteX8" fmla="*/ 171693 w 479950"/>
                    <a:gd name="connsiteY8" fmla="*/ 340856 h 445348"/>
                    <a:gd name="connsiteX9" fmla="*/ 95098 w 479950"/>
                    <a:gd name="connsiteY9" fmla="*/ 299811 h 445348"/>
                    <a:gd name="connsiteX10" fmla="*/ 63111 w 479950"/>
                    <a:gd name="connsiteY10" fmla="*/ 172460 h 445348"/>
                    <a:gd name="connsiteX11" fmla="*/ 64480 w 479950"/>
                    <a:gd name="connsiteY11" fmla="*/ 151125 h 445348"/>
                    <a:gd name="connsiteX12" fmla="*/ 114310 w 479950"/>
                    <a:gd name="connsiteY12" fmla="*/ 0 h 445348"/>
                    <a:gd name="connsiteX13" fmla="*/ 0 w 479950"/>
                    <a:gd name="connsiteY13" fmla="*/ 204869 h 445348"/>
                    <a:gd name="connsiteX14" fmla="*/ 239975 w 479950"/>
                    <a:gd name="connsiteY14" fmla="*/ 445348 h 445348"/>
                    <a:gd name="connsiteX15" fmla="*/ 479950 w 479950"/>
                    <a:gd name="connsiteY15" fmla="*/ 204869 h 445348"/>
                    <a:gd name="connsiteX16" fmla="*/ 474374 w 479950"/>
                    <a:gd name="connsiteY16" fmla="*/ 153208 h 445348"/>
                    <a:gd name="connsiteX17" fmla="*/ 316418 w 479950"/>
                    <a:gd name="connsiteY17" fmla="*/ 97990 h 44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79950" h="445348">
                      <a:moveTo>
                        <a:pt x="316317" y="97939"/>
                      </a:moveTo>
                      <a:cubicBezTo>
                        <a:pt x="285192" y="97939"/>
                        <a:pt x="264865" y="107743"/>
                        <a:pt x="264865" y="139644"/>
                      </a:cubicBezTo>
                      <a:cubicBezTo>
                        <a:pt x="264865" y="157170"/>
                        <a:pt x="274141" y="170225"/>
                        <a:pt x="316520" y="171952"/>
                      </a:cubicBezTo>
                      <a:cubicBezTo>
                        <a:pt x="342221" y="173019"/>
                        <a:pt x="363866" y="176880"/>
                        <a:pt x="381557" y="189020"/>
                      </a:cubicBezTo>
                      <a:cubicBezTo>
                        <a:pt x="403355" y="203955"/>
                        <a:pt x="412530" y="228541"/>
                        <a:pt x="412834" y="251553"/>
                      </a:cubicBezTo>
                      <a:cubicBezTo>
                        <a:pt x="413290" y="281321"/>
                        <a:pt x="399959" y="318912"/>
                        <a:pt x="346732" y="336996"/>
                      </a:cubicBezTo>
                      <a:cubicBezTo>
                        <a:pt x="316621" y="347206"/>
                        <a:pt x="281745" y="348070"/>
                        <a:pt x="245703" y="348070"/>
                      </a:cubicBezTo>
                      <a:cubicBezTo>
                        <a:pt x="241293" y="348070"/>
                        <a:pt x="236934" y="347714"/>
                        <a:pt x="232523" y="347714"/>
                      </a:cubicBezTo>
                      <a:cubicBezTo>
                        <a:pt x="196380" y="347562"/>
                        <a:pt x="171693" y="340856"/>
                        <a:pt x="171693" y="340856"/>
                      </a:cubicBezTo>
                      <a:cubicBezTo>
                        <a:pt x="147260" y="335929"/>
                        <a:pt x="114665" y="325058"/>
                        <a:pt x="95098" y="299811"/>
                      </a:cubicBezTo>
                      <a:cubicBezTo>
                        <a:pt x="63061" y="258462"/>
                        <a:pt x="62199" y="202431"/>
                        <a:pt x="63111" y="172460"/>
                      </a:cubicBezTo>
                      <a:cubicBezTo>
                        <a:pt x="63314" y="165552"/>
                        <a:pt x="63770" y="158440"/>
                        <a:pt x="64480" y="151125"/>
                      </a:cubicBezTo>
                      <a:cubicBezTo>
                        <a:pt x="69498" y="101190"/>
                        <a:pt x="88001" y="44702"/>
                        <a:pt x="114310" y="0"/>
                      </a:cubicBezTo>
                      <a:cubicBezTo>
                        <a:pt x="45724" y="42315"/>
                        <a:pt x="0" y="118258"/>
                        <a:pt x="0" y="204869"/>
                      </a:cubicBezTo>
                      <a:cubicBezTo>
                        <a:pt x="0" y="337656"/>
                        <a:pt x="107416" y="445348"/>
                        <a:pt x="239975" y="445348"/>
                      </a:cubicBezTo>
                      <a:cubicBezTo>
                        <a:pt x="372534" y="445348"/>
                        <a:pt x="479950" y="337707"/>
                        <a:pt x="479950" y="204869"/>
                      </a:cubicBezTo>
                      <a:cubicBezTo>
                        <a:pt x="479950" y="187141"/>
                        <a:pt x="478024" y="169869"/>
                        <a:pt x="474374" y="153208"/>
                      </a:cubicBezTo>
                      <a:cubicBezTo>
                        <a:pt x="471637" y="151430"/>
                        <a:pt x="394129" y="97990"/>
                        <a:pt x="316418" y="979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6FE35328-618A-04AE-F777-C0AFF874A42D}"/>
                    </a:ext>
                  </a:extLst>
                </p:cNvPr>
                <p:cNvSpPr/>
                <p:nvPr/>
              </p:nvSpPr>
              <p:spPr>
                <a:xfrm>
                  <a:off x="5205095" y="5703850"/>
                  <a:ext cx="352682" cy="332779"/>
                </a:xfrm>
                <a:custGeom>
                  <a:avLst/>
                  <a:gdLst>
                    <a:gd name="connsiteX0" fmla="*/ 33578 w 352682"/>
                    <a:gd name="connsiteY0" fmla="*/ 57707 h 332779"/>
                    <a:gd name="connsiteX1" fmla="*/ 3365 w 352682"/>
                    <a:gd name="connsiteY1" fmla="*/ 168295 h 332779"/>
                    <a:gd name="connsiteX2" fmla="*/ 4075 w 352682"/>
                    <a:gd name="connsiteY2" fmla="*/ 254906 h 332779"/>
                    <a:gd name="connsiteX3" fmla="*/ 136431 w 352682"/>
                    <a:gd name="connsiteY3" fmla="*/ 332779 h 332779"/>
                    <a:gd name="connsiteX4" fmla="*/ 252769 w 352682"/>
                    <a:gd name="connsiteY4" fmla="*/ 285435 h 332779"/>
                    <a:gd name="connsiteX5" fmla="*/ 197667 w 352682"/>
                    <a:gd name="connsiteY5" fmla="*/ 255058 h 332779"/>
                    <a:gd name="connsiteX6" fmla="*/ 104800 w 352682"/>
                    <a:gd name="connsiteY6" fmla="*/ 168498 h 332779"/>
                    <a:gd name="connsiteX7" fmla="*/ 188644 w 352682"/>
                    <a:gd name="connsiteY7" fmla="*/ 90675 h 332779"/>
                    <a:gd name="connsiteX8" fmla="*/ 352683 w 352682"/>
                    <a:gd name="connsiteY8" fmla="*/ 149195 h 332779"/>
                    <a:gd name="connsiteX9" fmla="*/ 130652 w 352682"/>
                    <a:gd name="connsiteY9" fmla="*/ 0 h 332779"/>
                    <a:gd name="connsiteX10" fmla="*/ 57048 w 352682"/>
                    <a:gd name="connsiteY10" fmla="*/ 11531 h 332779"/>
                    <a:gd name="connsiteX11" fmla="*/ 33628 w 352682"/>
                    <a:gd name="connsiteY11" fmla="*/ 57656 h 332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2682" h="332779">
                      <a:moveTo>
                        <a:pt x="33578" y="57707"/>
                      </a:moveTo>
                      <a:cubicBezTo>
                        <a:pt x="18826" y="94739"/>
                        <a:pt x="8789" y="128824"/>
                        <a:pt x="3365" y="168295"/>
                      </a:cubicBezTo>
                      <a:cubicBezTo>
                        <a:pt x="-2566" y="211422"/>
                        <a:pt x="425" y="241647"/>
                        <a:pt x="4075" y="254906"/>
                      </a:cubicBezTo>
                      <a:cubicBezTo>
                        <a:pt x="21006" y="316829"/>
                        <a:pt x="44882" y="332779"/>
                        <a:pt x="136431" y="332779"/>
                      </a:cubicBezTo>
                      <a:cubicBezTo>
                        <a:pt x="227981" y="332779"/>
                        <a:pt x="252769" y="321299"/>
                        <a:pt x="252769" y="285435"/>
                      </a:cubicBezTo>
                      <a:cubicBezTo>
                        <a:pt x="252769" y="275682"/>
                        <a:pt x="245774" y="255312"/>
                        <a:pt x="197667" y="255058"/>
                      </a:cubicBezTo>
                      <a:cubicBezTo>
                        <a:pt x="167201" y="254906"/>
                        <a:pt x="100339" y="246118"/>
                        <a:pt x="104800" y="168498"/>
                      </a:cubicBezTo>
                      <a:cubicBezTo>
                        <a:pt x="107486" y="121509"/>
                        <a:pt x="144998" y="90472"/>
                        <a:pt x="188644" y="90675"/>
                      </a:cubicBezTo>
                      <a:cubicBezTo>
                        <a:pt x="283945" y="91081"/>
                        <a:pt x="345586" y="143607"/>
                        <a:pt x="352683" y="149195"/>
                      </a:cubicBezTo>
                      <a:cubicBezTo>
                        <a:pt x="316793" y="61669"/>
                        <a:pt x="230921" y="0"/>
                        <a:pt x="130652" y="0"/>
                      </a:cubicBezTo>
                      <a:cubicBezTo>
                        <a:pt x="105002" y="0"/>
                        <a:pt x="80265" y="4064"/>
                        <a:pt x="57048" y="11531"/>
                      </a:cubicBezTo>
                      <a:cubicBezTo>
                        <a:pt x="54767" y="14782"/>
                        <a:pt x="44933" y="29158"/>
                        <a:pt x="33628" y="576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CAD32ED1-7C1E-3943-C457-5F778D7FE9D5}"/>
                </a:ext>
              </a:extLst>
            </p:cNvPr>
            <p:cNvGrpSpPr/>
            <p:nvPr/>
          </p:nvGrpSpPr>
          <p:grpSpPr>
            <a:xfrm>
              <a:off x="5699715" y="6142849"/>
              <a:ext cx="1396458" cy="184448"/>
              <a:chOff x="5699715" y="6142849"/>
              <a:chExt cx="1396458" cy="184448"/>
            </a:xfrm>
            <a:solidFill>
              <a:schemeClr val="bg1"/>
            </a:solidFill>
          </p:grpSpPr>
          <p:grpSp>
            <p:nvGrpSpPr>
              <p:cNvPr id="56" name="Graphic 1">
                <a:extLst>
                  <a:ext uri="{FF2B5EF4-FFF2-40B4-BE49-F238E27FC236}">
                    <a16:creationId xmlns:a16="http://schemas.microsoft.com/office/drawing/2014/main" id="{C1CE38EA-45C3-0C6C-A8E1-ACD683EBCD07}"/>
                  </a:ext>
                </a:extLst>
              </p:cNvPr>
              <p:cNvGrpSpPr/>
              <p:nvPr/>
            </p:nvGrpSpPr>
            <p:grpSpPr>
              <a:xfrm>
                <a:off x="5699715" y="6184758"/>
                <a:ext cx="1396458" cy="123998"/>
                <a:chOff x="5699715" y="6184758"/>
                <a:chExt cx="1396458" cy="123998"/>
              </a:xfrm>
              <a:solidFill>
                <a:schemeClr val="bg1"/>
              </a:solidFill>
            </p:grpSpPr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6C32604C-B270-662D-DE9F-F8225BDF0440}"/>
                    </a:ext>
                  </a:extLst>
                </p:cNvPr>
                <p:cNvSpPr/>
                <p:nvPr/>
              </p:nvSpPr>
              <p:spPr>
                <a:xfrm>
                  <a:off x="6431248" y="6184910"/>
                  <a:ext cx="73249" cy="90268"/>
                </a:xfrm>
                <a:custGeom>
                  <a:avLst/>
                  <a:gdLst>
                    <a:gd name="connsiteX0" fmla="*/ 38729 w 73249"/>
                    <a:gd name="connsiteY0" fmla="*/ 78077 h 90268"/>
                    <a:gd name="connsiteX1" fmla="*/ 46282 w 73249"/>
                    <a:gd name="connsiteY1" fmla="*/ 76807 h 90268"/>
                    <a:gd name="connsiteX2" fmla="*/ 52669 w 73249"/>
                    <a:gd name="connsiteY2" fmla="*/ 73251 h 90268"/>
                    <a:gd name="connsiteX3" fmla="*/ 57180 w 73249"/>
                    <a:gd name="connsiteY3" fmla="*/ 67917 h 90268"/>
                    <a:gd name="connsiteX4" fmla="*/ 59208 w 73249"/>
                    <a:gd name="connsiteY4" fmla="*/ 61212 h 90268"/>
                    <a:gd name="connsiteX5" fmla="*/ 73250 w 73249"/>
                    <a:gd name="connsiteY5" fmla="*/ 61212 h 90268"/>
                    <a:gd name="connsiteX6" fmla="*/ 70056 w 73249"/>
                    <a:gd name="connsiteY6" fmla="*/ 72286 h 90268"/>
                    <a:gd name="connsiteX7" fmla="*/ 62554 w 73249"/>
                    <a:gd name="connsiteY7" fmla="*/ 81531 h 90268"/>
                    <a:gd name="connsiteX8" fmla="*/ 51756 w 73249"/>
                    <a:gd name="connsiteY8" fmla="*/ 87881 h 90268"/>
                    <a:gd name="connsiteX9" fmla="*/ 38729 w 73249"/>
                    <a:gd name="connsiteY9" fmla="*/ 90269 h 90268"/>
                    <a:gd name="connsiteX10" fmla="*/ 21646 w 73249"/>
                    <a:gd name="connsiteY10" fmla="*/ 86763 h 90268"/>
                    <a:gd name="connsiteX11" fmla="*/ 9581 w 73249"/>
                    <a:gd name="connsiteY11" fmla="*/ 77315 h 90268"/>
                    <a:gd name="connsiteX12" fmla="*/ 2383 w 73249"/>
                    <a:gd name="connsiteY12" fmla="*/ 63498 h 90268"/>
                    <a:gd name="connsiteX13" fmla="*/ 0 w 73249"/>
                    <a:gd name="connsiteY13" fmla="*/ 46836 h 90268"/>
                    <a:gd name="connsiteX14" fmla="*/ 0 w 73249"/>
                    <a:gd name="connsiteY14" fmla="*/ 43433 h 90268"/>
                    <a:gd name="connsiteX15" fmla="*/ 2383 w 73249"/>
                    <a:gd name="connsiteY15" fmla="*/ 26771 h 90268"/>
                    <a:gd name="connsiteX16" fmla="*/ 9581 w 73249"/>
                    <a:gd name="connsiteY16" fmla="*/ 12954 h 90268"/>
                    <a:gd name="connsiteX17" fmla="*/ 21646 w 73249"/>
                    <a:gd name="connsiteY17" fmla="*/ 3505 h 90268"/>
                    <a:gd name="connsiteX18" fmla="*/ 38678 w 73249"/>
                    <a:gd name="connsiteY18" fmla="*/ 0 h 90268"/>
                    <a:gd name="connsiteX19" fmla="*/ 52517 w 73249"/>
                    <a:gd name="connsiteY19" fmla="*/ 2438 h 90268"/>
                    <a:gd name="connsiteX20" fmla="*/ 63263 w 73249"/>
                    <a:gd name="connsiteY20" fmla="*/ 9093 h 90268"/>
                    <a:gd name="connsiteX21" fmla="*/ 70360 w 73249"/>
                    <a:gd name="connsiteY21" fmla="*/ 19100 h 90268"/>
                    <a:gd name="connsiteX22" fmla="*/ 73250 w 73249"/>
                    <a:gd name="connsiteY22" fmla="*/ 31597 h 90268"/>
                    <a:gd name="connsiteX23" fmla="*/ 59208 w 73249"/>
                    <a:gd name="connsiteY23" fmla="*/ 31597 h 90268"/>
                    <a:gd name="connsiteX24" fmla="*/ 57332 w 73249"/>
                    <a:gd name="connsiteY24" fmla="*/ 24078 h 90268"/>
                    <a:gd name="connsiteX25" fmla="*/ 53125 w 73249"/>
                    <a:gd name="connsiteY25" fmla="*/ 17983 h 90268"/>
                    <a:gd name="connsiteX26" fmla="*/ 46839 w 73249"/>
                    <a:gd name="connsiteY26" fmla="*/ 13817 h 90268"/>
                    <a:gd name="connsiteX27" fmla="*/ 38678 w 73249"/>
                    <a:gd name="connsiteY27" fmla="*/ 12293 h 90268"/>
                    <a:gd name="connsiteX28" fmla="*/ 27222 w 73249"/>
                    <a:gd name="connsiteY28" fmla="*/ 15036 h 90268"/>
                    <a:gd name="connsiteX29" fmla="*/ 19922 w 73249"/>
                    <a:gd name="connsiteY29" fmla="*/ 22250 h 90268"/>
                    <a:gd name="connsiteX30" fmla="*/ 16019 w 73249"/>
                    <a:gd name="connsiteY30" fmla="*/ 32308 h 90268"/>
                    <a:gd name="connsiteX31" fmla="*/ 14903 w 73249"/>
                    <a:gd name="connsiteY31" fmla="*/ 43534 h 90268"/>
                    <a:gd name="connsiteX32" fmla="*/ 14903 w 73249"/>
                    <a:gd name="connsiteY32" fmla="*/ 46938 h 90268"/>
                    <a:gd name="connsiteX33" fmla="*/ 16019 w 73249"/>
                    <a:gd name="connsiteY33" fmla="*/ 58316 h 90268"/>
                    <a:gd name="connsiteX34" fmla="*/ 19871 w 73249"/>
                    <a:gd name="connsiteY34" fmla="*/ 68324 h 90268"/>
                    <a:gd name="connsiteX35" fmla="*/ 27171 w 73249"/>
                    <a:gd name="connsiteY35" fmla="*/ 75486 h 90268"/>
                    <a:gd name="connsiteX36" fmla="*/ 38729 w 73249"/>
                    <a:gd name="connsiteY36" fmla="*/ 78229 h 90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3249" h="90268">
                      <a:moveTo>
                        <a:pt x="38729" y="78077"/>
                      </a:moveTo>
                      <a:cubicBezTo>
                        <a:pt x="41365" y="78077"/>
                        <a:pt x="43849" y="77671"/>
                        <a:pt x="46282" y="76807"/>
                      </a:cubicBezTo>
                      <a:cubicBezTo>
                        <a:pt x="48715" y="75943"/>
                        <a:pt x="50844" y="74775"/>
                        <a:pt x="52669" y="73251"/>
                      </a:cubicBezTo>
                      <a:cubicBezTo>
                        <a:pt x="54494" y="71727"/>
                        <a:pt x="56015" y="69949"/>
                        <a:pt x="57180" y="67917"/>
                      </a:cubicBezTo>
                      <a:cubicBezTo>
                        <a:pt x="58346" y="65835"/>
                        <a:pt x="59005" y="63599"/>
                        <a:pt x="59208" y="61212"/>
                      </a:cubicBezTo>
                      <a:lnTo>
                        <a:pt x="73250" y="61212"/>
                      </a:lnTo>
                      <a:cubicBezTo>
                        <a:pt x="73047" y="65073"/>
                        <a:pt x="71982" y="68781"/>
                        <a:pt x="70056" y="72286"/>
                      </a:cubicBezTo>
                      <a:cubicBezTo>
                        <a:pt x="68130" y="75791"/>
                        <a:pt x="65646" y="78890"/>
                        <a:pt x="62554" y="81531"/>
                      </a:cubicBezTo>
                      <a:cubicBezTo>
                        <a:pt x="59462" y="84173"/>
                        <a:pt x="55862" y="86306"/>
                        <a:pt x="51756" y="87881"/>
                      </a:cubicBezTo>
                      <a:cubicBezTo>
                        <a:pt x="47650" y="89456"/>
                        <a:pt x="43291" y="90269"/>
                        <a:pt x="38729" y="90269"/>
                      </a:cubicBezTo>
                      <a:cubicBezTo>
                        <a:pt x="32189" y="90269"/>
                        <a:pt x="26512" y="89100"/>
                        <a:pt x="21646" y="86763"/>
                      </a:cubicBezTo>
                      <a:cubicBezTo>
                        <a:pt x="16779" y="84427"/>
                        <a:pt x="12774" y="81277"/>
                        <a:pt x="9581" y="77315"/>
                      </a:cubicBezTo>
                      <a:cubicBezTo>
                        <a:pt x="6387" y="73353"/>
                        <a:pt x="3954" y="68730"/>
                        <a:pt x="2383" y="63498"/>
                      </a:cubicBezTo>
                      <a:cubicBezTo>
                        <a:pt x="811" y="58215"/>
                        <a:pt x="0" y="52678"/>
                        <a:pt x="0" y="46836"/>
                      </a:cubicBezTo>
                      <a:lnTo>
                        <a:pt x="0" y="43433"/>
                      </a:lnTo>
                      <a:cubicBezTo>
                        <a:pt x="0" y="37591"/>
                        <a:pt x="811" y="32054"/>
                        <a:pt x="2383" y="26771"/>
                      </a:cubicBezTo>
                      <a:cubicBezTo>
                        <a:pt x="3954" y="21488"/>
                        <a:pt x="6336" y="16916"/>
                        <a:pt x="9581" y="12954"/>
                      </a:cubicBezTo>
                      <a:cubicBezTo>
                        <a:pt x="12825" y="8991"/>
                        <a:pt x="16830" y="5842"/>
                        <a:pt x="21646" y="3505"/>
                      </a:cubicBezTo>
                      <a:cubicBezTo>
                        <a:pt x="26461" y="1168"/>
                        <a:pt x="32139" y="0"/>
                        <a:pt x="38678" y="0"/>
                      </a:cubicBezTo>
                      <a:cubicBezTo>
                        <a:pt x="43747" y="0"/>
                        <a:pt x="48360" y="813"/>
                        <a:pt x="52517" y="2438"/>
                      </a:cubicBezTo>
                      <a:cubicBezTo>
                        <a:pt x="56674" y="4064"/>
                        <a:pt x="60273" y="6248"/>
                        <a:pt x="63263" y="9093"/>
                      </a:cubicBezTo>
                      <a:cubicBezTo>
                        <a:pt x="66254" y="11938"/>
                        <a:pt x="68637" y="15239"/>
                        <a:pt x="70360" y="19100"/>
                      </a:cubicBezTo>
                      <a:cubicBezTo>
                        <a:pt x="72084" y="22961"/>
                        <a:pt x="73047" y="27126"/>
                        <a:pt x="73250" y="31597"/>
                      </a:cubicBezTo>
                      <a:lnTo>
                        <a:pt x="59208" y="31597"/>
                      </a:lnTo>
                      <a:cubicBezTo>
                        <a:pt x="59005" y="28904"/>
                        <a:pt x="58346" y="26415"/>
                        <a:pt x="57332" y="24078"/>
                      </a:cubicBezTo>
                      <a:cubicBezTo>
                        <a:pt x="56268" y="21742"/>
                        <a:pt x="54899" y="19710"/>
                        <a:pt x="53125" y="17983"/>
                      </a:cubicBezTo>
                      <a:cubicBezTo>
                        <a:pt x="51351" y="16255"/>
                        <a:pt x="49272" y="14833"/>
                        <a:pt x="46839" y="13817"/>
                      </a:cubicBezTo>
                      <a:cubicBezTo>
                        <a:pt x="44406" y="12801"/>
                        <a:pt x="41669" y="12293"/>
                        <a:pt x="38678" y="12293"/>
                      </a:cubicBezTo>
                      <a:cubicBezTo>
                        <a:pt x="34065" y="12293"/>
                        <a:pt x="30263" y="13208"/>
                        <a:pt x="27222" y="15036"/>
                      </a:cubicBezTo>
                      <a:cubicBezTo>
                        <a:pt x="24180" y="16865"/>
                        <a:pt x="21747" y="19253"/>
                        <a:pt x="19922" y="22250"/>
                      </a:cubicBezTo>
                      <a:cubicBezTo>
                        <a:pt x="18097" y="25247"/>
                        <a:pt x="16779" y="28599"/>
                        <a:pt x="16019" y="32308"/>
                      </a:cubicBezTo>
                      <a:cubicBezTo>
                        <a:pt x="15258" y="36016"/>
                        <a:pt x="14903" y="39775"/>
                        <a:pt x="14903" y="43534"/>
                      </a:cubicBezTo>
                      <a:lnTo>
                        <a:pt x="14903" y="46938"/>
                      </a:lnTo>
                      <a:cubicBezTo>
                        <a:pt x="14903" y="50798"/>
                        <a:pt x="15258" y="54608"/>
                        <a:pt x="16019" y="58316"/>
                      </a:cubicBezTo>
                      <a:cubicBezTo>
                        <a:pt x="16779" y="62025"/>
                        <a:pt x="18046" y="65377"/>
                        <a:pt x="19871" y="68324"/>
                      </a:cubicBezTo>
                      <a:cubicBezTo>
                        <a:pt x="21696" y="71270"/>
                        <a:pt x="24129" y="73657"/>
                        <a:pt x="27171" y="75486"/>
                      </a:cubicBezTo>
                      <a:cubicBezTo>
                        <a:pt x="30212" y="77315"/>
                        <a:pt x="34065" y="78229"/>
                        <a:pt x="38729" y="7822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05E7CD08-2B4E-0C04-1A39-16B2658A0530}"/>
                    </a:ext>
                  </a:extLst>
                </p:cNvPr>
                <p:cNvSpPr/>
                <p:nvPr/>
              </p:nvSpPr>
              <p:spPr>
                <a:xfrm>
                  <a:off x="6517171" y="6184808"/>
                  <a:ext cx="79180" cy="90319"/>
                </a:xfrm>
                <a:custGeom>
                  <a:avLst/>
                  <a:gdLst>
                    <a:gd name="connsiteX0" fmla="*/ 101 w 79180"/>
                    <a:gd name="connsiteY0" fmla="*/ 44347 h 90319"/>
                    <a:gd name="connsiteX1" fmla="*/ 2889 w 79180"/>
                    <a:gd name="connsiteY1" fmla="*/ 26771 h 90319"/>
                    <a:gd name="connsiteX2" fmla="*/ 10747 w 79180"/>
                    <a:gd name="connsiteY2" fmla="*/ 12750 h 90319"/>
                    <a:gd name="connsiteX3" fmla="*/ 23166 w 79180"/>
                    <a:gd name="connsiteY3" fmla="*/ 3403 h 90319"/>
                    <a:gd name="connsiteX4" fmla="*/ 39540 w 79180"/>
                    <a:gd name="connsiteY4" fmla="*/ 0 h 90319"/>
                    <a:gd name="connsiteX5" fmla="*/ 56116 w 79180"/>
                    <a:gd name="connsiteY5" fmla="*/ 3403 h 90319"/>
                    <a:gd name="connsiteX6" fmla="*/ 68586 w 79180"/>
                    <a:gd name="connsiteY6" fmla="*/ 12750 h 90319"/>
                    <a:gd name="connsiteX7" fmla="*/ 76443 w 79180"/>
                    <a:gd name="connsiteY7" fmla="*/ 26771 h 90319"/>
                    <a:gd name="connsiteX8" fmla="*/ 79181 w 79180"/>
                    <a:gd name="connsiteY8" fmla="*/ 44347 h 90319"/>
                    <a:gd name="connsiteX9" fmla="*/ 79181 w 79180"/>
                    <a:gd name="connsiteY9" fmla="*/ 46125 h 90319"/>
                    <a:gd name="connsiteX10" fmla="*/ 76443 w 79180"/>
                    <a:gd name="connsiteY10" fmla="*/ 63701 h 90319"/>
                    <a:gd name="connsiteX11" fmla="*/ 68586 w 79180"/>
                    <a:gd name="connsiteY11" fmla="*/ 77721 h 90319"/>
                    <a:gd name="connsiteX12" fmla="*/ 56116 w 79180"/>
                    <a:gd name="connsiteY12" fmla="*/ 86967 h 90319"/>
                    <a:gd name="connsiteX13" fmla="*/ 39641 w 79180"/>
                    <a:gd name="connsiteY13" fmla="*/ 90319 h 90319"/>
                    <a:gd name="connsiteX14" fmla="*/ 23166 w 79180"/>
                    <a:gd name="connsiteY14" fmla="*/ 86967 h 90319"/>
                    <a:gd name="connsiteX15" fmla="*/ 10696 w 79180"/>
                    <a:gd name="connsiteY15" fmla="*/ 77721 h 90319"/>
                    <a:gd name="connsiteX16" fmla="*/ 2788 w 79180"/>
                    <a:gd name="connsiteY16" fmla="*/ 63701 h 90319"/>
                    <a:gd name="connsiteX17" fmla="*/ 0 w 79180"/>
                    <a:gd name="connsiteY17" fmla="*/ 46125 h 90319"/>
                    <a:gd name="connsiteX18" fmla="*/ 0 w 79180"/>
                    <a:gd name="connsiteY18" fmla="*/ 44347 h 90319"/>
                    <a:gd name="connsiteX19" fmla="*/ 15055 w 79180"/>
                    <a:gd name="connsiteY19" fmla="*/ 46125 h 90319"/>
                    <a:gd name="connsiteX20" fmla="*/ 16576 w 79180"/>
                    <a:gd name="connsiteY20" fmla="*/ 58418 h 90319"/>
                    <a:gd name="connsiteX21" fmla="*/ 21189 w 79180"/>
                    <a:gd name="connsiteY21" fmla="*/ 68578 h 90319"/>
                    <a:gd name="connsiteX22" fmla="*/ 28894 w 79180"/>
                    <a:gd name="connsiteY22" fmla="*/ 75537 h 90319"/>
                    <a:gd name="connsiteX23" fmla="*/ 39692 w 79180"/>
                    <a:gd name="connsiteY23" fmla="*/ 78128 h 90319"/>
                    <a:gd name="connsiteX24" fmla="*/ 50438 w 79180"/>
                    <a:gd name="connsiteY24" fmla="*/ 75537 h 90319"/>
                    <a:gd name="connsiteX25" fmla="*/ 58144 w 79180"/>
                    <a:gd name="connsiteY25" fmla="*/ 68578 h 90319"/>
                    <a:gd name="connsiteX26" fmla="*/ 62757 w 79180"/>
                    <a:gd name="connsiteY26" fmla="*/ 58418 h 90319"/>
                    <a:gd name="connsiteX27" fmla="*/ 64328 w 79180"/>
                    <a:gd name="connsiteY27" fmla="*/ 46125 h 90319"/>
                    <a:gd name="connsiteX28" fmla="*/ 64328 w 79180"/>
                    <a:gd name="connsiteY28" fmla="*/ 44347 h 90319"/>
                    <a:gd name="connsiteX29" fmla="*/ 62757 w 79180"/>
                    <a:gd name="connsiteY29" fmla="*/ 32054 h 90319"/>
                    <a:gd name="connsiteX30" fmla="*/ 58093 w 79180"/>
                    <a:gd name="connsiteY30" fmla="*/ 21843 h 90319"/>
                    <a:gd name="connsiteX31" fmla="*/ 50337 w 79180"/>
                    <a:gd name="connsiteY31" fmla="*/ 14833 h 90319"/>
                    <a:gd name="connsiteX32" fmla="*/ 39489 w 79180"/>
                    <a:gd name="connsiteY32" fmla="*/ 12242 h 90319"/>
                    <a:gd name="connsiteX33" fmla="*/ 28793 w 79180"/>
                    <a:gd name="connsiteY33" fmla="*/ 14833 h 90319"/>
                    <a:gd name="connsiteX34" fmla="*/ 21139 w 79180"/>
                    <a:gd name="connsiteY34" fmla="*/ 21843 h 90319"/>
                    <a:gd name="connsiteX35" fmla="*/ 16526 w 79180"/>
                    <a:gd name="connsiteY35" fmla="*/ 32054 h 90319"/>
                    <a:gd name="connsiteX36" fmla="*/ 15005 w 79180"/>
                    <a:gd name="connsiteY36" fmla="*/ 44347 h 90319"/>
                    <a:gd name="connsiteX37" fmla="*/ 15005 w 79180"/>
                    <a:gd name="connsiteY37" fmla="*/ 46125 h 9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9180" h="90319">
                      <a:moveTo>
                        <a:pt x="101" y="44347"/>
                      </a:moveTo>
                      <a:cubicBezTo>
                        <a:pt x="101" y="37997"/>
                        <a:pt x="1014" y="32155"/>
                        <a:pt x="2889" y="26771"/>
                      </a:cubicBezTo>
                      <a:cubicBezTo>
                        <a:pt x="4714" y="21386"/>
                        <a:pt x="7350" y="16713"/>
                        <a:pt x="10747" y="12750"/>
                      </a:cubicBezTo>
                      <a:cubicBezTo>
                        <a:pt x="14143" y="8788"/>
                        <a:pt x="18300" y="5689"/>
                        <a:pt x="23166" y="3403"/>
                      </a:cubicBezTo>
                      <a:cubicBezTo>
                        <a:pt x="28033" y="1118"/>
                        <a:pt x="33507" y="0"/>
                        <a:pt x="39540" y="0"/>
                      </a:cubicBezTo>
                      <a:cubicBezTo>
                        <a:pt x="45572" y="0"/>
                        <a:pt x="51199" y="1118"/>
                        <a:pt x="56116" y="3403"/>
                      </a:cubicBezTo>
                      <a:cubicBezTo>
                        <a:pt x="61033" y="5689"/>
                        <a:pt x="65190" y="8788"/>
                        <a:pt x="68586" y="12750"/>
                      </a:cubicBezTo>
                      <a:cubicBezTo>
                        <a:pt x="72033" y="16713"/>
                        <a:pt x="74618" y="21386"/>
                        <a:pt x="76443" y="26771"/>
                      </a:cubicBezTo>
                      <a:cubicBezTo>
                        <a:pt x="78268" y="32155"/>
                        <a:pt x="79181" y="38048"/>
                        <a:pt x="79181" y="44347"/>
                      </a:cubicBezTo>
                      <a:lnTo>
                        <a:pt x="79181" y="46125"/>
                      </a:lnTo>
                      <a:cubicBezTo>
                        <a:pt x="79181" y="52475"/>
                        <a:pt x="78268" y="58316"/>
                        <a:pt x="76443" y="63701"/>
                      </a:cubicBezTo>
                      <a:cubicBezTo>
                        <a:pt x="74618" y="69086"/>
                        <a:pt x="71982" y="73759"/>
                        <a:pt x="68586" y="77721"/>
                      </a:cubicBezTo>
                      <a:cubicBezTo>
                        <a:pt x="65139" y="81684"/>
                        <a:pt x="61033" y="84732"/>
                        <a:pt x="56116" y="86967"/>
                      </a:cubicBezTo>
                      <a:cubicBezTo>
                        <a:pt x="51199" y="89202"/>
                        <a:pt x="45775" y="90319"/>
                        <a:pt x="39641" y="90319"/>
                      </a:cubicBezTo>
                      <a:cubicBezTo>
                        <a:pt x="33507" y="90319"/>
                        <a:pt x="28033" y="89202"/>
                        <a:pt x="23166" y="86967"/>
                      </a:cubicBezTo>
                      <a:cubicBezTo>
                        <a:pt x="18300" y="84732"/>
                        <a:pt x="14143" y="81633"/>
                        <a:pt x="10696" y="77721"/>
                      </a:cubicBezTo>
                      <a:cubicBezTo>
                        <a:pt x="7249" y="73759"/>
                        <a:pt x="4613" y="69136"/>
                        <a:pt x="2788" y="63701"/>
                      </a:cubicBezTo>
                      <a:cubicBezTo>
                        <a:pt x="963" y="58316"/>
                        <a:pt x="0" y="52424"/>
                        <a:pt x="0" y="46125"/>
                      </a:cubicBezTo>
                      <a:lnTo>
                        <a:pt x="0" y="44347"/>
                      </a:lnTo>
                      <a:close/>
                      <a:moveTo>
                        <a:pt x="15055" y="46125"/>
                      </a:moveTo>
                      <a:cubicBezTo>
                        <a:pt x="15055" y="50493"/>
                        <a:pt x="15562" y="54557"/>
                        <a:pt x="16576" y="58418"/>
                      </a:cubicBezTo>
                      <a:cubicBezTo>
                        <a:pt x="17590" y="62279"/>
                        <a:pt x="19111" y="65682"/>
                        <a:pt x="21189" y="68578"/>
                      </a:cubicBezTo>
                      <a:cubicBezTo>
                        <a:pt x="23268" y="71524"/>
                        <a:pt x="25802" y="73810"/>
                        <a:pt x="28894" y="75537"/>
                      </a:cubicBezTo>
                      <a:cubicBezTo>
                        <a:pt x="31987" y="77264"/>
                        <a:pt x="35586" y="78128"/>
                        <a:pt x="39692" y="78128"/>
                      </a:cubicBezTo>
                      <a:cubicBezTo>
                        <a:pt x="43798" y="78128"/>
                        <a:pt x="47346" y="77264"/>
                        <a:pt x="50438" y="75537"/>
                      </a:cubicBezTo>
                      <a:cubicBezTo>
                        <a:pt x="53531" y="73810"/>
                        <a:pt x="56116" y="71524"/>
                        <a:pt x="58144" y="68578"/>
                      </a:cubicBezTo>
                      <a:cubicBezTo>
                        <a:pt x="60171" y="65631"/>
                        <a:pt x="61692" y="62279"/>
                        <a:pt x="62757" y="58418"/>
                      </a:cubicBezTo>
                      <a:cubicBezTo>
                        <a:pt x="63821" y="54557"/>
                        <a:pt x="64328" y="50443"/>
                        <a:pt x="64328" y="46125"/>
                      </a:cubicBezTo>
                      <a:lnTo>
                        <a:pt x="64328" y="44347"/>
                      </a:lnTo>
                      <a:cubicBezTo>
                        <a:pt x="64328" y="40029"/>
                        <a:pt x="63821" y="35965"/>
                        <a:pt x="62757" y="32054"/>
                      </a:cubicBezTo>
                      <a:cubicBezTo>
                        <a:pt x="61692" y="28142"/>
                        <a:pt x="60171" y="24739"/>
                        <a:pt x="58093" y="21843"/>
                      </a:cubicBezTo>
                      <a:cubicBezTo>
                        <a:pt x="56014" y="18948"/>
                        <a:pt x="53429" y="16560"/>
                        <a:pt x="50337" y="14833"/>
                      </a:cubicBezTo>
                      <a:cubicBezTo>
                        <a:pt x="47245" y="13106"/>
                        <a:pt x="43595" y="12242"/>
                        <a:pt x="39489" y="12242"/>
                      </a:cubicBezTo>
                      <a:cubicBezTo>
                        <a:pt x="35383" y="12242"/>
                        <a:pt x="31885" y="13106"/>
                        <a:pt x="28793" y="14833"/>
                      </a:cubicBezTo>
                      <a:cubicBezTo>
                        <a:pt x="25701" y="16560"/>
                        <a:pt x="23166" y="18897"/>
                        <a:pt x="21139" y="21843"/>
                      </a:cubicBezTo>
                      <a:cubicBezTo>
                        <a:pt x="19111" y="24790"/>
                        <a:pt x="17539" y="28193"/>
                        <a:pt x="16526" y="32054"/>
                      </a:cubicBezTo>
                      <a:cubicBezTo>
                        <a:pt x="15512" y="35965"/>
                        <a:pt x="15005" y="40029"/>
                        <a:pt x="15005" y="44347"/>
                      </a:cubicBezTo>
                      <a:lnTo>
                        <a:pt x="15005" y="461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1E1056F2-DDEC-4DC5-C415-33BAEAB1D84D}"/>
                    </a:ext>
                  </a:extLst>
                </p:cNvPr>
                <p:cNvSpPr/>
                <p:nvPr/>
              </p:nvSpPr>
              <p:spPr>
                <a:xfrm>
                  <a:off x="6614955" y="6184808"/>
                  <a:ext cx="121863" cy="88693"/>
                </a:xfrm>
                <a:custGeom>
                  <a:avLst/>
                  <a:gdLst>
                    <a:gd name="connsiteX0" fmla="*/ 13991 w 121863"/>
                    <a:gd name="connsiteY0" fmla="*/ 1626 h 88693"/>
                    <a:gd name="connsiteX1" fmla="*/ 14396 w 121863"/>
                    <a:gd name="connsiteY1" fmla="*/ 11277 h 88693"/>
                    <a:gd name="connsiteX2" fmla="*/ 25295 w 121863"/>
                    <a:gd name="connsiteY2" fmla="*/ 2997 h 88693"/>
                    <a:gd name="connsiteX3" fmla="*/ 40199 w 121863"/>
                    <a:gd name="connsiteY3" fmla="*/ 0 h 88693"/>
                    <a:gd name="connsiteX4" fmla="*/ 55102 w 121863"/>
                    <a:gd name="connsiteY4" fmla="*/ 3353 h 88693"/>
                    <a:gd name="connsiteX5" fmla="*/ 65038 w 121863"/>
                    <a:gd name="connsiteY5" fmla="*/ 14020 h 88693"/>
                    <a:gd name="connsiteX6" fmla="*/ 76342 w 121863"/>
                    <a:gd name="connsiteY6" fmla="*/ 3861 h 88693"/>
                    <a:gd name="connsiteX7" fmla="*/ 92766 w 121863"/>
                    <a:gd name="connsiteY7" fmla="*/ 0 h 88693"/>
                    <a:gd name="connsiteX8" fmla="*/ 105135 w 121863"/>
                    <a:gd name="connsiteY8" fmla="*/ 1829 h 88693"/>
                    <a:gd name="connsiteX9" fmla="*/ 114259 w 121863"/>
                    <a:gd name="connsiteY9" fmla="*/ 7518 h 88693"/>
                    <a:gd name="connsiteX10" fmla="*/ 119937 w 121863"/>
                    <a:gd name="connsiteY10" fmla="*/ 17322 h 88693"/>
                    <a:gd name="connsiteX11" fmla="*/ 121863 w 121863"/>
                    <a:gd name="connsiteY11" fmla="*/ 31495 h 88693"/>
                    <a:gd name="connsiteX12" fmla="*/ 121863 w 121863"/>
                    <a:gd name="connsiteY12" fmla="*/ 88694 h 88693"/>
                    <a:gd name="connsiteX13" fmla="*/ 107010 w 121863"/>
                    <a:gd name="connsiteY13" fmla="*/ 88694 h 88693"/>
                    <a:gd name="connsiteX14" fmla="*/ 107010 w 121863"/>
                    <a:gd name="connsiteY14" fmla="*/ 31393 h 88693"/>
                    <a:gd name="connsiteX15" fmla="*/ 105692 w 121863"/>
                    <a:gd name="connsiteY15" fmla="*/ 22300 h 88693"/>
                    <a:gd name="connsiteX16" fmla="*/ 101941 w 121863"/>
                    <a:gd name="connsiteY16" fmla="*/ 16509 h 88693"/>
                    <a:gd name="connsiteX17" fmla="*/ 96061 w 121863"/>
                    <a:gd name="connsiteY17" fmla="*/ 13512 h 88693"/>
                    <a:gd name="connsiteX18" fmla="*/ 88457 w 121863"/>
                    <a:gd name="connsiteY18" fmla="*/ 12649 h 88693"/>
                    <a:gd name="connsiteX19" fmla="*/ 80346 w 121863"/>
                    <a:gd name="connsiteY19" fmla="*/ 14122 h 88693"/>
                    <a:gd name="connsiteX20" fmla="*/ 74263 w 121863"/>
                    <a:gd name="connsiteY20" fmla="*/ 18033 h 88693"/>
                    <a:gd name="connsiteX21" fmla="*/ 70259 w 121863"/>
                    <a:gd name="connsiteY21" fmla="*/ 23824 h 88693"/>
                    <a:gd name="connsiteX22" fmla="*/ 68383 w 121863"/>
                    <a:gd name="connsiteY22" fmla="*/ 30936 h 88693"/>
                    <a:gd name="connsiteX23" fmla="*/ 68383 w 121863"/>
                    <a:gd name="connsiteY23" fmla="*/ 88694 h 88693"/>
                    <a:gd name="connsiteX24" fmla="*/ 53429 w 121863"/>
                    <a:gd name="connsiteY24" fmla="*/ 88694 h 88693"/>
                    <a:gd name="connsiteX25" fmla="*/ 53429 w 121863"/>
                    <a:gd name="connsiteY25" fmla="*/ 31495 h 88693"/>
                    <a:gd name="connsiteX26" fmla="*/ 52111 w 121863"/>
                    <a:gd name="connsiteY26" fmla="*/ 22859 h 88693"/>
                    <a:gd name="connsiteX27" fmla="*/ 48360 w 121863"/>
                    <a:gd name="connsiteY27" fmla="*/ 17017 h 88693"/>
                    <a:gd name="connsiteX28" fmla="*/ 42530 w 121863"/>
                    <a:gd name="connsiteY28" fmla="*/ 13716 h 88693"/>
                    <a:gd name="connsiteX29" fmla="*/ 34876 w 121863"/>
                    <a:gd name="connsiteY29" fmla="*/ 12649 h 88693"/>
                    <a:gd name="connsiteX30" fmla="*/ 22102 w 121863"/>
                    <a:gd name="connsiteY30" fmla="*/ 16103 h 88693"/>
                    <a:gd name="connsiteX31" fmla="*/ 14853 w 121863"/>
                    <a:gd name="connsiteY31" fmla="*/ 25094 h 88693"/>
                    <a:gd name="connsiteX32" fmla="*/ 14853 w 121863"/>
                    <a:gd name="connsiteY32" fmla="*/ 88643 h 88693"/>
                    <a:gd name="connsiteX33" fmla="*/ 0 w 121863"/>
                    <a:gd name="connsiteY33" fmla="*/ 88643 h 88693"/>
                    <a:gd name="connsiteX34" fmla="*/ 0 w 121863"/>
                    <a:gd name="connsiteY34" fmla="*/ 1575 h 88693"/>
                    <a:gd name="connsiteX35" fmla="*/ 14042 w 121863"/>
                    <a:gd name="connsiteY35" fmla="*/ 1575 h 8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1863" h="88693">
                      <a:moveTo>
                        <a:pt x="13991" y="1626"/>
                      </a:moveTo>
                      <a:lnTo>
                        <a:pt x="14396" y="11277"/>
                      </a:lnTo>
                      <a:cubicBezTo>
                        <a:pt x="17387" y="7721"/>
                        <a:pt x="21037" y="4978"/>
                        <a:pt x="25295" y="2997"/>
                      </a:cubicBezTo>
                      <a:cubicBezTo>
                        <a:pt x="29553" y="1016"/>
                        <a:pt x="34521" y="0"/>
                        <a:pt x="40199" y="0"/>
                      </a:cubicBezTo>
                      <a:cubicBezTo>
                        <a:pt x="45876" y="0"/>
                        <a:pt x="50793" y="1118"/>
                        <a:pt x="55102" y="3353"/>
                      </a:cubicBezTo>
                      <a:cubicBezTo>
                        <a:pt x="59411" y="5588"/>
                        <a:pt x="62706" y="9144"/>
                        <a:pt x="65038" y="14020"/>
                      </a:cubicBezTo>
                      <a:cubicBezTo>
                        <a:pt x="67927" y="9855"/>
                        <a:pt x="71678" y="6451"/>
                        <a:pt x="76342" y="3861"/>
                      </a:cubicBezTo>
                      <a:cubicBezTo>
                        <a:pt x="81005" y="1270"/>
                        <a:pt x="86430" y="0"/>
                        <a:pt x="92766" y="0"/>
                      </a:cubicBezTo>
                      <a:cubicBezTo>
                        <a:pt x="97430" y="0"/>
                        <a:pt x="101536" y="610"/>
                        <a:pt x="105135" y="1829"/>
                      </a:cubicBezTo>
                      <a:cubicBezTo>
                        <a:pt x="108734" y="3048"/>
                        <a:pt x="111775" y="4927"/>
                        <a:pt x="114259" y="7518"/>
                      </a:cubicBezTo>
                      <a:cubicBezTo>
                        <a:pt x="116743" y="10109"/>
                        <a:pt x="118619" y="13360"/>
                        <a:pt x="119937" y="17322"/>
                      </a:cubicBezTo>
                      <a:cubicBezTo>
                        <a:pt x="121255" y="21284"/>
                        <a:pt x="121863" y="26009"/>
                        <a:pt x="121863" y="31495"/>
                      </a:cubicBezTo>
                      <a:lnTo>
                        <a:pt x="121863" y="88694"/>
                      </a:lnTo>
                      <a:lnTo>
                        <a:pt x="107010" y="88694"/>
                      </a:lnTo>
                      <a:lnTo>
                        <a:pt x="107010" y="31393"/>
                      </a:lnTo>
                      <a:cubicBezTo>
                        <a:pt x="107010" y="27736"/>
                        <a:pt x="106554" y="24739"/>
                        <a:pt x="105692" y="22300"/>
                      </a:cubicBezTo>
                      <a:cubicBezTo>
                        <a:pt x="104831" y="19862"/>
                        <a:pt x="103563" y="17932"/>
                        <a:pt x="101941" y="16509"/>
                      </a:cubicBezTo>
                      <a:cubicBezTo>
                        <a:pt x="100319" y="15036"/>
                        <a:pt x="98393" y="14071"/>
                        <a:pt x="96061" y="13512"/>
                      </a:cubicBezTo>
                      <a:cubicBezTo>
                        <a:pt x="93729" y="12954"/>
                        <a:pt x="91195" y="12649"/>
                        <a:pt x="88457" y="12649"/>
                      </a:cubicBezTo>
                      <a:cubicBezTo>
                        <a:pt x="85416" y="12649"/>
                        <a:pt x="82678" y="13157"/>
                        <a:pt x="80346" y="14122"/>
                      </a:cubicBezTo>
                      <a:cubicBezTo>
                        <a:pt x="78015" y="15087"/>
                        <a:pt x="75987" y="16408"/>
                        <a:pt x="74263" y="18033"/>
                      </a:cubicBezTo>
                      <a:cubicBezTo>
                        <a:pt x="72591" y="19659"/>
                        <a:pt x="71222" y="21589"/>
                        <a:pt x="70259" y="23824"/>
                      </a:cubicBezTo>
                      <a:cubicBezTo>
                        <a:pt x="69296" y="26060"/>
                        <a:pt x="68637" y="28447"/>
                        <a:pt x="68383" y="30936"/>
                      </a:cubicBezTo>
                      <a:lnTo>
                        <a:pt x="68383" y="88694"/>
                      </a:lnTo>
                      <a:lnTo>
                        <a:pt x="53429" y="88694"/>
                      </a:lnTo>
                      <a:lnTo>
                        <a:pt x="53429" y="31495"/>
                      </a:lnTo>
                      <a:cubicBezTo>
                        <a:pt x="53429" y="28091"/>
                        <a:pt x="52973" y="25247"/>
                        <a:pt x="52111" y="22859"/>
                      </a:cubicBezTo>
                      <a:cubicBezTo>
                        <a:pt x="51249" y="20472"/>
                        <a:pt x="49982" y="18541"/>
                        <a:pt x="48360" y="17017"/>
                      </a:cubicBezTo>
                      <a:cubicBezTo>
                        <a:pt x="46738" y="15493"/>
                        <a:pt x="44812" y="14427"/>
                        <a:pt x="42530" y="13716"/>
                      </a:cubicBezTo>
                      <a:cubicBezTo>
                        <a:pt x="40249" y="13004"/>
                        <a:pt x="37715" y="12649"/>
                        <a:pt x="34876" y="12649"/>
                      </a:cubicBezTo>
                      <a:cubicBezTo>
                        <a:pt x="29553" y="12649"/>
                        <a:pt x="25295" y="13817"/>
                        <a:pt x="22102" y="16103"/>
                      </a:cubicBezTo>
                      <a:cubicBezTo>
                        <a:pt x="18908" y="18389"/>
                        <a:pt x="16475" y="21437"/>
                        <a:pt x="14853" y="25094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45704BE0-819C-13E0-5754-0A04715FA070}"/>
                    </a:ext>
                  </a:extLst>
                </p:cNvPr>
                <p:cNvSpPr/>
                <p:nvPr/>
              </p:nvSpPr>
              <p:spPr>
                <a:xfrm>
                  <a:off x="6759174" y="6184808"/>
                  <a:ext cx="73452" cy="122169"/>
                </a:xfrm>
                <a:custGeom>
                  <a:avLst/>
                  <a:gdLst>
                    <a:gd name="connsiteX0" fmla="*/ 73351 w 73452"/>
                    <a:gd name="connsiteY0" fmla="*/ 46125 h 122169"/>
                    <a:gd name="connsiteX1" fmla="*/ 71121 w 73452"/>
                    <a:gd name="connsiteY1" fmla="*/ 63803 h 122169"/>
                    <a:gd name="connsiteX2" fmla="*/ 64581 w 73452"/>
                    <a:gd name="connsiteY2" fmla="*/ 77823 h 122169"/>
                    <a:gd name="connsiteX3" fmla="*/ 54038 w 73452"/>
                    <a:gd name="connsiteY3" fmla="*/ 87017 h 122169"/>
                    <a:gd name="connsiteX4" fmla="*/ 39742 w 73452"/>
                    <a:gd name="connsiteY4" fmla="*/ 90319 h 122169"/>
                    <a:gd name="connsiteX5" fmla="*/ 25397 w 73452"/>
                    <a:gd name="connsiteY5" fmla="*/ 87729 h 122169"/>
                    <a:gd name="connsiteX6" fmla="*/ 14853 w 73452"/>
                    <a:gd name="connsiteY6" fmla="*/ 80261 h 122169"/>
                    <a:gd name="connsiteX7" fmla="*/ 14853 w 73452"/>
                    <a:gd name="connsiteY7" fmla="*/ 122170 h 122169"/>
                    <a:gd name="connsiteX8" fmla="*/ 0 w 73452"/>
                    <a:gd name="connsiteY8" fmla="*/ 122170 h 122169"/>
                    <a:gd name="connsiteX9" fmla="*/ 0 w 73452"/>
                    <a:gd name="connsiteY9" fmla="*/ 1626 h 122169"/>
                    <a:gd name="connsiteX10" fmla="*/ 13586 w 73452"/>
                    <a:gd name="connsiteY10" fmla="*/ 1626 h 122169"/>
                    <a:gd name="connsiteX11" fmla="*/ 14295 w 73452"/>
                    <a:gd name="connsiteY11" fmla="*/ 11277 h 122169"/>
                    <a:gd name="connsiteX12" fmla="*/ 24991 w 73452"/>
                    <a:gd name="connsiteY12" fmla="*/ 2896 h 122169"/>
                    <a:gd name="connsiteX13" fmla="*/ 39540 w 73452"/>
                    <a:gd name="connsiteY13" fmla="*/ 0 h 122169"/>
                    <a:gd name="connsiteX14" fmla="*/ 54038 w 73452"/>
                    <a:gd name="connsiteY14" fmla="*/ 3200 h 122169"/>
                    <a:gd name="connsiteX15" fmla="*/ 64683 w 73452"/>
                    <a:gd name="connsiteY15" fmla="*/ 12242 h 122169"/>
                    <a:gd name="connsiteX16" fmla="*/ 71222 w 73452"/>
                    <a:gd name="connsiteY16" fmla="*/ 26263 h 122169"/>
                    <a:gd name="connsiteX17" fmla="*/ 73453 w 73452"/>
                    <a:gd name="connsiteY17" fmla="*/ 44398 h 122169"/>
                    <a:gd name="connsiteX18" fmla="*/ 73453 w 73452"/>
                    <a:gd name="connsiteY18" fmla="*/ 46074 h 122169"/>
                    <a:gd name="connsiteX19" fmla="*/ 58498 w 73452"/>
                    <a:gd name="connsiteY19" fmla="*/ 44448 h 122169"/>
                    <a:gd name="connsiteX20" fmla="*/ 57130 w 73452"/>
                    <a:gd name="connsiteY20" fmla="*/ 32155 h 122169"/>
                    <a:gd name="connsiteX21" fmla="*/ 52872 w 73452"/>
                    <a:gd name="connsiteY21" fmla="*/ 22047 h 122169"/>
                    <a:gd name="connsiteX22" fmla="*/ 45572 w 73452"/>
                    <a:gd name="connsiteY22" fmla="*/ 15189 h 122169"/>
                    <a:gd name="connsiteX23" fmla="*/ 35028 w 73452"/>
                    <a:gd name="connsiteY23" fmla="*/ 12649 h 122169"/>
                    <a:gd name="connsiteX24" fmla="*/ 28185 w 73452"/>
                    <a:gd name="connsiteY24" fmla="*/ 13512 h 122169"/>
                    <a:gd name="connsiteX25" fmla="*/ 22609 w 73452"/>
                    <a:gd name="connsiteY25" fmla="*/ 16002 h 122169"/>
                    <a:gd name="connsiteX26" fmla="*/ 18198 w 73452"/>
                    <a:gd name="connsiteY26" fmla="*/ 19811 h 122169"/>
                    <a:gd name="connsiteX27" fmla="*/ 14802 w 73452"/>
                    <a:gd name="connsiteY27" fmla="*/ 24586 h 122169"/>
                    <a:gd name="connsiteX28" fmla="*/ 14802 w 73452"/>
                    <a:gd name="connsiteY28" fmla="*/ 66190 h 122169"/>
                    <a:gd name="connsiteX29" fmla="*/ 18198 w 73452"/>
                    <a:gd name="connsiteY29" fmla="*/ 70965 h 122169"/>
                    <a:gd name="connsiteX30" fmla="*/ 22609 w 73452"/>
                    <a:gd name="connsiteY30" fmla="*/ 74724 h 122169"/>
                    <a:gd name="connsiteX31" fmla="*/ 28235 w 73452"/>
                    <a:gd name="connsiteY31" fmla="*/ 77163 h 122169"/>
                    <a:gd name="connsiteX32" fmla="*/ 35231 w 73452"/>
                    <a:gd name="connsiteY32" fmla="*/ 78026 h 122169"/>
                    <a:gd name="connsiteX33" fmla="*/ 45623 w 73452"/>
                    <a:gd name="connsiteY33" fmla="*/ 75435 h 122169"/>
                    <a:gd name="connsiteX34" fmla="*/ 52872 w 73452"/>
                    <a:gd name="connsiteY34" fmla="*/ 68527 h 122169"/>
                    <a:gd name="connsiteX35" fmla="*/ 57130 w 73452"/>
                    <a:gd name="connsiteY35" fmla="*/ 58367 h 122169"/>
                    <a:gd name="connsiteX36" fmla="*/ 58498 w 73452"/>
                    <a:gd name="connsiteY36" fmla="*/ 46023 h 122169"/>
                    <a:gd name="connsiteX37" fmla="*/ 58498 w 73452"/>
                    <a:gd name="connsiteY37" fmla="*/ 44347 h 122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3452" h="122169">
                      <a:moveTo>
                        <a:pt x="73351" y="46125"/>
                      </a:moveTo>
                      <a:cubicBezTo>
                        <a:pt x="73351" y="52525"/>
                        <a:pt x="72591" y="58418"/>
                        <a:pt x="71121" y="63803"/>
                      </a:cubicBezTo>
                      <a:cubicBezTo>
                        <a:pt x="69600" y="69187"/>
                        <a:pt x="67420" y="73861"/>
                        <a:pt x="64581" y="77823"/>
                      </a:cubicBezTo>
                      <a:cubicBezTo>
                        <a:pt x="61743" y="81785"/>
                        <a:pt x="58194" y="84833"/>
                        <a:pt x="54038" y="87017"/>
                      </a:cubicBezTo>
                      <a:cubicBezTo>
                        <a:pt x="49881" y="89202"/>
                        <a:pt x="45116" y="90319"/>
                        <a:pt x="39742" y="90319"/>
                      </a:cubicBezTo>
                      <a:cubicBezTo>
                        <a:pt x="34369" y="90319"/>
                        <a:pt x="29503" y="89456"/>
                        <a:pt x="25397" y="87729"/>
                      </a:cubicBezTo>
                      <a:cubicBezTo>
                        <a:pt x="21291" y="86002"/>
                        <a:pt x="17793" y="83512"/>
                        <a:pt x="14853" y="80261"/>
                      </a:cubicBezTo>
                      <a:lnTo>
                        <a:pt x="14853" y="122170"/>
                      </a:lnTo>
                      <a:lnTo>
                        <a:pt x="0" y="122170"/>
                      </a:lnTo>
                      <a:lnTo>
                        <a:pt x="0" y="1626"/>
                      </a:lnTo>
                      <a:lnTo>
                        <a:pt x="13586" y="1626"/>
                      </a:lnTo>
                      <a:lnTo>
                        <a:pt x="14295" y="11277"/>
                      </a:lnTo>
                      <a:cubicBezTo>
                        <a:pt x="17235" y="7620"/>
                        <a:pt x="20784" y="4826"/>
                        <a:pt x="24991" y="2896"/>
                      </a:cubicBezTo>
                      <a:cubicBezTo>
                        <a:pt x="29199" y="965"/>
                        <a:pt x="34014" y="0"/>
                        <a:pt x="39540" y="0"/>
                      </a:cubicBezTo>
                      <a:cubicBezTo>
                        <a:pt x="45065" y="0"/>
                        <a:pt x="49830" y="1067"/>
                        <a:pt x="54038" y="3200"/>
                      </a:cubicBezTo>
                      <a:cubicBezTo>
                        <a:pt x="58245" y="5334"/>
                        <a:pt x="61793" y="8382"/>
                        <a:pt x="64683" y="12242"/>
                      </a:cubicBezTo>
                      <a:cubicBezTo>
                        <a:pt x="67572" y="16103"/>
                        <a:pt x="69752" y="20777"/>
                        <a:pt x="71222" y="26263"/>
                      </a:cubicBezTo>
                      <a:cubicBezTo>
                        <a:pt x="72692" y="31698"/>
                        <a:pt x="73453" y="37743"/>
                        <a:pt x="73453" y="44398"/>
                      </a:cubicBezTo>
                      <a:lnTo>
                        <a:pt x="73453" y="46074"/>
                      </a:lnTo>
                      <a:close/>
                      <a:moveTo>
                        <a:pt x="58498" y="44448"/>
                      </a:moveTo>
                      <a:cubicBezTo>
                        <a:pt x="58498" y="40080"/>
                        <a:pt x="58042" y="36016"/>
                        <a:pt x="57130" y="32155"/>
                      </a:cubicBezTo>
                      <a:cubicBezTo>
                        <a:pt x="56217" y="28345"/>
                        <a:pt x="54798" y="24942"/>
                        <a:pt x="52872" y="22047"/>
                      </a:cubicBezTo>
                      <a:cubicBezTo>
                        <a:pt x="50945" y="19151"/>
                        <a:pt x="48512" y="16865"/>
                        <a:pt x="45572" y="15189"/>
                      </a:cubicBezTo>
                      <a:cubicBezTo>
                        <a:pt x="42632" y="13512"/>
                        <a:pt x="39134" y="12649"/>
                        <a:pt x="35028" y="12649"/>
                      </a:cubicBezTo>
                      <a:cubicBezTo>
                        <a:pt x="32493" y="12649"/>
                        <a:pt x="30212" y="12954"/>
                        <a:pt x="28185" y="13512"/>
                      </a:cubicBezTo>
                      <a:cubicBezTo>
                        <a:pt x="26157" y="14071"/>
                        <a:pt x="24281" y="14935"/>
                        <a:pt x="22609" y="16002"/>
                      </a:cubicBezTo>
                      <a:cubicBezTo>
                        <a:pt x="20936" y="17068"/>
                        <a:pt x="19466" y="18338"/>
                        <a:pt x="18198" y="19811"/>
                      </a:cubicBezTo>
                      <a:cubicBezTo>
                        <a:pt x="16931" y="21284"/>
                        <a:pt x="15765" y="22859"/>
                        <a:pt x="14802" y="24586"/>
                      </a:cubicBezTo>
                      <a:lnTo>
                        <a:pt x="14802" y="66190"/>
                      </a:lnTo>
                      <a:cubicBezTo>
                        <a:pt x="15765" y="67917"/>
                        <a:pt x="16880" y="69492"/>
                        <a:pt x="18198" y="70965"/>
                      </a:cubicBezTo>
                      <a:cubicBezTo>
                        <a:pt x="19516" y="72438"/>
                        <a:pt x="20936" y="73708"/>
                        <a:pt x="22609" y="74724"/>
                      </a:cubicBezTo>
                      <a:cubicBezTo>
                        <a:pt x="24281" y="75791"/>
                        <a:pt x="26157" y="76604"/>
                        <a:pt x="28235" y="77163"/>
                      </a:cubicBezTo>
                      <a:cubicBezTo>
                        <a:pt x="30314" y="77721"/>
                        <a:pt x="32646" y="78026"/>
                        <a:pt x="35231" y="78026"/>
                      </a:cubicBezTo>
                      <a:cubicBezTo>
                        <a:pt x="39236" y="78026"/>
                        <a:pt x="42733" y="77163"/>
                        <a:pt x="45623" y="75435"/>
                      </a:cubicBezTo>
                      <a:cubicBezTo>
                        <a:pt x="48563" y="73708"/>
                        <a:pt x="50945" y="71422"/>
                        <a:pt x="52872" y="68527"/>
                      </a:cubicBezTo>
                      <a:cubicBezTo>
                        <a:pt x="54798" y="65631"/>
                        <a:pt x="56217" y="62228"/>
                        <a:pt x="57130" y="58367"/>
                      </a:cubicBezTo>
                      <a:cubicBezTo>
                        <a:pt x="58042" y="54456"/>
                        <a:pt x="58498" y="50341"/>
                        <a:pt x="58498" y="46023"/>
                      </a:cubicBezTo>
                      <a:lnTo>
                        <a:pt x="58498" y="4434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A3A1DF1B-7637-1AA3-5CEF-30D23E4E1A3B}"/>
                    </a:ext>
                  </a:extLst>
                </p:cNvPr>
                <p:cNvSpPr/>
                <p:nvPr/>
              </p:nvSpPr>
              <p:spPr>
                <a:xfrm>
                  <a:off x="6849050" y="6184758"/>
                  <a:ext cx="71627" cy="90370"/>
                </a:xfrm>
                <a:custGeom>
                  <a:avLst/>
                  <a:gdLst>
                    <a:gd name="connsiteX0" fmla="*/ 56014 w 71627"/>
                    <a:gd name="connsiteY0" fmla="*/ 88745 h 90370"/>
                    <a:gd name="connsiteX1" fmla="*/ 54747 w 71627"/>
                    <a:gd name="connsiteY1" fmla="*/ 84681 h 90370"/>
                    <a:gd name="connsiteX2" fmla="*/ 53936 w 71627"/>
                    <a:gd name="connsiteY2" fmla="*/ 79550 h 90370"/>
                    <a:gd name="connsiteX3" fmla="*/ 49222 w 71627"/>
                    <a:gd name="connsiteY3" fmla="*/ 83716 h 90370"/>
                    <a:gd name="connsiteX4" fmla="*/ 43544 w 71627"/>
                    <a:gd name="connsiteY4" fmla="*/ 87170 h 90370"/>
                    <a:gd name="connsiteX5" fmla="*/ 36853 w 71627"/>
                    <a:gd name="connsiteY5" fmla="*/ 89507 h 90370"/>
                    <a:gd name="connsiteX6" fmla="*/ 29249 w 71627"/>
                    <a:gd name="connsiteY6" fmla="*/ 90370 h 90370"/>
                    <a:gd name="connsiteX7" fmla="*/ 17184 w 71627"/>
                    <a:gd name="connsiteY7" fmla="*/ 88338 h 90370"/>
                    <a:gd name="connsiteX8" fmla="*/ 7959 w 71627"/>
                    <a:gd name="connsiteY8" fmla="*/ 82852 h 90370"/>
                    <a:gd name="connsiteX9" fmla="*/ 2078 w 71627"/>
                    <a:gd name="connsiteY9" fmla="*/ 74673 h 90370"/>
                    <a:gd name="connsiteX10" fmla="*/ 0 w 71627"/>
                    <a:gd name="connsiteY10" fmla="*/ 64565 h 90370"/>
                    <a:gd name="connsiteX11" fmla="*/ 2737 w 71627"/>
                    <a:gd name="connsiteY11" fmla="*/ 52221 h 90370"/>
                    <a:gd name="connsiteX12" fmla="*/ 10544 w 71627"/>
                    <a:gd name="connsiteY12" fmla="*/ 43229 h 90370"/>
                    <a:gd name="connsiteX13" fmla="*/ 22862 w 71627"/>
                    <a:gd name="connsiteY13" fmla="*/ 37743 h 90370"/>
                    <a:gd name="connsiteX14" fmla="*/ 38982 w 71627"/>
                    <a:gd name="connsiteY14" fmla="*/ 35914 h 90370"/>
                    <a:gd name="connsiteX15" fmla="*/ 53733 w 71627"/>
                    <a:gd name="connsiteY15" fmla="*/ 35914 h 90370"/>
                    <a:gd name="connsiteX16" fmla="*/ 53733 w 71627"/>
                    <a:gd name="connsiteY16" fmla="*/ 29057 h 90370"/>
                    <a:gd name="connsiteX17" fmla="*/ 49070 w 71627"/>
                    <a:gd name="connsiteY17" fmla="*/ 16611 h 90370"/>
                    <a:gd name="connsiteX18" fmla="*/ 35332 w 71627"/>
                    <a:gd name="connsiteY18" fmla="*/ 11988 h 90370"/>
                    <a:gd name="connsiteX19" fmla="*/ 27728 w 71627"/>
                    <a:gd name="connsiteY19" fmla="*/ 13106 h 90370"/>
                    <a:gd name="connsiteX20" fmla="*/ 21848 w 71627"/>
                    <a:gd name="connsiteY20" fmla="*/ 16103 h 90370"/>
                    <a:gd name="connsiteX21" fmla="*/ 18046 w 71627"/>
                    <a:gd name="connsiteY21" fmla="*/ 20472 h 90370"/>
                    <a:gd name="connsiteX22" fmla="*/ 16678 w 71627"/>
                    <a:gd name="connsiteY22" fmla="*/ 25704 h 90370"/>
                    <a:gd name="connsiteX23" fmla="*/ 1724 w 71627"/>
                    <a:gd name="connsiteY23" fmla="*/ 25704 h 90370"/>
                    <a:gd name="connsiteX24" fmla="*/ 4157 w 71627"/>
                    <a:gd name="connsiteY24" fmla="*/ 16459 h 90370"/>
                    <a:gd name="connsiteX25" fmla="*/ 11102 w 71627"/>
                    <a:gd name="connsiteY25" fmla="*/ 8229 h 90370"/>
                    <a:gd name="connsiteX26" fmla="*/ 22000 w 71627"/>
                    <a:gd name="connsiteY26" fmla="*/ 2286 h 90370"/>
                    <a:gd name="connsiteX27" fmla="*/ 36245 w 71627"/>
                    <a:gd name="connsiteY27" fmla="*/ 0 h 90370"/>
                    <a:gd name="connsiteX28" fmla="*/ 49272 w 71627"/>
                    <a:gd name="connsiteY28" fmla="*/ 1829 h 90370"/>
                    <a:gd name="connsiteX29" fmla="*/ 59512 w 71627"/>
                    <a:gd name="connsiteY29" fmla="*/ 7315 h 90370"/>
                    <a:gd name="connsiteX30" fmla="*/ 66153 w 71627"/>
                    <a:gd name="connsiteY30" fmla="*/ 16459 h 90370"/>
                    <a:gd name="connsiteX31" fmla="*/ 68586 w 71627"/>
                    <a:gd name="connsiteY31" fmla="*/ 29260 h 90370"/>
                    <a:gd name="connsiteX32" fmla="*/ 68586 w 71627"/>
                    <a:gd name="connsiteY32" fmla="*/ 69746 h 90370"/>
                    <a:gd name="connsiteX33" fmla="*/ 69346 w 71627"/>
                    <a:gd name="connsiteY33" fmla="*/ 79042 h 90370"/>
                    <a:gd name="connsiteX34" fmla="*/ 71628 w 71627"/>
                    <a:gd name="connsiteY34" fmla="*/ 87475 h 90370"/>
                    <a:gd name="connsiteX35" fmla="*/ 71628 w 71627"/>
                    <a:gd name="connsiteY35" fmla="*/ 88745 h 90370"/>
                    <a:gd name="connsiteX36" fmla="*/ 56065 w 71627"/>
                    <a:gd name="connsiteY36" fmla="*/ 88745 h 90370"/>
                    <a:gd name="connsiteX37" fmla="*/ 31378 w 71627"/>
                    <a:gd name="connsiteY37" fmla="*/ 77417 h 90370"/>
                    <a:gd name="connsiteX38" fmla="*/ 38931 w 71627"/>
                    <a:gd name="connsiteY38" fmla="*/ 76299 h 90370"/>
                    <a:gd name="connsiteX39" fmla="*/ 45369 w 71627"/>
                    <a:gd name="connsiteY39" fmla="*/ 73353 h 90370"/>
                    <a:gd name="connsiteX40" fmla="*/ 50388 w 71627"/>
                    <a:gd name="connsiteY40" fmla="*/ 69187 h 90370"/>
                    <a:gd name="connsiteX41" fmla="*/ 53733 w 71627"/>
                    <a:gd name="connsiteY41" fmla="*/ 64361 h 90370"/>
                    <a:gd name="connsiteX42" fmla="*/ 53733 w 71627"/>
                    <a:gd name="connsiteY42" fmla="*/ 46480 h 90370"/>
                    <a:gd name="connsiteX43" fmla="*/ 41365 w 71627"/>
                    <a:gd name="connsiteY43" fmla="*/ 46480 h 90370"/>
                    <a:gd name="connsiteX44" fmla="*/ 21696 w 71627"/>
                    <a:gd name="connsiteY44" fmla="*/ 50443 h 90370"/>
                    <a:gd name="connsiteX45" fmla="*/ 14802 w 71627"/>
                    <a:gd name="connsiteY45" fmla="*/ 62482 h 90370"/>
                    <a:gd name="connsiteX46" fmla="*/ 15867 w 71627"/>
                    <a:gd name="connsiteY46" fmla="*/ 68374 h 90370"/>
                    <a:gd name="connsiteX47" fmla="*/ 19060 w 71627"/>
                    <a:gd name="connsiteY47" fmla="*/ 73099 h 90370"/>
                    <a:gd name="connsiteX48" fmla="*/ 24281 w 71627"/>
                    <a:gd name="connsiteY48" fmla="*/ 76248 h 90370"/>
                    <a:gd name="connsiteX49" fmla="*/ 31480 w 71627"/>
                    <a:gd name="connsiteY49" fmla="*/ 77417 h 90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1627" h="90370">
                      <a:moveTo>
                        <a:pt x="56014" y="88745"/>
                      </a:moveTo>
                      <a:cubicBezTo>
                        <a:pt x="55457" y="87678"/>
                        <a:pt x="55051" y="86306"/>
                        <a:pt x="54747" y="84681"/>
                      </a:cubicBezTo>
                      <a:cubicBezTo>
                        <a:pt x="54443" y="83055"/>
                        <a:pt x="54139" y="81328"/>
                        <a:pt x="53936" y="79550"/>
                      </a:cubicBezTo>
                      <a:cubicBezTo>
                        <a:pt x="52567" y="81023"/>
                        <a:pt x="50996" y="82395"/>
                        <a:pt x="49222" y="83716"/>
                      </a:cubicBezTo>
                      <a:cubicBezTo>
                        <a:pt x="47447" y="85036"/>
                        <a:pt x="45572" y="86205"/>
                        <a:pt x="43544" y="87170"/>
                      </a:cubicBezTo>
                      <a:cubicBezTo>
                        <a:pt x="41517" y="88135"/>
                        <a:pt x="39235" y="88948"/>
                        <a:pt x="36853" y="89507"/>
                      </a:cubicBezTo>
                      <a:cubicBezTo>
                        <a:pt x="34420" y="90065"/>
                        <a:pt x="31885" y="90370"/>
                        <a:pt x="29249" y="90370"/>
                      </a:cubicBezTo>
                      <a:cubicBezTo>
                        <a:pt x="24788" y="90370"/>
                        <a:pt x="20784" y="89710"/>
                        <a:pt x="17184" y="88338"/>
                      </a:cubicBezTo>
                      <a:cubicBezTo>
                        <a:pt x="13585" y="86967"/>
                        <a:pt x="10493" y="85189"/>
                        <a:pt x="7959" y="82852"/>
                      </a:cubicBezTo>
                      <a:cubicBezTo>
                        <a:pt x="5424" y="80515"/>
                        <a:pt x="3447" y="77823"/>
                        <a:pt x="2078" y="74673"/>
                      </a:cubicBezTo>
                      <a:cubicBezTo>
                        <a:pt x="710" y="71524"/>
                        <a:pt x="0" y="68171"/>
                        <a:pt x="0" y="64565"/>
                      </a:cubicBezTo>
                      <a:cubicBezTo>
                        <a:pt x="0" y="59891"/>
                        <a:pt x="912" y="55776"/>
                        <a:pt x="2737" y="52221"/>
                      </a:cubicBezTo>
                      <a:cubicBezTo>
                        <a:pt x="4562" y="48665"/>
                        <a:pt x="7148" y="45668"/>
                        <a:pt x="10544" y="43229"/>
                      </a:cubicBezTo>
                      <a:cubicBezTo>
                        <a:pt x="13940" y="40791"/>
                        <a:pt x="18046" y="39013"/>
                        <a:pt x="22862" y="37743"/>
                      </a:cubicBezTo>
                      <a:cubicBezTo>
                        <a:pt x="27678" y="36473"/>
                        <a:pt x="33051" y="35914"/>
                        <a:pt x="38982" y="35914"/>
                      </a:cubicBezTo>
                      <a:lnTo>
                        <a:pt x="53733" y="35914"/>
                      </a:lnTo>
                      <a:lnTo>
                        <a:pt x="53733" y="29057"/>
                      </a:lnTo>
                      <a:cubicBezTo>
                        <a:pt x="53733" y="23875"/>
                        <a:pt x="52162" y="19710"/>
                        <a:pt x="49070" y="16611"/>
                      </a:cubicBezTo>
                      <a:cubicBezTo>
                        <a:pt x="45978" y="13512"/>
                        <a:pt x="41365" y="11988"/>
                        <a:pt x="35332" y="11988"/>
                      </a:cubicBezTo>
                      <a:cubicBezTo>
                        <a:pt x="32544" y="11988"/>
                        <a:pt x="30009" y="12344"/>
                        <a:pt x="27728" y="13106"/>
                      </a:cubicBezTo>
                      <a:cubicBezTo>
                        <a:pt x="25447" y="13868"/>
                        <a:pt x="23470" y="14884"/>
                        <a:pt x="21848" y="16103"/>
                      </a:cubicBezTo>
                      <a:cubicBezTo>
                        <a:pt x="20226" y="17322"/>
                        <a:pt x="18959" y="18846"/>
                        <a:pt x="18046" y="20472"/>
                      </a:cubicBezTo>
                      <a:cubicBezTo>
                        <a:pt x="17134" y="22097"/>
                        <a:pt x="16678" y="23875"/>
                        <a:pt x="16678" y="25704"/>
                      </a:cubicBezTo>
                      <a:lnTo>
                        <a:pt x="1724" y="25704"/>
                      </a:lnTo>
                      <a:cubicBezTo>
                        <a:pt x="1724" y="22605"/>
                        <a:pt x="2535" y="19507"/>
                        <a:pt x="4157" y="16459"/>
                      </a:cubicBezTo>
                      <a:cubicBezTo>
                        <a:pt x="5779" y="13411"/>
                        <a:pt x="8111" y="10668"/>
                        <a:pt x="11102" y="8229"/>
                      </a:cubicBezTo>
                      <a:cubicBezTo>
                        <a:pt x="14092" y="5791"/>
                        <a:pt x="17742" y="3810"/>
                        <a:pt x="22000" y="2286"/>
                      </a:cubicBezTo>
                      <a:cubicBezTo>
                        <a:pt x="26258" y="762"/>
                        <a:pt x="31023" y="0"/>
                        <a:pt x="36245" y="0"/>
                      </a:cubicBezTo>
                      <a:cubicBezTo>
                        <a:pt x="40959" y="0"/>
                        <a:pt x="45319" y="610"/>
                        <a:pt x="49272" y="1829"/>
                      </a:cubicBezTo>
                      <a:cubicBezTo>
                        <a:pt x="53277" y="3048"/>
                        <a:pt x="56673" y="4877"/>
                        <a:pt x="59512" y="7315"/>
                      </a:cubicBezTo>
                      <a:cubicBezTo>
                        <a:pt x="62351" y="9753"/>
                        <a:pt x="64581" y="12801"/>
                        <a:pt x="66153" y="16459"/>
                      </a:cubicBezTo>
                      <a:cubicBezTo>
                        <a:pt x="67724" y="20116"/>
                        <a:pt x="68586" y="24383"/>
                        <a:pt x="68586" y="29260"/>
                      </a:cubicBezTo>
                      <a:lnTo>
                        <a:pt x="68586" y="69746"/>
                      </a:lnTo>
                      <a:cubicBezTo>
                        <a:pt x="68586" y="72692"/>
                        <a:pt x="68839" y="75791"/>
                        <a:pt x="69346" y="79042"/>
                      </a:cubicBezTo>
                      <a:cubicBezTo>
                        <a:pt x="69853" y="82293"/>
                        <a:pt x="70614" y="85087"/>
                        <a:pt x="71628" y="87475"/>
                      </a:cubicBezTo>
                      <a:lnTo>
                        <a:pt x="71628" y="88745"/>
                      </a:lnTo>
                      <a:lnTo>
                        <a:pt x="56065" y="88745"/>
                      </a:lnTo>
                      <a:close/>
                      <a:moveTo>
                        <a:pt x="31378" y="77417"/>
                      </a:moveTo>
                      <a:cubicBezTo>
                        <a:pt x="34065" y="77417"/>
                        <a:pt x="36549" y="77061"/>
                        <a:pt x="38931" y="76299"/>
                      </a:cubicBezTo>
                      <a:cubicBezTo>
                        <a:pt x="41263" y="75537"/>
                        <a:pt x="43443" y="74572"/>
                        <a:pt x="45369" y="73353"/>
                      </a:cubicBezTo>
                      <a:cubicBezTo>
                        <a:pt x="47295" y="72134"/>
                        <a:pt x="48968" y="70762"/>
                        <a:pt x="50388" y="69187"/>
                      </a:cubicBezTo>
                      <a:cubicBezTo>
                        <a:pt x="51807" y="67612"/>
                        <a:pt x="52922" y="66038"/>
                        <a:pt x="53733" y="64361"/>
                      </a:cubicBezTo>
                      <a:lnTo>
                        <a:pt x="53733" y="46480"/>
                      </a:lnTo>
                      <a:lnTo>
                        <a:pt x="41365" y="46480"/>
                      </a:lnTo>
                      <a:cubicBezTo>
                        <a:pt x="32848" y="46480"/>
                        <a:pt x="26309" y="47801"/>
                        <a:pt x="21696" y="50443"/>
                      </a:cubicBezTo>
                      <a:cubicBezTo>
                        <a:pt x="17083" y="53084"/>
                        <a:pt x="14802" y="57097"/>
                        <a:pt x="14802" y="62482"/>
                      </a:cubicBezTo>
                      <a:cubicBezTo>
                        <a:pt x="14802" y="64565"/>
                        <a:pt x="15157" y="66546"/>
                        <a:pt x="15867" y="68374"/>
                      </a:cubicBezTo>
                      <a:cubicBezTo>
                        <a:pt x="16576" y="70203"/>
                        <a:pt x="17641" y="71778"/>
                        <a:pt x="19060" y="73099"/>
                      </a:cubicBezTo>
                      <a:cubicBezTo>
                        <a:pt x="20480" y="74419"/>
                        <a:pt x="22203" y="75435"/>
                        <a:pt x="24281" y="76248"/>
                      </a:cubicBezTo>
                      <a:cubicBezTo>
                        <a:pt x="26360" y="77061"/>
                        <a:pt x="28742" y="77417"/>
                        <a:pt x="31480" y="774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1ACED872-C33C-4B3A-BADA-CFCBC6DC174A}"/>
                    </a:ext>
                  </a:extLst>
                </p:cNvPr>
                <p:cNvSpPr/>
                <p:nvPr/>
              </p:nvSpPr>
              <p:spPr>
                <a:xfrm>
                  <a:off x="6940904" y="6184808"/>
                  <a:ext cx="68332" cy="88642"/>
                </a:xfrm>
                <a:custGeom>
                  <a:avLst/>
                  <a:gdLst>
                    <a:gd name="connsiteX0" fmla="*/ 13991 w 68332"/>
                    <a:gd name="connsiteY0" fmla="*/ 1626 h 88642"/>
                    <a:gd name="connsiteX1" fmla="*/ 14498 w 68332"/>
                    <a:gd name="connsiteY1" fmla="*/ 12547 h 88642"/>
                    <a:gd name="connsiteX2" fmla="*/ 25752 w 68332"/>
                    <a:gd name="connsiteY2" fmla="*/ 3353 h 88642"/>
                    <a:gd name="connsiteX3" fmla="*/ 40503 w 68332"/>
                    <a:gd name="connsiteY3" fmla="*/ 0 h 88642"/>
                    <a:gd name="connsiteX4" fmla="*/ 52010 w 68332"/>
                    <a:gd name="connsiteY4" fmla="*/ 1727 h 88642"/>
                    <a:gd name="connsiteX5" fmla="*/ 60779 w 68332"/>
                    <a:gd name="connsiteY5" fmla="*/ 7264 h 88642"/>
                    <a:gd name="connsiteX6" fmla="*/ 66356 w 68332"/>
                    <a:gd name="connsiteY6" fmla="*/ 17068 h 88642"/>
                    <a:gd name="connsiteX7" fmla="*/ 68333 w 68332"/>
                    <a:gd name="connsiteY7" fmla="*/ 31597 h 88642"/>
                    <a:gd name="connsiteX8" fmla="*/ 68333 w 68332"/>
                    <a:gd name="connsiteY8" fmla="*/ 88643 h 88642"/>
                    <a:gd name="connsiteX9" fmla="*/ 53480 w 68332"/>
                    <a:gd name="connsiteY9" fmla="*/ 88643 h 88642"/>
                    <a:gd name="connsiteX10" fmla="*/ 53480 w 68332"/>
                    <a:gd name="connsiteY10" fmla="*/ 31444 h 88642"/>
                    <a:gd name="connsiteX11" fmla="*/ 52365 w 68332"/>
                    <a:gd name="connsiteY11" fmla="*/ 22808 h 88642"/>
                    <a:gd name="connsiteX12" fmla="*/ 49019 w 68332"/>
                    <a:gd name="connsiteY12" fmla="*/ 16967 h 88642"/>
                    <a:gd name="connsiteX13" fmla="*/ 43544 w 68332"/>
                    <a:gd name="connsiteY13" fmla="*/ 13665 h 88642"/>
                    <a:gd name="connsiteX14" fmla="*/ 36042 w 68332"/>
                    <a:gd name="connsiteY14" fmla="*/ 12598 h 88642"/>
                    <a:gd name="connsiteX15" fmla="*/ 23369 w 68332"/>
                    <a:gd name="connsiteY15" fmla="*/ 16459 h 88642"/>
                    <a:gd name="connsiteX16" fmla="*/ 14853 w 68332"/>
                    <a:gd name="connsiteY16" fmla="*/ 26618 h 88642"/>
                    <a:gd name="connsiteX17" fmla="*/ 14853 w 68332"/>
                    <a:gd name="connsiteY17" fmla="*/ 88643 h 88642"/>
                    <a:gd name="connsiteX18" fmla="*/ 0 w 68332"/>
                    <a:gd name="connsiteY18" fmla="*/ 88643 h 88642"/>
                    <a:gd name="connsiteX19" fmla="*/ 0 w 68332"/>
                    <a:gd name="connsiteY19" fmla="*/ 1575 h 88642"/>
                    <a:gd name="connsiteX20" fmla="*/ 14042 w 68332"/>
                    <a:gd name="connsiteY20" fmla="*/ 1575 h 88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8332" h="88642">
                      <a:moveTo>
                        <a:pt x="13991" y="1626"/>
                      </a:moveTo>
                      <a:lnTo>
                        <a:pt x="14498" y="12547"/>
                      </a:lnTo>
                      <a:cubicBezTo>
                        <a:pt x="17590" y="8636"/>
                        <a:pt x="21341" y="5537"/>
                        <a:pt x="25752" y="3353"/>
                      </a:cubicBezTo>
                      <a:cubicBezTo>
                        <a:pt x="30162" y="1118"/>
                        <a:pt x="35079" y="0"/>
                        <a:pt x="40503" y="0"/>
                      </a:cubicBezTo>
                      <a:cubicBezTo>
                        <a:pt x="44710" y="0"/>
                        <a:pt x="48563" y="559"/>
                        <a:pt x="52010" y="1727"/>
                      </a:cubicBezTo>
                      <a:cubicBezTo>
                        <a:pt x="55457" y="2896"/>
                        <a:pt x="58346" y="4724"/>
                        <a:pt x="60779" y="7264"/>
                      </a:cubicBezTo>
                      <a:cubicBezTo>
                        <a:pt x="63213" y="9804"/>
                        <a:pt x="65038" y="13106"/>
                        <a:pt x="66356" y="17068"/>
                      </a:cubicBezTo>
                      <a:cubicBezTo>
                        <a:pt x="67674" y="21030"/>
                        <a:pt x="68333" y="25907"/>
                        <a:pt x="68333" y="31597"/>
                      </a:cubicBezTo>
                      <a:lnTo>
                        <a:pt x="68333" y="88643"/>
                      </a:lnTo>
                      <a:lnTo>
                        <a:pt x="53480" y="88643"/>
                      </a:lnTo>
                      <a:lnTo>
                        <a:pt x="53480" y="31444"/>
                      </a:lnTo>
                      <a:cubicBezTo>
                        <a:pt x="53480" y="28041"/>
                        <a:pt x="53125" y="25196"/>
                        <a:pt x="52365" y="22808"/>
                      </a:cubicBezTo>
                      <a:cubicBezTo>
                        <a:pt x="51604" y="20421"/>
                        <a:pt x="50489" y="18491"/>
                        <a:pt x="49019" y="16967"/>
                      </a:cubicBezTo>
                      <a:cubicBezTo>
                        <a:pt x="47549" y="15443"/>
                        <a:pt x="45724" y="14376"/>
                        <a:pt x="43544" y="13665"/>
                      </a:cubicBezTo>
                      <a:cubicBezTo>
                        <a:pt x="41365" y="12954"/>
                        <a:pt x="38881" y="12598"/>
                        <a:pt x="36042" y="12598"/>
                      </a:cubicBezTo>
                      <a:cubicBezTo>
                        <a:pt x="31226" y="12598"/>
                        <a:pt x="26968" y="13868"/>
                        <a:pt x="23369" y="16459"/>
                      </a:cubicBezTo>
                      <a:cubicBezTo>
                        <a:pt x="19770" y="19049"/>
                        <a:pt x="16880" y="22402"/>
                        <a:pt x="14853" y="26618"/>
                      </a:cubicBezTo>
                      <a:lnTo>
                        <a:pt x="14853" y="88643"/>
                      </a:lnTo>
                      <a:lnTo>
                        <a:pt x="0" y="88643"/>
                      </a:lnTo>
                      <a:lnTo>
                        <a:pt x="0" y="1575"/>
                      </a:lnTo>
                      <a:lnTo>
                        <a:pt x="14042" y="1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3" name="Graphic 1">
                  <a:extLst>
                    <a:ext uri="{FF2B5EF4-FFF2-40B4-BE49-F238E27FC236}">
                      <a16:creationId xmlns:a16="http://schemas.microsoft.com/office/drawing/2014/main" id="{9639E0DF-79A2-3401-52CD-57798F0578CB}"/>
                    </a:ext>
                  </a:extLst>
                </p:cNvPr>
                <p:cNvGrpSpPr/>
                <p:nvPr/>
              </p:nvGrpSpPr>
              <p:grpSpPr>
                <a:xfrm>
                  <a:off x="5699715" y="6184758"/>
                  <a:ext cx="160236" cy="90370"/>
                  <a:chOff x="5699715" y="6184758"/>
                  <a:chExt cx="160236" cy="90370"/>
                </a:xfrm>
                <a:solidFill>
                  <a:schemeClr val="bg1"/>
                </a:solidFill>
              </p:grpSpPr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364D9192-DFCD-C6D1-EA5C-90CF8924F5B3}"/>
                      </a:ext>
                    </a:extLst>
                  </p:cNvPr>
                  <p:cNvSpPr/>
                  <p:nvPr/>
                </p:nvSpPr>
                <p:spPr>
                  <a:xfrm>
                    <a:off x="5699715" y="6184758"/>
                    <a:ext cx="71627" cy="90370"/>
                  </a:xfrm>
                  <a:custGeom>
                    <a:avLst/>
                    <a:gdLst>
                      <a:gd name="connsiteX0" fmla="*/ 56014 w 71627"/>
                      <a:gd name="connsiteY0" fmla="*/ 88745 h 90370"/>
                      <a:gd name="connsiteX1" fmla="*/ 54747 w 71627"/>
                      <a:gd name="connsiteY1" fmla="*/ 84681 h 90370"/>
                      <a:gd name="connsiteX2" fmla="*/ 53936 w 71627"/>
                      <a:gd name="connsiteY2" fmla="*/ 79550 h 90370"/>
                      <a:gd name="connsiteX3" fmla="*/ 49222 w 71627"/>
                      <a:gd name="connsiteY3" fmla="*/ 83716 h 90370"/>
                      <a:gd name="connsiteX4" fmla="*/ 43544 w 71627"/>
                      <a:gd name="connsiteY4" fmla="*/ 87170 h 90370"/>
                      <a:gd name="connsiteX5" fmla="*/ 36853 w 71627"/>
                      <a:gd name="connsiteY5" fmla="*/ 89507 h 90370"/>
                      <a:gd name="connsiteX6" fmla="*/ 29249 w 71627"/>
                      <a:gd name="connsiteY6" fmla="*/ 90370 h 90370"/>
                      <a:gd name="connsiteX7" fmla="*/ 17185 w 71627"/>
                      <a:gd name="connsiteY7" fmla="*/ 88338 h 90370"/>
                      <a:gd name="connsiteX8" fmla="*/ 7959 w 71627"/>
                      <a:gd name="connsiteY8" fmla="*/ 82852 h 90370"/>
                      <a:gd name="connsiteX9" fmla="*/ 2078 w 71627"/>
                      <a:gd name="connsiteY9" fmla="*/ 74673 h 90370"/>
                      <a:gd name="connsiteX10" fmla="*/ 0 w 71627"/>
                      <a:gd name="connsiteY10" fmla="*/ 64565 h 90370"/>
                      <a:gd name="connsiteX11" fmla="*/ 2737 w 71627"/>
                      <a:gd name="connsiteY11" fmla="*/ 52221 h 90370"/>
                      <a:gd name="connsiteX12" fmla="*/ 10544 w 71627"/>
                      <a:gd name="connsiteY12" fmla="*/ 43229 h 90370"/>
                      <a:gd name="connsiteX13" fmla="*/ 22862 w 71627"/>
                      <a:gd name="connsiteY13" fmla="*/ 37743 h 90370"/>
                      <a:gd name="connsiteX14" fmla="*/ 38982 w 71627"/>
                      <a:gd name="connsiteY14" fmla="*/ 35914 h 90370"/>
                      <a:gd name="connsiteX15" fmla="*/ 53733 w 71627"/>
                      <a:gd name="connsiteY15" fmla="*/ 35914 h 90370"/>
                      <a:gd name="connsiteX16" fmla="*/ 53733 w 71627"/>
                      <a:gd name="connsiteY16" fmla="*/ 29057 h 90370"/>
                      <a:gd name="connsiteX17" fmla="*/ 49070 w 71627"/>
                      <a:gd name="connsiteY17" fmla="*/ 16611 h 90370"/>
                      <a:gd name="connsiteX18" fmla="*/ 35332 w 71627"/>
                      <a:gd name="connsiteY18" fmla="*/ 11988 h 90370"/>
                      <a:gd name="connsiteX19" fmla="*/ 27728 w 71627"/>
                      <a:gd name="connsiteY19" fmla="*/ 13106 h 90370"/>
                      <a:gd name="connsiteX20" fmla="*/ 21848 w 71627"/>
                      <a:gd name="connsiteY20" fmla="*/ 16103 h 90370"/>
                      <a:gd name="connsiteX21" fmla="*/ 18046 w 71627"/>
                      <a:gd name="connsiteY21" fmla="*/ 20472 h 90370"/>
                      <a:gd name="connsiteX22" fmla="*/ 16678 w 71627"/>
                      <a:gd name="connsiteY22" fmla="*/ 25704 h 90370"/>
                      <a:gd name="connsiteX23" fmla="*/ 1724 w 71627"/>
                      <a:gd name="connsiteY23" fmla="*/ 25704 h 90370"/>
                      <a:gd name="connsiteX24" fmla="*/ 4157 w 71627"/>
                      <a:gd name="connsiteY24" fmla="*/ 16459 h 90370"/>
                      <a:gd name="connsiteX25" fmla="*/ 11101 w 71627"/>
                      <a:gd name="connsiteY25" fmla="*/ 8229 h 90370"/>
                      <a:gd name="connsiteX26" fmla="*/ 22000 w 71627"/>
                      <a:gd name="connsiteY26" fmla="*/ 2286 h 90370"/>
                      <a:gd name="connsiteX27" fmla="*/ 36245 w 71627"/>
                      <a:gd name="connsiteY27" fmla="*/ 0 h 90370"/>
                      <a:gd name="connsiteX28" fmla="*/ 49272 w 71627"/>
                      <a:gd name="connsiteY28" fmla="*/ 1829 h 90370"/>
                      <a:gd name="connsiteX29" fmla="*/ 59512 w 71627"/>
                      <a:gd name="connsiteY29" fmla="*/ 7315 h 90370"/>
                      <a:gd name="connsiteX30" fmla="*/ 66153 w 71627"/>
                      <a:gd name="connsiteY30" fmla="*/ 16459 h 90370"/>
                      <a:gd name="connsiteX31" fmla="*/ 68586 w 71627"/>
                      <a:gd name="connsiteY31" fmla="*/ 29260 h 90370"/>
                      <a:gd name="connsiteX32" fmla="*/ 68586 w 71627"/>
                      <a:gd name="connsiteY32" fmla="*/ 69746 h 90370"/>
                      <a:gd name="connsiteX33" fmla="*/ 69346 w 71627"/>
                      <a:gd name="connsiteY33" fmla="*/ 79042 h 90370"/>
                      <a:gd name="connsiteX34" fmla="*/ 71627 w 71627"/>
                      <a:gd name="connsiteY34" fmla="*/ 87475 h 90370"/>
                      <a:gd name="connsiteX35" fmla="*/ 71627 w 71627"/>
                      <a:gd name="connsiteY35" fmla="*/ 88745 h 90370"/>
                      <a:gd name="connsiteX36" fmla="*/ 56065 w 71627"/>
                      <a:gd name="connsiteY36" fmla="*/ 88745 h 90370"/>
                      <a:gd name="connsiteX37" fmla="*/ 31378 w 71627"/>
                      <a:gd name="connsiteY37" fmla="*/ 77417 h 90370"/>
                      <a:gd name="connsiteX38" fmla="*/ 38931 w 71627"/>
                      <a:gd name="connsiteY38" fmla="*/ 76299 h 90370"/>
                      <a:gd name="connsiteX39" fmla="*/ 45369 w 71627"/>
                      <a:gd name="connsiteY39" fmla="*/ 73353 h 90370"/>
                      <a:gd name="connsiteX40" fmla="*/ 50388 w 71627"/>
                      <a:gd name="connsiteY40" fmla="*/ 69187 h 90370"/>
                      <a:gd name="connsiteX41" fmla="*/ 53733 w 71627"/>
                      <a:gd name="connsiteY41" fmla="*/ 64361 h 90370"/>
                      <a:gd name="connsiteX42" fmla="*/ 53733 w 71627"/>
                      <a:gd name="connsiteY42" fmla="*/ 46480 h 90370"/>
                      <a:gd name="connsiteX43" fmla="*/ 41364 w 71627"/>
                      <a:gd name="connsiteY43" fmla="*/ 46480 h 90370"/>
                      <a:gd name="connsiteX44" fmla="*/ 21696 w 71627"/>
                      <a:gd name="connsiteY44" fmla="*/ 50443 h 90370"/>
                      <a:gd name="connsiteX45" fmla="*/ 14802 w 71627"/>
                      <a:gd name="connsiteY45" fmla="*/ 62482 h 90370"/>
                      <a:gd name="connsiteX46" fmla="*/ 15866 w 71627"/>
                      <a:gd name="connsiteY46" fmla="*/ 68374 h 90370"/>
                      <a:gd name="connsiteX47" fmla="*/ 19060 w 71627"/>
                      <a:gd name="connsiteY47" fmla="*/ 73099 h 90370"/>
                      <a:gd name="connsiteX48" fmla="*/ 24281 w 71627"/>
                      <a:gd name="connsiteY48" fmla="*/ 76248 h 90370"/>
                      <a:gd name="connsiteX49" fmla="*/ 31480 w 71627"/>
                      <a:gd name="connsiteY49" fmla="*/ 77417 h 9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1627" h="90370">
                        <a:moveTo>
                          <a:pt x="56014" y="88745"/>
                        </a:moveTo>
                        <a:cubicBezTo>
                          <a:pt x="55457" y="87678"/>
                          <a:pt x="55051" y="86306"/>
                          <a:pt x="54747" y="84681"/>
                        </a:cubicBezTo>
                        <a:cubicBezTo>
                          <a:pt x="54443" y="83055"/>
                          <a:pt x="54139" y="81328"/>
                          <a:pt x="53936" y="79550"/>
                        </a:cubicBezTo>
                        <a:cubicBezTo>
                          <a:pt x="52567" y="81023"/>
                          <a:pt x="50996" y="82395"/>
                          <a:pt x="49222" y="83716"/>
                        </a:cubicBezTo>
                        <a:cubicBezTo>
                          <a:pt x="47448" y="85036"/>
                          <a:pt x="45572" y="86205"/>
                          <a:pt x="43544" y="87170"/>
                        </a:cubicBezTo>
                        <a:cubicBezTo>
                          <a:pt x="41517" y="88135"/>
                          <a:pt x="39235" y="88948"/>
                          <a:pt x="36853" y="89507"/>
                        </a:cubicBezTo>
                        <a:cubicBezTo>
                          <a:pt x="34420" y="90065"/>
                          <a:pt x="31885" y="90370"/>
                          <a:pt x="29249" y="90370"/>
                        </a:cubicBezTo>
                        <a:cubicBezTo>
                          <a:pt x="24788" y="90370"/>
                          <a:pt x="20784" y="89710"/>
                          <a:pt x="17185" y="88338"/>
                        </a:cubicBezTo>
                        <a:cubicBezTo>
                          <a:pt x="13585" y="86967"/>
                          <a:pt x="10493" y="85189"/>
                          <a:pt x="7959" y="82852"/>
                        </a:cubicBezTo>
                        <a:cubicBezTo>
                          <a:pt x="5424" y="80515"/>
                          <a:pt x="3447" y="77823"/>
                          <a:pt x="2078" y="74673"/>
                        </a:cubicBezTo>
                        <a:cubicBezTo>
                          <a:pt x="710" y="71524"/>
                          <a:pt x="0" y="68171"/>
                          <a:pt x="0" y="64565"/>
                        </a:cubicBezTo>
                        <a:cubicBezTo>
                          <a:pt x="0" y="59891"/>
                          <a:pt x="912" y="55776"/>
                          <a:pt x="2737" y="52221"/>
                        </a:cubicBezTo>
                        <a:cubicBezTo>
                          <a:pt x="4562" y="48665"/>
                          <a:pt x="7147" y="45668"/>
                          <a:pt x="10544" y="43229"/>
                        </a:cubicBezTo>
                        <a:cubicBezTo>
                          <a:pt x="13940" y="40791"/>
                          <a:pt x="18046" y="39013"/>
                          <a:pt x="22862" y="37743"/>
                        </a:cubicBezTo>
                        <a:cubicBezTo>
                          <a:pt x="27678" y="36473"/>
                          <a:pt x="33051" y="35914"/>
                          <a:pt x="38982" y="35914"/>
                        </a:cubicBezTo>
                        <a:lnTo>
                          <a:pt x="53733" y="35914"/>
                        </a:lnTo>
                        <a:lnTo>
                          <a:pt x="53733" y="29057"/>
                        </a:lnTo>
                        <a:cubicBezTo>
                          <a:pt x="53733" y="23875"/>
                          <a:pt x="52162" y="19710"/>
                          <a:pt x="49070" y="16611"/>
                        </a:cubicBezTo>
                        <a:cubicBezTo>
                          <a:pt x="45977" y="13512"/>
                          <a:pt x="41364" y="11988"/>
                          <a:pt x="35332" y="11988"/>
                        </a:cubicBezTo>
                        <a:cubicBezTo>
                          <a:pt x="32544" y="11988"/>
                          <a:pt x="30010" y="12344"/>
                          <a:pt x="27728" y="13106"/>
                        </a:cubicBezTo>
                        <a:cubicBezTo>
                          <a:pt x="25447" y="13868"/>
                          <a:pt x="23470" y="14884"/>
                          <a:pt x="21848" y="16103"/>
                        </a:cubicBezTo>
                        <a:cubicBezTo>
                          <a:pt x="20226" y="17322"/>
                          <a:pt x="18959" y="18846"/>
                          <a:pt x="18046" y="20472"/>
                        </a:cubicBezTo>
                        <a:cubicBezTo>
                          <a:pt x="17134" y="22097"/>
                          <a:pt x="16678" y="23875"/>
                          <a:pt x="16678" y="25704"/>
                        </a:cubicBezTo>
                        <a:lnTo>
                          <a:pt x="1724" y="25704"/>
                        </a:lnTo>
                        <a:cubicBezTo>
                          <a:pt x="1724" y="22605"/>
                          <a:pt x="2535" y="19507"/>
                          <a:pt x="4157" y="16459"/>
                        </a:cubicBezTo>
                        <a:cubicBezTo>
                          <a:pt x="5779" y="13411"/>
                          <a:pt x="8111" y="10668"/>
                          <a:pt x="11101" y="8229"/>
                        </a:cubicBezTo>
                        <a:cubicBezTo>
                          <a:pt x="14092" y="5791"/>
                          <a:pt x="17742" y="3810"/>
                          <a:pt x="22000" y="2286"/>
                        </a:cubicBezTo>
                        <a:cubicBezTo>
                          <a:pt x="26258" y="762"/>
                          <a:pt x="31023" y="0"/>
                          <a:pt x="36245" y="0"/>
                        </a:cubicBezTo>
                        <a:cubicBezTo>
                          <a:pt x="40959" y="0"/>
                          <a:pt x="45318" y="610"/>
                          <a:pt x="49272" y="1829"/>
                        </a:cubicBezTo>
                        <a:cubicBezTo>
                          <a:pt x="53226" y="3048"/>
                          <a:pt x="56673" y="4877"/>
                          <a:pt x="59512" y="7315"/>
                        </a:cubicBezTo>
                        <a:cubicBezTo>
                          <a:pt x="62351" y="9753"/>
                          <a:pt x="64581" y="12801"/>
                          <a:pt x="66153" y="16459"/>
                        </a:cubicBezTo>
                        <a:cubicBezTo>
                          <a:pt x="67775" y="20116"/>
                          <a:pt x="68586" y="24383"/>
                          <a:pt x="68586" y="29260"/>
                        </a:cubicBezTo>
                        <a:lnTo>
                          <a:pt x="68586" y="69746"/>
                        </a:lnTo>
                        <a:cubicBezTo>
                          <a:pt x="68586" y="72692"/>
                          <a:pt x="68839" y="75791"/>
                          <a:pt x="69346" y="79042"/>
                        </a:cubicBezTo>
                        <a:cubicBezTo>
                          <a:pt x="69853" y="82293"/>
                          <a:pt x="70614" y="85087"/>
                          <a:pt x="71627" y="87475"/>
                        </a:cubicBezTo>
                        <a:lnTo>
                          <a:pt x="71627" y="88745"/>
                        </a:lnTo>
                        <a:lnTo>
                          <a:pt x="56065" y="88745"/>
                        </a:lnTo>
                        <a:close/>
                        <a:moveTo>
                          <a:pt x="31378" y="77417"/>
                        </a:moveTo>
                        <a:cubicBezTo>
                          <a:pt x="34065" y="77417"/>
                          <a:pt x="36549" y="77061"/>
                          <a:pt x="38931" y="76299"/>
                        </a:cubicBezTo>
                        <a:cubicBezTo>
                          <a:pt x="41263" y="75537"/>
                          <a:pt x="43443" y="74572"/>
                          <a:pt x="45369" y="73353"/>
                        </a:cubicBezTo>
                        <a:cubicBezTo>
                          <a:pt x="47295" y="72134"/>
                          <a:pt x="48968" y="70762"/>
                          <a:pt x="50388" y="69187"/>
                        </a:cubicBezTo>
                        <a:cubicBezTo>
                          <a:pt x="51807" y="67612"/>
                          <a:pt x="52922" y="66038"/>
                          <a:pt x="53733" y="64361"/>
                        </a:cubicBezTo>
                        <a:lnTo>
                          <a:pt x="53733" y="46480"/>
                        </a:lnTo>
                        <a:lnTo>
                          <a:pt x="41364" y="46480"/>
                        </a:lnTo>
                        <a:cubicBezTo>
                          <a:pt x="32848" y="46480"/>
                          <a:pt x="26309" y="47801"/>
                          <a:pt x="21696" y="50443"/>
                        </a:cubicBezTo>
                        <a:cubicBezTo>
                          <a:pt x="17083" y="53084"/>
                          <a:pt x="14802" y="57097"/>
                          <a:pt x="14802" y="62482"/>
                        </a:cubicBezTo>
                        <a:cubicBezTo>
                          <a:pt x="14802" y="64565"/>
                          <a:pt x="15157" y="66546"/>
                          <a:pt x="15866" y="68374"/>
                        </a:cubicBezTo>
                        <a:cubicBezTo>
                          <a:pt x="16576" y="70203"/>
                          <a:pt x="17641" y="71778"/>
                          <a:pt x="19060" y="73099"/>
                        </a:cubicBezTo>
                        <a:cubicBezTo>
                          <a:pt x="20479" y="74419"/>
                          <a:pt x="22203" y="75435"/>
                          <a:pt x="24281" y="76248"/>
                        </a:cubicBezTo>
                        <a:cubicBezTo>
                          <a:pt x="26360" y="77061"/>
                          <a:pt x="28742" y="77417"/>
                          <a:pt x="31480" y="774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7BA9F5FD-5338-B11D-FC5D-D794E11067AC}"/>
                      </a:ext>
                    </a:extLst>
                  </p:cNvPr>
                  <p:cNvSpPr/>
                  <p:nvPr/>
                </p:nvSpPr>
                <p:spPr>
                  <a:xfrm>
                    <a:off x="5791619" y="6184808"/>
                    <a:ext cx="68332" cy="88642"/>
                  </a:xfrm>
                  <a:custGeom>
                    <a:avLst/>
                    <a:gdLst>
                      <a:gd name="connsiteX0" fmla="*/ 13991 w 68332"/>
                      <a:gd name="connsiteY0" fmla="*/ 1626 h 88642"/>
                      <a:gd name="connsiteX1" fmla="*/ 14498 w 68332"/>
                      <a:gd name="connsiteY1" fmla="*/ 12547 h 88642"/>
                      <a:gd name="connsiteX2" fmla="*/ 25751 w 68332"/>
                      <a:gd name="connsiteY2" fmla="*/ 3353 h 88642"/>
                      <a:gd name="connsiteX3" fmla="*/ 40503 w 68332"/>
                      <a:gd name="connsiteY3" fmla="*/ 0 h 88642"/>
                      <a:gd name="connsiteX4" fmla="*/ 52010 w 68332"/>
                      <a:gd name="connsiteY4" fmla="*/ 1727 h 88642"/>
                      <a:gd name="connsiteX5" fmla="*/ 60780 w 68332"/>
                      <a:gd name="connsiteY5" fmla="*/ 7264 h 88642"/>
                      <a:gd name="connsiteX6" fmla="*/ 66356 w 68332"/>
                      <a:gd name="connsiteY6" fmla="*/ 17068 h 88642"/>
                      <a:gd name="connsiteX7" fmla="*/ 68333 w 68332"/>
                      <a:gd name="connsiteY7" fmla="*/ 31597 h 88642"/>
                      <a:gd name="connsiteX8" fmla="*/ 68333 w 68332"/>
                      <a:gd name="connsiteY8" fmla="*/ 88643 h 88642"/>
                      <a:gd name="connsiteX9" fmla="*/ 53480 w 68332"/>
                      <a:gd name="connsiteY9" fmla="*/ 88643 h 88642"/>
                      <a:gd name="connsiteX10" fmla="*/ 53480 w 68332"/>
                      <a:gd name="connsiteY10" fmla="*/ 31444 h 88642"/>
                      <a:gd name="connsiteX11" fmla="*/ 52365 w 68332"/>
                      <a:gd name="connsiteY11" fmla="*/ 22808 h 88642"/>
                      <a:gd name="connsiteX12" fmla="*/ 49019 w 68332"/>
                      <a:gd name="connsiteY12" fmla="*/ 16967 h 88642"/>
                      <a:gd name="connsiteX13" fmla="*/ 43544 w 68332"/>
                      <a:gd name="connsiteY13" fmla="*/ 13665 h 88642"/>
                      <a:gd name="connsiteX14" fmla="*/ 36042 w 68332"/>
                      <a:gd name="connsiteY14" fmla="*/ 12598 h 88642"/>
                      <a:gd name="connsiteX15" fmla="*/ 23369 w 68332"/>
                      <a:gd name="connsiteY15" fmla="*/ 16459 h 88642"/>
                      <a:gd name="connsiteX16" fmla="*/ 14853 w 68332"/>
                      <a:gd name="connsiteY16" fmla="*/ 26618 h 88642"/>
                      <a:gd name="connsiteX17" fmla="*/ 14853 w 68332"/>
                      <a:gd name="connsiteY17" fmla="*/ 88643 h 88642"/>
                      <a:gd name="connsiteX18" fmla="*/ 0 w 68332"/>
                      <a:gd name="connsiteY18" fmla="*/ 88643 h 88642"/>
                      <a:gd name="connsiteX19" fmla="*/ 0 w 68332"/>
                      <a:gd name="connsiteY19" fmla="*/ 1575 h 88642"/>
                      <a:gd name="connsiteX20" fmla="*/ 14042 w 68332"/>
                      <a:gd name="connsiteY20" fmla="*/ 1575 h 8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8332" h="88642">
                        <a:moveTo>
                          <a:pt x="13991" y="1626"/>
                        </a:moveTo>
                        <a:lnTo>
                          <a:pt x="14498" y="12547"/>
                        </a:lnTo>
                        <a:cubicBezTo>
                          <a:pt x="17590" y="8636"/>
                          <a:pt x="21341" y="5537"/>
                          <a:pt x="25751" y="3353"/>
                        </a:cubicBezTo>
                        <a:cubicBezTo>
                          <a:pt x="30162" y="1118"/>
                          <a:pt x="35079" y="0"/>
                          <a:pt x="40503" y="0"/>
                        </a:cubicBezTo>
                        <a:cubicBezTo>
                          <a:pt x="44710" y="0"/>
                          <a:pt x="48563" y="559"/>
                          <a:pt x="52010" y="1727"/>
                        </a:cubicBezTo>
                        <a:cubicBezTo>
                          <a:pt x="55457" y="2896"/>
                          <a:pt x="58346" y="4724"/>
                          <a:pt x="60780" y="7264"/>
                        </a:cubicBezTo>
                        <a:cubicBezTo>
                          <a:pt x="63213" y="9804"/>
                          <a:pt x="65038" y="13106"/>
                          <a:pt x="66356" y="17068"/>
                        </a:cubicBezTo>
                        <a:cubicBezTo>
                          <a:pt x="67674" y="21081"/>
                          <a:pt x="68333" y="25907"/>
                          <a:pt x="68333" y="31597"/>
                        </a:cubicBezTo>
                        <a:lnTo>
                          <a:pt x="68333" y="88643"/>
                        </a:lnTo>
                        <a:lnTo>
                          <a:pt x="53480" y="88643"/>
                        </a:lnTo>
                        <a:lnTo>
                          <a:pt x="53480" y="31444"/>
                        </a:lnTo>
                        <a:cubicBezTo>
                          <a:pt x="53480" y="28041"/>
                          <a:pt x="53125" y="25196"/>
                          <a:pt x="52365" y="22808"/>
                        </a:cubicBezTo>
                        <a:cubicBezTo>
                          <a:pt x="51604" y="20421"/>
                          <a:pt x="50489" y="18491"/>
                          <a:pt x="49019" y="16967"/>
                        </a:cubicBezTo>
                        <a:cubicBezTo>
                          <a:pt x="47549" y="15443"/>
                          <a:pt x="45724" y="14376"/>
                          <a:pt x="43544" y="13665"/>
                        </a:cubicBezTo>
                        <a:cubicBezTo>
                          <a:pt x="41365" y="12954"/>
                          <a:pt x="38881" y="12598"/>
                          <a:pt x="36042" y="12598"/>
                        </a:cubicBezTo>
                        <a:cubicBezTo>
                          <a:pt x="31226" y="12598"/>
                          <a:pt x="26968" y="13868"/>
                          <a:pt x="23369" y="16459"/>
                        </a:cubicBezTo>
                        <a:cubicBezTo>
                          <a:pt x="19719" y="19049"/>
                          <a:pt x="16880" y="22402"/>
                          <a:pt x="14853" y="26618"/>
                        </a:cubicBezTo>
                        <a:lnTo>
                          <a:pt x="14853" y="88643"/>
                        </a:lnTo>
                        <a:lnTo>
                          <a:pt x="0" y="88643"/>
                        </a:lnTo>
                        <a:lnTo>
                          <a:pt x="0" y="1575"/>
                        </a:lnTo>
                        <a:lnTo>
                          <a:pt x="14042" y="157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82B3080E-680C-9617-DAFE-271ACF7E0577}"/>
                    </a:ext>
                  </a:extLst>
                </p:cNvPr>
                <p:cNvSpPr/>
                <p:nvPr/>
              </p:nvSpPr>
              <p:spPr>
                <a:xfrm>
                  <a:off x="7022061" y="6186434"/>
                  <a:ext cx="74111" cy="122322"/>
                </a:xfrm>
                <a:custGeom>
                  <a:avLst/>
                  <a:gdLst>
                    <a:gd name="connsiteX0" fmla="*/ 37968 w 74111"/>
                    <a:gd name="connsiteY0" fmla="*/ 65276 h 122322"/>
                    <a:gd name="connsiteX1" fmla="*/ 58194 w 74111"/>
                    <a:gd name="connsiteY1" fmla="*/ 0 h 122322"/>
                    <a:gd name="connsiteX2" fmla="*/ 74111 w 74111"/>
                    <a:gd name="connsiteY2" fmla="*/ 0 h 122322"/>
                    <a:gd name="connsiteX3" fmla="*/ 39185 w 74111"/>
                    <a:gd name="connsiteY3" fmla="*/ 100530 h 122322"/>
                    <a:gd name="connsiteX4" fmla="*/ 36042 w 74111"/>
                    <a:gd name="connsiteY4" fmla="*/ 107540 h 122322"/>
                    <a:gd name="connsiteX5" fmla="*/ 31023 w 74111"/>
                    <a:gd name="connsiteY5" fmla="*/ 114601 h 122322"/>
                    <a:gd name="connsiteX6" fmla="*/ 23572 w 74111"/>
                    <a:gd name="connsiteY6" fmla="*/ 120087 h 122322"/>
                    <a:gd name="connsiteX7" fmla="*/ 13383 w 74111"/>
                    <a:gd name="connsiteY7" fmla="*/ 122322 h 122322"/>
                    <a:gd name="connsiteX8" fmla="*/ 11304 w 74111"/>
                    <a:gd name="connsiteY8" fmla="*/ 122170 h 122322"/>
                    <a:gd name="connsiteX9" fmla="*/ 8871 w 74111"/>
                    <a:gd name="connsiteY9" fmla="*/ 121814 h 122322"/>
                    <a:gd name="connsiteX10" fmla="*/ 6641 w 74111"/>
                    <a:gd name="connsiteY10" fmla="*/ 121408 h 122322"/>
                    <a:gd name="connsiteX11" fmla="*/ 5018 w 74111"/>
                    <a:gd name="connsiteY11" fmla="*/ 121052 h 122322"/>
                    <a:gd name="connsiteX12" fmla="*/ 5018 w 74111"/>
                    <a:gd name="connsiteY12" fmla="*/ 108962 h 122322"/>
                    <a:gd name="connsiteX13" fmla="*/ 5880 w 74111"/>
                    <a:gd name="connsiteY13" fmla="*/ 109064 h 122322"/>
                    <a:gd name="connsiteX14" fmla="*/ 7046 w 74111"/>
                    <a:gd name="connsiteY14" fmla="*/ 109165 h 122322"/>
                    <a:gd name="connsiteX15" fmla="*/ 8161 w 74111"/>
                    <a:gd name="connsiteY15" fmla="*/ 109267 h 122322"/>
                    <a:gd name="connsiteX16" fmla="*/ 9023 w 74111"/>
                    <a:gd name="connsiteY16" fmla="*/ 109267 h 122322"/>
                    <a:gd name="connsiteX17" fmla="*/ 15664 w 74111"/>
                    <a:gd name="connsiteY17" fmla="*/ 108556 h 122322"/>
                    <a:gd name="connsiteX18" fmla="*/ 20784 w 74111"/>
                    <a:gd name="connsiteY18" fmla="*/ 106168 h 122322"/>
                    <a:gd name="connsiteX19" fmla="*/ 24687 w 74111"/>
                    <a:gd name="connsiteY19" fmla="*/ 101800 h 122322"/>
                    <a:gd name="connsiteX20" fmla="*/ 27678 w 74111"/>
                    <a:gd name="connsiteY20" fmla="*/ 95044 h 122322"/>
                    <a:gd name="connsiteX21" fmla="*/ 30973 w 74111"/>
                    <a:gd name="connsiteY21" fmla="*/ 86205 h 122322"/>
                    <a:gd name="connsiteX22" fmla="*/ 0 w 74111"/>
                    <a:gd name="connsiteY22" fmla="*/ 102 h 122322"/>
                    <a:gd name="connsiteX23" fmla="*/ 16221 w 74111"/>
                    <a:gd name="connsiteY23" fmla="*/ 102 h 122322"/>
                    <a:gd name="connsiteX24" fmla="*/ 37917 w 74111"/>
                    <a:gd name="connsiteY24" fmla="*/ 65377 h 122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4111" h="122322">
                      <a:moveTo>
                        <a:pt x="37968" y="65276"/>
                      </a:moveTo>
                      <a:lnTo>
                        <a:pt x="58194" y="0"/>
                      </a:lnTo>
                      <a:lnTo>
                        <a:pt x="74111" y="0"/>
                      </a:lnTo>
                      <a:lnTo>
                        <a:pt x="39185" y="100530"/>
                      </a:lnTo>
                      <a:cubicBezTo>
                        <a:pt x="38374" y="102663"/>
                        <a:pt x="37360" y="105000"/>
                        <a:pt x="36042" y="107540"/>
                      </a:cubicBezTo>
                      <a:cubicBezTo>
                        <a:pt x="34775" y="110080"/>
                        <a:pt x="33102" y="112417"/>
                        <a:pt x="31023" y="114601"/>
                      </a:cubicBezTo>
                      <a:cubicBezTo>
                        <a:pt x="28945" y="116785"/>
                        <a:pt x="26461" y="118614"/>
                        <a:pt x="23572" y="120087"/>
                      </a:cubicBezTo>
                      <a:cubicBezTo>
                        <a:pt x="20682" y="121560"/>
                        <a:pt x="17286" y="122322"/>
                        <a:pt x="13383" y="122322"/>
                      </a:cubicBezTo>
                      <a:cubicBezTo>
                        <a:pt x="12774" y="122322"/>
                        <a:pt x="12115" y="122271"/>
                        <a:pt x="11304" y="122170"/>
                      </a:cubicBezTo>
                      <a:cubicBezTo>
                        <a:pt x="10493" y="122068"/>
                        <a:pt x="9682" y="121916"/>
                        <a:pt x="8871" y="121814"/>
                      </a:cubicBezTo>
                      <a:cubicBezTo>
                        <a:pt x="8060" y="121713"/>
                        <a:pt x="7300" y="121560"/>
                        <a:pt x="6641" y="121408"/>
                      </a:cubicBezTo>
                      <a:cubicBezTo>
                        <a:pt x="5982" y="121255"/>
                        <a:pt x="5424" y="121154"/>
                        <a:pt x="5018" y="121052"/>
                      </a:cubicBezTo>
                      <a:lnTo>
                        <a:pt x="5018" y="108962"/>
                      </a:lnTo>
                      <a:cubicBezTo>
                        <a:pt x="5018" y="108962"/>
                        <a:pt x="5525" y="109064"/>
                        <a:pt x="5880" y="109064"/>
                      </a:cubicBezTo>
                      <a:cubicBezTo>
                        <a:pt x="6235" y="109064"/>
                        <a:pt x="6641" y="109115"/>
                        <a:pt x="7046" y="109165"/>
                      </a:cubicBezTo>
                      <a:cubicBezTo>
                        <a:pt x="7452" y="109216"/>
                        <a:pt x="7806" y="109216"/>
                        <a:pt x="8161" y="109267"/>
                      </a:cubicBezTo>
                      <a:cubicBezTo>
                        <a:pt x="8516" y="109318"/>
                        <a:pt x="8770" y="109267"/>
                        <a:pt x="9023" y="109267"/>
                      </a:cubicBezTo>
                      <a:cubicBezTo>
                        <a:pt x="11558" y="109267"/>
                        <a:pt x="13737" y="109013"/>
                        <a:pt x="15664" y="108556"/>
                      </a:cubicBezTo>
                      <a:cubicBezTo>
                        <a:pt x="17590" y="108099"/>
                        <a:pt x="19314" y="107286"/>
                        <a:pt x="20784" y="106168"/>
                      </a:cubicBezTo>
                      <a:cubicBezTo>
                        <a:pt x="22254" y="105051"/>
                        <a:pt x="23572" y="103628"/>
                        <a:pt x="24687" y="101800"/>
                      </a:cubicBezTo>
                      <a:cubicBezTo>
                        <a:pt x="25802" y="99971"/>
                        <a:pt x="26816" y="97736"/>
                        <a:pt x="27678" y="95044"/>
                      </a:cubicBezTo>
                      <a:lnTo>
                        <a:pt x="30973" y="86205"/>
                      </a:lnTo>
                      <a:lnTo>
                        <a:pt x="0" y="102"/>
                      </a:lnTo>
                      <a:lnTo>
                        <a:pt x="16221" y="102"/>
                      </a:lnTo>
                      <a:lnTo>
                        <a:pt x="37917" y="653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7D86D70C-C530-A3A9-D467-8912BEFBBE69}"/>
                  </a:ext>
                </a:extLst>
              </p:cNvPr>
              <p:cNvGrpSpPr/>
              <p:nvPr/>
            </p:nvGrpSpPr>
            <p:grpSpPr>
              <a:xfrm>
                <a:off x="5927067" y="6142849"/>
                <a:ext cx="440816" cy="184448"/>
                <a:chOff x="5927067" y="6142849"/>
                <a:chExt cx="440816" cy="184448"/>
              </a:xfrm>
              <a:solidFill>
                <a:schemeClr val="bg1"/>
              </a:solidFill>
            </p:grpSpPr>
            <p:grpSp>
              <p:nvGrpSpPr>
                <p:cNvPr id="68" name="Graphic 1">
                  <a:extLst>
                    <a:ext uri="{FF2B5EF4-FFF2-40B4-BE49-F238E27FC236}">
                      <a16:creationId xmlns:a16="http://schemas.microsoft.com/office/drawing/2014/main" id="{D5BA44F5-2E3C-FCA1-9DF2-0C7F7214F2FF}"/>
                    </a:ext>
                  </a:extLst>
                </p:cNvPr>
                <p:cNvGrpSpPr/>
                <p:nvPr/>
              </p:nvGrpSpPr>
              <p:grpSpPr>
                <a:xfrm>
                  <a:off x="5927067" y="6142849"/>
                  <a:ext cx="440816" cy="184448"/>
                  <a:chOff x="5927067" y="6142849"/>
                  <a:chExt cx="440816" cy="184448"/>
                </a:xfrm>
                <a:solidFill>
                  <a:schemeClr val="bg1"/>
                </a:solidFill>
              </p:grpSpPr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7950FB42-509E-DA89-6BFD-4492289462F3}"/>
                      </a:ext>
                    </a:extLst>
                  </p:cNvPr>
                  <p:cNvSpPr/>
                  <p:nvPr/>
                </p:nvSpPr>
                <p:spPr>
                  <a:xfrm>
                    <a:off x="5927067" y="6177900"/>
                    <a:ext cx="79890" cy="102409"/>
                  </a:xfrm>
                  <a:custGeom>
                    <a:avLst/>
                    <a:gdLst>
                      <a:gd name="connsiteX0" fmla="*/ 58752 w 79890"/>
                      <a:gd name="connsiteY0" fmla="*/ 71372 h 102409"/>
                      <a:gd name="connsiteX1" fmla="*/ 50185 w 79890"/>
                      <a:gd name="connsiteY1" fmla="*/ 78941 h 102409"/>
                      <a:gd name="connsiteX2" fmla="*/ 37360 w 79890"/>
                      <a:gd name="connsiteY2" fmla="*/ 82547 h 102409"/>
                      <a:gd name="connsiteX3" fmla="*/ 24687 w 79890"/>
                      <a:gd name="connsiteY3" fmla="*/ 78585 h 102409"/>
                      <a:gd name="connsiteX4" fmla="*/ 20632 w 79890"/>
                      <a:gd name="connsiteY4" fmla="*/ 68222 h 102409"/>
                      <a:gd name="connsiteX5" fmla="*/ 25245 w 79890"/>
                      <a:gd name="connsiteY5" fmla="*/ 59078 h 102409"/>
                      <a:gd name="connsiteX6" fmla="*/ 38627 w 79890"/>
                      <a:gd name="connsiteY6" fmla="*/ 55523 h 102409"/>
                      <a:gd name="connsiteX7" fmla="*/ 51047 w 79890"/>
                      <a:gd name="connsiteY7" fmla="*/ 56589 h 102409"/>
                      <a:gd name="connsiteX8" fmla="*/ 58803 w 79890"/>
                      <a:gd name="connsiteY8" fmla="*/ 59129 h 102409"/>
                      <a:gd name="connsiteX9" fmla="*/ 58803 w 79890"/>
                      <a:gd name="connsiteY9" fmla="*/ 71321 h 102409"/>
                      <a:gd name="connsiteX10" fmla="*/ 69549 w 79890"/>
                      <a:gd name="connsiteY10" fmla="*/ 8229 h 102409"/>
                      <a:gd name="connsiteX11" fmla="*/ 42936 w 79890"/>
                      <a:gd name="connsiteY11" fmla="*/ 0 h 102409"/>
                      <a:gd name="connsiteX12" fmla="*/ 24687 w 79890"/>
                      <a:gd name="connsiteY12" fmla="*/ 2235 h 102409"/>
                      <a:gd name="connsiteX13" fmla="*/ 9733 w 79890"/>
                      <a:gd name="connsiteY13" fmla="*/ 8737 h 102409"/>
                      <a:gd name="connsiteX14" fmla="*/ 9175 w 79890"/>
                      <a:gd name="connsiteY14" fmla="*/ 10718 h 102409"/>
                      <a:gd name="connsiteX15" fmla="*/ 16373 w 79890"/>
                      <a:gd name="connsiteY15" fmla="*/ 24891 h 102409"/>
                      <a:gd name="connsiteX16" fmla="*/ 17286 w 79890"/>
                      <a:gd name="connsiteY16" fmla="*/ 25653 h 102409"/>
                      <a:gd name="connsiteX17" fmla="*/ 17742 w 79890"/>
                      <a:gd name="connsiteY17" fmla="*/ 25704 h 102409"/>
                      <a:gd name="connsiteX18" fmla="*/ 18452 w 79890"/>
                      <a:gd name="connsiteY18" fmla="*/ 25501 h 102409"/>
                      <a:gd name="connsiteX19" fmla="*/ 29553 w 79890"/>
                      <a:gd name="connsiteY19" fmla="*/ 21081 h 102409"/>
                      <a:gd name="connsiteX20" fmla="*/ 42429 w 79890"/>
                      <a:gd name="connsiteY20" fmla="*/ 19659 h 102409"/>
                      <a:gd name="connsiteX21" fmla="*/ 54697 w 79890"/>
                      <a:gd name="connsiteY21" fmla="*/ 23469 h 102409"/>
                      <a:gd name="connsiteX22" fmla="*/ 58803 w 79890"/>
                      <a:gd name="connsiteY22" fmla="*/ 34340 h 102409"/>
                      <a:gd name="connsiteX23" fmla="*/ 58803 w 79890"/>
                      <a:gd name="connsiteY23" fmla="*/ 39216 h 102409"/>
                      <a:gd name="connsiteX24" fmla="*/ 39185 w 79890"/>
                      <a:gd name="connsiteY24" fmla="*/ 36321 h 102409"/>
                      <a:gd name="connsiteX25" fmla="*/ 23825 w 79890"/>
                      <a:gd name="connsiteY25" fmla="*/ 38200 h 102409"/>
                      <a:gd name="connsiteX26" fmla="*/ 11406 w 79890"/>
                      <a:gd name="connsiteY26" fmla="*/ 44093 h 102409"/>
                      <a:gd name="connsiteX27" fmla="*/ 3042 w 79890"/>
                      <a:gd name="connsiteY27" fmla="*/ 54253 h 102409"/>
                      <a:gd name="connsiteX28" fmla="*/ 0 w 79890"/>
                      <a:gd name="connsiteY28" fmla="*/ 68730 h 102409"/>
                      <a:gd name="connsiteX29" fmla="*/ 3143 w 79890"/>
                      <a:gd name="connsiteY29" fmla="*/ 84274 h 102409"/>
                      <a:gd name="connsiteX30" fmla="*/ 11203 w 79890"/>
                      <a:gd name="connsiteY30" fmla="*/ 94790 h 102409"/>
                      <a:gd name="connsiteX31" fmla="*/ 22254 w 79890"/>
                      <a:gd name="connsiteY31" fmla="*/ 100631 h 102409"/>
                      <a:gd name="connsiteX32" fmla="*/ 34318 w 79890"/>
                      <a:gd name="connsiteY32" fmla="*/ 102409 h 102409"/>
                      <a:gd name="connsiteX33" fmla="*/ 49374 w 79890"/>
                      <a:gd name="connsiteY33" fmla="*/ 99006 h 102409"/>
                      <a:gd name="connsiteX34" fmla="*/ 58752 w 79890"/>
                      <a:gd name="connsiteY34" fmla="*/ 92910 h 102409"/>
                      <a:gd name="connsiteX35" fmla="*/ 58752 w 79890"/>
                      <a:gd name="connsiteY35" fmla="*/ 98955 h 102409"/>
                      <a:gd name="connsiteX36" fmla="*/ 60222 w 79890"/>
                      <a:gd name="connsiteY36" fmla="*/ 100479 h 102409"/>
                      <a:gd name="connsiteX37" fmla="*/ 78420 w 79890"/>
                      <a:gd name="connsiteY37" fmla="*/ 100479 h 102409"/>
                      <a:gd name="connsiteX38" fmla="*/ 79890 w 79890"/>
                      <a:gd name="connsiteY38" fmla="*/ 98955 h 102409"/>
                      <a:gd name="connsiteX39" fmla="*/ 79890 w 79890"/>
                      <a:gd name="connsiteY39" fmla="*/ 33476 h 102409"/>
                      <a:gd name="connsiteX40" fmla="*/ 69499 w 79890"/>
                      <a:gd name="connsiteY40" fmla="*/ 8229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9890" h="102409">
                        <a:moveTo>
                          <a:pt x="58752" y="71372"/>
                        </a:moveTo>
                        <a:cubicBezTo>
                          <a:pt x="56724" y="74064"/>
                          <a:pt x="53835" y="76655"/>
                          <a:pt x="50185" y="78941"/>
                        </a:cubicBezTo>
                        <a:cubicBezTo>
                          <a:pt x="46434" y="81328"/>
                          <a:pt x="42125" y="82547"/>
                          <a:pt x="37360" y="82547"/>
                        </a:cubicBezTo>
                        <a:cubicBezTo>
                          <a:pt x="31632" y="82547"/>
                          <a:pt x="27374" y="81226"/>
                          <a:pt x="24687" y="78585"/>
                        </a:cubicBezTo>
                        <a:cubicBezTo>
                          <a:pt x="21950" y="75943"/>
                          <a:pt x="20632" y="72540"/>
                          <a:pt x="20632" y="68222"/>
                        </a:cubicBezTo>
                        <a:cubicBezTo>
                          <a:pt x="20632" y="64311"/>
                          <a:pt x="22152" y="61364"/>
                          <a:pt x="25245" y="59078"/>
                        </a:cubicBezTo>
                        <a:cubicBezTo>
                          <a:pt x="28438" y="56742"/>
                          <a:pt x="32950" y="55523"/>
                          <a:pt x="38627" y="55523"/>
                        </a:cubicBezTo>
                        <a:cubicBezTo>
                          <a:pt x="43544" y="55523"/>
                          <a:pt x="47701" y="55878"/>
                          <a:pt x="51047" y="56589"/>
                        </a:cubicBezTo>
                        <a:cubicBezTo>
                          <a:pt x="53987" y="57199"/>
                          <a:pt x="56572" y="58062"/>
                          <a:pt x="58803" y="59129"/>
                        </a:cubicBezTo>
                        <a:lnTo>
                          <a:pt x="58803" y="71321"/>
                        </a:lnTo>
                        <a:close/>
                        <a:moveTo>
                          <a:pt x="69549" y="8229"/>
                        </a:moveTo>
                        <a:cubicBezTo>
                          <a:pt x="62757" y="2743"/>
                          <a:pt x="53784" y="0"/>
                          <a:pt x="42936" y="0"/>
                        </a:cubicBezTo>
                        <a:cubicBezTo>
                          <a:pt x="36093" y="0"/>
                          <a:pt x="29959" y="762"/>
                          <a:pt x="24687" y="2235"/>
                        </a:cubicBezTo>
                        <a:cubicBezTo>
                          <a:pt x="19415" y="3708"/>
                          <a:pt x="14396" y="5893"/>
                          <a:pt x="9733" y="8737"/>
                        </a:cubicBezTo>
                        <a:cubicBezTo>
                          <a:pt x="9074" y="9144"/>
                          <a:pt x="8820" y="10007"/>
                          <a:pt x="9175" y="10718"/>
                        </a:cubicBezTo>
                        <a:lnTo>
                          <a:pt x="16373" y="24891"/>
                        </a:lnTo>
                        <a:cubicBezTo>
                          <a:pt x="16576" y="25247"/>
                          <a:pt x="16880" y="25501"/>
                          <a:pt x="17286" y="25653"/>
                        </a:cubicBezTo>
                        <a:cubicBezTo>
                          <a:pt x="17438" y="25653"/>
                          <a:pt x="17590" y="25704"/>
                          <a:pt x="17742" y="25704"/>
                        </a:cubicBezTo>
                        <a:cubicBezTo>
                          <a:pt x="17996" y="25704"/>
                          <a:pt x="18249" y="25653"/>
                          <a:pt x="18452" y="25501"/>
                        </a:cubicBezTo>
                        <a:cubicBezTo>
                          <a:pt x="22051" y="23520"/>
                          <a:pt x="25751" y="22047"/>
                          <a:pt x="29553" y="21081"/>
                        </a:cubicBezTo>
                        <a:cubicBezTo>
                          <a:pt x="33305" y="20167"/>
                          <a:pt x="37664" y="19659"/>
                          <a:pt x="42429" y="19659"/>
                        </a:cubicBezTo>
                        <a:cubicBezTo>
                          <a:pt x="47802" y="19659"/>
                          <a:pt x="51908" y="20929"/>
                          <a:pt x="54697" y="23469"/>
                        </a:cubicBezTo>
                        <a:cubicBezTo>
                          <a:pt x="57434" y="25958"/>
                          <a:pt x="58803" y="29565"/>
                          <a:pt x="58803" y="34340"/>
                        </a:cubicBezTo>
                        <a:lnTo>
                          <a:pt x="58803" y="39216"/>
                        </a:lnTo>
                        <a:cubicBezTo>
                          <a:pt x="53531" y="37286"/>
                          <a:pt x="46941" y="36321"/>
                          <a:pt x="39185" y="36321"/>
                        </a:cubicBezTo>
                        <a:cubicBezTo>
                          <a:pt x="33659" y="36321"/>
                          <a:pt x="28540" y="36930"/>
                          <a:pt x="23825" y="38200"/>
                        </a:cubicBezTo>
                        <a:cubicBezTo>
                          <a:pt x="19111" y="39470"/>
                          <a:pt x="14903" y="41451"/>
                          <a:pt x="11406" y="44093"/>
                        </a:cubicBezTo>
                        <a:cubicBezTo>
                          <a:pt x="7857" y="46785"/>
                          <a:pt x="5069" y="50189"/>
                          <a:pt x="3042" y="54253"/>
                        </a:cubicBezTo>
                        <a:cubicBezTo>
                          <a:pt x="1014" y="58316"/>
                          <a:pt x="0" y="63193"/>
                          <a:pt x="0" y="68730"/>
                        </a:cubicBezTo>
                        <a:cubicBezTo>
                          <a:pt x="0" y="74724"/>
                          <a:pt x="1065" y="80007"/>
                          <a:pt x="3143" y="84274"/>
                        </a:cubicBezTo>
                        <a:cubicBezTo>
                          <a:pt x="5221" y="88592"/>
                          <a:pt x="7959" y="92097"/>
                          <a:pt x="11203" y="94790"/>
                        </a:cubicBezTo>
                        <a:cubicBezTo>
                          <a:pt x="14498" y="97431"/>
                          <a:pt x="18198" y="99412"/>
                          <a:pt x="22254" y="100631"/>
                        </a:cubicBezTo>
                        <a:cubicBezTo>
                          <a:pt x="26258" y="101800"/>
                          <a:pt x="30314" y="102409"/>
                          <a:pt x="34318" y="102409"/>
                        </a:cubicBezTo>
                        <a:cubicBezTo>
                          <a:pt x="39692" y="102409"/>
                          <a:pt x="44761" y="101241"/>
                          <a:pt x="49374" y="99006"/>
                        </a:cubicBezTo>
                        <a:cubicBezTo>
                          <a:pt x="52821" y="97329"/>
                          <a:pt x="56014" y="95247"/>
                          <a:pt x="58752" y="92910"/>
                        </a:cubicBezTo>
                        <a:lnTo>
                          <a:pt x="58752" y="98955"/>
                        </a:lnTo>
                        <a:cubicBezTo>
                          <a:pt x="58752" y="99768"/>
                          <a:pt x="59411" y="100479"/>
                          <a:pt x="60222" y="100479"/>
                        </a:cubicBezTo>
                        <a:lnTo>
                          <a:pt x="78420" y="100479"/>
                        </a:lnTo>
                        <a:cubicBezTo>
                          <a:pt x="79231" y="100479"/>
                          <a:pt x="79890" y="99819"/>
                          <a:pt x="79890" y="98955"/>
                        </a:cubicBezTo>
                        <a:lnTo>
                          <a:pt x="79890" y="33476"/>
                        </a:lnTo>
                        <a:cubicBezTo>
                          <a:pt x="79890" y="22250"/>
                          <a:pt x="76393" y="13766"/>
                          <a:pt x="69499" y="822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8DBF56B9-BE0E-5430-0119-EC2E68B68DF8}"/>
                      </a:ext>
                    </a:extLst>
                  </p:cNvPr>
                  <p:cNvSpPr/>
                  <p:nvPr/>
                </p:nvSpPr>
                <p:spPr>
                  <a:xfrm>
                    <a:off x="6029870" y="6177900"/>
                    <a:ext cx="82475" cy="149397"/>
                  </a:xfrm>
                  <a:custGeom>
                    <a:avLst/>
                    <a:gdLst>
                      <a:gd name="connsiteX0" fmla="*/ 55761 w 82475"/>
                      <a:gd name="connsiteY0" fmla="*/ 75181 h 149397"/>
                      <a:gd name="connsiteX1" fmla="*/ 41719 w 82475"/>
                      <a:gd name="connsiteY1" fmla="*/ 82039 h 149397"/>
                      <a:gd name="connsiteX2" fmla="*/ 35434 w 82475"/>
                      <a:gd name="connsiteY2" fmla="*/ 80972 h 149397"/>
                      <a:gd name="connsiteX3" fmla="*/ 29604 w 82475"/>
                      <a:gd name="connsiteY3" fmla="*/ 78128 h 149397"/>
                      <a:gd name="connsiteX4" fmla="*/ 24636 w 82475"/>
                      <a:gd name="connsiteY4" fmla="*/ 74318 h 149397"/>
                      <a:gd name="connsiteX5" fmla="*/ 21189 w 82475"/>
                      <a:gd name="connsiteY5" fmla="*/ 70559 h 149397"/>
                      <a:gd name="connsiteX6" fmla="*/ 21189 w 82475"/>
                      <a:gd name="connsiteY6" fmla="*/ 31647 h 149397"/>
                      <a:gd name="connsiteX7" fmla="*/ 29655 w 82475"/>
                      <a:gd name="connsiteY7" fmla="*/ 23977 h 149397"/>
                      <a:gd name="connsiteX8" fmla="*/ 41060 w 82475"/>
                      <a:gd name="connsiteY8" fmla="*/ 20523 h 149397"/>
                      <a:gd name="connsiteX9" fmla="*/ 55508 w 82475"/>
                      <a:gd name="connsiteY9" fmla="*/ 27990 h 149397"/>
                      <a:gd name="connsiteX10" fmla="*/ 60729 w 82475"/>
                      <a:gd name="connsiteY10" fmla="*/ 53338 h 149397"/>
                      <a:gd name="connsiteX11" fmla="*/ 55812 w 82475"/>
                      <a:gd name="connsiteY11" fmla="*/ 75181 h 149397"/>
                      <a:gd name="connsiteX12" fmla="*/ 71628 w 82475"/>
                      <a:gd name="connsiteY12" fmla="*/ 12598 h 149397"/>
                      <a:gd name="connsiteX13" fmla="*/ 59411 w 82475"/>
                      <a:gd name="connsiteY13" fmla="*/ 3048 h 149397"/>
                      <a:gd name="connsiteX14" fmla="*/ 44558 w 82475"/>
                      <a:gd name="connsiteY14" fmla="*/ 0 h 149397"/>
                      <a:gd name="connsiteX15" fmla="*/ 30314 w 82475"/>
                      <a:gd name="connsiteY15" fmla="*/ 3403 h 149397"/>
                      <a:gd name="connsiteX16" fmla="*/ 21341 w 82475"/>
                      <a:gd name="connsiteY16" fmla="*/ 9448 h 149397"/>
                      <a:gd name="connsiteX17" fmla="*/ 21341 w 82475"/>
                      <a:gd name="connsiteY17" fmla="*/ 3505 h 149397"/>
                      <a:gd name="connsiteX18" fmla="*/ 19871 w 82475"/>
                      <a:gd name="connsiteY18" fmla="*/ 1981 h 149397"/>
                      <a:gd name="connsiteX19" fmla="*/ 1470 w 82475"/>
                      <a:gd name="connsiteY19" fmla="*/ 1981 h 149397"/>
                      <a:gd name="connsiteX20" fmla="*/ 0 w 82475"/>
                      <a:gd name="connsiteY20" fmla="*/ 3505 h 149397"/>
                      <a:gd name="connsiteX21" fmla="*/ 0 w 82475"/>
                      <a:gd name="connsiteY21" fmla="*/ 147925 h 149397"/>
                      <a:gd name="connsiteX22" fmla="*/ 710 w 82475"/>
                      <a:gd name="connsiteY22" fmla="*/ 149195 h 149397"/>
                      <a:gd name="connsiteX23" fmla="*/ 1470 w 82475"/>
                      <a:gd name="connsiteY23" fmla="*/ 149398 h 149397"/>
                      <a:gd name="connsiteX24" fmla="*/ 2180 w 82475"/>
                      <a:gd name="connsiteY24" fmla="*/ 149245 h 149397"/>
                      <a:gd name="connsiteX25" fmla="*/ 20581 w 82475"/>
                      <a:gd name="connsiteY25" fmla="*/ 139594 h 149397"/>
                      <a:gd name="connsiteX26" fmla="*/ 21392 w 82475"/>
                      <a:gd name="connsiteY26" fmla="*/ 138273 h 149397"/>
                      <a:gd name="connsiteX27" fmla="*/ 21392 w 82475"/>
                      <a:gd name="connsiteY27" fmla="*/ 93520 h 149397"/>
                      <a:gd name="connsiteX28" fmla="*/ 29503 w 82475"/>
                      <a:gd name="connsiteY28" fmla="*/ 99006 h 149397"/>
                      <a:gd name="connsiteX29" fmla="*/ 43696 w 82475"/>
                      <a:gd name="connsiteY29" fmla="*/ 102460 h 149397"/>
                      <a:gd name="connsiteX30" fmla="*/ 58448 w 82475"/>
                      <a:gd name="connsiteY30" fmla="*/ 99412 h 149397"/>
                      <a:gd name="connsiteX31" fmla="*/ 70867 w 82475"/>
                      <a:gd name="connsiteY31" fmla="*/ 90116 h 149397"/>
                      <a:gd name="connsiteX32" fmla="*/ 79333 w 82475"/>
                      <a:gd name="connsiteY32" fmla="*/ 74623 h 149397"/>
                      <a:gd name="connsiteX33" fmla="*/ 82476 w 82475"/>
                      <a:gd name="connsiteY33" fmla="*/ 52779 h 149397"/>
                      <a:gd name="connsiteX34" fmla="*/ 79637 w 82475"/>
                      <a:gd name="connsiteY34" fmla="*/ 29006 h 149397"/>
                      <a:gd name="connsiteX35" fmla="*/ 71628 w 82475"/>
                      <a:gd name="connsiteY35" fmla="*/ 12547 h 149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2475" h="149397">
                        <a:moveTo>
                          <a:pt x="55761" y="75181"/>
                        </a:moveTo>
                        <a:cubicBezTo>
                          <a:pt x="52567" y="79804"/>
                          <a:pt x="47955" y="82039"/>
                          <a:pt x="41719" y="82039"/>
                        </a:cubicBezTo>
                        <a:cubicBezTo>
                          <a:pt x="39489" y="82039"/>
                          <a:pt x="37360" y="81684"/>
                          <a:pt x="35434" y="80972"/>
                        </a:cubicBezTo>
                        <a:cubicBezTo>
                          <a:pt x="33406" y="80211"/>
                          <a:pt x="31429" y="79245"/>
                          <a:pt x="29604" y="78128"/>
                        </a:cubicBezTo>
                        <a:cubicBezTo>
                          <a:pt x="27779" y="76959"/>
                          <a:pt x="26106" y="75689"/>
                          <a:pt x="24636" y="74318"/>
                        </a:cubicBezTo>
                        <a:cubicBezTo>
                          <a:pt x="23268" y="73048"/>
                          <a:pt x="22102" y="71829"/>
                          <a:pt x="21189" y="70559"/>
                        </a:cubicBezTo>
                        <a:lnTo>
                          <a:pt x="21189" y="31647"/>
                        </a:lnTo>
                        <a:cubicBezTo>
                          <a:pt x="23420" y="28803"/>
                          <a:pt x="26309" y="26212"/>
                          <a:pt x="29655" y="23977"/>
                        </a:cubicBezTo>
                        <a:cubicBezTo>
                          <a:pt x="33102" y="21691"/>
                          <a:pt x="36904" y="20523"/>
                          <a:pt x="41060" y="20523"/>
                        </a:cubicBezTo>
                        <a:cubicBezTo>
                          <a:pt x="47397" y="20523"/>
                          <a:pt x="52162" y="22961"/>
                          <a:pt x="55508" y="27990"/>
                        </a:cubicBezTo>
                        <a:cubicBezTo>
                          <a:pt x="58955" y="33120"/>
                          <a:pt x="60729" y="41655"/>
                          <a:pt x="60729" y="53338"/>
                        </a:cubicBezTo>
                        <a:cubicBezTo>
                          <a:pt x="60729" y="63091"/>
                          <a:pt x="59056" y="70457"/>
                          <a:pt x="55812" y="75181"/>
                        </a:cubicBezTo>
                        <a:moveTo>
                          <a:pt x="71628" y="12598"/>
                        </a:moveTo>
                        <a:cubicBezTo>
                          <a:pt x="68180" y="8331"/>
                          <a:pt x="64074" y="5080"/>
                          <a:pt x="59411" y="3048"/>
                        </a:cubicBezTo>
                        <a:cubicBezTo>
                          <a:pt x="54798" y="1016"/>
                          <a:pt x="49779" y="0"/>
                          <a:pt x="44558" y="0"/>
                        </a:cubicBezTo>
                        <a:cubicBezTo>
                          <a:pt x="39337" y="0"/>
                          <a:pt x="34521" y="1118"/>
                          <a:pt x="30314" y="3403"/>
                        </a:cubicBezTo>
                        <a:cubicBezTo>
                          <a:pt x="27171" y="5080"/>
                          <a:pt x="24180" y="7112"/>
                          <a:pt x="21341" y="9448"/>
                        </a:cubicBezTo>
                        <a:lnTo>
                          <a:pt x="21341" y="3505"/>
                        </a:lnTo>
                        <a:cubicBezTo>
                          <a:pt x="21341" y="2692"/>
                          <a:pt x="20682" y="1981"/>
                          <a:pt x="19871" y="1981"/>
                        </a:cubicBezTo>
                        <a:lnTo>
                          <a:pt x="1470" y="1981"/>
                        </a:lnTo>
                        <a:cubicBezTo>
                          <a:pt x="659" y="1981"/>
                          <a:pt x="0" y="2642"/>
                          <a:pt x="0" y="3505"/>
                        </a:cubicBezTo>
                        <a:lnTo>
                          <a:pt x="0" y="147925"/>
                        </a:lnTo>
                        <a:cubicBezTo>
                          <a:pt x="0" y="148433"/>
                          <a:pt x="253" y="148941"/>
                          <a:pt x="710" y="149195"/>
                        </a:cubicBezTo>
                        <a:cubicBezTo>
                          <a:pt x="963" y="149347"/>
                          <a:pt x="1217" y="149398"/>
                          <a:pt x="1470" y="149398"/>
                        </a:cubicBezTo>
                        <a:cubicBezTo>
                          <a:pt x="1724" y="149398"/>
                          <a:pt x="1926" y="149347"/>
                          <a:pt x="2180" y="149245"/>
                        </a:cubicBezTo>
                        <a:lnTo>
                          <a:pt x="20581" y="139594"/>
                        </a:lnTo>
                        <a:cubicBezTo>
                          <a:pt x="21088" y="139340"/>
                          <a:pt x="21392" y="138832"/>
                          <a:pt x="21392" y="138273"/>
                        </a:cubicBezTo>
                        <a:lnTo>
                          <a:pt x="21392" y="93520"/>
                        </a:lnTo>
                        <a:cubicBezTo>
                          <a:pt x="23673" y="95552"/>
                          <a:pt x="26410" y="97380"/>
                          <a:pt x="29503" y="99006"/>
                        </a:cubicBezTo>
                        <a:cubicBezTo>
                          <a:pt x="33913" y="101292"/>
                          <a:pt x="38678" y="102460"/>
                          <a:pt x="43696" y="102460"/>
                        </a:cubicBezTo>
                        <a:cubicBezTo>
                          <a:pt x="48715" y="102460"/>
                          <a:pt x="53733" y="101444"/>
                          <a:pt x="58448" y="99412"/>
                        </a:cubicBezTo>
                        <a:cubicBezTo>
                          <a:pt x="63162" y="97380"/>
                          <a:pt x="67319" y="94282"/>
                          <a:pt x="70867" y="90116"/>
                        </a:cubicBezTo>
                        <a:cubicBezTo>
                          <a:pt x="74416" y="86002"/>
                          <a:pt x="77254" y="80769"/>
                          <a:pt x="79333" y="74623"/>
                        </a:cubicBezTo>
                        <a:cubicBezTo>
                          <a:pt x="81411" y="68476"/>
                          <a:pt x="82476" y="61161"/>
                          <a:pt x="82476" y="52779"/>
                        </a:cubicBezTo>
                        <a:cubicBezTo>
                          <a:pt x="82476" y="43585"/>
                          <a:pt x="81512" y="35610"/>
                          <a:pt x="79637" y="29006"/>
                        </a:cubicBezTo>
                        <a:cubicBezTo>
                          <a:pt x="77711" y="22351"/>
                          <a:pt x="75024" y="16814"/>
                          <a:pt x="71628" y="12547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6EAFF1BA-AFDD-4A5F-146C-E6105042CE19}"/>
                      </a:ext>
                    </a:extLst>
                  </p:cNvPr>
                  <p:cNvSpPr/>
                  <p:nvPr/>
                </p:nvSpPr>
                <p:spPr>
                  <a:xfrm>
                    <a:off x="6123042" y="6142849"/>
                    <a:ext cx="58143" cy="137510"/>
                  </a:xfrm>
                  <a:custGeom>
                    <a:avLst/>
                    <a:gdLst>
                      <a:gd name="connsiteX0" fmla="*/ 56623 w 58143"/>
                      <a:gd name="connsiteY0" fmla="*/ 37083 h 137510"/>
                      <a:gd name="connsiteX1" fmla="*/ 34673 w 58143"/>
                      <a:gd name="connsiteY1" fmla="*/ 37083 h 137510"/>
                      <a:gd name="connsiteX2" fmla="*/ 34673 w 58143"/>
                      <a:gd name="connsiteY2" fmla="*/ 1473 h 137510"/>
                      <a:gd name="connsiteX3" fmla="*/ 33964 w 58143"/>
                      <a:gd name="connsiteY3" fmla="*/ 203 h 137510"/>
                      <a:gd name="connsiteX4" fmla="*/ 33203 w 58143"/>
                      <a:gd name="connsiteY4" fmla="*/ 0 h 137510"/>
                      <a:gd name="connsiteX5" fmla="*/ 32493 w 58143"/>
                      <a:gd name="connsiteY5" fmla="*/ 152 h 137510"/>
                      <a:gd name="connsiteX6" fmla="*/ 14295 w 58143"/>
                      <a:gd name="connsiteY6" fmla="*/ 9956 h 137510"/>
                      <a:gd name="connsiteX7" fmla="*/ 13484 w 58143"/>
                      <a:gd name="connsiteY7" fmla="*/ 11277 h 137510"/>
                      <a:gd name="connsiteX8" fmla="*/ 13484 w 58143"/>
                      <a:gd name="connsiteY8" fmla="*/ 37032 h 137510"/>
                      <a:gd name="connsiteX9" fmla="*/ 1470 w 58143"/>
                      <a:gd name="connsiteY9" fmla="*/ 37032 h 137510"/>
                      <a:gd name="connsiteX10" fmla="*/ 0 w 58143"/>
                      <a:gd name="connsiteY10" fmla="*/ 38556 h 137510"/>
                      <a:gd name="connsiteX11" fmla="*/ 0 w 58143"/>
                      <a:gd name="connsiteY11" fmla="*/ 55624 h 137510"/>
                      <a:gd name="connsiteX12" fmla="*/ 1470 w 58143"/>
                      <a:gd name="connsiteY12" fmla="*/ 57148 h 137510"/>
                      <a:gd name="connsiteX13" fmla="*/ 13484 w 58143"/>
                      <a:gd name="connsiteY13" fmla="*/ 57148 h 137510"/>
                      <a:gd name="connsiteX14" fmla="*/ 13484 w 58143"/>
                      <a:gd name="connsiteY14" fmla="*/ 110740 h 137510"/>
                      <a:gd name="connsiteX15" fmla="*/ 19567 w 58143"/>
                      <a:gd name="connsiteY15" fmla="*/ 130856 h 137510"/>
                      <a:gd name="connsiteX16" fmla="*/ 36245 w 58143"/>
                      <a:gd name="connsiteY16" fmla="*/ 137511 h 137510"/>
                      <a:gd name="connsiteX17" fmla="*/ 46789 w 58143"/>
                      <a:gd name="connsiteY17" fmla="*/ 136292 h 137510"/>
                      <a:gd name="connsiteX18" fmla="*/ 55203 w 58143"/>
                      <a:gd name="connsiteY18" fmla="*/ 132939 h 137510"/>
                      <a:gd name="connsiteX19" fmla="*/ 55913 w 58143"/>
                      <a:gd name="connsiteY19" fmla="*/ 131821 h 137510"/>
                      <a:gd name="connsiteX20" fmla="*/ 58093 w 58143"/>
                      <a:gd name="connsiteY20" fmla="*/ 115261 h 137510"/>
                      <a:gd name="connsiteX21" fmla="*/ 57434 w 58143"/>
                      <a:gd name="connsiteY21" fmla="*/ 113788 h 137510"/>
                      <a:gd name="connsiteX22" fmla="*/ 56623 w 58143"/>
                      <a:gd name="connsiteY22" fmla="*/ 113534 h 137510"/>
                      <a:gd name="connsiteX23" fmla="*/ 55862 w 58143"/>
                      <a:gd name="connsiteY23" fmla="*/ 113737 h 137510"/>
                      <a:gd name="connsiteX24" fmla="*/ 49881 w 58143"/>
                      <a:gd name="connsiteY24" fmla="*/ 116226 h 137510"/>
                      <a:gd name="connsiteX25" fmla="*/ 42936 w 58143"/>
                      <a:gd name="connsiteY25" fmla="*/ 117344 h 137510"/>
                      <a:gd name="connsiteX26" fmla="*/ 36549 w 58143"/>
                      <a:gd name="connsiteY26" fmla="*/ 115414 h 137510"/>
                      <a:gd name="connsiteX27" fmla="*/ 34724 w 58143"/>
                      <a:gd name="connsiteY27" fmla="*/ 107388 h 137510"/>
                      <a:gd name="connsiteX28" fmla="*/ 34724 w 58143"/>
                      <a:gd name="connsiteY28" fmla="*/ 57097 h 137510"/>
                      <a:gd name="connsiteX29" fmla="*/ 56673 w 58143"/>
                      <a:gd name="connsiteY29" fmla="*/ 57097 h 137510"/>
                      <a:gd name="connsiteX30" fmla="*/ 58144 w 58143"/>
                      <a:gd name="connsiteY30" fmla="*/ 55573 h 137510"/>
                      <a:gd name="connsiteX31" fmla="*/ 58144 w 58143"/>
                      <a:gd name="connsiteY31" fmla="*/ 38505 h 137510"/>
                      <a:gd name="connsiteX32" fmla="*/ 56673 w 58143"/>
                      <a:gd name="connsiteY32" fmla="*/ 36981 h 137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58143" h="137510">
                        <a:moveTo>
                          <a:pt x="56623" y="37083"/>
                        </a:moveTo>
                        <a:lnTo>
                          <a:pt x="34673" y="37083"/>
                        </a:lnTo>
                        <a:lnTo>
                          <a:pt x="34673" y="1473"/>
                        </a:lnTo>
                        <a:cubicBezTo>
                          <a:pt x="34673" y="965"/>
                          <a:pt x="34420" y="457"/>
                          <a:pt x="33964" y="203"/>
                        </a:cubicBezTo>
                        <a:cubicBezTo>
                          <a:pt x="33710" y="51"/>
                          <a:pt x="33457" y="0"/>
                          <a:pt x="33203" y="0"/>
                        </a:cubicBezTo>
                        <a:cubicBezTo>
                          <a:pt x="32950" y="0"/>
                          <a:pt x="32696" y="51"/>
                          <a:pt x="32493" y="152"/>
                        </a:cubicBezTo>
                        <a:lnTo>
                          <a:pt x="14295" y="9956"/>
                        </a:lnTo>
                        <a:cubicBezTo>
                          <a:pt x="13788" y="10210"/>
                          <a:pt x="13484" y="10718"/>
                          <a:pt x="13484" y="11277"/>
                        </a:cubicBezTo>
                        <a:lnTo>
                          <a:pt x="13484" y="37032"/>
                        </a:lnTo>
                        <a:lnTo>
                          <a:pt x="1470" y="37032"/>
                        </a:lnTo>
                        <a:cubicBezTo>
                          <a:pt x="659" y="37032"/>
                          <a:pt x="0" y="37692"/>
                          <a:pt x="0" y="38556"/>
                        </a:cubicBezTo>
                        <a:lnTo>
                          <a:pt x="0" y="55624"/>
                        </a:lnTo>
                        <a:cubicBezTo>
                          <a:pt x="0" y="56437"/>
                          <a:pt x="659" y="57148"/>
                          <a:pt x="1470" y="57148"/>
                        </a:cubicBezTo>
                        <a:lnTo>
                          <a:pt x="13484" y="57148"/>
                        </a:lnTo>
                        <a:lnTo>
                          <a:pt x="13484" y="110740"/>
                        </a:lnTo>
                        <a:cubicBezTo>
                          <a:pt x="13484" y="119681"/>
                          <a:pt x="15512" y="126488"/>
                          <a:pt x="19567" y="130856"/>
                        </a:cubicBezTo>
                        <a:cubicBezTo>
                          <a:pt x="23622" y="135276"/>
                          <a:pt x="29249" y="137511"/>
                          <a:pt x="36245" y="137511"/>
                        </a:cubicBezTo>
                        <a:cubicBezTo>
                          <a:pt x="40097" y="137511"/>
                          <a:pt x="43646" y="137105"/>
                          <a:pt x="46789" y="136292"/>
                        </a:cubicBezTo>
                        <a:cubicBezTo>
                          <a:pt x="49982" y="135479"/>
                          <a:pt x="52821" y="134361"/>
                          <a:pt x="55203" y="132939"/>
                        </a:cubicBezTo>
                        <a:cubicBezTo>
                          <a:pt x="55609" y="132685"/>
                          <a:pt x="55862" y="132279"/>
                          <a:pt x="55913" y="131821"/>
                        </a:cubicBezTo>
                        <a:lnTo>
                          <a:pt x="58093" y="115261"/>
                        </a:lnTo>
                        <a:cubicBezTo>
                          <a:pt x="58144" y="114702"/>
                          <a:pt x="57941" y="114144"/>
                          <a:pt x="57434" y="113788"/>
                        </a:cubicBezTo>
                        <a:cubicBezTo>
                          <a:pt x="57180" y="113636"/>
                          <a:pt x="56876" y="113534"/>
                          <a:pt x="56623" y="113534"/>
                        </a:cubicBezTo>
                        <a:cubicBezTo>
                          <a:pt x="56369" y="113534"/>
                          <a:pt x="56116" y="113585"/>
                          <a:pt x="55862" y="113737"/>
                        </a:cubicBezTo>
                        <a:cubicBezTo>
                          <a:pt x="54291" y="114652"/>
                          <a:pt x="52263" y="115464"/>
                          <a:pt x="49881" y="116226"/>
                        </a:cubicBezTo>
                        <a:cubicBezTo>
                          <a:pt x="47498" y="116988"/>
                          <a:pt x="45166" y="117344"/>
                          <a:pt x="42936" y="117344"/>
                        </a:cubicBezTo>
                        <a:cubicBezTo>
                          <a:pt x="39894" y="117344"/>
                          <a:pt x="37715" y="116684"/>
                          <a:pt x="36549" y="115414"/>
                        </a:cubicBezTo>
                        <a:cubicBezTo>
                          <a:pt x="35687" y="114550"/>
                          <a:pt x="34724" y="112417"/>
                          <a:pt x="34724" y="107388"/>
                        </a:cubicBezTo>
                        <a:lnTo>
                          <a:pt x="34724" y="57097"/>
                        </a:lnTo>
                        <a:lnTo>
                          <a:pt x="56673" y="57097"/>
                        </a:lnTo>
                        <a:cubicBezTo>
                          <a:pt x="57485" y="57097"/>
                          <a:pt x="58144" y="56437"/>
                          <a:pt x="58144" y="55573"/>
                        </a:cubicBezTo>
                        <a:lnTo>
                          <a:pt x="58144" y="38505"/>
                        </a:lnTo>
                        <a:cubicBezTo>
                          <a:pt x="58144" y="37692"/>
                          <a:pt x="57485" y="36981"/>
                          <a:pt x="56673" y="3698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5C44A680-6501-50D6-117B-040F8DD83288}"/>
                      </a:ext>
                    </a:extLst>
                  </p:cNvPr>
                  <p:cNvSpPr/>
                  <p:nvPr/>
                </p:nvSpPr>
                <p:spPr>
                  <a:xfrm>
                    <a:off x="6293206" y="6177900"/>
                    <a:ext cx="74677" cy="102409"/>
                  </a:xfrm>
                  <a:custGeom>
                    <a:avLst/>
                    <a:gdLst>
                      <a:gd name="connsiteX0" fmla="*/ 72751 w 74677"/>
                      <a:gd name="connsiteY0" fmla="*/ 60755 h 102409"/>
                      <a:gd name="connsiteX1" fmla="*/ 66313 w 74677"/>
                      <a:gd name="connsiteY1" fmla="*/ 51916 h 102409"/>
                      <a:gd name="connsiteX2" fmla="*/ 55972 w 74677"/>
                      <a:gd name="connsiteY2" fmla="*/ 45312 h 102409"/>
                      <a:gd name="connsiteX3" fmla="*/ 41981 w 74677"/>
                      <a:gd name="connsiteY3" fmla="*/ 39369 h 102409"/>
                      <a:gd name="connsiteX4" fmla="*/ 33363 w 74677"/>
                      <a:gd name="connsiteY4" fmla="*/ 35508 h 102409"/>
                      <a:gd name="connsiteX5" fmla="*/ 28294 w 74677"/>
                      <a:gd name="connsiteY5" fmla="*/ 32308 h 102409"/>
                      <a:gd name="connsiteX6" fmla="*/ 26013 w 74677"/>
                      <a:gd name="connsiteY6" fmla="*/ 29666 h 102409"/>
                      <a:gd name="connsiteX7" fmla="*/ 25456 w 74677"/>
                      <a:gd name="connsiteY7" fmla="*/ 26923 h 102409"/>
                      <a:gd name="connsiteX8" fmla="*/ 27939 w 74677"/>
                      <a:gd name="connsiteY8" fmla="*/ 21843 h 102409"/>
                      <a:gd name="connsiteX9" fmla="*/ 36912 w 74677"/>
                      <a:gd name="connsiteY9" fmla="*/ 19710 h 102409"/>
                      <a:gd name="connsiteX10" fmla="*/ 49230 w 74677"/>
                      <a:gd name="connsiteY10" fmla="*/ 21640 h 102409"/>
                      <a:gd name="connsiteX11" fmla="*/ 60534 w 74677"/>
                      <a:gd name="connsiteY11" fmla="*/ 27634 h 102409"/>
                      <a:gd name="connsiteX12" fmla="*/ 61700 w 74677"/>
                      <a:gd name="connsiteY12" fmla="*/ 27888 h 102409"/>
                      <a:gd name="connsiteX13" fmla="*/ 62663 w 74677"/>
                      <a:gd name="connsiteY13" fmla="*/ 27177 h 102409"/>
                      <a:gd name="connsiteX14" fmla="*/ 70774 w 74677"/>
                      <a:gd name="connsiteY14" fmla="*/ 12801 h 102409"/>
                      <a:gd name="connsiteX15" fmla="*/ 70369 w 74677"/>
                      <a:gd name="connsiteY15" fmla="*/ 10871 h 102409"/>
                      <a:gd name="connsiteX16" fmla="*/ 55262 w 74677"/>
                      <a:gd name="connsiteY16" fmla="*/ 2997 h 102409"/>
                      <a:gd name="connsiteX17" fmla="*/ 37368 w 74677"/>
                      <a:gd name="connsiteY17" fmla="*/ 0 h 102409"/>
                      <a:gd name="connsiteX18" fmla="*/ 23985 w 74677"/>
                      <a:gd name="connsiteY18" fmla="*/ 1676 h 102409"/>
                      <a:gd name="connsiteX19" fmla="*/ 13188 w 74677"/>
                      <a:gd name="connsiteY19" fmla="*/ 6807 h 102409"/>
                      <a:gd name="connsiteX20" fmla="*/ 6091 w 74677"/>
                      <a:gd name="connsiteY20" fmla="*/ 15544 h 102409"/>
                      <a:gd name="connsiteX21" fmla="*/ 3607 w 74677"/>
                      <a:gd name="connsiteY21" fmla="*/ 27482 h 102409"/>
                      <a:gd name="connsiteX22" fmla="*/ 5128 w 74677"/>
                      <a:gd name="connsiteY22" fmla="*/ 37896 h 102409"/>
                      <a:gd name="connsiteX23" fmla="*/ 10248 w 74677"/>
                      <a:gd name="connsiteY23" fmla="*/ 46176 h 102409"/>
                      <a:gd name="connsiteX24" fmla="*/ 19220 w 74677"/>
                      <a:gd name="connsiteY24" fmla="*/ 52881 h 102409"/>
                      <a:gd name="connsiteX25" fmla="*/ 32299 w 74677"/>
                      <a:gd name="connsiteY25" fmla="*/ 58875 h 102409"/>
                      <a:gd name="connsiteX26" fmla="*/ 48267 w 74677"/>
                      <a:gd name="connsiteY26" fmla="*/ 66038 h 102409"/>
                      <a:gd name="connsiteX27" fmla="*/ 53336 w 74677"/>
                      <a:gd name="connsiteY27" fmla="*/ 73454 h 102409"/>
                      <a:gd name="connsiteX28" fmla="*/ 37520 w 74677"/>
                      <a:gd name="connsiteY28" fmla="*/ 82496 h 102409"/>
                      <a:gd name="connsiteX29" fmla="*/ 24188 w 74677"/>
                      <a:gd name="connsiteY29" fmla="*/ 80211 h 102409"/>
                      <a:gd name="connsiteX30" fmla="*/ 10806 w 74677"/>
                      <a:gd name="connsiteY30" fmla="*/ 73302 h 102409"/>
                      <a:gd name="connsiteX31" fmla="*/ 9640 w 74677"/>
                      <a:gd name="connsiteY31" fmla="*/ 73048 h 102409"/>
                      <a:gd name="connsiteX32" fmla="*/ 8677 w 74677"/>
                      <a:gd name="connsiteY32" fmla="*/ 73759 h 102409"/>
                      <a:gd name="connsiteX33" fmla="*/ 211 w 74677"/>
                      <a:gd name="connsiteY33" fmla="*/ 87932 h 102409"/>
                      <a:gd name="connsiteX34" fmla="*/ 617 w 74677"/>
                      <a:gd name="connsiteY34" fmla="*/ 89913 h 102409"/>
                      <a:gd name="connsiteX35" fmla="*/ 17852 w 74677"/>
                      <a:gd name="connsiteY35" fmla="*/ 98853 h 102409"/>
                      <a:gd name="connsiteX36" fmla="*/ 37723 w 74677"/>
                      <a:gd name="connsiteY36" fmla="*/ 102409 h 102409"/>
                      <a:gd name="connsiteX37" fmla="*/ 51460 w 74677"/>
                      <a:gd name="connsiteY37" fmla="*/ 100936 h 102409"/>
                      <a:gd name="connsiteX38" fmla="*/ 63221 w 74677"/>
                      <a:gd name="connsiteY38" fmla="*/ 96009 h 102409"/>
                      <a:gd name="connsiteX39" fmla="*/ 71534 w 74677"/>
                      <a:gd name="connsiteY39" fmla="*/ 86865 h 102409"/>
                      <a:gd name="connsiteX40" fmla="*/ 74677 w 74677"/>
                      <a:gd name="connsiteY40" fmla="*/ 72794 h 102409"/>
                      <a:gd name="connsiteX41" fmla="*/ 72599 w 74677"/>
                      <a:gd name="connsiteY41" fmla="*/ 60755 h 102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74677" h="102409">
                        <a:moveTo>
                          <a:pt x="72751" y="60755"/>
                        </a:moveTo>
                        <a:cubicBezTo>
                          <a:pt x="71332" y="57402"/>
                          <a:pt x="69152" y="54456"/>
                          <a:pt x="66313" y="51916"/>
                        </a:cubicBezTo>
                        <a:cubicBezTo>
                          <a:pt x="63525" y="49478"/>
                          <a:pt x="60027" y="47242"/>
                          <a:pt x="55972" y="45312"/>
                        </a:cubicBezTo>
                        <a:cubicBezTo>
                          <a:pt x="51967" y="43433"/>
                          <a:pt x="47253" y="41401"/>
                          <a:pt x="41981" y="39369"/>
                        </a:cubicBezTo>
                        <a:cubicBezTo>
                          <a:pt x="38433" y="37946"/>
                          <a:pt x="35493" y="36626"/>
                          <a:pt x="33363" y="35508"/>
                        </a:cubicBezTo>
                        <a:cubicBezTo>
                          <a:pt x="31234" y="34390"/>
                          <a:pt x="29562" y="33324"/>
                          <a:pt x="28294" y="32308"/>
                        </a:cubicBezTo>
                        <a:cubicBezTo>
                          <a:pt x="27128" y="31393"/>
                          <a:pt x="26368" y="30479"/>
                          <a:pt x="26013" y="29666"/>
                        </a:cubicBezTo>
                        <a:cubicBezTo>
                          <a:pt x="25608" y="28853"/>
                          <a:pt x="25456" y="27939"/>
                          <a:pt x="25456" y="26923"/>
                        </a:cubicBezTo>
                        <a:cubicBezTo>
                          <a:pt x="25456" y="24840"/>
                          <a:pt x="26267" y="23164"/>
                          <a:pt x="27939" y="21843"/>
                        </a:cubicBezTo>
                        <a:cubicBezTo>
                          <a:pt x="29714" y="20421"/>
                          <a:pt x="32755" y="19710"/>
                          <a:pt x="36912" y="19710"/>
                        </a:cubicBezTo>
                        <a:cubicBezTo>
                          <a:pt x="41069" y="19710"/>
                          <a:pt x="45428" y="20370"/>
                          <a:pt x="49230" y="21640"/>
                        </a:cubicBezTo>
                        <a:cubicBezTo>
                          <a:pt x="53032" y="22910"/>
                          <a:pt x="56834" y="24942"/>
                          <a:pt x="60534" y="27634"/>
                        </a:cubicBezTo>
                        <a:cubicBezTo>
                          <a:pt x="60889" y="27888"/>
                          <a:pt x="61295" y="27990"/>
                          <a:pt x="61700" y="27888"/>
                        </a:cubicBezTo>
                        <a:cubicBezTo>
                          <a:pt x="62106" y="27787"/>
                          <a:pt x="62460" y="27533"/>
                          <a:pt x="62663" y="27177"/>
                        </a:cubicBezTo>
                        <a:lnTo>
                          <a:pt x="70774" y="12801"/>
                        </a:lnTo>
                        <a:cubicBezTo>
                          <a:pt x="71129" y="12141"/>
                          <a:pt x="70977" y="11328"/>
                          <a:pt x="70369" y="10871"/>
                        </a:cubicBezTo>
                        <a:cubicBezTo>
                          <a:pt x="66060" y="7620"/>
                          <a:pt x="60991" y="4978"/>
                          <a:pt x="55262" y="2997"/>
                        </a:cubicBezTo>
                        <a:cubicBezTo>
                          <a:pt x="49534" y="1016"/>
                          <a:pt x="43502" y="0"/>
                          <a:pt x="37368" y="0"/>
                        </a:cubicBezTo>
                        <a:cubicBezTo>
                          <a:pt x="32552" y="0"/>
                          <a:pt x="28091" y="559"/>
                          <a:pt x="23985" y="1676"/>
                        </a:cubicBezTo>
                        <a:cubicBezTo>
                          <a:pt x="19879" y="2794"/>
                          <a:pt x="16230" y="4572"/>
                          <a:pt x="13188" y="6807"/>
                        </a:cubicBezTo>
                        <a:cubicBezTo>
                          <a:pt x="10147" y="9144"/>
                          <a:pt x="7713" y="12090"/>
                          <a:pt x="6091" y="15544"/>
                        </a:cubicBezTo>
                        <a:cubicBezTo>
                          <a:pt x="4418" y="18999"/>
                          <a:pt x="3607" y="23012"/>
                          <a:pt x="3607" y="27482"/>
                        </a:cubicBezTo>
                        <a:cubicBezTo>
                          <a:pt x="3607" y="31393"/>
                          <a:pt x="4114" y="34898"/>
                          <a:pt x="5128" y="37896"/>
                        </a:cubicBezTo>
                        <a:cubicBezTo>
                          <a:pt x="6142" y="40943"/>
                          <a:pt x="7865" y="43737"/>
                          <a:pt x="10248" y="46176"/>
                        </a:cubicBezTo>
                        <a:cubicBezTo>
                          <a:pt x="12580" y="48563"/>
                          <a:pt x="15571" y="50849"/>
                          <a:pt x="19220" y="52881"/>
                        </a:cubicBezTo>
                        <a:cubicBezTo>
                          <a:pt x="22820" y="54913"/>
                          <a:pt x="27230" y="56945"/>
                          <a:pt x="32299" y="58875"/>
                        </a:cubicBezTo>
                        <a:cubicBezTo>
                          <a:pt x="39041" y="61517"/>
                          <a:pt x="44414" y="63904"/>
                          <a:pt x="48267" y="66038"/>
                        </a:cubicBezTo>
                        <a:cubicBezTo>
                          <a:pt x="51714" y="67968"/>
                          <a:pt x="53336" y="70356"/>
                          <a:pt x="53336" y="73454"/>
                        </a:cubicBezTo>
                        <a:cubicBezTo>
                          <a:pt x="53336" y="75689"/>
                          <a:pt x="53336" y="82496"/>
                          <a:pt x="37520" y="82496"/>
                        </a:cubicBezTo>
                        <a:cubicBezTo>
                          <a:pt x="33262" y="82496"/>
                          <a:pt x="28750" y="81734"/>
                          <a:pt x="24188" y="80211"/>
                        </a:cubicBezTo>
                        <a:cubicBezTo>
                          <a:pt x="19575" y="78687"/>
                          <a:pt x="15064" y="76350"/>
                          <a:pt x="10806" y="73302"/>
                        </a:cubicBezTo>
                        <a:cubicBezTo>
                          <a:pt x="10451" y="73048"/>
                          <a:pt x="10045" y="72946"/>
                          <a:pt x="9640" y="73048"/>
                        </a:cubicBezTo>
                        <a:cubicBezTo>
                          <a:pt x="9234" y="73150"/>
                          <a:pt x="8879" y="73404"/>
                          <a:pt x="8677" y="73759"/>
                        </a:cubicBezTo>
                        <a:lnTo>
                          <a:pt x="211" y="87932"/>
                        </a:lnTo>
                        <a:cubicBezTo>
                          <a:pt x="-195" y="88592"/>
                          <a:pt x="8" y="89456"/>
                          <a:pt x="617" y="89913"/>
                        </a:cubicBezTo>
                        <a:cubicBezTo>
                          <a:pt x="5534" y="93520"/>
                          <a:pt x="11312" y="96517"/>
                          <a:pt x="17852" y="98853"/>
                        </a:cubicBezTo>
                        <a:cubicBezTo>
                          <a:pt x="24391" y="101190"/>
                          <a:pt x="31082" y="102409"/>
                          <a:pt x="37723" y="102409"/>
                        </a:cubicBezTo>
                        <a:cubicBezTo>
                          <a:pt x="42488" y="102409"/>
                          <a:pt x="47101" y="101901"/>
                          <a:pt x="51460" y="100936"/>
                        </a:cubicBezTo>
                        <a:cubicBezTo>
                          <a:pt x="55871" y="99920"/>
                          <a:pt x="59825" y="98295"/>
                          <a:pt x="63221" y="96009"/>
                        </a:cubicBezTo>
                        <a:cubicBezTo>
                          <a:pt x="66668" y="93723"/>
                          <a:pt x="69456" y="90624"/>
                          <a:pt x="71534" y="86865"/>
                        </a:cubicBezTo>
                        <a:cubicBezTo>
                          <a:pt x="73613" y="83106"/>
                          <a:pt x="74677" y="78331"/>
                          <a:pt x="74677" y="72794"/>
                        </a:cubicBezTo>
                        <a:cubicBezTo>
                          <a:pt x="74677" y="68120"/>
                          <a:pt x="73968" y="64107"/>
                          <a:pt x="72599" y="6075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EB02C144-68D8-90FC-6457-DA9D764FAF1E}"/>
                      </a:ext>
                    </a:extLst>
                  </p:cNvPr>
                  <p:cNvSpPr/>
                  <p:nvPr/>
                </p:nvSpPr>
                <p:spPr>
                  <a:xfrm>
                    <a:off x="6194416" y="6178001"/>
                    <a:ext cx="87342" cy="102510"/>
                  </a:xfrm>
                  <a:custGeom>
                    <a:avLst/>
                    <a:gdLst>
                      <a:gd name="connsiteX0" fmla="*/ 61084 w 87342"/>
                      <a:gd name="connsiteY0" fmla="*/ 71524 h 102510"/>
                      <a:gd name="connsiteX1" fmla="*/ 43646 w 87342"/>
                      <a:gd name="connsiteY1" fmla="*/ 81684 h 102510"/>
                      <a:gd name="connsiteX2" fmla="*/ 28083 w 87342"/>
                      <a:gd name="connsiteY2" fmla="*/ 74166 h 102510"/>
                      <a:gd name="connsiteX3" fmla="*/ 21088 w 87342"/>
                      <a:gd name="connsiteY3" fmla="*/ 51205 h 102510"/>
                      <a:gd name="connsiteX4" fmla="*/ 27576 w 87342"/>
                      <a:gd name="connsiteY4" fmla="*/ 28853 h 102510"/>
                      <a:gd name="connsiteX5" fmla="*/ 43646 w 87342"/>
                      <a:gd name="connsiteY5" fmla="*/ 20726 h 102510"/>
                      <a:gd name="connsiteX6" fmla="*/ 60323 w 87342"/>
                      <a:gd name="connsiteY6" fmla="*/ 29717 h 102510"/>
                      <a:gd name="connsiteX7" fmla="*/ 66204 w 87342"/>
                      <a:gd name="connsiteY7" fmla="*/ 51205 h 102510"/>
                      <a:gd name="connsiteX8" fmla="*/ 61084 w 87342"/>
                      <a:gd name="connsiteY8" fmla="*/ 71575 h 102510"/>
                      <a:gd name="connsiteX9" fmla="*/ 43646 w 87342"/>
                      <a:gd name="connsiteY9" fmla="*/ 0 h 102510"/>
                      <a:gd name="connsiteX10" fmla="*/ 12521 w 87342"/>
                      <a:gd name="connsiteY10" fmla="*/ 13716 h 102510"/>
                      <a:gd name="connsiteX11" fmla="*/ 0 w 87342"/>
                      <a:gd name="connsiteY11" fmla="*/ 51255 h 102510"/>
                      <a:gd name="connsiteX12" fmla="*/ 13535 w 87342"/>
                      <a:gd name="connsiteY12" fmla="*/ 89862 h 102510"/>
                      <a:gd name="connsiteX13" fmla="*/ 43696 w 87342"/>
                      <a:gd name="connsiteY13" fmla="*/ 102511 h 102510"/>
                      <a:gd name="connsiteX14" fmla="*/ 77457 w 87342"/>
                      <a:gd name="connsiteY14" fmla="*/ 85493 h 102510"/>
                      <a:gd name="connsiteX15" fmla="*/ 87342 w 87342"/>
                      <a:gd name="connsiteY15" fmla="*/ 51306 h 102510"/>
                      <a:gd name="connsiteX16" fmla="*/ 75987 w 87342"/>
                      <a:gd name="connsiteY16" fmla="*/ 15189 h 102510"/>
                      <a:gd name="connsiteX17" fmla="*/ 43646 w 87342"/>
                      <a:gd name="connsiteY17" fmla="*/ 51 h 102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7342" h="102510">
                        <a:moveTo>
                          <a:pt x="61084" y="71524"/>
                        </a:moveTo>
                        <a:cubicBezTo>
                          <a:pt x="56927" y="77925"/>
                          <a:pt x="50438" y="81684"/>
                          <a:pt x="43646" y="81684"/>
                        </a:cubicBezTo>
                        <a:cubicBezTo>
                          <a:pt x="37765" y="81684"/>
                          <a:pt x="32088" y="79144"/>
                          <a:pt x="28083" y="74166"/>
                        </a:cubicBezTo>
                        <a:cubicBezTo>
                          <a:pt x="23572" y="68578"/>
                          <a:pt x="21088" y="60094"/>
                          <a:pt x="21088" y="51205"/>
                        </a:cubicBezTo>
                        <a:cubicBezTo>
                          <a:pt x="21088" y="42315"/>
                          <a:pt x="23268" y="34390"/>
                          <a:pt x="27576" y="28853"/>
                        </a:cubicBezTo>
                        <a:cubicBezTo>
                          <a:pt x="31632" y="23570"/>
                          <a:pt x="37613" y="20726"/>
                          <a:pt x="43646" y="20726"/>
                        </a:cubicBezTo>
                        <a:cubicBezTo>
                          <a:pt x="50084" y="20726"/>
                          <a:pt x="56217" y="23926"/>
                          <a:pt x="60323" y="29717"/>
                        </a:cubicBezTo>
                        <a:cubicBezTo>
                          <a:pt x="64176" y="35203"/>
                          <a:pt x="66204" y="43077"/>
                          <a:pt x="66204" y="51205"/>
                        </a:cubicBezTo>
                        <a:cubicBezTo>
                          <a:pt x="66204" y="58875"/>
                          <a:pt x="64531" y="66190"/>
                          <a:pt x="61084" y="71575"/>
                        </a:cubicBezTo>
                        <a:moveTo>
                          <a:pt x="43646" y="0"/>
                        </a:moveTo>
                        <a:cubicBezTo>
                          <a:pt x="31885" y="0"/>
                          <a:pt x="20378" y="4877"/>
                          <a:pt x="12521" y="13716"/>
                        </a:cubicBezTo>
                        <a:cubicBezTo>
                          <a:pt x="4258" y="23062"/>
                          <a:pt x="0" y="36727"/>
                          <a:pt x="0" y="51255"/>
                        </a:cubicBezTo>
                        <a:cubicBezTo>
                          <a:pt x="0" y="65784"/>
                          <a:pt x="4816" y="80464"/>
                          <a:pt x="13535" y="89862"/>
                        </a:cubicBezTo>
                        <a:cubicBezTo>
                          <a:pt x="21291" y="98244"/>
                          <a:pt x="32291" y="102511"/>
                          <a:pt x="43696" y="102511"/>
                        </a:cubicBezTo>
                        <a:cubicBezTo>
                          <a:pt x="56826" y="102511"/>
                          <a:pt x="69448" y="96263"/>
                          <a:pt x="77457" y="85493"/>
                        </a:cubicBezTo>
                        <a:cubicBezTo>
                          <a:pt x="84148" y="76502"/>
                          <a:pt x="87342" y="64158"/>
                          <a:pt x="87342" y="51306"/>
                        </a:cubicBezTo>
                        <a:cubicBezTo>
                          <a:pt x="87342" y="37591"/>
                          <a:pt x="83489" y="24383"/>
                          <a:pt x="75987" y="15189"/>
                        </a:cubicBezTo>
                        <a:cubicBezTo>
                          <a:pt x="68028" y="5385"/>
                          <a:pt x="56116" y="51"/>
                          <a:pt x="43646" y="51"/>
                        </a:cubicBezTo>
                      </a:path>
                    </a:pathLst>
                  </a:custGeom>
                  <a:solidFill>
                    <a:schemeClr val="bg1"/>
                  </a:solidFill>
                  <a:ln w="505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6118D14D-66AD-1699-5D84-E30BA9AE5ACA}"/>
                    </a:ext>
                  </a:extLst>
                </p:cNvPr>
                <p:cNvSpPr/>
                <p:nvPr/>
              </p:nvSpPr>
              <p:spPr>
                <a:xfrm>
                  <a:off x="6217937" y="6143154"/>
                  <a:ext cx="40249" cy="20319"/>
                </a:xfrm>
                <a:custGeom>
                  <a:avLst/>
                  <a:gdLst>
                    <a:gd name="connsiteX0" fmla="*/ 20125 w 40249"/>
                    <a:gd name="connsiteY0" fmla="*/ 0 h 20319"/>
                    <a:gd name="connsiteX1" fmla="*/ 0 w 40249"/>
                    <a:gd name="connsiteY1" fmla="*/ 20319 h 20319"/>
                    <a:gd name="connsiteX2" fmla="*/ 40249 w 40249"/>
                    <a:gd name="connsiteY2" fmla="*/ 20319 h 20319"/>
                    <a:gd name="connsiteX3" fmla="*/ 20125 w 40249"/>
                    <a:gd name="connsiteY3" fmla="*/ 0 h 20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249" h="20319">
                      <a:moveTo>
                        <a:pt x="20125" y="0"/>
                      </a:moveTo>
                      <a:lnTo>
                        <a:pt x="0" y="20319"/>
                      </a:lnTo>
                      <a:lnTo>
                        <a:pt x="40249" y="20319"/>
                      </a:lnTo>
                      <a:lnTo>
                        <a:pt x="20125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0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15008EA6-A6BE-D539-1212-FF0915A38534}"/>
              </a:ext>
            </a:extLst>
          </p:cNvPr>
          <p:cNvSpPr/>
          <p:nvPr userDrawn="1"/>
        </p:nvSpPr>
        <p:spPr>
          <a:xfrm>
            <a:off x="121217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55A5A43-9F04-7F34-1FCF-D205F7803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44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B867E93F-D2CF-7981-8604-2D623465E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44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583535-05AA-38BD-2E76-0847FC1F8B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47344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1AB25F1-CF76-D838-0CDB-38978319395C}"/>
              </a:ext>
            </a:extLst>
          </p:cNvPr>
          <p:cNvSpPr/>
          <p:nvPr userDrawn="1"/>
        </p:nvSpPr>
        <p:spPr>
          <a:xfrm>
            <a:off x="4582710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18745FA3-2E54-85D6-E0A5-B1361E9FF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93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416ABC31-E148-A82B-1838-F5B924054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193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B0C58-D359-4075-D124-3020829B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878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97E27F-A31E-7B46-3885-711B163D889D}"/>
              </a:ext>
            </a:extLst>
          </p:cNvPr>
          <p:cNvSpPr/>
          <p:nvPr userDrawn="1"/>
        </p:nvSpPr>
        <p:spPr>
          <a:xfrm>
            <a:off x="7953245" y="2213241"/>
            <a:ext cx="3026580" cy="2850432"/>
          </a:xfrm>
          <a:custGeom>
            <a:avLst/>
            <a:gdLst>
              <a:gd name="connsiteX0" fmla="*/ 172850 w 5557308"/>
              <a:gd name="connsiteY0" fmla="*/ 0 h 5233870"/>
              <a:gd name="connsiteX1" fmla="*/ 5384458 w 5557308"/>
              <a:gd name="connsiteY1" fmla="*/ 0 h 5233870"/>
              <a:gd name="connsiteX2" fmla="*/ 5557308 w 5557308"/>
              <a:gd name="connsiteY2" fmla="*/ 172942 h 5233870"/>
              <a:gd name="connsiteX3" fmla="*/ 5557308 w 5557308"/>
              <a:gd name="connsiteY3" fmla="*/ 1605720 h 5233870"/>
              <a:gd name="connsiteX4" fmla="*/ 5557308 w 5557308"/>
              <a:gd name="connsiteY4" fmla="*/ 3628150 h 5233870"/>
              <a:gd name="connsiteX5" fmla="*/ 5557308 w 5557308"/>
              <a:gd name="connsiteY5" fmla="*/ 5060928 h 5233870"/>
              <a:gd name="connsiteX6" fmla="*/ 5384458 w 5557308"/>
              <a:gd name="connsiteY6" fmla="*/ 5233870 h 5233870"/>
              <a:gd name="connsiteX7" fmla="*/ 172850 w 5557308"/>
              <a:gd name="connsiteY7" fmla="*/ 5233870 h 5233870"/>
              <a:gd name="connsiteX8" fmla="*/ 0 w 5557308"/>
              <a:gd name="connsiteY8" fmla="*/ 5060928 h 5233870"/>
              <a:gd name="connsiteX9" fmla="*/ 0 w 5557308"/>
              <a:gd name="connsiteY9" fmla="*/ 3628150 h 5233870"/>
              <a:gd name="connsiteX10" fmla="*/ 0 w 5557308"/>
              <a:gd name="connsiteY10" fmla="*/ 1605720 h 5233870"/>
              <a:gd name="connsiteX11" fmla="*/ 0 w 5557308"/>
              <a:gd name="connsiteY11" fmla="*/ 172942 h 5233870"/>
              <a:gd name="connsiteX12" fmla="*/ 172850 w 5557308"/>
              <a:gd name="connsiteY12" fmla="*/ 0 h 523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57308" h="5233870">
                <a:moveTo>
                  <a:pt x="172850" y="0"/>
                </a:moveTo>
                <a:lnTo>
                  <a:pt x="5384458" y="0"/>
                </a:lnTo>
                <a:cubicBezTo>
                  <a:pt x="5479920" y="0"/>
                  <a:pt x="5557308" y="77429"/>
                  <a:pt x="5557308" y="172942"/>
                </a:cubicBezTo>
                <a:lnTo>
                  <a:pt x="5557308" y="1605720"/>
                </a:lnTo>
                <a:lnTo>
                  <a:pt x="5557308" y="3628150"/>
                </a:lnTo>
                <a:lnTo>
                  <a:pt x="5557308" y="5060928"/>
                </a:lnTo>
                <a:cubicBezTo>
                  <a:pt x="5557308" y="5156441"/>
                  <a:pt x="5479920" y="5233870"/>
                  <a:pt x="5384458" y="5233870"/>
                </a:cubicBezTo>
                <a:lnTo>
                  <a:pt x="172850" y="5233870"/>
                </a:lnTo>
                <a:cubicBezTo>
                  <a:pt x="77388" y="5233870"/>
                  <a:pt x="0" y="5156441"/>
                  <a:pt x="0" y="5060928"/>
                </a:cubicBezTo>
                <a:lnTo>
                  <a:pt x="0" y="3628150"/>
                </a:lnTo>
                <a:lnTo>
                  <a:pt x="0" y="1605720"/>
                </a:lnTo>
                <a:lnTo>
                  <a:pt x="0" y="172942"/>
                </a:lnTo>
                <a:cubicBezTo>
                  <a:pt x="0" y="77429"/>
                  <a:pt x="77388" y="0"/>
                  <a:pt x="172850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862DF31-07E5-3014-C5AA-FAC6BCECA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412" y="4345736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FD5DF8E9-C03B-E070-586C-BA227B9753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8412" y="4667591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D7730569-84A1-A9F0-DAE0-F9C899B814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8413" y="2247893"/>
            <a:ext cx="2956243" cy="2020920"/>
          </a:xfrm>
          <a:custGeom>
            <a:avLst/>
            <a:gdLst>
              <a:gd name="connsiteX0" fmla="*/ 45577 w 2956243"/>
              <a:gd name="connsiteY0" fmla="*/ 0 h 2020920"/>
              <a:gd name="connsiteX1" fmla="*/ 2910992 w 2956243"/>
              <a:gd name="connsiteY1" fmla="*/ 0 h 2020920"/>
              <a:gd name="connsiteX2" fmla="*/ 2918269 w 2956243"/>
              <a:gd name="connsiteY2" fmla="*/ 1469 h 2020920"/>
              <a:gd name="connsiteX3" fmla="*/ 2951641 w 2956243"/>
              <a:gd name="connsiteY3" fmla="*/ 34835 h 2020920"/>
              <a:gd name="connsiteX4" fmla="*/ 2956243 w 2956243"/>
              <a:gd name="connsiteY4" fmla="*/ 57627 h 2020920"/>
              <a:gd name="connsiteX5" fmla="*/ 2956243 w 2956243"/>
              <a:gd name="connsiteY5" fmla="*/ 2020920 h 2020920"/>
              <a:gd name="connsiteX6" fmla="*/ 0 w 2956243"/>
              <a:gd name="connsiteY6" fmla="*/ 2020920 h 2020920"/>
              <a:gd name="connsiteX7" fmla="*/ 0 w 2956243"/>
              <a:gd name="connsiteY7" fmla="*/ 1936492 h 2020920"/>
              <a:gd name="connsiteX8" fmla="*/ 0 w 2956243"/>
              <a:gd name="connsiteY8" fmla="*/ 841178 h 2020920"/>
              <a:gd name="connsiteX9" fmla="*/ 0 w 2956243"/>
              <a:gd name="connsiteY9" fmla="*/ 59240 h 2020920"/>
              <a:gd name="connsiteX10" fmla="*/ 38300 w 2956243"/>
              <a:gd name="connsiteY10" fmla="*/ 1469 h 202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6243" h="2020920">
                <a:moveTo>
                  <a:pt x="45577" y="0"/>
                </a:moveTo>
                <a:lnTo>
                  <a:pt x="2910992" y="0"/>
                </a:lnTo>
                <a:lnTo>
                  <a:pt x="2918269" y="1469"/>
                </a:lnTo>
                <a:cubicBezTo>
                  <a:pt x="2933274" y="7814"/>
                  <a:pt x="2945294" y="19833"/>
                  <a:pt x="2951641" y="34835"/>
                </a:cubicBezTo>
                <a:lnTo>
                  <a:pt x="2956243" y="57627"/>
                </a:lnTo>
                <a:lnTo>
                  <a:pt x="2956243" y="2020920"/>
                </a:lnTo>
                <a:lnTo>
                  <a:pt x="0" y="2020920"/>
                </a:lnTo>
                <a:lnTo>
                  <a:pt x="0" y="1936492"/>
                </a:lnTo>
                <a:lnTo>
                  <a:pt x="0" y="841178"/>
                </a:lnTo>
                <a:lnTo>
                  <a:pt x="0" y="59240"/>
                </a:lnTo>
                <a:cubicBezTo>
                  <a:pt x="0" y="33270"/>
                  <a:pt x="15793" y="10987"/>
                  <a:pt x="38300" y="14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S"/>
              <a:t>Click icon or drag and drop picture</a:t>
            </a:r>
          </a:p>
          <a:p>
            <a:endParaRPr lang="en-I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45114CD-9414-32AE-5103-3B23CF6570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57130" y="1207778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7B2A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  <p:sp>
        <p:nvSpPr>
          <p:cNvPr id="18" name="Title Placeholder 12">
            <a:extLst>
              <a:ext uri="{FF2B5EF4-FFF2-40B4-BE49-F238E27FC236}">
                <a16:creationId xmlns:a16="http://schemas.microsoft.com/office/drawing/2014/main" id="{F166856E-D708-42D3-698F-550FB138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130" y="502551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16666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960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resenter no image gold">
    <p:bg>
      <p:bgPr>
        <a:solidFill>
          <a:srgbClr val="D4A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32" y="1634120"/>
            <a:ext cx="5879507" cy="5223879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833665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F62AD-8FAF-9958-F5B8-124FA15C68FA}"/>
              </a:ext>
            </a:extLst>
          </p:cNvPr>
          <p:cNvGrpSpPr/>
          <p:nvPr userDrawn="1"/>
        </p:nvGrpSpPr>
        <p:grpSpPr>
          <a:xfrm>
            <a:off x="1878034" y="935280"/>
            <a:ext cx="2702978" cy="3008672"/>
            <a:chOff x="1689833" y="2042460"/>
            <a:chExt cx="2702978" cy="300867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F8ACA3E-3F01-511F-E750-8D7D5A203E26}"/>
                </a:ext>
              </a:extLst>
            </p:cNvPr>
            <p:cNvSpPr/>
            <p:nvPr/>
          </p:nvSpPr>
          <p:spPr>
            <a:xfrm>
              <a:off x="1689833" y="2042460"/>
              <a:ext cx="2702978" cy="3008672"/>
            </a:xfrm>
            <a:custGeom>
              <a:avLst/>
              <a:gdLst>
                <a:gd name="connsiteX0" fmla="*/ 2582846 w 2702978"/>
                <a:gd name="connsiteY0" fmla="*/ 0 h 3008672"/>
                <a:gd name="connsiteX1" fmla="*/ 2702978 w 2702978"/>
                <a:gd name="connsiteY1" fmla="*/ 120347 h 3008672"/>
                <a:gd name="connsiteX2" fmla="*/ 2702978 w 2702978"/>
                <a:gd name="connsiteY2" fmla="*/ 2888325 h 3008672"/>
                <a:gd name="connsiteX3" fmla="*/ 2582846 w 2702978"/>
                <a:gd name="connsiteY3" fmla="*/ 3008672 h 3008672"/>
                <a:gd name="connsiteX4" fmla="*/ 120132 w 2702978"/>
                <a:gd name="connsiteY4" fmla="*/ 3008672 h 3008672"/>
                <a:gd name="connsiteX5" fmla="*/ 0 w 2702978"/>
                <a:gd name="connsiteY5" fmla="*/ 2888325 h 3008672"/>
                <a:gd name="connsiteX6" fmla="*/ 0 w 2702978"/>
                <a:gd name="connsiteY6" fmla="*/ 120347 h 3008672"/>
                <a:gd name="connsiteX7" fmla="*/ 120132 w 2702978"/>
                <a:gd name="connsiteY7" fmla="*/ 0 h 30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2978" h="3008672">
                  <a:moveTo>
                    <a:pt x="2582846" y="0"/>
                  </a:moveTo>
                  <a:cubicBezTo>
                    <a:pt x="2649193" y="0"/>
                    <a:pt x="2702978" y="53881"/>
                    <a:pt x="2702978" y="120347"/>
                  </a:cubicBezTo>
                  <a:lnTo>
                    <a:pt x="2702978" y="2888325"/>
                  </a:lnTo>
                  <a:cubicBezTo>
                    <a:pt x="2702978" y="2954791"/>
                    <a:pt x="2649193" y="3008672"/>
                    <a:pt x="2582846" y="3008672"/>
                  </a:cubicBezTo>
                  <a:lnTo>
                    <a:pt x="120132" y="3008672"/>
                  </a:lnTo>
                  <a:cubicBezTo>
                    <a:pt x="53785" y="3008672"/>
                    <a:pt x="0" y="2954791"/>
                    <a:pt x="0" y="2888325"/>
                  </a:cubicBezTo>
                  <a:lnTo>
                    <a:pt x="0" y="120347"/>
                  </a:lnTo>
                  <a:cubicBezTo>
                    <a:pt x="0" y="53881"/>
                    <a:pt x="53785" y="0"/>
                    <a:pt x="12013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  <a:effectLst>
              <a:outerShdw blurRad="165100" dist="127000" dir="5400000" algn="ctr" rotWithShape="0">
                <a:srgbClr val="000000">
                  <a:alpha val="19850"/>
                </a:srgbClr>
              </a:outerShdw>
            </a:effectLst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9C2019A-17C3-E812-2990-1707F269541D}"/>
                </a:ext>
              </a:extLst>
            </p:cNvPr>
            <p:cNvGrpSpPr/>
            <p:nvPr/>
          </p:nvGrpSpPr>
          <p:grpSpPr>
            <a:xfrm>
              <a:off x="2189703" y="2504230"/>
              <a:ext cx="1703464" cy="2085611"/>
              <a:chOff x="8233664" y="2504230"/>
              <a:chExt cx="1703464" cy="2085611"/>
            </a:xfrm>
            <a:solidFill>
              <a:srgbClr val="341D5B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D8AD917-F889-5202-933D-5624B72DF3BF}"/>
                  </a:ext>
                </a:extLst>
              </p:cNvPr>
              <p:cNvSpPr/>
              <p:nvPr/>
            </p:nvSpPr>
            <p:spPr>
              <a:xfrm>
                <a:off x="9394023" y="3935035"/>
                <a:ext cx="541917" cy="654446"/>
              </a:xfrm>
              <a:custGeom>
                <a:avLst/>
                <a:gdLst>
                  <a:gd name="connsiteX0" fmla="*/ 481851 w 541917"/>
                  <a:gd name="connsiteY0" fmla="*/ 0 h 654446"/>
                  <a:gd name="connsiteX1" fmla="*/ 541917 w 541917"/>
                  <a:gd name="connsiteY1" fmla="*/ 60173 h 654446"/>
                  <a:gd name="connsiteX2" fmla="*/ 541917 w 541917"/>
                  <a:gd name="connsiteY2" fmla="*/ 594273 h 654446"/>
                  <a:gd name="connsiteX3" fmla="*/ 481851 w 541917"/>
                  <a:gd name="connsiteY3" fmla="*/ 654446 h 654446"/>
                  <a:gd name="connsiteX4" fmla="*/ 60066 w 541917"/>
                  <a:gd name="connsiteY4" fmla="*/ 654446 h 654446"/>
                  <a:gd name="connsiteX5" fmla="*/ 0 w 541917"/>
                  <a:gd name="connsiteY5" fmla="*/ 594273 h 654446"/>
                  <a:gd name="connsiteX6" fmla="*/ 0 w 541917"/>
                  <a:gd name="connsiteY6" fmla="*/ 60173 h 654446"/>
                  <a:gd name="connsiteX7" fmla="*/ 60066 w 541917"/>
                  <a:gd name="connsiteY7" fmla="*/ 0 h 65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17" h="654446">
                    <a:moveTo>
                      <a:pt x="481851" y="0"/>
                    </a:moveTo>
                    <a:cubicBezTo>
                      <a:pt x="515025" y="0"/>
                      <a:pt x="541917" y="26940"/>
                      <a:pt x="541917" y="60173"/>
                    </a:cubicBezTo>
                    <a:lnTo>
                      <a:pt x="541917" y="594273"/>
                    </a:lnTo>
                    <a:cubicBezTo>
                      <a:pt x="541917" y="627506"/>
                      <a:pt x="515025" y="654446"/>
                      <a:pt x="481851" y="654446"/>
                    </a:cubicBezTo>
                    <a:lnTo>
                      <a:pt x="60066" y="654446"/>
                    </a:lnTo>
                    <a:cubicBezTo>
                      <a:pt x="26892" y="654446"/>
                      <a:pt x="0" y="627506"/>
                      <a:pt x="0" y="594273"/>
                    </a:cubicBezTo>
                    <a:lnTo>
                      <a:pt x="0" y="60173"/>
                    </a:lnTo>
                    <a:cubicBezTo>
                      <a:pt x="0" y="26940"/>
                      <a:pt x="26892" y="0"/>
                      <a:pt x="60066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2BE48FC4-BC63-7761-8940-12C93A80AA7C}"/>
                  </a:ext>
                </a:extLst>
              </p:cNvPr>
              <p:cNvGrpSpPr/>
              <p:nvPr/>
            </p:nvGrpSpPr>
            <p:grpSpPr>
              <a:xfrm>
                <a:off x="9534337" y="4065972"/>
                <a:ext cx="261167" cy="392451"/>
                <a:chOff x="9534337" y="4065972"/>
                <a:chExt cx="261167" cy="392451"/>
              </a:xfrm>
              <a:grpFill/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82A11AD6-4864-BB01-EC92-5B3F1AF29C48}"/>
                    </a:ext>
                  </a:extLst>
                </p:cNvPr>
                <p:cNvSpPr/>
                <p:nvPr/>
              </p:nvSpPr>
              <p:spPr>
                <a:xfrm>
                  <a:off x="9534337" y="4065972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5 h 168966"/>
                    <a:gd name="connsiteX8" fmla="*/ 110762 w 110762"/>
                    <a:gd name="connsiteY8" fmla="*/ 129975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4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6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5"/>
                      </a:lnTo>
                      <a:lnTo>
                        <a:pt x="110762" y="129975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F7C4AFB-911D-6935-A69A-4931BC226C56}"/>
                    </a:ext>
                  </a:extLst>
                </p:cNvPr>
                <p:cNvSpPr/>
                <p:nvPr/>
              </p:nvSpPr>
              <p:spPr>
                <a:xfrm>
                  <a:off x="9661677" y="4065972"/>
                  <a:ext cx="133827" cy="171855"/>
                </a:xfrm>
                <a:custGeom>
                  <a:avLst/>
                  <a:gdLst>
                    <a:gd name="connsiteX0" fmla="*/ 0 w 133827"/>
                    <a:gd name="connsiteY0" fmla="*/ 85928 h 171855"/>
                    <a:gd name="connsiteX1" fmla="*/ 66914 w 133827"/>
                    <a:gd name="connsiteY1" fmla="*/ 0 h 171855"/>
                    <a:gd name="connsiteX2" fmla="*/ 133827 w 133827"/>
                    <a:gd name="connsiteY2" fmla="*/ 85928 h 171855"/>
                    <a:gd name="connsiteX3" fmla="*/ 66914 w 133827"/>
                    <a:gd name="connsiteY3" fmla="*/ 171855 h 171855"/>
                    <a:gd name="connsiteX4" fmla="*/ 0 w 133827"/>
                    <a:gd name="connsiteY4" fmla="*/ 85928 h 171855"/>
                    <a:gd name="connsiteX5" fmla="*/ 66914 w 133827"/>
                    <a:gd name="connsiteY5" fmla="*/ 132382 h 171855"/>
                    <a:gd name="connsiteX6" fmla="*/ 90820 w 133827"/>
                    <a:gd name="connsiteY6" fmla="*/ 85928 h 171855"/>
                    <a:gd name="connsiteX7" fmla="*/ 66914 w 133827"/>
                    <a:gd name="connsiteY7" fmla="*/ 39474 h 171855"/>
                    <a:gd name="connsiteX8" fmla="*/ 43248 w 133827"/>
                    <a:gd name="connsiteY8" fmla="*/ 85928 h 171855"/>
                    <a:gd name="connsiteX9" fmla="*/ 66914 w 133827"/>
                    <a:gd name="connsiteY9" fmla="*/ 132382 h 17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7" h="171855">
                      <a:moveTo>
                        <a:pt x="0" y="85928"/>
                      </a:moveTo>
                      <a:cubicBezTo>
                        <a:pt x="0" y="37909"/>
                        <a:pt x="18260" y="0"/>
                        <a:pt x="66914" y="0"/>
                      </a:cubicBezTo>
                      <a:cubicBezTo>
                        <a:pt x="115567" y="0"/>
                        <a:pt x="133827" y="37789"/>
                        <a:pt x="133827" y="85928"/>
                      </a:cubicBezTo>
                      <a:cubicBezTo>
                        <a:pt x="133827" y="134066"/>
                        <a:pt x="115567" y="171855"/>
                        <a:pt x="66914" y="171855"/>
                      </a:cubicBezTo>
                      <a:cubicBezTo>
                        <a:pt x="18260" y="171855"/>
                        <a:pt x="0" y="134427"/>
                        <a:pt x="0" y="85928"/>
                      </a:cubicBezTo>
                      <a:close/>
                      <a:moveTo>
                        <a:pt x="66914" y="132382"/>
                      </a:moveTo>
                      <a:cubicBezTo>
                        <a:pt x="86135" y="132382"/>
                        <a:pt x="90820" y="112163"/>
                        <a:pt x="90820" y="85928"/>
                      </a:cubicBezTo>
                      <a:cubicBezTo>
                        <a:pt x="90820" y="59692"/>
                        <a:pt x="86135" y="39474"/>
                        <a:pt x="66914" y="39474"/>
                      </a:cubicBezTo>
                      <a:cubicBezTo>
                        <a:pt x="47693" y="39474"/>
                        <a:pt x="43248" y="60173"/>
                        <a:pt x="43248" y="85928"/>
                      </a:cubicBezTo>
                      <a:cubicBezTo>
                        <a:pt x="43248" y="111682"/>
                        <a:pt x="47693" y="132382"/>
                        <a:pt x="66914" y="1323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09BF9-C7C0-427C-25A6-4DF8455228A3}"/>
                    </a:ext>
                  </a:extLst>
                </p:cNvPr>
                <p:cNvSpPr/>
                <p:nvPr/>
              </p:nvSpPr>
              <p:spPr>
                <a:xfrm>
                  <a:off x="9534337" y="4289456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4 h 168966"/>
                    <a:gd name="connsiteX8" fmla="*/ 110762 w 110762"/>
                    <a:gd name="connsiteY8" fmla="*/ 129974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3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5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4"/>
                      </a:lnTo>
                      <a:lnTo>
                        <a:pt x="110762" y="129974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CC7F5B2E-C91E-AB9F-AC8B-B8AF1448ABF2}"/>
                    </a:ext>
                  </a:extLst>
                </p:cNvPr>
                <p:cNvSpPr/>
                <p:nvPr/>
              </p:nvSpPr>
              <p:spPr>
                <a:xfrm>
                  <a:off x="9656152" y="4292344"/>
                  <a:ext cx="134908" cy="166078"/>
                </a:xfrm>
                <a:custGeom>
                  <a:avLst/>
                  <a:gdLst>
                    <a:gd name="connsiteX0" fmla="*/ 134789 w 134908"/>
                    <a:gd name="connsiteY0" fmla="*/ 128290 h 166078"/>
                    <a:gd name="connsiteX1" fmla="*/ 115087 w 134908"/>
                    <a:gd name="connsiteY1" fmla="*/ 128290 h 166078"/>
                    <a:gd name="connsiteX2" fmla="*/ 115087 w 134908"/>
                    <a:gd name="connsiteY2" fmla="*/ 166079 h 166078"/>
                    <a:gd name="connsiteX3" fmla="*/ 74122 w 134908"/>
                    <a:gd name="connsiteY3" fmla="*/ 166079 h 166078"/>
                    <a:gd name="connsiteX4" fmla="*/ 74122 w 134908"/>
                    <a:gd name="connsiteY4" fmla="*/ 128290 h 166078"/>
                    <a:gd name="connsiteX5" fmla="*/ 0 w 134908"/>
                    <a:gd name="connsiteY5" fmla="*/ 128290 h 166078"/>
                    <a:gd name="connsiteX6" fmla="*/ 0 w 134908"/>
                    <a:gd name="connsiteY6" fmla="*/ 103017 h 166078"/>
                    <a:gd name="connsiteX7" fmla="*/ 72800 w 134908"/>
                    <a:gd name="connsiteY7" fmla="*/ 0 h 166078"/>
                    <a:gd name="connsiteX8" fmla="*/ 114967 w 134908"/>
                    <a:gd name="connsiteY8" fmla="*/ 0 h 166078"/>
                    <a:gd name="connsiteX9" fmla="*/ 114967 w 134908"/>
                    <a:gd name="connsiteY9" fmla="*/ 93269 h 166078"/>
                    <a:gd name="connsiteX10" fmla="*/ 134909 w 134908"/>
                    <a:gd name="connsiteY10" fmla="*/ 93269 h 166078"/>
                    <a:gd name="connsiteX11" fmla="*/ 134909 w 134908"/>
                    <a:gd name="connsiteY11" fmla="*/ 128290 h 166078"/>
                    <a:gd name="connsiteX12" fmla="*/ 74122 w 134908"/>
                    <a:gd name="connsiteY12" fmla="*/ 93269 h 166078"/>
                    <a:gd name="connsiteX13" fmla="*/ 74122 w 134908"/>
                    <a:gd name="connsiteY13" fmla="*/ 48981 h 166078"/>
                    <a:gd name="connsiteX14" fmla="*/ 43728 w 134908"/>
                    <a:gd name="connsiteY14" fmla="*/ 93269 h 166078"/>
                    <a:gd name="connsiteX15" fmla="*/ 74122 w 134908"/>
                    <a:gd name="connsiteY15" fmla="*/ 93269 h 16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908" h="166078">
                      <a:moveTo>
                        <a:pt x="134789" y="128290"/>
                      </a:moveTo>
                      <a:lnTo>
                        <a:pt x="115087" y="128290"/>
                      </a:lnTo>
                      <a:lnTo>
                        <a:pt x="115087" y="166079"/>
                      </a:lnTo>
                      <a:lnTo>
                        <a:pt x="74122" y="166079"/>
                      </a:lnTo>
                      <a:lnTo>
                        <a:pt x="74122" y="128290"/>
                      </a:lnTo>
                      <a:lnTo>
                        <a:pt x="0" y="128290"/>
                      </a:lnTo>
                      <a:lnTo>
                        <a:pt x="0" y="103017"/>
                      </a:lnTo>
                      <a:lnTo>
                        <a:pt x="72800" y="0"/>
                      </a:lnTo>
                      <a:lnTo>
                        <a:pt x="114967" y="0"/>
                      </a:lnTo>
                      <a:lnTo>
                        <a:pt x="114967" y="93269"/>
                      </a:lnTo>
                      <a:lnTo>
                        <a:pt x="134909" y="93269"/>
                      </a:lnTo>
                      <a:lnTo>
                        <a:pt x="134909" y="128290"/>
                      </a:lnTo>
                      <a:close/>
                      <a:moveTo>
                        <a:pt x="74122" y="93269"/>
                      </a:moveTo>
                      <a:lnTo>
                        <a:pt x="74122" y="48981"/>
                      </a:lnTo>
                      <a:lnTo>
                        <a:pt x="43728" y="93269"/>
                      </a:lnTo>
                      <a:lnTo>
                        <a:pt x="74122" y="932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42A7D63C-148C-C49D-4EBC-6FC42606165B}"/>
                  </a:ext>
                </a:extLst>
              </p:cNvPr>
              <p:cNvGrpSpPr/>
              <p:nvPr/>
            </p:nvGrpSpPr>
            <p:grpSpPr>
              <a:xfrm>
                <a:off x="8233664" y="2504230"/>
                <a:ext cx="1703464" cy="2085611"/>
                <a:chOff x="8233664" y="2504230"/>
                <a:chExt cx="1703464" cy="2085611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1573870-38AD-36A8-1EB7-C2F6F5E86D4D}"/>
                    </a:ext>
                  </a:extLst>
                </p:cNvPr>
                <p:cNvSpPr/>
                <p:nvPr/>
              </p:nvSpPr>
              <p:spPr>
                <a:xfrm>
                  <a:off x="8233905" y="3832708"/>
                  <a:ext cx="49254" cy="49493"/>
                </a:xfrm>
                <a:custGeom>
                  <a:avLst/>
                  <a:gdLst>
                    <a:gd name="connsiteX0" fmla="*/ 24627 w 49254"/>
                    <a:gd name="connsiteY0" fmla="*/ 49494 h 49493"/>
                    <a:gd name="connsiteX1" fmla="*/ 29432 w 49254"/>
                    <a:gd name="connsiteY1" fmla="*/ 49012 h 49493"/>
                    <a:gd name="connsiteX2" fmla="*/ 34118 w 49254"/>
                    <a:gd name="connsiteY2" fmla="*/ 47568 h 49493"/>
                    <a:gd name="connsiteX3" fmla="*/ 38322 w 49254"/>
                    <a:gd name="connsiteY3" fmla="*/ 45282 h 49493"/>
                    <a:gd name="connsiteX4" fmla="*/ 42166 w 49254"/>
                    <a:gd name="connsiteY4" fmla="*/ 42153 h 49493"/>
                    <a:gd name="connsiteX5" fmla="*/ 47452 w 49254"/>
                    <a:gd name="connsiteY5" fmla="*/ 34089 h 49493"/>
                    <a:gd name="connsiteX6" fmla="*/ 49254 w 49254"/>
                    <a:gd name="connsiteY6" fmla="*/ 24702 h 49493"/>
                    <a:gd name="connsiteX7" fmla="*/ 47452 w 49254"/>
                    <a:gd name="connsiteY7" fmla="*/ 15195 h 49493"/>
                    <a:gd name="connsiteX8" fmla="*/ 42166 w 49254"/>
                    <a:gd name="connsiteY8" fmla="*/ 7132 h 49493"/>
                    <a:gd name="connsiteX9" fmla="*/ 15137 w 49254"/>
                    <a:gd name="connsiteY9" fmla="*/ 1836 h 49493"/>
                    <a:gd name="connsiteX10" fmla="*/ 7208 w 49254"/>
                    <a:gd name="connsiteY10" fmla="*/ 7132 h 49493"/>
                    <a:gd name="connsiteX11" fmla="*/ 1802 w 49254"/>
                    <a:gd name="connsiteY11" fmla="*/ 15195 h 49493"/>
                    <a:gd name="connsiteX12" fmla="*/ 0 w 49254"/>
                    <a:gd name="connsiteY12" fmla="*/ 24702 h 49493"/>
                    <a:gd name="connsiteX13" fmla="*/ 1802 w 49254"/>
                    <a:gd name="connsiteY13" fmla="*/ 34089 h 49493"/>
                    <a:gd name="connsiteX14" fmla="*/ 7208 w 49254"/>
                    <a:gd name="connsiteY14" fmla="*/ 42153 h 49493"/>
                    <a:gd name="connsiteX15" fmla="*/ 24627 w 49254"/>
                    <a:gd name="connsiteY15" fmla="*/ 49494 h 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54" h="49493">
                      <a:moveTo>
                        <a:pt x="24627" y="49494"/>
                      </a:moveTo>
                      <a:cubicBezTo>
                        <a:pt x="26189" y="49494"/>
                        <a:pt x="27991" y="49253"/>
                        <a:pt x="29432" y="49012"/>
                      </a:cubicBezTo>
                      <a:cubicBezTo>
                        <a:pt x="30994" y="48651"/>
                        <a:pt x="32676" y="48170"/>
                        <a:pt x="34118" y="47568"/>
                      </a:cubicBezTo>
                      <a:cubicBezTo>
                        <a:pt x="35559" y="47087"/>
                        <a:pt x="37001" y="46245"/>
                        <a:pt x="38322" y="45282"/>
                      </a:cubicBezTo>
                      <a:cubicBezTo>
                        <a:pt x="39644" y="44439"/>
                        <a:pt x="40965" y="43356"/>
                        <a:pt x="42166" y="42153"/>
                      </a:cubicBezTo>
                      <a:cubicBezTo>
                        <a:pt x="44329" y="39866"/>
                        <a:pt x="46251" y="37098"/>
                        <a:pt x="47452" y="34089"/>
                      </a:cubicBezTo>
                      <a:cubicBezTo>
                        <a:pt x="48654" y="31081"/>
                        <a:pt x="49254" y="27952"/>
                        <a:pt x="49254" y="24702"/>
                      </a:cubicBezTo>
                      <a:cubicBezTo>
                        <a:pt x="49254" y="21453"/>
                        <a:pt x="48654" y="18204"/>
                        <a:pt x="47452" y="15195"/>
                      </a:cubicBezTo>
                      <a:cubicBezTo>
                        <a:pt x="46251" y="12186"/>
                        <a:pt x="44329" y="9539"/>
                        <a:pt x="42166" y="7132"/>
                      </a:cubicBezTo>
                      <a:cubicBezTo>
                        <a:pt x="35079" y="152"/>
                        <a:pt x="24147" y="-1894"/>
                        <a:pt x="15137" y="1836"/>
                      </a:cubicBezTo>
                      <a:cubicBezTo>
                        <a:pt x="12133" y="3040"/>
                        <a:pt x="9490" y="4845"/>
                        <a:pt x="7208" y="7132"/>
                      </a:cubicBezTo>
                      <a:cubicBezTo>
                        <a:pt x="4805" y="9539"/>
                        <a:pt x="3003" y="12186"/>
                        <a:pt x="1802" y="15195"/>
                      </a:cubicBezTo>
                      <a:cubicBezTo>
                        <a:pt x="601" y="18204"/>
                        <a:pt x="0" y="21333"/>
                        <a:pt x="0" y="24702"/>
                      </a:cubicBezTo>
                      <a:cubicBezTo>
                        <a:pt x="0" y="28072"/>
                        <a:pt x="601" y="31201"/>
                        <a:pt x="1802" y="34089"/>
                      </a:cubicBezTo>
                      <a:cubicBezTo>
                        <a:pt x="3003" y="37098"/>
                        <a:pt x="4925" y="39746"/>
                        <a:pt x="7208" y="42153"/>
                      </a:cubicBezTo>
                      <a:cubicBezTo>
                        <a:pt x="11773" y="46846"/>
                        <a:pt x="18140" y="49494"/>
                        <a:pt x="24627" y="494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B9171DF-70B6-7D2A-7D82-DD4964B6CB20}"/>
                    </a:ext>
                  </a:extLst>
                </p:cNvPr>
                <p:cNvSpPr/>
                <p:nvPr/>
              </p:nvSpPr>
              <p:spPr>
                <a:xfrm>
                  <a:off x="8233784" y="3935034"/>
                  <a:ext cx="1099451" cy="654807"/>
                </a:xfrm>
                <a:custGeom>
                  <a:avLst/>
                  <a:gdLst>
                    <a:gd name="connsiteX0" fmla="*/ 851498 w 1099451"/>
                    <a:gd name="connsiteY0" fmla="*/ 0 h 654807"/>
                    <a:gd name="connsiteX1" fmla="*/ 615198 w 1099451"/>
                    <a:gd name="connsiteY1" fmla="*/ 173661 h 654807"/>
                    <a:gd name="connsiteX2" fmla="*/ 600181 w 1099451"/>
                    <a:gd name="connsiteY2" fmla="*/ 148388 h 654807"/>
                    <a:gd name="connsiteX3" fmla="*/ 599340 w 1099451"/>
                    <a:gd name="connsiteY3" fmla="*/ 147064 h 654807"/>
                    <a:gd name="connsiteX4" fmla="*/ 591772 w 1099451"/>
                    <a:gd name="connsiteY4" fmla="*/ 136112 h 654807"/>
                    <a:gd name="connsiteX5" fmla="*/ 589850 w 1099451"/>
                    <a:gd name="connsiteY5" fmla="*/ 133344 h 654807"/>
                    <a:gd name="connsiteX6" fmla="*/ 582402 w 1099451"/>
                    <a:gd name="connsiteY6" fmla="*/ 123596 h 654807"/>
                    <a:gd name="connsiteX7" fmla="*/ 579879 w 1099451"/>
                    <a:gd name="connsiteY7" fmla="*/ 120347 h 654807"/>
                    <a:gd name="connsiteX8" fmla="*/ 571590 w 1099451"/>
                    <a:gd name="connsiteY8" fmla="*/ 110599 h 654807"/>
                    <a:gd name="connsiteX9" fmla="*/ 569427 w 1099451"/>
                    <a:gd name="connsiteY9" fmla="*/ 108072 h 654807"/>
                    <a:gd name="connsiteX10" fmla="*/ 526420 w 1099451"/>
                    <a:gd name="connsiteY10" fmla="*/ 68237 h 654807"/>
                    <a:gd name="connsiteX11" fmla="*/ 522816 w 1099451"/>
                    <a:gd name="connsiteY11" fmla="*/ 65348 h 654807"/>
                    <a:gd name="connsiteX12" fmla="*/ 515608 w 1099451"/>
                    <a:gd name="connsiteY12" fmla="*/ 60173 h 654807"/>
                    <a:gd name="connsiteX13" fmla="*/ 510322 w 1099451"/>
                    <a:gd name="connsiteY13" fmla="*/ 56443 h 654807"/>
                    <a:gd name="connsiteX14" fmla="*/ 502874 w 1099451"/>
                    <a:gd name="connsiteY14" fmla="*/ 51629 h 654807"/>
                    <a:gd name="connsiteX15" fmla="*/ 497468 w 1099451"/>
                    <a:gd name="connsiteY15" fmla="*/ 48139 h 654807"/>
                    <a:gd name="connsiteX16" fmla="*/ 489419 w 1099451"/>
                    <a:gd name="connsiteY16" fmla="*/ 43445 h 654807"/>
                    <a:gd name="connsiteX17" fmla="*/ 484374 w 1099451"/>
                    <a:gd name="connsiteY17" fmla="*/ 40557 h 654807"/>
                    <a:gd name="connsiteX18" fmla="*/ 475604 w 1099451"/>
                    <a:gd name="connsiteY18" fmla="*/ 35864 h 654807"/>
                    <a:gd name="connsiteX19" fmla="*/ 471039 w 1099451"/>
                    <a:gd name="connsiteY19" fmla="*/ 33456 h 654807"/>
                    <a:gd name="connsiteX20" fmla="*/ 461549 w 1099451"/>
                    <a:gd name="connsiteY20" fmla="*/ 29004 h 654807"/>
                    <a:gd name="connsiteX21" fmla="*/ 457344 w 1099451"/>
                    <a:gd name="connsiteY21" fmla="*/ 27078 h 654807"/>
                    <a:gd name="connsiteX22" fmla="*/ 447133 w 1099451"/>
                    <a:gd name="connsiteY22" fmla="*/ 22866 h 654807"/>
                    <a:gd name="connsiteX23" fmla="*/ 443288 w 1099451"/>
                    <a:gd name="connsiteY23" fmla="*/ 21422 h 654807"/>
                    <a:gd name="connsiteX24" fmla="*/ 432597 w 1099451"/>
                    <a:gd name="connsiteY24" fmla="*/ 17571 h 654807"/>
                    <a:gd name="connsiteX25" fmla="*/ 428993 w 1099451"/>
                    <a:gd name="connsiteY25" fmla="*/ 16367 h 654807"/>
                    <a:gd name="connsiteX26" fmla="*/ 418061 w 1099451"/>
                    <a:gd name="connsiteY26" fmla="*/ 12997 h 654807"/>
                    <a:gd name="connsiteX27" fmla="*/ 414457 w 1099451"/>
                    <a:gd name="connsiteY27" fmla="*/ 11914 h 654807"/>
                    <a:gd name="connsiteX28" fmla="*/ 403284 w 1099451"/>
                    <a:gd name="connsiteY28" fmla="*/ 9026 h 654807"/>
                    <a:gd name="connsiteX29" fmla="*/ 399440 w 1099451"/>
                    <a:gd name="connsiteY29" fmla="*/ 8184 h 654807"/>
                    <a:gd name="connsiteX30" fmla="*/ 388388 w 1099451"/>
                    <a:gd name="connsiteY30" fmla="*/ 5897 h 654807"/>
                    <a:gd name="connsiteX31" fmla="*/ 384183 w 1099451"/>
                    <a:gd name="connsiteY31" fmla="*/ 5175 h 654807"/>
                    <a:gd name="connsiteX32" fmla="*/ 373371 w 1099451"/>
                    <a:gd name="connsiteY32" fmla="*/ 3370 h 654807"/>
                    <a:gd name="connsiteX33" fmla="*/ 368326 w 1099451"/>
                    <a:gd name="connsiteY33" fmla="*/ 2768 h 654807"/>
                    <a:gd name="connsiteX34" fmla="*/ 358115 w 1099451"/>
                    <a:gd name="connsiteY34" fmla="*/ 1565 h 654807"/>
                    <a:gd name="connsiteX35" fmla="*/ 351507 w 1099451"/>
                    <a:gd name="connsiteY35" fmla="*/ 1083 h 654807"/>
                    <a:gd name="connsiteX36" fmla="*/ 342738 w 1099451"/>
                    <a:gd name="connsiteY36" fmla="*/ 481 h 654807"/>
                    <a:gd name="connsiteX37" fmla="*/ 329763 w 1099451"/>
                    <a:gd name="connsiteY37" fmla="*/ 120 h 654807"/>
                    <a:gd name="connsiteX38" fmla="*/ 327120 w 1099451"/>
                    <a:gd name="connsiteY38" fmla="*/ 120 h 654807"/>
                    <a:gd name="connsiteX39" fmla="*/ 326880 w 1099451"/>
                    <a:gd name="connsiteY39" fmla="*/ 120 h 654807"/>
                    <a:gd name="connsiteX40" fmla="*/ 324237 w 1099451"/>
                    <a:gd name="connsiteY40" fmla="*/ 120 h 654807"/>
                    <a:gd name="connsiteX41" fmla="*/ 311383 w 1099451"/>
                    <a:gd name="connsiteY41" fmla="*/ 481 h 654807"/>
                    <a:gd name="connsiteX42" fmla="*/ 311143 w 1099451"/>
                    <a:gd name="connsiteY42" fmla="*/ 481 h 654807"/>
                    <a:gd name="connsiteX43" fmla="*/ 310662 w 1099451"/>
                    <a:gd name="connsiteY43" fmla="*/ 481 h 654807"/>
                    <a:gd name="connsiteX44" fmla="*/ 304656 w 1099451"/>
                    <a:gd name="connsiteY44" fmla="*/ 963 h 654807"/>
                    <a:gd name="connsiteX45" fmla="*/ 294925 w 1099451"/>
                    <a:gd name="connsiteY45" fmla="*/ 1685 h 654807"/>
                    <a:gd name="connsiteX46" fmla="*/ 287477 w 1099451"/>
                    <a:gd name="connsiteY46" fmla="*/ 2527 h 654807"/>
                    <a:gd name="connsiteX47" fmla="*/ 279308 w 1099451"/>
                    <a:gd name="connsiteY47" fmla="*/ 3610 h 654807"/>
                    <a:gd name="connsiteX48" fmla="*/ 271619 w 1099451"/>
                    <a:gd name="connsiteY48" fmla="*/ 4934 h 654807"/>
                    <a:gd name="connsiteX49" fmla="*/ 263691 w 1099451"/>
                    <a:gd name="connsiteY49" fmla="*/ 6378 h 654807"/>
                    <a:gd name="connsiteX50" fmla="*/ 256362 w 1099451"/>
                    <a:gd name="connsiteY50" fmla="*/ 7943 h 654807"/>
                    <a:gd name="connsiteX51" fmla="*/ 248193 w 1099451"/>
                    <a:gd name="connsiteY51" fmla="*/ 9869 h 654807"/>
                    <a:gd name="connsiteX52" fmla="*/ 241586 w 1099451"/>
                    <a:gd name="connsiteY52" fmla="*/ 11674 h 654807"/>
                    <a:gd name="connsiteX53" fmla="*/ 232696 w 1099451"/>
                    <a:gd name="connsiteY53" fmla="*/ 14201 h 654807"/>
                    <a:gd name="connsiteX54" fmla="*/ 227050 w 1099451"/>
                    <a:gd name="connsiteY54" fmla="*/ 16006 h 654807"/>
                    <a:gd name="connsiteX55" fmla="*/ 217079 w 1099451"/>
                    <a:gd name="connsiteY55" fmla="*/ 19376 h 654807"/>
                    <a:gd name="connsiteX56" fmla="*/ 212754 w 1099451"/>
                    <a:gd name="connsiteY56" fmla="*/ 20940 h 654807"/>
                    <a:gd name="connsiteX57" fmla="*/ 201342 w 1099451"/>
                    <a:gd name="connsiteY57" fmla="*/ 25393 h 654807"/>
                    <a:gd name="connsiteX58" fmla="*/ 198819 w 1099451"/>
                    <a:gd name="connsiteY58" fmla="*/ 26476 h 654807"/>
                    <a:gd name="connsiteX59" fmla="*/ 185364 w 1099451"/>
                    <a:gd name="connsiteY59" fmla="*/ 32614 h 654807"/>
                    <a:gd name="connsiteX60" fmla="*/ 185124 w 1099451"/>
                    <a:gd name="connsiteY60" fmla="*/ 32614 h 654807"/>
                    <a:gd name="connsiteX61" fmla="*/ 95746 w 1099451"/>
                    <a:gd name="connsiteY61" fmla="*/ 96157 h 654807"/>
                    <a:gd name="connsiteX62" fmla="*/ 49495 w 1099451"/>
                    <a:gd name="connsiteY62" fmla="*/ 154526 h 654807"/>
                    <a:gd name="connsiteX63" fmla="*/ 49495 w 1099451"/>
                    <a:gd name="connsiteY63" fmla="*/ 25032 h 654807"/>
                    <a:gd name="connsiteX64" fmla="*/ 24747 w 1099451"/>
                    <a:gd name="connsiteY64" fmla="*/ 241 h 654807"/>
                    <a:gd name="connsiteX65" fmla="*/ 0 w 1099451"/>
                    <a:gd name="connsiteY65" fmla="*/ 25032 h 654807"/>
                    <a:gd name="connsiteX66" fmla="*/ 0 w 1099451"/>
                    <a:gd name="connsiteY66" fmla="*/ 327464 h 654807"/>
                    <a:gd name="connsiteX67" fmla="*/ 17780 w 1099451"/>
                    <a:gd name="connsiteY67" fmla="*/ 433851 h 654807"/>
                    <a:gd name="connsiteX68" fmla="*/ 18741 w 1099451"/>
                    <a:gd name="connsiteY68" fmla="*/ 436618 h 654807"/>
                    <a:gd name="connsiteX69" fmla="*/ 22465 w 1099451"/>
                    <a:gd name="connsiteY69" fmla="*/ 446487 h 654807"/>
                    <a:gd name="connsiteX70" fmla="*/ 24867 w 1099451"/>
                    <a:gd name="connsiteY70" fmla="*/ 452745 h 654807"/>
                    <a:gd name="connsiteX71" fmla="*/ 27510 w 1099451"/>
                    <a:gd name="connsiteY71" fmla="*/ 459003 h 654807"/>
                    <a:gd name="connsiteX72" fmla="*/ 31835 w 1099451"/>
                    <a:gd name="connsiteY72" fmla="*/ 468511 h 654807"/>
                    <a:gd name="connsiteX73" fmla="*/ 33157 w 1099451"/>
                    <a:gd name="connsiteY73" fmla="*/ 471158 h 654807"/>
                    <a:gd name="connsiteX74" fmla="*/ 95625 w 1099451"/>
                    <a:gd name="connsiteY74" fmla="*/ 559011 h 654807"/>
                    <a:gd name="connsiteX75" fmla="*/ 183682 w 1099451"/>
                    <a:gd name="connsiteY75" fmla="*/ 621832 h 654807"/>
                    <a:gd name="connsiteX76" fmla="*/ 185725 w 1099451"/>
                    <a:gd name="connsiteY76" fmla="*/ 622795 h 654807"/>
                    <a:gd name="connsiteX77" fmla="*/ 195936 w 1099451"/>
                    <a:gd name="connsiteY77" fmla="*/ 627368 h 654807"/>
                    <a:gd name="connsiteX78" fmla="*/ 201342 w 1099451"/>
                    <a:gd name="connsiteY78" fmla="*/ 629775 h 654807"/>
                    <a:gd name="connsiteX79" fmla="*/ 208310 w 1099451"/>
                    <a:gd name="connsiteY79" fmla="*/ 632543 h 654807"/>
                    <a:gd name="connsiteX80" fmla="*/ 217319 w 1099451"/>
                    <a:gd name="connsiteY80" fmla="*/ 635913 h 654807"/>
                    <a:gd name="connsiteX81" fmla="*/ 220923 w 1099451"/>
                    <a:gd name="connsiteY81" fmla="*/ 637116 h 654807"/>
                    <a:gd name="connsiteX82" fmla="*/ 233537 w 1099451"/>
                    <a:gd name="connsiteY82" fmla="*/ 641208 h 654807"/>
                    <a:gd name="connsiteX83" fmla="*/ 233537 w 1099451"/>
                    <a:gd name="connsiteY83" fmla="*/ 641208 h 654807"/>
                    <a:gd name="connsiteX84" fmla="*/ 326520 w 1099451"/>
                    <a:gd name="connsiteY84" fmla="*/ 654807 h 654807"/>
                    <a:gd name="connsiteX85" fmla="*/ 326640 w 1099451"/>
                    <a:gd name="connsiteY85" fmla="*/ 654807 h 654807"/>
                    <a:gd name="connsiteX86" fmla="*/ 326760 w 1099451"/>
                    <a:gd name="connsiteY86" fmla="*/ 654807 h 654807"/>
                    <a:gd name="connsiteX87" fmla="*/ 463230 w 1099451"/>
                    <a:gd name="connsiteY87" fmla="*/ 624721 h 654807"/>
                    <a:gd name="connsiteX88" fmla="*/ 464432 w 1099451"/>
                    <a:gd name="connsiteY88" fmla="*/ 624239 h 654807"/>
                    <a:gd name="connsiteX89" fmla="*/ 476205 w 1099451"/>
                    <a:gd name="connsiteY89" fmla="*/ 618463 h 654807"/>
                    <a:gd name="connsiteX90" fmla="*/ 479448 w 1099451"/>
                    <a:gd name="connsiteY90" fmla="*/ 616778 h 654807"/>
                    <a:gd name="connsiteX91" fmla="*/ 489179 w 1099451"/>
                    <a:gd name="connsiteY91" fmla="*/ 611362 h 654807"/>
                    <a:gd name="connsiteX92" fmla="*/ 493864 w 1099451"/>
                    <a:gd name="connsiteY92" fmla="*/ 608594 h 654807"/>
                    <a:gd name="connsiteX93" fmla="*/ 502033 w 1099451"/>
                    <a:gd name="connsiteY93" fmla="*/ 603419 h 654807"/>
                    <a:gd name="connsiteX94" fmla="*/ 507679 w 1099451"/>
                    <a:gd name="connsiteY94" fmla="*/ 599809 h 654807"/>
                    <a:gd name="connsiteX95" fmla="*/ 515128 w 1099451"/>
                    <a:gd name="connsiteY95" fmla="*/ 594634 h 654807"/>
                    <a:gd name="connsiteX96" fmla="*/ 520894 w 1099451"/>
                    <a:gd name="connsiteY96" fmla="*/ 590542 h 654807"/>
                    <a:gd name="connsiteX97" fmla="*/ 528582 w 1099451"/>
                    <a:gd name="connsiteY97" fmla="*/ 584645 h 654807"/>
                    <a:gd name="connsiteX98" fmla="*/ 533508 w 1099451"/>
                    <a:gd name="connsiteY98" fmla="*/ 580794 h 654807"/>
                    <a:gd name="connsiteX99" fmla="*/ 543599 w 1099451"/>
                    <a:gd name="connsiteY99" fmla="*/ 572129 h 654807"/>
                    <a:gd name="connsiteX100" fmla="*/ 545641 w 1099451"/>
                    <a:gd name="connsiteY100" fmla="*/ 570324 h 654807"/>
                    <a:gd name="connsiteX101" fmla="*/ 589249 w 1099451"/>
                    <a:gd name="connsiteY101" fmla="*/ 522306 h 654807"/>
                    <a:gd name="connsiteX102" fmla="*/ 590571 w 1099451"/>
                    <a:gd name="connsiteY102" fmla="*/ 520380 h 654807"/>
                    <a:gd name="connsiteX103" fmla="*/ 598379 w 1099451"/>
                    <a:gd name="connsiteY103" fmla="*/ 509308 h 654807"/>
                    <a:gd name="connsiteX104" fmla="*/ 600542 w 1099451"/>
                    <a:gd name="connsiteY104" fmla="*/ 505938 h 654807"/>
                    <a:gd name="connsiteX105" fmla="*/ 606909 w 1099451"/>
                    <a:gd name="connsiteY105" fmla="*/ 495829 h 654807"/>
                    <a:gd name="connsiteX106" fmla="*/ 608831 w 1099451"/>
                    <a:gd name="connsiteY106" fmla="*/ 492459 h 654807"/>
                    <a:gd name="connsiteX107" fmla="*/ 614837 w 1099451"/>
                    <a:gd name="connsiteY107" fmla="*/ 481869 h 654807"/>
                    <a:gd name="connsiteX108" fmla="*/ 616039 w 1099451"/>
                    <a:gd name="connsiteY108" fmla="*/ 479582 h 654807"/>
                    <a:gd name="connsiteX109" fmla="*/ 622166 w 1099451"/>
                    <a:gd name="connsiteY109" fmla="*/ 467427 h 654807"/>
                    <a:gd name="connsiteX110" fmla="*/ 622286 w 1099451"/>
                    <a:gd name="connsiteY110" fmla="*/ 467066 h 654807"/>
                    <a:gd name="connsiteX111" fmla="*/ 653280 w 1099451"/>
                    <a:gd name="connsiteY111" fmla="*/ 339499 h 654807"/>
                    <a:gd name="connsiteX112" fmla="*/ 653280 w 1099451"/>
                    <a:gd name="connsiteY112" fmla="*/ 339017 h 654807"/>
                    <a:gd name="connsiteX113" fmla="*/ 653280 w 1099451"/>
                    <a:gd name="connsiteY113" fmla="*/ 337694 h 654807"/>
                    <a:gd name="connsiteX114" fmla="*/ 653520 w 1099451"/>
                    <a:gd name="connsiteY114" fmla="*/ 327464 h 654807"/>
                    <a:gd name="connsiteX115" fmla="*/ 653280 w 1099451"/>
                    <a:gd name="connsiteY115" fmla="*/ 317234 h 654807"/>
                    <a:gd name="connsiteX116" fmla="*/ 653280 w 1099451"/>
                    <a:gd name="connsiteY116" fmla="*/ 248516 h 654807"/>
                    <a:gd name="connsiteX117" fmla="*/ 851618 w 1099451"/>
                    <a:gd name="connsiteY117" fmla="*/ 49824 h 654807"/>
                    <a:gd name="connsiteX118" fmla="*/ 1049957 w 1099451"/>
                    <a:gd name="connsiteY118" fmla="*/ 248516 h 654807"/>
                    <a:gd name="connsiteX119" fmla="*/ 1049957 w 1099451"/>
                    <a:gd name="connsiteY119" fmla="*/ 630016 h 654807"/>
                    <a:gd name="connsiteX120" fmla="*/ 1074704 w 1099451"/>
                    <a:gd name="connsiteY120" fmla="*/ 654807 h 654807"/>
                    <a:gd name="connsiteX121" fmla="*/ 1099451 w 1099451"/>
                    <a:gd name="connsiteY121" fmla="*/ 630016 h 654807"/>
                    <a:gd name="connsiteX122" fmla="*/ 1099451 w 1099451"/>
                    <a:gd name="connsiteY122" fmla="*/ 248516 h 654807"/>
                    <a:gd name="connsiteX123" fmla="*/ 851738 w 1099451"/>
                    <a:gd name="connsiteY123" fmla="*/ 361 h 654807"/>
                    <a:gd name="connsiteX124" fmla="*/ 501192 w 1099451"/>
                    <a:gd name="connsiteY124" fmla="*/ 542765 h 654807"/>
                    <a:gd name="connsiteX125" fmla="*/ 479568 w 1099451"/>
                    <a:gd name="connsiteY125" fmla="*/ 558650 h 654807"/>
                    <a:gd name="connsiteX126" fmla="*/ 478247 w 1099451"/>
                    <a:gd name="connsiteY126" fmla="*/ 559493 h 654807"/>
                    <a:gd name="connsiteX127" fmla="*/ 455782 w 1099451"/>
                    <a:gd name="connsiteY127" fmla="*/ 572851 h 654807"/>
                    <a:gd name="connsiteX128" fmla="*/ 455061 w 1099451"/>
                    <a:gd name="connsiteY128" fmla="*/ 573212 h 654807"/>
                    <a:gd name="connsiteX129" fmla="*/ 247713 w 1099451"/>
                    <a:gd name="connsiteY129" fmla="*/ 593310 h 654807"/>
                    <a:gd name="connsiteX130" fmla="*/ 247473 w 1099451"/>
                    <a:gd name="connsiteY130" fmla="*/ 593310 h 654807"/>
                    <a:gd name="connsiteX131" fmla="*/ 223807 w 1099451"/>
                    <a:gd name="connsiteY131" fmla="*/ 585006 h 654807"/>
                    <a:gd name="connsiteX132" fmla="*/ 221044 w 1099451"/>
                    <a:gd name="connsiteY132" fmla="*/ 583923 h 654807"/>
                    <a:gd name="connsiteX133" fmla="*/ 200621 w 1099451"/>
                    <a:gd name="connsiteY133" fmla="*/ 574416 h 654807"/>
                    <a:gd name="connsiteX134" fmla="*/ 195576 w 1099451"/>
                    <a:gd name="connsiteY134" fmla="*/ 571888 h 654807"/>
                    <a:gd name="connsiteX135" fmla="*/ 177916 w 1099451"/>
                    <a:gd name="connsiteY135" fmla="*/ 561418 h 654807"/>
                    <a:gd name="connsiteX136" fmla="*/ 171669 w 1099451"/>
                    <a:gd name="connsiteY136" fmla="*/ 557447 h 654807"/>
                    <a:gd name="connsiteX137" fmla="*/ 155692 w 1099451"/>
                    <a:gd name="connsiteY137" fmla="*/ 545653 h 654807"/>
                    <a:gd name="connsiteX138" fmla="*/ 148243 w 1099451"/>
                    <a:gd name="connsiteY138" fmla="*/ 539636 h 654807"/>
                    <a:gd name="connsiteX139" fmla="*/ 134188 w 1099451"/>
                    <a:gd name="connsiteY139" fmla="*/ 526879 h 654807"/>
                    <a:gd name="connsiteX140" fmla="*/ 127100 w 1099451"/>
                    <a:gd name="connsiteY140" fmla="*/ 519778 h 654807"/>
                    <a:gd name="connsiteX141" fmla="*/ 114366 w 1099451"/>
                    <a:gd name="connsiteY141" fmla="*/ 505577 h 654807"/>
                    <a:gd name="connsiteX142" fmla="*/ 108480 w 1099451"/>
                    <a:gd name="connsiteY142" fmla="*/ 498236 h 654807"/>
                    <a:gd name="connsiteX143" fmla="*/ 96707 w 1099451"/>
                    <a:gd name="connsiteY143" fmla="*/ 482110 h 654807"/>
                    <a:gd name="connsiteX144" fmla="*/ 92862 w 1099451"/>
                    <a:gd name="connsiteY144" fmla="*/ 475972 h 654807"/>
                    <a:gd name="connsiteX145" fmla="*/ 82291 w 1099451"/>
                    <a:gd name="connsiteY145" fmla="*/ 458161 h 654807"/>
                    <a:gd name="connsiteX146" fmla="*/ 79888 w 1099451"/>
                    <a:gd name="connsiteY146" fmla="*/ 453347 h 654807"/>
                    <a:gd name="connsiteX147" fmla="*/ 70277 w 1099451"/>
                    <a:gd name="connsiteY147" fmla="*/ 432647 h 654807"/>
                    <a:gd name="connsiteX148" fmla="*/ 69316 w 1099451"/>
                    <a:gd name="connsiteY148" fmla="*/ 430120 h 654807"/>
                    <a:gd name="connsiteX149" fmla="*/ 69316 w 1099451"/>
                    <a:gd name="connsiteY149" fmla="*/ 224086 h 654807"/>
                    <a:gd name="connsiteX150" fmla="*/ 70277 w 1099451"/>
                    <a:gd name="connsiteY150" fmla="*/ 221559 h 654807"/>
                    <a:gd name="connsiteX151" fmla="*/ 76404 w 1099451"/>
                    <a:gd name="connsiteY151" fmla="*/ 208321 h 654807"/>
                    <a:gd name="connsiteX152" fmla="*/ 86375 w 1099451"/>
                    <a:gd name="connsiteY152" fmla="*/ 189065 h 654807"/>
                    <a:gd name="connsiteX153" fmla="*/ 89499 w 1099451"/>
                    <a:gd name="connsiteY153" fmla="*/ 183770 h 654807"/>
                    <a:gd name="connsiteX154" fmla="*/ 101151 w 1099451"/>
                    <a:gd name="connsiteY154" fmla="*/ 165958 h 654807"/>
                    <a:gd name="connsiteX155" fmla="*/ 105236 w 1099451"/>
                    <a:gd name="connsiteY155" fmla="*/ 160422 h 654807"/>
                    <a:gd name="connsiteX156" fmla="*/ 118330 w 1099451"/>
                    <a:gd name="connsiteY156" fmla="*/ 144296 h 654807"/>
                    <a:gd name="connsiteX157" fmla="*/ 123256 w 1099451"/>
                    <a:gd name="connsiteY157" fmla="*/ 138760 h 654807"/>
                    <a:gd name="connsiteX158" fmla="*/ 138633 w 1099451"/>
                    <a:gd name="connsiteY158" fmla="*/ 123356 h 654807"/>
                    <a:gd name="connsiteX159" fmla="*/ 142357 w 1099451"/>
                    <a:gd name="connsiteY159" fmla="*/ 119986 h 654807"/>
                    <a:gd name="connsiteX160" fmla="*/ 157974 w 1099451"/>
                    <a:gd name="connsiteY160" fmla="*/ 107109 h 654807"/>
                    <a:gd name="connsiteX161" fmla="*/ 162659 w 1099451"/>
                    <a:gd name="connsiteY161" fmla="*/ 103619 h 654807"/>
                    <a:gd name="connsiteX162" fmla="*/ 178517 w 1099451"/>
                    <a:gd name="connsiteY162" fmla="*/ 92788 h 654807"/>
                    <a:gd name="connsiteX163" fmla="*/ 184163 w 1099451"/>
                    <a:gd name="connsiteY163" fmla="*/ 89297 h 654807"/>
                    <a:gd name="connsiteX164" fmla="*/ 200141 w 1099451"/>
                    <a:gd name="connsiteY164" fmla="*/ 80392 h 654807"/>
                    <a:gd name="connsiteX165" fmla="*/ 206988 w 1099451"/>
                    <a:gd name="connsiteY165" fmla="*/ 77022 h 654807"/>
                    <a:gd name="connsiteX166" fmla="*/ 222725 w 1099451"/>
                    <a:gd name="connsiteY166" fmla="*/ 70042 h 654807"/>
                    <a:gd name="connsiteX167" fmla="*/ 230774 w 1099451"/>
                    <a:gd name="connsiteY167" fmla="*/ 66913 h 654807"/>
                    <a:gd name="connsiteX168" fmla="*/ 246031 w 1099451"/>
                    <a:gd name="connsiteY168" fmla="*/ 61738 h 654807"/>
                    <a:gd name="connsiteX169" fmla="*/ 255401 w 1099451"/>
                    <a:gd name="connsiteY169" fmla="*/ 59090 h 654807"/>
                    <a:gd name="connsiteX170" fmla="*/ 270058 w 1099451"/>
                    <a:gd name="connsiteY170" fmla="*/ 55600 h 654807"/>
                    <a:gd name="connsiteX171" fmla="*/ 280869 w 1099451"/>
                    <a:gd name="connsiteY171" fmla="*/ 53555 h 654807"/>
                    <a:gd name="connsiteX172" fmla="*/ 294685 w 1099451"/>
                    <a:gd name="connsiteY172" fmla="*/ 51629 h 654807"/>
                    <a:gd name="connsiteX173" fmla="*/ 306818 w 1099451"/>
                    <a:gd name="connsiteY173" fmla="*/ 50425 h 654807"/>
                    <a:gd name="connsiteX174" fmla="*/ 326520 w 1099451"/>
                    <a:gd name="connsiteY174" fmla="*/ 49463 h 654807"/>
                    <a:gd name="connsiteX175" fmla="*/ 351147 w 1099451"/>
                    <a:gd name="connsiteY175" fmla="*/ 50546 h 654807"/>
                    <a:gd name="connsiteX176" fmla="*/ 352589 w 1099451"/>
                    <a:gd name="connsiteY176" fmla="*/ 50546 h 654807"/>
                    <a:gd name="connsiteX177" fmla="*/ 376615 w 1099451"/>
                    <a:gd name="connsiteY177" fmla="*/ 53916 h 654807"/>
                    <a:gd name="connsiteX178" fmla="*/ 378057 w 1099451"/>
                    <a:gd name="connsiteY178" fmla="*/ 54156 h 654807"/>
                    <a:gd name="connsiteX179" fmla="*/ 401723 w 1099451"/>
                    <a:gd name="connsiteY179" fmla="*/ 59692 h 654807"/>
                    <a:gd name="connsiteX180" fmla="*/ 402804 w 1099451"/>
                    <a:gd name="connsiteY180" fmla="*/ 60053 h 654807"/>
                    <a:gd name="connsiteX181" fmla="*/ 425989 w 1099451"/>
                    <a:gd name="connsiteY181" fmla="*/ 67755 h 654807"/>
                    <a:gd name="connsiteX182" fmla="*/ 426830 w 1099451"/>
                    <a:gd name="connsiteY182" fmla="*/ 68116 h 654807"/>
                    <a:gd name="connsiteX183" fmla="*/ 449295 w 1099451"/>
                    <a:gd name="connsiteY183" fmla="*/ 77985 h 654807"/>
                    <a:gd name="connsiteX184" fmla="*/ 449896 w 1099451"/>
                    <a:gd name="connsiteY184" fmla="*/ 78346 h 654807"/>
                    <a:gd name="connsiteX185" fmla="*/ 471760 w 1099451"/>
                    <a:gd name="connsiteY185" fmla="*/ 90501 h 654807"/>
                    <a:gd name="connsiteX186" fmla="*/ 471760 w 1099451"/>
                    <a:gd name="connsiteY186" fmla="*/ 90501 h 654807"/>
                    <a:gd name="connsiteX187" fmla="*/ 512605 w 1099451"/>
                    <a:gd name="connsiteY187" fmla="*/ 121310 h 654807"/>
                    <a:gd name="connsiteX188" fmla="*/ 578197 w 1099451"/>
                    <a:gd name="connsiteY188" fmla="*/ 210968 h 654807"/>
                    <a:gd name="connsiteX189" fmla="*/ 578557 w 1099451"/>
                    <a:gd name="connsiteY189" fmla="*/ 211570 h 654807"/>
                    <a:gd name="connsiteX190" fmla="*/ 603425 w 1099451"/>
                    <a:gd name="connsiteY190" fmla="*/ 316633 h 654807"/>
                    <a:gd name="connsiteX191" fmla="*/ 603425 w 1099451"/>
                    <a:gd name="connsiteY191" fmla="*/ 326862 h 654807"/>
                    <a:gd name="connsiteX192" fmla="*/ 522215 w 1099451"/>
                    <a:gd name="connsiteY192" fmla="*/ 523148 h 654807"/>
                    <a:gd name="connsiteX193" fmla="*/ 501312 w 1099451"/>
                    <a:gd name="connsiteY193" fmla="*/ 542042 h 654807"/>
                    <a:gd name="connsiteX194" fmla="*/ 500832 w 1099451"/>
                    <a:gd name="connsiteY194" fmla="*/ 542404 h 6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099451" h="654807">
                      <a:moveTo>
                        <a:pt x="851498" y="0"/>
                      </a:moveTo>
                      <a:cubicBezTo>
                        <a:pt x="740736" y="0"/>
                        <a:pt x="646793" y="73171"/>
                        <a:pt x="615198" y="173661"/>
                      </a:cubicBezTo>
                      <a:cubicBezTo>
                        <a:pt x="610513" y="164996"/>
                        <a:pt x="605587" y="156571"/>
                        <a:pt x="600181" y="148388"/>
                      </a:cubicBezTo>
                      <a:cubicBezTo>
                        <a:pt x="599941" y="147906"/>
                        <a:pt x="599581" y="147545"/>
                        <a:pt x="599340" y="147064"/>
                      </a:cubicBezTo>
                      <a:cubicBezTo>
                        <a:pt x="596938" y="143333"/>
                        <a:pt x="594295" y="139723"/>
                        <a:pt x="591772" y="136112"/>
                      </a:cubicBezTo>
                      <a:cubicBezTo>
                        <a:pt x="591171" y="135150"/>
                        <a:pt x="590451" y="134307"/>
                        <a:pt x="589850" y="133344"/>
                      </a:cubicBezTo>
                      <a:cubicBezTo>
                        <a:pt x="587447" y="130095"/>
                        <a:pt x="584924" y="126846"/>
                        <a:pt x="582402" y="123596"/>
                      </a:cubicBezTo>
                      <a:cubicBezTo>
                        <a:pt x="581561" y="122513"/>
                        <a:pt x="580720" y="121430"/>
                        <a:pt x="579879" y="120347"/>
                      </a:cubicBezTo>
                      <a:cubicBezTo>
                        <a:pt x="577116" y="116977"/>
                        <a:pt x="574353" y="113848"/>
                        <a:pt x="571590" y="110599"/>
                      </a:cubicBezTo>
                      <a:cubicBezTo>
                        <a:pt x="570869" y="109756"/>
                        <a:pt x="570148" y="108914"/>
                        <a:pt x="569427" y="108072"/>
                      </a:cubicBezTo>
                      <a:cubicBezTo>
                        <a:pt x="556333" y="93510"/>
                        <a:pt x="541917" y="80271"/>
                        <a:pt x="526420" y="68237"/>
                      </a:cubicBezTo>
                      <a:cubicBezTo>
                        <a:pt x="525219" y="67274"/>
                        <a:pt x="524017" y="66311"/>
                        <a:pt x="522816" y="65348"/>
                      </a:cubicBezTo>
                      <a:cubicBezTo>
                        <a:pt x="520413" y="63543"/>
                        <a:pt x="518011" y="61858"/>
                        <a:pt x="515608" y="60173"/>
                      </a:cubicBezTo>
                      <a:cubicBezTo>
                        <a:pt x="513806" y="58970"/>
                        <a:pt x="512124" y="57646"/>
                        <a:pt x="510322" y="56443"/>
                      </a:cubicBezTo>
                      <a:cubicBezTo>
                        <a:pt x="507920" y="54758"/>
                        <a:pt x="505397" y="53193"/>
                        <a:pt x="502874" y="51629"/>
                      </a:cubicBezTo>
                      <a:cubicBezTo>
                        <a:pt x="501072" y="50425"/>
                        <a:pt x="499270" y="49222"/>
                        <a:pt x="497468" y="48139"/>
                      </a:cubicBezTo>
                      <a:cubicBezTo>
                        <a:pt x="494825" y="46454"/>
                        <a:pt x="492062" y="45010"/>
                        <a:pt x="489419" y="43445"/>
                      </a:cubicBezTo>
                      <a:cubicBezTo>
                        <a:pt x="487737" y="42482"/>
                        <a:pt x="486056" y="41520"/>
                        <a:pt x="484374" y="40557"/>
                      </a:cubicBezTo>
                      <a:cubicBezTo>
                        <a:pt x="481490" y="38992"/>
                        <a:pt x="478487" y="37428"/>
                        <a:pt x="475604" y="35864"/>
                      </a:cubicBezTo>
                      <a:cubicBezTo>
                        <a:pt x="474042" y="35021"/>
                        <a:pt x="472601" y="34299"/>
                        <a:pt x="471039" y="33456"/>
                      </a:cubicBezTo>
                      <a:cubicBezTo>
                        <a:pt x="467916" y="31892"/>
                        <a:pt x="464672" y="30448"/>
                        <a:pt x="461549" y="29004"/>
                      </a:cubicBezTo>
                      <a:cubicBezTo>
                        <a:pt x="460107" y="28402"/>
                        <a:pt x="458785" y="27680"/>
                        <a:pt x="457344" y="27078"/>
                      </a:cubicBezTo>
                      <a:cubicBezTo>
                        <a:pt x="453980" y="25634"/>
                        <a:pt x="450616" y="24190"/>
                        <a:pt x="447133" y="22866"/>
                      </a:cubicBezTo>
                      <a:cubicBezTo>
                        <a:pt x="445811" y="22385"/>
                        <a:pt x="444610" y="21903"/>
                        <a:pt x="443288" y="21422"/>
                      </a:cubicBezTo>
                      <a:cubicBezTo>
                        <a:pt x="439805" y="20098"/>
                        <a:pt x="436201" y="18774"/>
                        <a:pt x="432597" y="17571"/>
                      </a:cubicBezTo>
                      <a:cubicBezTo>
                        <a:pt x="431395" y="17210"/>
                        <a:pt x="430194" y="16728"/>
                        <a:pt x="428993" y="16367"/>
                      </a:cubicBezTo>
                      <a:cubicBezTo>
                        <a:pt x="425389" y="15164"/>
                        <a:pt x="421665" y="14081"/>
                        <a:pt x="418061" y="12997"/>
                      </a:cubicBezTo>
                      <a:cubicBezTo>
                        <a:pt x="416859" y="12636"/>
                        <a:pt x="415658" y="12275"/>
                        <a:pt x="414457" y="11914"/>
                      </a:cubicBezTo>
                      <a:cubicBezTo>
                        <a:pt x="410733" y="10952"/>
                        <a:pt x="407129" y="9869"/>
                        <a:pt x="403284" y="9026"/>
                      </a:cubicBezTo>
                      <a:cubicBezTo>
                        <a:pt x="401963" y="8665"/>
                        <a:pt x="400762" y="8424"/>
                        <a:pt x="399440" y="8184"/>
                      </a:cubicBezTo>
                      <a:cubicBezTo>
                        <a:pt x="395716" y="7341"/>
                        <a:pt x="392112" y="6499"/>
                        <a:pt x="388388" y="5897"/>
                      </a:cubicBezTo>
                      <a:cubicBezTo>
                        <a:pt x="386946" y="5656"/>
                        <a:pt x="385625" y="5416"/>
                        <a:pt x="384183" y="5175"/>
                      </a:cubicBezTo>
                      <a:cubicBezTo>
                        <a:pt x="380579" y="4573"/>
                        <a:pt x="376975" y="3971"/>
                        <a:pt x="373371" y="3370"/>
                      </a:cubicBezTo>
                      <a:cubicBezTo>
                        <a:pt x="371690" y="3129"/>
                        <a:pt x="370008" y="2888"/>
                        <a:pt x="368326" y="2768"/>
                      </a:cubicBezTo>
                      <a:cubicBezTo>
                        <a:pt x="364962" y="2287"/>
                        <a:pt x="361598" y="1926"/>
                        <a:pt x="358115" y="1565"/>
                      </a:cubicBezTo>
                      <a:cubicBezTo>
                        <a:pt x="355952" y="1324"/>
                        <a:pt x="353670" y="1204"/>
                        <a:pt x="351507" y="1083"/>
                      </a:cubicBezTo>
                      <a:cubicBezTo>
                        <a:pt x="348624" y="843"/>
                        <a:pt x="345621" y="602"/>
                        <a:pt x="342738" y="481"/>
                      </a:cubicBezTo>
                      <a:cubicBezTo>
                        <a:pt x="338413" y="241"/>
                        <a:pt x="334088" y="241"/>
                        <a:pt x="329763" y="120"/>
                      </a:cubicBezTo>
                      <a:cubicBezTo>
                        <a:pt x="328922" y="120"/>
                        <a:pt x="328081" y="120"/>
                        <a:pt x="327120" y="120"/>
                      </a:cubicBezTo>
                      <a:lnTo>
                        <a:pt x="326880" y="120"/>
                      </a:lnTo>
                      <a:cubicBezTo>
                        <a:pt x="326039" y="120"/>
                        <a:pt x="325198" y="120"/>
                        <a:pt x="324237" y="120"/>
                      </a:cubicBezTo>
                      <a:cubicBezTo>
                        <a:pt x="319912" y="120"/>
                        <a:pt x="315588" y="120"/>
                        <a:pt x="311383" y="481"/>
                      </a:cubicBezTo>
                      <a:cubicBezTo>
                        <a:pt x="311383" y="481"/>
                        <a:pt x="311263" y="481"/>
                        <a:pt x="311143" y="481"/>
                      </a:cubicBezTo>
                      <a:cubicBezTo>
                        <a:pt x="311023" y="481"/>
                        <a:pt x="310782" y="481"/>
                        <a:pt x="310662" y="481"/>
                      </a:cubicBezTo>
                      <a:cubicBezTo>
                        <a:pt x="308620" y="481"/>
                        <a:pt x="306698" y="722"/>
                        <a:pt x="304656" y="963"/>
                      </a:cubicBezTo>
                      <a:cubicBezTo>
                        <a:pt x="301412" y="1204"/>
                        <a:pt x="298169" y="1444"/>
                        <a:pt x="294925" y="1685"/>
                      </a:cubicBezTo>
                      <a:cubicBezTo>
                        <a:pt x="292402" y="1926"/>
                        <a:pt x="290000" y="2287"/>
                        <a:pt x="287477" y="2527"/>
                      </a:cubicBezTo>
                      <a:cubicBezTo>
                        <a:pt x="284714" y="2888"/>
                        <a:pt x="281951" y="3129"/>
                        <a:pt x="279308" y="3610"/>
                      </a:cubicBezTo>
                      <a:cubicBezTo>
                        <a:pt x="276785" y="3971"/>
                        <a:pt x="274262" y="4453"/>
                        <a:pt x="271619" y="4934"/>
                      </a:cubicBezTo>
                      <a:cubicBezTo>
                        <a:pt x="268976" y="5416"/>
                        <a:pt x="266333" y="5777"/>
                        <a:pt x="263691" y="6378"/>
                      </a:cubicBezTo>
                      <a:cubicBezTo>
                        <a:pt x="261168" y="6860"/>
                        <a:pt x="258765" y="7462"/>
                        <a:pt x="256362" y="7943"/>
                      </a:cubicBezTo>
                      <a:cubicBezTo>
                        <a:pt x="253599" y="8545"/>
                        <a:pt x="250956" y="9146"/>
                        <a:pt x="248193" y="9869"/>
                      </a:cubicBezTo>
                      <a:cubicBezTo>
                        <a:pt x="245911" y="10470"/>
                        <a:pt x="243749" y="10952"/>
                        <a:pt x="241586" y="11674"/>
                      </a:cubicBezTo>
                      <a:cubicBezTo>
                        <a:pt x="238583" y="12516"/>
                        <a:pt x="235700" y="13359"/>
                        <a:pt x="232696" y="14201"/>
                      </a:cubicBezTo>
                      <a:cubicBezTo>
                        <a:pt x="230774" y="14803"/>
                        <a:pt x="228972" y="15404"/>
                        <a:pt x="227050" y="16006"/>
                      </a:cubicBezTo>
                      <a:cubicBezTo>
                        <a:pt x="223686" y="17089"/>
                        <a:pt x="220443" y="18172"/>
                        <a:pt x="217079" y="19376"/>
                      </a:cubicBezTo>
                      <a:cubicBezTo>
                        <a:pt x="215638" y="19857"/>
                        <a:pt x="214196" y="20459"/>
                        <a:pt x="212754" y="20940"/>
                      </a:cubicBezTo>
                      <a:cubicBezTo>
                        <a:pt x="208910" y="22385"/>
                        <a:pt x="205186" y="23829"/>
                        <a:pt x="201342" y="25393"/>
                      </a:cubicBezTo>
                      <a:cubicBezTo>
                        <a:pt x="200501" y="25754"/>
                        <a:pt x="199660" y="26115"/>
                        <a:pt x="198819" y="26476"/>
                      </a:cubicBezTo>
                      <a:cubicBezTo>
                        <a:pt x="194254" y="28402"/>
                        <a:pt x="189809" y="30448"/>
                        <a:pt x="185364" y="32614"/>
                      </a:cubicBezTo>
                      <a:cubicBezTo>
                        <a:pt x="185364" y="32614"/>
                        <a:pt x="185244" y="32614"/>
                        <a:pt x="185124" y="32614"/>
                      </a:cubicBezTo>
                      <a:cubicBezTo>
                        <a:pt x="152328" y="48500"/>
                        <a:pt x="122054" y="69801"/>
                        <a:pt x="95746" y="96157"/>
                      </a:cubicBezTo>
                      <a:cubicBezTo>
                        <a:pt x="77726" y="114209"/>
                        <a:pt x="62469" y="133826"/>
                        <a:pt x="49495" y="154526"/>
                      </a:cubicBezTo>
                      <a:lnTo>
                        <a:pt x="49495" y="25032"/>
                      </a:lnTo>
                      <a:cubicBezTo>
                        <a:pt x="49495" y="11313"/>
                        <a:pt x="38442" y="241"/>
                        <a:pt x="24747" y="241"/>
                      </a:cubicBezTo>
                      <a:cubicBezTo>
                        <a:pt x="11052" y="241"/>
                        <a:pt x="0" y="11313"/>
                        <a:pt x="0" y="25032"/>
                      </a:cubicBezTo>
                      <a:lnTo>
                        <a:pt x="0" y="327464"/>
                      </a:lnTo>
                      <a:cubicBezTo>
                        <a:pt x="0" y="364772"/>
                        <a:pt x="6367" y="400514"/>
                        <a:pt x="17780" y="433851"/>
                      </a:cubicBezTo>
                      <a:cubicBezTo>
                        <a:pt x="18140" y="434813"/>
                        <a:pt x="18380" y="435656"/>
                        <a:pt x="18741" y="436618"/>
                      </a:cubicBezTo>
                      <a:cubicBezTo>
                        <a:pt x="19942" y="439868"/>
                        <a:pt x="21143" y="443238"/>
                        <a:pt x="22465" y="446487"/>
                      </a:cubicBezTo>
                      <a:cubicBezTo>
                        <a:pt x="23306" y="448533"/>
                        <a:pt x="24026" y="450579"/>
                        <a:pt x="24867" y="452745"/>
                      </a:cubicBezTo>
                      <a:cubicBezTo>
                        <a:pt x="25708" y="454791"/>
                        <a:pt x="26669" y="456837"/>
                        <a:pt x="27510" y="459003"/>
                      </a:cubicBezTo>
                      <a:cubicBezTo>
                        <a:pt x="28952" y="462132"/>
                        <a:pt x="30273" y="465381"/>
                        <a:pt x="31835" y="468511"/>
                      </a:cubicBezTo>
                      <a:cubicBezTo>
                        <a:pt x="32316" y="469353"/>
                        <a:pt x="32676" y="470316"/>
                        <a:pt x="33157" y="471158"/>
                      </a:cubicBezTo>
                      <a:cubicBezTo>
                        <a:pt x="48533" y="502930"/>
                        <a:pt x="69316" y="532655"/>
                        <a:pt x="95625" y="559011"/>
                      </a:cubicBezTo>
                      <a:cubicBezTo>
                        <a:pt x="122054" y="585488"/>
                        <a:pt x="151847" y="606308"/>
                        <a:pt x="183682" y="621832"/>
                      </a:cubicBezTo>
                      <a:cubicBezTo>
                        <a:pt x="184403" y="622194"/>
                        <a:pt x="185004" y="622555"/>
                        <a:pt x="185725" y="622795"/>
                      </a:cubicBezTo>
                      <a:cubicBezTo>
                        <a:pt x="189088" y="624360"/>
                        <a:pt x="192452" y="625924"/>
                        <a:pt x="195936" y="627368"/>
                      </a:cubicBezTo>
                      <a:cubicBezTo>
                        <a:pt x="197738" y="628211"/>
                        <a:pt x="199540" y="628933"/>
                        <a:pt x="201342" y="629775"/>
                      </a:cubicBezTo>
                      <a:cubicBezTo>
                        <a:pt x="203624" y="630738"/>
                        <a:pt x="206027" y="631581"/>
                        <a:pt x="208310" y="632543"/>
                      </a:cubicBezTo>
                      <a:cubicBezTo>
                        <a:pt x="211313" y="633747"/>
                        <a:pt x="214316" y="634830"/>
                        <a:pt x="217319" y="635913"/>
                      </a:cubicBezTo>
                      <a:cubicBezTo>
                        <a:pt x="218521" y="636274"/>
                        <a:pt x="219722" y="636755"/>
                        <a:pt x="220923" y="637116"/>
                      </a:cubicBezTo>
                      <a:cubicBezTo>
                        <a:pt x="225128" y="638561"/>
                        <a:pt x="229213" y="639884"/>
                        <a:pt x="233537" y="641208"/>
                      </a:cubicBezTo>
                      <a:cubicBezTo>
                        <a:pt x="233537" y="641208"/>
                        <a:pt x="233537" y="641208"/>
                        <a:pt x="233537" y="641208"/>
                      </a:cubicBezTo>
                      <a:cubicBezTo>
                        <a:pt x="262970" y="649994"/>
                        <a:pt x="294204" y="654807"/>
                        <a:pt x="326520" y="654807"/>
                      </a:cubicBezTo>
                      <a:cubicBezTo>
                        <a:pt x="326520" y="654807"/>
                        <a:pt x="326520" y="654807"/>
                        <a:pt x="326640" y="654807"/>
                      </a:cubicBezTo>
                      <a:cubicBezTo>
                        <a:pt x="326760" y="654807"/>
                        <a:pt x="326640" y="654807"/>
                        <a:pt x="326760" y="654807"/>
                      </a:cubicBezTo>
                      <a:cubicBezTo>
                        <a:pt x="375534" y="654807"/>
                        <a:pt x="421665" y="643976"/>
                        <a:pt x="463230" y="624721"/>
                      </a:cubicBezTo>
                      <a:cubicBezTo>
                        <a:pt x="463591" y="624480"/>
                        <a:pt x="464071" y="624360"/>
                        <a:pt x="464432" y="624239"/>
                      </a:cubicBezTo>
                      <a:cubicBezTo>
                        <a:pt x="468396" y="622434"/>
                        <a:pt x="472360" y="620388"/>
                        <a:pt x="476205" y="618463"/>
                      </a:cubicBezTo>
                      <a:cubicBezTo>
                        <a:pt x="477286" y="617861"/>
                        <a:pt x="478367" y="617380"/>
                        <a:pt x="479448" y="616778"/>
                      </a:cubicBezTo>
                      <a:cubicBezTo>
                        <a:pt x="482692" y="615093"/>
                        <a:pt x="485935" y="613168"/>
                        <a:pt x="489179" y="611362"/>
                      </a:cubicBezTo>
                      <a:cubicBezTo>
                        <a:pt x="490741" y="610399"/>
                        <a:pt x="492302" y="609557"/>
                        <a:pt x="493864" y="608594"/>
                      </a:cubicBezTo>
                      <a:cubicBezTo>
                        <a:pt x="496627" y="606909"/>
                        <a:pt x="499390" y="605225"/>
                        <a:pt x="502033" y="603419"/>
                      </a:cubicBezTo>
                      <a:cubicBezTo>
                        <a:pt x="503955" y="602216"/>
                        <a:pt x="505757" y="601012"/>
                        <a:pt x="507679" y="599809"/>
                      </a:cubicBezTo>
                      <a:cubicBezTo>
                        <a:pt x="510202" y="598124"/>
                        <a:pt x="512605" y="596319"/>
                        <a:pt x="515128" y="594634"/>
                      </a:cubicBezTo>
                      <a:cubicBezTo>
                        <a:pt x="517050" y="593310"/>
                        <a:pt x="518972" y="591986"/>
                        <a:pt x="520894" y="590542"/>
                      </a:cubicBezTo>
                      <a:cubicBezTo>
                        <a:pt x="523537" y="588617"/>
                        <a:pt x="526060" y="586571"/>
                        <a:pt x="528582" y="584645"/>
                      </a:cubicBezTo>
                      <a:cubicBezTo>
                        <a:pt x="530264" y="583321"/>
                        <a:pt x="531826" y="582118"/>
                        <a:pt x="533508" y="580794"/>
                      </a:cubicBezTo>
                      <a:cubicBezTo>
                        <a:pt x="536872" y="578026"/>
                        <a:pt x="540235" y="575138"/>
                        <a:pt x="543599" y="572129"/>
                      </a:cubicBezTo>
                      <a:cubicBezTo>
                        <a:pt x="544320" y="571527"/>
                        <a:pt x="544920" y="570926"/>
                        <a:pt x="545641" y="570324"/>
                      </a:cubicBezTo>
                      <a:cubicBezTo>
                        <a:pt x="561739" y="555762"/>
                        <a:pt x="576275" y="539636"/>
                        <a:pt x="589249" y="522306"/>
                      </a:cubicBezTo>
                      <a:cubicBezTo>
                        <a:pt x="589730" y="521704"/>
                        <a:pt x="590090" y="520982"/>
                        <a:pt x="590571" y="520380"/>
                      </a:cubicBezTo>
                      <a:cubicBezTo>
                        <a:pt x="593214" y="516770"/>
                        <a:pt x="595857" y="513039"/>
                        <a:pt x="598379" y="509308"/>
                      </a:cubicBezTo>
                      <a:cubicBezTo>
                        <a:pt x="599100" y="508225"/>
                        <a:pt x="599821" y="507142"/>
                        <a:pt x="600542" y="505938"/>
                      </a:cubicBezTo>
                      <a:cubicBezTo>
                        <a:pt x="602704" y="502569"/>
                        <a:pt x="604866" y="499199"/>
                        <a:pt x="606909" y="495829"/>
                      </a:cubicBezTo>
                      <a:cubicBezTo>
                        <a:pt x="607509" y="494746"/>
                        <a:pt x="608230" y="493663"/>
                        <a:pt x="608831" y="492459"/>
                      </a:cubicBezTo>
                      <a:cubicBezTo>
                        <a:pt x="610873" y="488969"/>
                        <a:pt x="612915" y="485479"/>
                        <a:pt x="614837" y="481869"/>
                      </a:cubicBezTo>
                      <a:cubicBezTo>
                        <a:pt x="615198" y="481147"/>
                        <a:pt x="615678" y="480304"/>
                        <a:pt x="616039" y="479582"/>
                      </a:cubicBezTo>
                      <a:cubicBezTo>
                        <a:pt x="618201" y="475611"/>
                        <a:pt x="620243" y="471519"/>
                        <a:pt x="622166" y="467427"/>
                      </a:cubicBezTo>
                      <a:cubicBezTo>
                        <a:pt x="622166" y="467427"/>
                        <a:pt x="622166" y="467187"/>
                        <a:pt x="622286" y="467066"/>
                      </a:cubicBezTo>
                      <a:cubicBezTo>
                        <a:pt x="640666" y="428194"/>
                        <a:pt x="651598" y="384990"/>
                        <a:pt x="653280" y="339499"/>
                      </a:cubicBezTo>
                      <a:cubicBezTo>
                        <a:pt x="653280" y="339378"/>
                        <a:pt x="653280" y="339258"/>
                        <a:pt x="653280" y="339017"/>
                      </a:cubicBezTo>
                      <a:lnTo>
                        <a:pt x="653280" y="337694"/>
                      </a:lnTo>
                      <a:cubicBezTo>
                        <a:pt x="653280" y="334324"/>
                        <a:pt x="653520" y="330834"/>
                        <a:pt x="653520" y="327464"/>
                      </a:cubicBezTo>
                      <a:cubicBezTo>
                        <a:pt x="653520" y="324094"/>
                        <a:pt x="653400" y="320604"/>
                        <a:pt x="653280" y="317234"/>
                      </a:cubicBezTo>
                      <a:lnTo>
                        <a:pt x="653280" y="248516"/>
                      </a:lnTo>
                      <a:cubicBezTo>
                        <a:pt x="653280" y="139001"/>
                        <a:pt x="742178" y="49824"/>
                        <a:pt x="851618" y="49824"/>
                      </a:cubicBezTo>
                      <a:cubicBezTo>
                        <a:pt x="961059" y="49824"/>
                        <a:pt x="1049957" y="139001"/>
                        <a:pt x="1049957" y="248516"/>
                      </a:cubicBezTo>
                      <a:lnTo>
                        <a:pt x="1049957" y="630016"/>
                      </a:lnTo>
                      <a:cubicBezTo>
                        <a:pt x="1049957" y="643736"/>
                        <a:pt x="1061009" y="654807"/>
                        <a:pt x="1074704" y="654807"/>
                      </a:cubicBezTo>
                      <a:cubicBezTo>
                        <a:pt x="1088399" y="654807"/>
                        <a:pt x="1099451" y="643736"/>
                        <a:pt x="1099451" y="630016"/>
                      </a:cubicBezTo>
                      <a:lnTo>
                        <a:pt x="1099451" y="248516"/>
                      </a:lnTo>
                      <a:cubicBezTo>
                        <a:pt x="1099451" y="111682"/>
                        <a:pt x="988329" y="361"/>
                        <a:pt x="851738" y="361"/>
                      </a:cubicBezTo>
                      <a:close/>
                      <a:moveTo>
                        <a:pt x="501192" y="542765"/>
                      </a:moveTo>
                      <a:cubicBezTo>
                        <a:pt x="494225" y="548421"/>
                        <a:pt x="487017" y="553716"/>
                        <a:pt x="479568" y="558650"/>
                      </a:cubicBezTo>
                      <a:cubicBezTo>
                        <a:pt x="479088" y="558891"/>
                        <a:pt x="478727" y="559252"/>
                        <a:pt x="478247" y="559493"/>
                      </a:cubicBezTo>
                      <a:cubicBezTo>
                        <a:pt x="470919" y="564307"/>
                        <a:pt x="463351" y="568760"/>
                        <a:pt x="455782" y="572851"/>
                      </a:cubicBezTo>
                      <a:cubicBezTo>
                        <a:pt x="455542" y="572972"/>
                        <a:pt x="455302" y="573092"/>
                        <a:pt x="455061" y="573212"/>
                      </a:cubicBezTo>
                      <a:cubicBezTo>
                        <a:pt x="390791" y="606789"/>
                        <a:pt x="316068" y="613529"/>
                        <a:pt x="247713" y="593310"/>
                      </a:cubicBezTo>
                      <a:cubicBezTo>
                        <a:pt x="247713" y="593310"/>
                        <a:pt x="247593" y="593310"/>
                        <a:pt x="247473" y="593310"/>
                      </a:cubicBezTo>
                      <a:cubicBezTo>
                        <a:pt x="239544" y="590903"/>
                        <a:pt x="231615" y="588135"/>
                        <a:pt x="223807" y="585006"/>
                      </a:cubicBezTo>
                      <a:cubicBezTo>
                        <a:pt x="222846" y="584645"/>
                        <a:pt x="222005" y="584284"/>
                        <a:pt x="221044" y="583923"/>
                      </a:cubicBezTo>
                      <a:cubicBezTo>
                        <a:pt x="214076" y="581035"/>
                        <a:pt x="207348" y="577906"/>
                        <a:pt x="200621" y="574416"/>
                      </a:cubicBezTo>
                      <a:cubicBezTo>
                        <a:pt x="198939" y="573573"/>
                        <a:pt x="197257" y="572731"/>
                        <a:pt x="195576" y="571888"/>
                      </a:cubicBezTo>
                      <a:cubicBezTo>
                        <a:pt x="189569" y="568639"/>
                        <a:pt x="183682" y="565149"/>
                        <a:pt x="177916" y="561418"/>
                      </a:cubicBezTo>
                      <a:cubicBezTo>
                        <a:pt x="175874" y="560095"/>
                        <a:pt x="173711" y="558771"/>
                        <a:pt x="171669" y="557447"/>
                      </a:cubicBezTo>
                      <a:cubicBezTo>
                        <a:pt x="166263" y="553836"/>
                        <a:pt x="160977" y="549745"/>
                        <a:pt x="155692" y="545653"/>
                      </a:cubicBezTo>
                      <a:cubicBezTo>
                        <a:pt x="153169" y="543727"/>
                        <a:pt x="150646" y="541681"/>
                        <a:pt x="148243" y="539636"/>
                      </a:cubicBezTo>
                      <a:cubicBezTo>
                        <a:pt x="143438" y="535544"/>
                        <a:pt x="138753" y="531332"/>
                        <a:pt x="134188" y="526879"/>
                      </a:cubicBezTo>
                      <a:cubicBezTo>
                        <a:pt x="131785" y="524592"/>
                        <a:pt x="129383" y="522185"/>
                        <a:pt x="127100" y="519778"/>
                      </a:cubicBezTo>
                      <a:cubicBezTo>
                        <a:pt x="122655" y="515205"/>
                        <a:pt x="118330" y="510391"/>
                        <a:pt x="114366" y="505577"/>
                      </a:cubicBezTo>
                      <a:cubicBezTo>
                        <a:pt x="112324" y="503170"/>
                        <a:pt x="110402" y="500643"/>
                        <a:pt x="108480" y="498236"/>
                      </a:cubicBezTo>
                      <a:cubicBezTo>
                        <a:pt x="104395" y="492941"/>
                        <a:pt x="100431" y="487646"/>
                        <a:pt x="96707" y="482110"/>
                      </a:cubicBezTo>
                      <a:cubicBezTo>
                        <a:pt x="95385" y="480064"/>
                        <a:pt x="94064" y="478018"/>
                        <a:pt x="92862" y="475972"/>
                      </a:cubicBezTo>
                      <a:cubicBezTo>
                        <a:pt x="89138" y="470075"/>
                        <a:pt x="85534" y="464178"/>
                        <a:pt x="82291" y="458161"/>
                      </a:cubicBezTo>
                      <a:cubicBezTo>
                        <a:pt x="81450" y="456596"/>
                        <a:pt x="80609" y="454911"/>
                        <a:pt x="79888" y="453347"/>
                      </a:cubicBezTo>
                      <a:cubicBezTo>
                        <a:pt x="76404" y="446607"/>
                        <a:pt x="73161" y="439627"/>
                        <a:pt x="70277" y="432647"/>
                      </a:cubicBezTo>
                      <a:cubicBezTo>
                        <a:pt x="69917" y="431805"/>
                        <a:pt x="69557" y="430962"/>
                        <a:pt x="69316" y="430120"/>
                      </a:cubicBezTo>
                      <a:cubicBezTo>
                        <a:pt x="43128" y="364170"/>
                        <a:pt x="43128" y="290036"/>
                        <a:pt x="69316" y="224086"/>
                      </a:cubicBezTo>
                      <a:cubicBezTo>
                        <a:pt x="69677" y="223244"/>
                        <a:pt x="69917" y="222401"/>
                        <a:pt x="70277" y="221559"/>
                      </a:cubicBezTo>
                      <a:cubicBezTo>
                        <a:pt x="72079" y="217106"/>
                        <a:pt x="74362" y="212653"/>
                        <a:pt x="76404" y="208321"/>
                      </a:cubicBezTo>
                      <a:cubicBezTo>
                        <a:pt x="79528" y="201701"/>
                        <a:pt x="82891" y="195323"/>
                        <a:pt x="86375" y="189065"/>
                      </a:cubicBezTo>
                      <a:cubicBezTo>
                        <a:pt x="87456" y="187260"/>
                        <a:pt x="88417" y="185455"/>
                        <a:pt x="89499" y="183770"/>
                      </a:cubicBezTo>
                      <a:cubicBezTo>
                        <a:pt x="93103" y="177752"/>
                        <a:pt x="97067" y="171735"/>
                        <a:pt x="101151" y="165958"/>
                      </a:cubicBezTo>
                      <a:cubicBezTo>
                        <a:pt x="102473" y="164033"/>
                        <a:pt x="103915" y="162228"/>
                        <a:pt x="105236" y="160422"/>
                      </a:cubicBezTo>
                      <a:cubicBezTo>
                        <a:pt x="109441" y="154887"/>
                        <a:pt x="113765" y="149591"/>
                        <a:pt x="118330" y="144296"/>
                      </a:cubicBezTo>
                      <a:cubicBezTo>
                        <a:pt x="120012" y="142491"/>
                        <a:pt x="121574" y="140565"/>
                        <a:pt x="123256" y="138760"/>
                      </a:cubicBezTo>
                      <a:cubicBezTo>
                        <a:pt x="128181" y="133465"/>
                        <a:pt x="133227" y="128290"/>
                        <a:pt x="138633" y="123356"/>
                      </a:cubicBezTo>
                      <a:cubicBezTo>
                        <a:pt x="139834" y="122272"/>
                        <a:pt x="141035" y="121069"/>
                        <a:pt x="142357" y="119986"/>
                      </a:cubicBezTo>
                      <a:cubicBezTo>
                        <a:pt x="147402" y="115533"/>
                        <a:pt x="152568" y="111201"/>
                        <a:pt x="157974" y="107109"/>
                      </a:cubicBezTo>
                      <a:cubicBezTo>
                        <a:pt x="159536" y="105905"/>
                        <a:pt x="161097" y="104702"/>
                        <a:pt x="162659" y="103619"/>
                      </a:cubicBezTo>
                      <a:cubicBezTo>
                        <a:pt x="167825" y="99768"/>
                        <a:pt x="173111" y="96157"/>
                        <a:pt x="178517" y="92788"/>
                      </a:cubicBezTo>
                      <a:cubicBezTo>
                        <a:pt x="180439" y="91584"/>
                        <a:pt x="182361" y="90381"/>
                        <a:pt x="184163" y="89297"/>
                      </a:cubicBezTo>
                      <a:cubicBezTo>
                        <a:pt x="189329" y="86168"/>
                        <a:pt x="194735" y="83160"/>
                        <a:pt x="200141" y="80392"/>
                      </a:cubicBezTo>
                      <a:cubicBezTo>
                        <a:pt x="202423" y="79188"/>
                        <a:pt x="204706" y="78105"/>
                        <a:pt x="206988" y="77022"/>
                      </a:cubicBezTo>
                      <a:cubicBezTo>
                        <a:pt x="212154" y="74495"/>
                        <a:pt x="217440" y="72208"/>
                        <a:pt x="222725" y="70042"/>
                      </a:cubicBezTo>
                      <a:cubicBezTo>
                        <a:pt x="225368" y="68959"/>
                        <a:pt x="228131" y="67876"/>
                        <a:pt x="230774" y="66913"/>
                      </a:cubicBezTo>
                      <a:cubicBezTo>
                        <a:pt x="235820" y="65108"/>
                        <a:pt x="240865" y="63423"/>
                        <a:pt x="246031" y="61738"/>
                      </a:cubicBezTo>
                      <a:cubicBezTo>
                        <a:pt x="249155" y="60775"/>
                        <a:pt x="252278" y="59933"/>
                        <a:pt x="255401" y="59090"/>
                      </a:cubicBezTo>
                      <a:cubicBezTo>
                        <a:pt x="260207" y="57767"/>
                        <a:pt x="265132" y="56683"/>
                        <a:pt x="270058" y="55600"/>
                      </a:cubicBezTo>
                      <a:cubicBezTo>
                        <a:pt x="273662" y="54878"/>
                        <a:pt x="277265" y="54156"/>
                        <a:pt x="280869" y="53555"/>
                      </a:cubicBezTo>
                      <a:cubicBezTo>
                        <a:pt x="285434" y="52832"/>
                        <a:pt x="290000" y="52110"/>
                        <a:pt x="294685" y="51629"/>
                      </a:cubicBezTo>
                      <a:cubicBezTo>
                        <a:pt x="298769" y="51147"/>
                        <a:pt x="302734" y="50786"/>
                        <a:pt x="306818" y="50425"/>
                      </a:cubicBezTo>
                      <a:cubicBezTo>
                        <a:pt x="313305" y="49944"/>
                        <a:pt x="319912" y="49463"/>
                        <a:pt x="326520" y="49463"/>
                      </a:cubicBezTo>
                      <a:cubicBezTo>
                        <a:pt x="334809" y="49463"/>
                        <a:pt x="342978" y="49824"/>
                        <a:pt x="351147" y="50546"/>
                      </a:cubicBezTo>
                      <a:cubicBezTo>
                        <a:pt x="351627" y="50546"/>
                        <a:pt x="352108" y="50546"/>
                        <a:pt x="352589" y="50546"/>
                      </a:cubicBezTo>
                      <a:cubicBezTo>
                        <a:pt x="360637" y="51268"/>
                        <a:pt x="368686" y="52471"/>
                        <a:pt x="376615" y="53916"/>
                      </a:cubicBezTo>
                      <a:cubicBezTo>
                        <a:pt x="377096" y="53916"/>
                        <a:pt x="377576" y="54036"/>
                        <a:pt x="378057" y="54156"/>
                      </a:cubicBezTo>
                      <a:cubicBezTo>
                        <a:pt x="385985" y="55721"/>
                        <a:pt x="393914" y="57526"/>
                        <a:pt x="401723" y="59692"/>
                      </a:cubicBezTo>
                      <a:cubicBezTo>
                        <a:pt x="402083" y="59692"/>
                        <a:pt x="402443" y="59933"/>
                        <a:pt x="402804" y="60053"/>
                      </a:cubicBezTo>
                      <a:cubicBezTo>
                        <a:pt x="410612" y="62340"/>
                        <a:pt x="418301" y="64867"/>
                        <a:pt x="425989" y="67755"/>
                      </a:cubicBezTo>
                      <a:cubicBezTo>
                        <a:pt x="426230" y="67755"/>
                        <a:pt x="426590" y="67996"/>
                        <a:pt x="426830" y="68116"/>
                      </a:cubicBezTo>
                      <a:cubicBezTo>
                        <a:pt x="434519" y="71125"/>
                        <a:pt x="441967" y="74374"/>
                        <a:pt x="449295" y="77985"/>
                      </a:cubicBezTo>
                      <a:cubicBezTo>
                        <a:pt x="449535" y="77985"/>
                        <a:pt x="449655" y="78225"/>
                        <a:pt x="449896" y="78346"/>
                      </a:cubicBezTo>
                      <a:cubicBezTo>
                        <a:pt x="457344" y="82077"/>
                        <a:pt x="464552" y="86048"/>
                        <a:pt x="471760" y="90501"/>
                      </a:cubicBezTo>
                      <a:cubicBezTo>
                        <a:pt x="471760" y="90501"/>
                        <a:pt x="471760" y="90501"/>
                        <a:pt x="471760" y="90501"/>
                      </a:cubicBezTo>
                      <a:cubicBezTo>
                        <a:pt x="486176" y="99407"/>
                        <a:pt x="499871" y="109756"/>
                        <a:pt x="512605" y="121310"/>
                      </a:cubicBezTo>
                      <a:cubicBezTo>
                        <a:pt x="540476" y="146703"/>
                        <a:pt x="562580" y="176910"/>
                        <a:pt x="578197" y="210968"/>
                      </a:cubicBezTo>
                      <a:cubicBezTo>
                        <a:pt x="578197" y="211209"/>
                        <a:pt x="578437" y="211329"/>
                        <a:pt x="578557" y="211570"/>
                      </a:cubicBezTo>
                      <a:cubicBezTo>
                        <a:pt x="593334" y="243823"/>
                        <a:pt x="602103" y="279205"/>
                        <a:pt x="603425" y="316633"/>
                      </a:cubicBezTo>
                      <a:lnTo>
                        <a:pt x="603425" y="326862"/>
                      </a:lnTo>
                      <a:cubicBezTo>
                        <a:pt x="603425" y="400996"/>
                        <a:pt x="574593" y="470797"/>
                        <a:pt x="522215" y="523148"/>
                      </a:cubicBezTo>
                      <a:cubicBezTo>
                        <a:pt x="515488" y="529887"/>
                        <a:pt x="508520" y="536145"/>
                        <a:pt x="501312" y="542042"/>
                      </a:cubicBezTo>
                      <a:cubicBezTo>
                        <a:pt x="501192" y="542163"/>
                        <a:pt x="500952" y="542283"/>
                        <a:pt x="500832" y="5424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7EEB733-56C3-25DE-306B-467E8905D690}"/>
                    </a:ext>
                  </a:extLst>
                </p:cNvPr>
                <p:cNvSpPr/>
                <p:nvPr/>
              </p:nvSpPr>
              <p:spPr>
                <a:xfrm>
                  <a:off x="8233664" y="2504230"/>
                  <a:ext cx="1703464" cy="1370149"/>
                </a:xfrm>
                <a:custGeom>
                  <a:avLst/>
                  <a:gdLst>
                    <a:gd name="connsiteX0" fmla="*/ 1679210 w 1703464"/>
                    <a:gd name="connsiteY0" fmla="*/ 777441 h 1370149"/>
                    <a:gd name="connsiteX1" fmla="*/ 1685457 w 1703464"/>
                    <a:gd name="connsiteY1" fmla="*/ 775636 h 1370149"/>
                    <a:gd name="connsiteX2" fmla="*/ 1703237 w 1703464"/>
                    <a:gd name="connsiteY2" fmla="*/ 751927 h 1370149"/>
                    <a:gd name="connsiteX3" fmla="*/ 1703237 w 1703464"/>
                    <a:gd name="connsiteY3" fmla="*/ 248155 h 1370149"/>
                    <a:gd name="connsiteX4" fmla="*/ 1455524 w 1703464"/>
                    <a:gd name="connsiteY4" fmla="*/ 0 h 1370149"/>
                    <a:gd name="connsiteX5" fmla="*/ 1219223 w 1703464"/>
                    <a:gd name="connsiteY5" fmla="*/ 173661 h 1370149"/>
                    <a:gd name="connsiteX6" fmla="*/ 1204327 w 1703464"/>
                    <a:gd name="connsiteY6" fmla="*/ 148508 h 1370149"/>
                    <a:gd name="connsiteX7" fmla="*/ 1203366 w 1703464"/>
                    <a:gd name="connsiteY7" fmla="*/ 147064 h 1370149"/>
                    <a:gd name="connsiteX8" fmla="*/ 1195918 w 1703464"/>
                    <a:gd name="connsiteY8" fmla="*/ 136233 h 1370149"/>
                    <a:gd name="connsiteX9" fmla="*/ 1193875 w 1703464"/>
                    <a:gd name="connsiteY9" fmla="*/ 133344 h 1370149"/>
                    <a:gd name="connsiteX10" fmla="*/ 1186547 w 1703464"/>
                    <a:gd name="connsiteY10" fmla="*/ 123837 h 1370149"/>
                    <a:gd name="connsiteX11" fmla="*/ 1183784 w 1703464"/>
                    <a:gd name="connsiteY11" fmla="*/ 120347 h 1370149"/>
                    <a:gd name="connsiteX12" fmla="*/ 1175615 w 1703464"/>
                    <a:gd name="connsiteY12" fmla="*/ 110840 h 1370149"/>
                    <a:gd name="connsiteX13" fmla="*/ 1173333 w 1703464"/>
                    <a:gd name="connsiteY13" fmla="*/ 108192 h 1370149"/>
                    <a:gd name="connsiteX14" fmla="*/ 1130205 w 1703464"/>
                    <a:gd name="connsiteY14" fmla="*/ 68237 h 1370149"/>
                    <a:gd name="connsiteX15" fmla="*/ 1126842 w 1703464"/>
                    <a:gd name="connsiteY15" fmla="*/ 65589 h 1370149"/>
                    <a:gd name="connsiteX16" fmla="*/ 1119514 w 1703464"/>
                    <a:gd name="connsiteY16" fmla="*/ 60294 h 1370149"/>
                    <a:gd name="connsiteX17" fmla="*/ 1114228 w 1703464"/>
                    <a:gd name="connsiteY17" fmla="*/ 56563 h 1370149"/>
                    <a:gd name="connsiteX18" fmla="*/ 1106780 w 1703464"/>
                    <a:gd name="connsiteY18" fmla="*/ 51749 h 1370149"/>
                    <a:gd name="connsiteX19" fmla="*/ 1101494 w 1703464"/>
                    <a:gd name="connsiteY19" fmla="*/ 48259 h 1370149"/>
                    <a:gd name="connsiteX20" fmla="*/ 1093325 w 1703464"/>
                    <a:gd name="connsiteY20" fmla="*/ 43445 h 1370149"/>
                    <a:gd name="connsiteX21" fmla="*/ 1088279 w 1703464"/>
                    <a:gd name="connsiteY21" fmla="*/ 40557 h 1370149"/>
                    <a:gd name="connsiteX22" fmla="*/ 1079389 w 1703464"/>
                    <a:gd name="connsiteY22" fmla="*/ 35863 h 1370149"/>
                    <a:gd name="connsiteX23" fmla="*/ 1074824 w 1703464"/>
                    <a:gd name="connsiteY23" fmla="*/ 33577 h 1370149"/>
                    <a:gd name="connsiteX24" fmla="*/ 1065214 w 1703464"/>
                    <a:gd name="connsiteY24" fmla="*/ 29124 h 1370149"/>
                    <a:gd name="connsiteX25" fmla="*/ 1061129 w 1703464"/>
                    <a:gd name="connsiteY25" fmla="*/ 27198 h 1370149"/>
                    <a:gd name="connsiteX26" fmla="*/ 1050918 w 1703464"/>
                    <a:gd name="connsiteY26" fmla="*/ 22986 h 1370149"/>
                    <a:gd name="connsiteX27" fmla="*/ 1047074 w 1703464"/>
                    <a:gd name="connsiteY27" fmla="*/ 21542 h 1370149"/>
                    <a:gd name="connsiteX28" fmla="*/ 1036382 w 1703464"/>
                    <a:gd name="connsiteY28" fmla="*/ 17691 h 1370149"/>
                    <a:gd name="connsiteX29" fmla="*/ 1032778 w 1703464"/>
                    <a:gd name="connsiteY29" fmla="*/ 16488 h 1370149"/>
                    <a:gd name="connsiteX30" fmla="*/ 1021726 w 1703464"/>
                    <a:gd name="connsiteY30" fmla="*/ 13118 h 1370149"/>
                    <a:gd name="connsiteX31" fmla="*/ 1018122 w 1703464"/>
                    <a:gd name="connsiteY31" fmla="*/ 12155 h 1370149"/>
                    <a:gd name="connsiteX32" fmla="*/ 1006949 w 1703464"/>
                    <a:gd name="connsiteY32" fmla="*/ 9267 h 1370149"/>
                    <a:gd name="connsiteX33" fmla="*/ 1003105 w 1703464"/>
                    <a:gd name="connsiteY33" fmla="*/ 8424 h 1370149"/>
                    <a:gd name="connsiteX34" fmla="*/ 992053 w 1703464"/>
                    <a:gd name="connsiteY34" fmla="*/ 6138 h 1370149"/>
                    <a:gd name="connsiteX35" fmla="*/ 987848 w 1703464"/>
                    <a:gd name="connsiteY35" fmla="*/ 5416 h 1370149"/>
                    <a:gd name="connsiteX36" fmla="*/ 977037 w 1703464"/>
                    <a:gd name="connsiteY36" fmla="*/ 3610 h 1370149"/>
                    <a:gd name="connsiteX37" fmla="*/ 971991 w 1703464"/>
                    <a:gd name="connsiteY37" fmla="*/ 3009 h 1370149"/>
                    <a:gd name="connsiteX38" fmla="*/ 961780 w 1703464"/>
                    <a:gd name="connsiteY38" fmla="*/ 1805 h 1370149"/>
                    <a:gd name="connsiteX39" fmla="*/ 955172 w 1703464"/>
                    <a:gd name="connsiteY39" fmla="*/ 1324 h 1370149"/>
                    <a:gd name="connsiteX40" fmla="*/ 946403 w 1703464"/>
                    <a:gd name="connsiteY40" fmla="*/ 722 h 1370149"/>
                    <a:gd name="connsiteX41" fmla="*/ 933428 w 1703464"/>
                    <a:gd name="connsiteY41" fmla="*/ 361 h 1370149"/>
                    <a:gd name="connsiteX42" fmla="*/ 930785 w 1703464"/>
                    <a:gd name="connsiteY42" fmla="*/ 361 h 1370149"/>
                    <a:gd name="connsiteX43" fmla="*/ 930545 w 1703464"/>
                    <a:gd name="connsiteY43" fmla="*/ 361 h 1370149"/>
                    <a:gd name="connsiteX44" fmla="*/ 927902 w 1703464"/>
                    <a:gd name="connsiteY44" fmla="*/ 361 h 1370149"/>
                    <a:gd name="connsiteX45" fmla="*/ 915048 w 1703464"/>
                    <a:gd name="connsiteY45" fmla="*/ 722 h 1370149"/>
                    <a:gd name="connsiteX46" fmla="*/ 914928 w 1703464"/>
                    <a:gd name="connsiteY46" fmla="*/ 722 h 1370149"/>
                    <a:gd name="connsiteX47" fmla="*/ 914448 w 1703464"/>
                    <a:gd name="connsiteY47" fmla="*/ 722 h 1370149"/>
                    <a:gd name="connsiteX48" fmla="*/ 908441 w 1703464"/>
                    <a:gd name="connsiteY48" fmla="*/ 1203 h 1370149"/>
                    <a:gd name="connsiteX49" fmla="*/ 898590 w 1703464"/>
                    <a:gd name="connsiteY49" fmla="*/ 1926 h 1370149"/>
                    <a:gd name="connsiteX50" fmla="*/ 891382 w 1703464"/>
                    <a:gd name="connsiteY50" fmla="*/ 2768 h 1370149"/>
                    <a:gd name="connsiteX51" fmla="*/ 882853 w 1703464"/>
                    <a:gd name="connsiteY51" fmla="*/ 3851 h 1370149"/>
                    <a:gd name="connsiteX52" fmla="*/ 875525 w 1703464"/>
                    <a:gd name="connsiteY52" fmla="*/ 5055 h 1370149"/>
                    <a:gd name="connsiteX53" fmla="*/ 867236 w 1703464"/>
                    <a:gd name="connsiteY53" fmla="*/ 6499 h 1370149"/>
                    <a:gd name="connsiteX54" fmla="*/ 860268 w 1703464"/>
                    <a:gd name="connsiteY54" fmla="*/ 7943 h 1370149"/>
                    <a:gd name="connsiteX55" fmla="*/ 851738 w 1703464"/>
                    <a:gd name="connsiteY55" fmla="*/ 9868 h 1370149"/>
                    <a:gd name="connsiteX56" fmla="*/ 845371 w 1703464"/>
                    <a:gd name="connsiteY56" fmla="*/ 11553 h 1370149"/>
                    <a:gd name="connsiteX57" fmla="*/ 836121 w 1703464"/>
                    <a:gd name="connsiteY57" fmla="*/ 14201 h 1370149"/>
                    <a:gd name="connsiteX58" fmla="*/ 830835 w 1703464"/>
                    <a:gd name="connsiteY58" fmla="*/ 15886 h 1370149"/>
                    <a:gd name="connsiteX59" fmla="*/ 820624 w 1703464"/>
                    <a:gd name="connsiteY59" fmla="*/ 19376 h 1370149"/>
                    <a:gd name="connsiteX60" fmla="*/ 816660 w 1703464"/>
                    <a:gd name="connsiteY60" fmla="*/ 20820 h 1370149"/>
                    <a:gd name="connsiteX61" fmla="*/ 804887 w 1703464"/>
                    <a:gd name="connsiteY61" fmla="*/ 25514 h 1370149"/>
                    <a:gd name="connsiteX62" fmla="*/ 802724 w 1703464"/>
                    <a:gd name="connsiteY62" fmla="*/ 26476 h 1370149"/>
                    <a:gd name="connsiteX63" fmla="*/ 699531 w 1703464"/>
                    <a:gd name="connsiteY63" fmla="*/ 96157 h 1370149"/>
                    <a:gd name="connsiteX64" fmla="*/ 605587 w 1703464"/>
                    <a:gd name="connsiteY64" fmla="*/ 293646 h 1370149"/>
                    <a:gd name="connsiteX65" fmla="*/ 605587 w 1703464"/>
                    <a:gd name="connsiteY65" fmla="*/ 294128 h 1370149"/>
                    <a:gd name="connsiteX66" fmla="*/ 604506 w 1703464"/>
                    <a:gd name="connsiteY66" fmla="*/ 308329 h 1370149"/>
                    <a:gd name="connsiteX67" fmla="*/ 604266 w 1703464"/>
                    <a:gd name="connsiteY67" fmla="*/ 310856 h 1370149"/>
                    <a:gd name="connsiteX68" fmla="*/ 603785 w 1703464"/>
                    <a:gd name="connsiteY68" fmla="*/ 327464 h 1370149"/>
                    <a:gd name="connsiteX69" fmla="*/ 326640 w 1703464"/>
                    <a:gd name="connsiteY69" fmla="*/ 605104 h 1370149"/>
                    <a:gd name="connsiteX70" fmla="*/ 49495 w 1703464"/>
                    <a:gd name="connsiteY70" fmla="*/ 327464 h 1370149"/>
                    <a:gd name="connsiteX71" fmla="*/ 326640 w 1703464"/>
                    <a:gd name="connsiteY71" fmla="*/ 49824 h 1370149"/>
                    <a:gd name="connsiteX72" fmla="*/ 512965 w 1703464"/>
                    <a:gd name="connsiteY72" fmla="*/ 121911 h 1370149"/>
                    <a:gd name="connsiteX73" fmla="*/ 547924 w 1703464"/>
                    <a:gd name="connsiteY73" fmla="*/ 120227 h 1370149"/>
                    <a:gd name="connsiteX74" fmla="*/ 546242 w 1703464"/>
                    <a:gd name="connsiteY74" fmla="*/ 85206 h 1370149"/>
                    <a:gd name="connsiteX75" fmla="*/ 326640 w 1703464"/>
                    <a:gd name="connsiteY75" fmla="*/ 241 h 1370149"/>
                    <a:gd name="connsiteX76" fmla="*/ 0 w 1703464"/>
                    <a:gd name="connsiteY76" fmla="*/ 327464 h 1370149"/>
                    <a:gd name="connsiteX77" fmla="*/ 326640 w 1703464"/>
                    <a:gd name="connsiteY77" fmla="*/ 654687 h 1370149"/>
                    <a:gd name="connsiteX78" fmla="*/ 628412 w 1703464"/>
                    <a:gd name="connsiteY78" fmla="*/ 452504 h 1370149"/>
                    <a:gd name="connsiteX79" fmla="*/ 699531 w 1703464"/>
                    <a:gd name="connsiteY79" fmla="*/ 558771 h 1370149"/>
                    <a:gd name="connsiteX80" fmla="*/ 896668 w 1703464"/>
                    <a:gd name="connsiteY80" fmla="*/ 652882 h 1370149"/>
                    <a:gd name="connsiteX81" fmla="*/ 897269 w 1703464"/>
                    <a:gd name="connsiteY81" fmla="*/ 652882 h 1370149"/>
                    <a:gd name="connsiteX82" fmla="*/ 911324 w 1703464"/>
                    <a:gd name="connsiteY82" fmla="*/ 653965 h 1370149"/>
                    <a:gd name="connsiteX83" fmla="*/ 913847 w 1703464"/>
                    <a:gd name="connsiteY83" fmla="*/ 654206 h 1370149"/>
                    <a:gd name="connsiteX84" fmla="*/ 930425 w 1703464"/>
                    <a:gd name="connsiteY84" fmla="*/ 654687 h 1370149"/>
                    <a:gd name="connsiteX85" fmla="*/ 930665 w 1703464"/>
                    <a:gd name="connsiteY85" fmla="*/ 654687 h 1370149"/>
                    <a:gd name="connsiteX86" fmla="*/ 930665 w 1703464"/>
                    <a:gd name="connsiteY86" fmla="*/ 654687 h 1370149"/>
                    <a:gd name="connsiteX87" fmla="*/ 936912 w 1703464"/>
                    <a:gd name="connsiteY87" fmla="*/ 654567 h 1370149"/>
                    <a:gd name="connsiteX88" fmla="*/ 947003 w 1703464"/>
                    <a:gd name="connsiteY88" fmla="*/ 654326 h 1370149"/>
                    <a:gd name="connsiteX89" fmla="*/ 956133 w 1703464"/>
                    <a:gd name="connsiteY89" fmla="*/ 653604 h 1370149"/>
                    <a:gd name="connsiteX90" fmla="*/ 963341 w 1703464"/>
                    <a:gd name="connsiteY90" fmla="*/ 653002 h 1370149"/>
                    <a:gd name="connsiteX91" fmla="*/ 971270 w 1703464"/>
                    <a:gd name="connsiteY91" fmla="*/ 652039 h 1370149"/>
                    <a:gd name="connsiteX92" fmla="*/ 979679 w 1703464"/>
                    <a:gd name="connsiteY92" fmla="*/ 650956 h 1370149"/>
                    <a:gd name="connsiteX93" fmla="*/ 985686 w 1703464"/>
                    <a:gd name="connsiteY93" fmla="*/ 649873 h 1370149"/>
                    <a:gd name="connsiteX94" fmla="*/ 995897 w 1703464"/>
                    <a:gd name="connsiteY94" fmla="*/ 648068 h 1370149"/>
                    <a:gd name="connsiteX95" fmla="*/ 999862 w 1703464"/>
                    <a:gd name="connsiteY95" fmla="*/ 647226 h 1370149"/>
                    <a:gd name="connsiteX96" fmla="*/ 1011995 w 1703464"/>
                    <a:gd name="connsiteY96" fmla="*/ 644458 h 1370149"/>
                    <a:gd name="connsiteX97" fmla="*/ 1013797 w 1703464"/>
                    <a:gd name="connsiteY97" fmla="*/ 643976 h 1370149"/>
                    <a:gd name="connsiteX98" fmla="*/ 1125760 w 1703464"/>
                    <a:gd name="connsiteY98" fmla="*/ 589820 h 1370149"/>
                    <a:gd name="connsiteX99" fmla="*/ 1129244 w 1703464"/>
                    <a:gd name="connsiteY99" fmla="*/ 587052 h 1370149"/>
                    <a:gd name="connsiteX100" fmla="*/ 1137774 w 1703464"/>
                    <a:gd name="connsiteY100" fmla="*/ 580313 h 1370149"/>
                    <a:gd name="connsiteX101" fmla="*/ 1193034 w 1703464"/>
                    <a:gd name="connsiteY101" fmla="*/ 522185 h 1370149"/>
                    <a:gd name="connsiteX102" fmla="*/ 1193635 w 1703464"/>
                    <a:gd name="connsiteY102" fmla="*/ 521343 h 1370149"/>
                    <a:gd name="connsiteX103" fmla="*/ 1202164 w 1703464"/>
                    <a:gd name="connsiteY103" fmla="*/ 509188 h 1370149"/>
                    <a:gd name="connsiteX104" fmla="*/ 1203726 w 1703464"/>
                    <a:gd name="connsiteY104" fmla="*/ 506660 h 1370149"/>
                    <a:gd name="connsiteX105" fmla="*/ 1210694 w 1703464"/>
                    <a:gd name="connsiteY105" fmla="*/ 495709 h 1370149"/>
                    <a:gd name="connsiteX106" fmla="*/ 1212256 w 1703464"/>
                    <a:gd name="connsiteY106" fmla="*/ 493061 h 1370149"/>
                    <a:gd name="connsiteX107" fmla="*/ 1218623 w 1703464"/>
                    <a:gd name="connsiteY107" fmla="*/ 481749 h 1370149"/>
                    <a:gd name="connsiteX108" fmla="*/ 1219584 w 1703464"/>
                    <a:gd name="connsiteY108" fmla="*/ 479943 h 1370149"/>
                    <a:gd name="connsiteX109" fmla="*/ 1257065 w 1703464"/>
                    <a:gd name="connsiteY109" fmla="*/ 340341 h 1370149"/>
                    <a:gd name="connsiteX110" fmla="*/ 1257065 w 1703464"/>
                    <a:gd name="connsiteY110" fmla="*/ 339619 h 1370149"/>
                    <a:gd name="connsiteX111" fmla="*/ 1257065 w 1703464"/>
                    <a:gd name="connsiteY111" fmla="*/ 337573 h 1370149"/>
                    <a:gd name="connsiteX112" fmla="*/ 1257305 w 1703464"/>
                    <a:gd name="connsiteY112" fmla="*/ 327344 h 1370149"/>
                    <a:gd name="connsiteX113" fmla="*/ 1257065 w 1703464"/>
                    <a:gd name="connsiteY113" fmla="*/ 317114 h 1370149"/>
                    <a:gd name="connsiteX114" fmla="*/ 1257065 w 1703464"/>
                    <a:gd name="connsiteY114" fmla="*/ 248396 h 1370149"/>
                    <a:gd name="connsiteX115" fmla="*/ 1455403 w 1703464"/>
                    <a:gd name="connsiteY115" fmla="*/ 49703 h 1370149"/>
                    <a:gd name="connsiteX116" fmla="*/ 1653742 w 1703464"/>
                    <a:gd name="connsiteY116" fmla="*/ 248396 h 1370149"/>
                    <a:gd name="connsiteX117" fmla="*/ 1653742 w 1703464"/>
                    <a:gd name="connsiteY117" fmla="*/ 734116 h 1370149"/>
                    <a:gd name="connsiteX118" fmla="*/ 1459969 w 1703464"/>
                    <a:gd name="connsiteY118" fmla="*/ 917765 h 1370149"/>
                    <a:gd name="connsiteX119" fmla="*/ 1158196 w 1703464"/>
                    <a:gd name="connsiteY119" fmla="*/ 715703 h 1370149"/>
                    <a:gd name="connsiteX120" fmla="*/ 1133449 w 1703464"/>
                    <a:gd name="connsiteY120" fmla="*/ 740494 h 1370149"/>
                    <a:gd name="connsiteX121" fmla="*/ 1158196 w 1703464"/>
                    <a:gd name="connsiteY121" fmla="*/ 765286 h 1370149"/>
                    <a:gd name="connsiteX122" fmla="*/ 1435341 w 1703464"/>
                    <a:gd name="connsiteY122" fmla="*/ 1042926 h 1370149"/>
                    <a:gd name="connsiteX123" fmla="*/ 1158196 w 1703464"/>
                    <a:gd name="connsiteY123" fmla="*/ 1320566 h 1370149"/>
                    <a:gd name="connsiteX124" fmla="*/ 856904 w 1703464"/>
                    <a:gd name="connsiteY124" fmla="*/ 1320566 h 1370149"/>
                    <a:gd name="connsiteX125" fmla="*/ 856544 w 1703464"/>
                    <a:gd name="connsiteY125" fmla="*/ 1320566 h 1370149"/>
                    <a:gd name="connsiteX126" fmla="*/ 856183 w 1703464"/>
                    <a:gd name="connsiteY126" fmla="*/ 1320566 h 1370149"/>
                    <a:gd name="connsiteX127" fmla="*/ 579038 w 1703464"/>
                    <a:gd name="connsiteY127" fmla="*/ 1042926 h 1370149"/>
                    <a:gd name="connsiteX128" fmla="*/ 856183 w 1703464"/>
                    <a:gd name="connsiteY128" fmla="*/ 765286 h 1370149"/>
                    <a:gd name="connsiteX129" fmla="*/ 1132248 w 1703464"/>
                    <a:gd name="connsiteY129" fmla="*/ 1018135 h 1370149"/>
                    <a:gd name="connsiteX130" fmla="*/ 856183 w 1703464"/>
                    <a:gd name="connsiteY130" fmla="*/ 1018135 h 1370149"/>
                    <a:gd name="connsiteX131" fmla="*/ 831436 w 1703464"/>
                    <a:gd name="connsiteY131" fmla="*/ 1042926 h 1370149"/>
                    <a:gd name="connsiteX132" fmla="*/ 856183 w 1703464"/>
                    <a:gd name="connsiteY132" fmla="*/ 1067718 h 1370149"/>
                    <a:gd name="connsiteX133" fmla="*/ 1158076 w 1703464"/>
                    <a:gd name="connsiteY133" fmla="*/ 1067718 h 1370149"/>
                    <a:gd name="connsiteX134" fmla="*/ 1182823 w 1703464"/>
                    <a:gd name="connsiteY134" fmla="*/ 1042926 h 1370149"/>
                    <a:gd name="connsiteX135" fmla="*/ 856183 w 1703464"/>
                    <a:gd name="connsiteY135" fmla="*/ 715703 h 1370149"/>
                    <a:gd name="connsiteX136" fmla="*/ 529543 w 1703464"/>
                    <a:gd name="connsiteY136" fmla="*/ 1042926 h 1370149"/>
                    <a:gd name="connsiteX137" fmla="*/ 529543 w 1703464"/>
                    <a:gd name="connsiteY137" fmla="*/ 1285064 h 1370149"/>
                    <a:gd name="connsiteX138" fmla="*/ 512485 w 1703464"/>
                    <a:gd name="connsiteY138" fmla="*/ 1302153 h 1370149"/>
                    <a:gd name="connsiteX139" fmla="*/ 495426 w 1703464"/>
                    <a:gd name="connsiteY139" fmla="*/ 1285064 h 1370149"/>
                    <a:gd name="connsiteX140" fmla="*/ 495426 w 1703464"/>
                    <a:gd name="connsiteY140" fmla="*/ 963858 h 1370149"/>
                    <a:gd name="connsiteX141" fmla="*/ 247713 w 1703464"/>
                    <a:gd name="connsiteY141" fmla="*/ 715703 h 1370149"/>
                    <a:gd name="connsiteX142" fmla="*/ 0 w 1703464"/>
                    <a:gd name="connsiteY142" fmla="*/ 963858 h 1370149"/>
                    <a:gd name="connsiteX143" fmla="*/ 0 w 1703464"/>
                    <a:gd name="connsiteY143" fmla="*/ 1251006 h 1370149"/>
                    <a:gd name="connsiteX144" fmla="*/ 24747 w 1703464"/>
                    <a:gd name="connsiteY144" fmla="*/ 1275797 h 1370149"/>
                    <a:gd name="connsiteX145" fmla="*/ 49495 w 1703464"/>
                    <a:gd name="connsiteY145" fmla="*/ 1251006 h 1370149"/>
                    <a:gd name="connsiteX146" fmla="*/ 49495 w 1703464"/>
                    <a:gd name="connsiteY146" fmla="*/ 963858 h 1370149"/>
                    <a:gd name="connsiteX147" fmla="*/ 247833 w 1703464"/>
                    <a:gd name="connsiteY147" fmla="*/ 765165 h 1370149"/>
                    <a:gd name="connsiteX148" fmla="*/ 446172 w 1703464"/>
                    <a:gd name="connsiteY148" fmla="*/ 963858 h 1370149"/>
                    <a:gd name="connsiteX149" fmla="*/ 446172 w 1703464"/>
                    <a:gd name="connsiteY149" fmla="*/ 1285064 h 1370149"/>
                    <a:gd name="connsiteX150" fmla="*/ 512725 w 1703464"/>
                    <a:gd name="connsiteY150" fmla="*/ 1351736 h 1370149"/>
                    <a:gd name="connsiteX151" fmla="*/ 579278 w 1703464"/>
                    <a:gd name="connsiteY151" fmla="*/ 1285064 h 1370149"/>
                    <a:gd name="connsiteX152" fmla="*/ 579278 w 1703464"/>
                    <a:gd name="connsiteY152" fmla="*/ 1215744 h 1370149"/>
                    <a:gd name="connsiteX153" fmla="*/ 856424 w 1703464"/>
                    <a:gd name="connsiteY153" fmla="*/ 1370149 h 1370149"/>
                    <a:gd name="connsiteX154" fmla="*/ 856784 w 1703464"/>
                    <a:gd name="connsiteY154" fmla="*/ 1370149 h 1370149"/>
                    <a:gd name="connsiteX155" fmla="*/ 857144 w 1703464"/>
                    <a:gd name="connsiteY155" fmla="*/ 1370149 h 1370149"/>
                    <a:gd name="connsiteX156" fmla="*/ 1158436 w 1703464"/>
                    <a:gd name="connsiteY156" fmla="*/ 1370149 h 1370149"/>
                    <a:gd name="connsiteX157" fmla="*/ 1457926 w 1703464"/>
                    <a:gd name="connsiteY157" fmla="*/ 1173503 h 1370149"/>
                    <a:gd name="connsiteX158" fmla="*/ 1671882 w 1703464"/>
                    <a:gd name="connsiteY158" fmla="*/ 1369187 h 1370149"/>
                    <a:gd name="connsiteX159" fmla="*/ 1678730 w 1703464"/>
                    <a:gd name="connsiteY159" fmla="*/ 1370149 h 1370149"/>
                    <a:gd name="connsiteX160" fmla="*/ 1702516 w 1703464"/>
                    <a:gd name="connsiteY160" fmla="*/ 1352218 h 1370149"/>
                    <a:gd name="connsiteX161" fmla="*/ 1685577 w 1703464"/>
                    <a:gd name="connsiteY161" fmla="*/ 1321529 h 1370149"/>
                    <a:gd name="connsiteX162" fmla="*/ 1485437 w 1703464"/>
                    <a:gd name="connsiteY162" fmla="*/ 1067958 h 1370149"/>
                    <a:gd name="connsiteX163" fmla="*/ 1485076 w 1703464"/>
                    <a:gd name="connsiteY163" fmla="*/ 1042806 h 1370149"/>
                    <a:gd name="connsiteX164" fmla="*/ 1679450 w 1703464"/>
                    <a:gd name="connsiteY164" fmla="*/ 777682 h 1370149"/>
                    <a:gd name="connsiteX165" fmla="*/ 1105938 w 1703464"/>
                    <a:gd name="connsiteY165" fmla="*/ 542042 h 1370149"/>
                    <a:gd name="connsiteX166" fmla="*/ 1084915 w 1703464"/>
                    <a:gd name="connsiteY166" fmla="*/ 557687 h 1370149"/>
                    <a:gd name="connsiteX167" fmla="*/ 1082513 w 1703464"/>
                    <a:gd name="connsiteY167" fmla="*/ 559252 h 1370149"/>
                    <a:gd name="connsiteX168" fmla="*/ 1062090 w 1703464"/>
                    <a:gd name="connsiteY168" fmla="*/ 571527 h 1370149"/>
                    <a:gd name="connsiteX169" fmla="*/ 1058486 w 1703464"/>
                    <a:gd name="connsiteY169" fmla="*/ 573453 h 1370149"/>
                    <a:gd name="connsiteX170" fmla="*/ 1037823 w 1703464"/>
                    <a:gd name="connsiteY170" fmla="*/ 583201 h 1370149"/>
                    <a:gd name="connsiteX171" fmla="*/ 1033979 w 1703464"/>
                    <a:gd name="connsiteY171" fmla="*/ 584766 h 1370149"/>
                    <a:gd name="connsiteX172" fmla="*/ 1012235 w 1703464"/>
                    <a:gd name="connsiteY172" fmla="*/ 592588 h 1370149"/>
                    <a:gd name="connsiteX173" fmla="*/ 1009112 w 1703464"/>
                    <a:gd name="connsiteY173" fmla="*/ 593431 h 1370149"/>
                    <a:gd name="connsiteX174" fmla="*/ 985446 w 1703464"/>
                    <a:gd name="connsiteY174" fmla="*/ 599327 h 1370149"/>
                    <a:gd name="connsiteX175" fmla="*/ 983644 w 1703464"/>
                    <a:gd name="connsiteY175" fmla="*/ 599689 h 1370149"/>
                    <a:gd name="connsiteX176" fmla="*/ 958176 w 1703464"/>
                    <a:gd name="connsiteY176" fmla="*/ 603419 h 1370149"/>
                    <a:gd name="connsiteX177" fmla="*/ 957455 w 1703464"/>
                    <a:gd name="connsiteY177" fmla="*/ 603419 h 1370149"/>
                    <a:gd name="connsiteX178" fmla="*/ 930425 w 1703464"/>
                    <a:gd name="connsiteY178" fmla="*/ 604743 h 1370149"/>
                    <a:gd name="connsiteX179" fmla="*/ 904116 w 1703464"/>
                    <a:gd name="connsiteY179" fmla="*/ 603419 h 1370149"/>
                    <a:gd name="connsiteX180" fmla="*/ 902434 w 1703464"/>
                    <a:gd name="connsiteY180" fmla="*/ 603299 h 1370149"/>
                    <a:gd name="connsiteX181" fmla="*/ 878648 w 1703464"/>
                    <a:gd name="connsiteY181" fmla="*/ 599809 h 1370149"/>
                    <a:gd name="connsiteX182" fmla="*/ 874684 w 1703464"/>
                    <a:gd name="connsiteY182" fmla="*/ 599087 h 1370149"/>
                    <a:gd name="connsiteX183" fmla="*/ 853781 w 1703464"/>
                    <a:gd name="connsiteY183" fmla="*/ 593912 h 1370149"/>
                    <a:gd name="connsiteX184" fmla="*/ 846332 w 1703464"/>
                    <a:gd name="connsiteY184" fmla="*/ 591746 h 1370149"/>
                    <a:gd name="connsiteX185" fmla="*/ 829514 w 1703464"/>
                    <a:gd name="connsiteY185" fmla="*/ 585728 h 1370149"/>
                    <a:gd name="connsiteX186" fmla="*/ 819062 w 1703464"/>
                    <a:gd name="connsiteY186" fmla="*/ 581396 h 1370149"/>
                    <a:gd name="connsiteX187" fmla="*/ 805608 w 1703464"/>
                    <a:gd name="connsiteY187" fmla="*/ 575017 h 1370149"/>
                    <a:gd name="connsiteX188" fmla="*/ 794075 w 1703464"/>
                    <a:gd name="connsiteY188" fmla="*/ 568880 h 1370149"/>
                    <a:gd name="connsiteX189" fmla="*/ 782182 w 1703464"/>
                    <a:gd name="connsiteY189" fmla="*/ 561779 h 1370149"/>
                    <a:gd name="connsiteX190" fmla="*/ 771490 w 1703464"/>
                    <a:gd name="connsiteY190" fmla="*/ 554679 h 1370149"/>
                    <a:gd name="connsiteX191" fmla="*/ 759357 w 1703464"/>
                    <a:gd name="connsiteY191" fmla="*/ 545653 h 1370149"/>
                    <a:gd name="connsiteX192" fmla="*/ 750587 w 1703464"/>
                    <a:gd name="connsiteY192" fmla="*/ 538432 h 1370149"/>
                    <a:gd name="connsiteX193" fmla="*/ 737973 w 1703464"/>
                    <a:gd name="connsiteY193" fmla="*/ 526999 h 1370149"/>
                    <a:gd name="connsiteX194" fmla="*/ 730645 w 1703464"/>
                    <a:gd name="connsiteY194" fmla="*/ 519658 h 1370149"/>
                    <a:gd name="connsiteX195" fmla="*/ 719232 w 1703464"/>
                    <a:gd name="connsiteY195" fmla="*/ 507021 h 1370149"/>
                    <a:gd name="connsiteX196" fmla="*/ 712024 w 1703464"/>
                    <a:gd name="connsiteY196" fmla="*/ 498116 h 1370149"/>
                    <a:gd name="connsiteX197" fmla="*/ 703135 w 1703464"/>
                    <a:gd name="connsiteY197" fmla="*/ 486201 h 1370149"/>
                    <a:gd name="connsiteX198" fmla="*/ 695927 w 1703464"/>
                    <a:gd name="connsiteY198" fmla="*/ 475370 h 1370149"/>
                    <a:gd name="connsiteX199" fmla="*/ 688959 w 1703464"/>
                    <a:gd name="connsiteY199" fmla="*/ 463697 h 1370149"/>
                    <a:gd name="connsiteX200" fmla="*/ 682712 w 1703464"/>
                    <a:gd name="connsiteY200" fmla="*/ 452023 h 1370149"/>
                    <a:gd name="connsiteX201" fmla="*/ 676465 w 1703464"/>
                    <a:gd name="connsiteY201" fmla="*/ 438785 h 1370149"/>
                    <a:gd name="connsiteX202" fmla="*/ 672020 w 1703464"/>
                    <a:gd name="connsiteY202" fmla="*/ 428074 h 1370149"/>
                    <a:gd name="connsiteX203" fmla="*/ 666014 w 1703464"/>
                    <a:gd name="connsiteY203" fmla="*/ 411346 h 1370149"/>
                    <a:gd name="connsiteX204" fmla="*/ 663731 w 1703464"/>
                    <a:gd name="connsiteY204" fmla="*/ 403764 h 1370149"/>
                    <a:gd name="connsiteX205" fmla="*/ 658566 w 1703464"/>
                    <a:gd name="connsiteY205" fmla="*/ 382944 h 1370149"/>
                    <a:gd name="connsiteX206" fmla="*/ 657845 w 1703464"/>
                    <a:gd name="connsiteY206" fmla="*/ 378972 h 1370149"/>
                    <a:gd name="connsiteX207" fmla="*/ 654361 w 1703464"/>
                    <a:gd name="connsiteY207" fmla="*/ 355264 h 1370149"/>
                    <a:gd name="connsiteX208" fmla="*/ 654241 w 1703464"/>
                    <a:gd name="connsiteY208" fmla="*/ 353579 h 1370149"/>
                    <a:gd name="connsiteX209" fmla="*/ 652919 w 1703464"/>
                    <a:gd name="connsiteY209" fmla="*/ 327223 h 1370149"/>
                    <a:gd name="connsiteX210" fmla="*/ 654241 w 1703464"/>
                    <a:gd name="connsiteY210" fmla="*/ 300867 h 1370149"/>
                    <a:gd name="connsiteX211" fmla="*/ 654361 w 1703464"/>
                    <a:gd name="connsiteY211" fmla="*/ 299182 h 1370149"/>
                    <a:gd name="connsiteX212" fmla="*/ 657845 w 1703464"/>
                    <a:gd name="connsiteY212" fmla="*/ 275354 h 1370149"/>
                    <a:gd name="connsiteX213" fmla="*/ 658566 w 1703464"/>
                    <a:gd name="connsiteY213" fmla="*/ 271382 h 1370149"/>
                    <a:gd name="connsiteX214" fmla="*/ 663731 w 1703464"/>
                    <a:gd name="connsiteY214" fmla="*/ 250562 h 1370149"/>
                    <a:gd name="connsiteX215" fmla="*/ 665894 w 1703464"/>
                    <a:gd name="connsiteY215" fmla="*/ 243101 h 1370149"/>
                    <a:gd name="connsiteX216" fmla="*/ 671900 w 1703464"/>
                    <a:gd name="connsiteY216" fmla="*/ 226252 h 1370149"/>
                    <a:gd name="connsiteX217" fmla="*/ 676225 w 1703464"/>
                    <a:gd name="connsiteY217" fmla="*/ 215782 h 1370149"/>
                    <a:gd name="connsiteX218" fmla="*/ 678387 w 1703464"/>
                    <a:gd name="connsiteY218" fmla="*/ 211209 h 1370149"/>
                    <a:gd name="connsiteX219" fmla="*/ 690761 w 1703464"/>
                    <a:gd name="connsiteY219" fmla="*/ 187380 h 1370149"/>
                    <a:gd name="connsiteX220" fmla="*/ 691962 w 1703464"/>
                    <a:gd name="connsiteY220" fmla="*/ 185334 h 1370149"/>
                    <a:gd name="connsiteX221" fmla="*/ 705297 w 1703464"/>
                    <a:gd name="connsiteY221" fmla="*/ 164996 h 1370149"/>
                    <a:gd name="connsiteX222" fmla="*/ 708180 w 1703464"/>
                    <a:gd name="connsiteY222" fmla="*/ 161024 h 1370149"/>
                    <a:gd name="connsiteX223" fmla="*/ 722116 w 1703464"/>
                    <a:gd name="connsiteY223" fmla="*/ 143815 h 1370149"/>
                    <a:gd name="connsiteX224" fmla="*/ 726320 w 1703464"/>
                    <a:gd name="connsiteY224" fmla="*/ 139121 h 1370149"/>
                    <a:gd name="connsiteX225" fmla="*/ 741937 w 1703464"/>
                    <a:gd name="connsiteY225" fmla="*/ 123356 h 1370149"/>
                    <a:gd name="connsiteX226" fmla="*/ 745662 w 1703464"/>
                    <a:gd name="connsiteY226" fmla="*/ 119986 h 1370149"/>
                    <a:gd name="connsiteX227" fmla="*/ 761279 w 1703464"/>
                    <a:gd name="connsiteY227" fmla="*/ 107109 h 1370149"/>
                    <a:gd name="connsiteX228" fmla="*/ 765964 w 1703464"/>
                    <a:gd name="connsiteY228" fmla="*/ 103619 h 1370149"/>
                    <a:gd name="connsiteX229" fmla="*/ 781821 w 1703464"/>
                    <a:gd name="connsiteY229" fmla="*/ 92787 h 1370149"/>
                    <a:gd name="connsiteX230" fmla="*/ 787588 w 1703464"/>
                    <a:gd name="connsiteY230" fmla="*/ 89297 h 1370149"/>
                    <a:gd name="connsiteX231" fmla="*/ 803565 w 1703464"/>
                    <a:gd name="connsiteY231" fmla="*/ 80392 h 1370149"/>
                    <a:gd name="connsiteX232" fmla="*/ 810413 w 1703464"/>
                    <a:gd name="connsiteY232" fmla="*/ 77022 h 1370149"/>
                    <a:gd name="connsiteX233" fmla="*/ 826150 w 1703464"/>
                    <a:gd name="connsiteY233" fmla="*/ 70042 h 1370149"/>
                    <a:gd name="connsiteX234" fmla="*/ 834199 w 1703464"/>
                    <a:gd name="connsiteY234" fmla="*/ 66913 h 1370149"/>
                    <a:gd name="connsiteX235" fmla="*/ 849456 w 1703464"/>
                    <a:gd name="connsiteY235" fmla="*/ 61738 h 1370149"/>
                    <a:gd name="connsiteX236" fmla="*/ 858946 w 1703464"/>
                    <a:gd name="connsiteY236" fmla="*/ 58970 h 1370149"/>
                    <a:gd name="connsiteX237" fmla="*/ 873603 w 1703464"/>
                    <a:gd name="connsiteY237" fmla="*/ 55480 h 1370149"/>
                    <a:gd name="connsiteX238" fmla="*/ 884414 w 1703464"/>
                    <a:gd name="connsiteY238" fmla="*/ 53434 h 1370149"/>
                    <a:gd name="connsiteX239" fmla="*/ 898230 w 1703464"/>
                    <a:gd name="connsiteY239" fmla="*/ 51508 h 1370149"/>
                    <a:gd name="connsiteX240" fmla="*/ 910483 w 1703464"/>
                    <a:gd name="connsiteY240" fmla="*/ 50305 h 1370149"/>
                    <a:gd name="connsiteX241" fmla="*/ 930185 w 1703464"/>
                    <a:gd name="connsiteY241" fmla="*/ 49342 h 1370149"/>
                    <a:gd name="connsiteX242" fmla="*/ 954812 w 1703464"/>
                    <a:gd name="connsiteY242" fmla="*/ 50425 h 1370149"/>
                    <a:gd name="connsiteX243" fmla="*/ 956254 w 1703464"/>
                    <a:gd name="connsiteY243" fmla="*/ 50425 h 1370149"/>
                    <a:gd name="connsiteX244" fmla="*/ 980280 w 1703464"/>
                    <a:gd name="connsiteY244" fmla="*/ 53795 h 1370149"/>
                    <a:gd name="connsiteX245" fmla="*/ 981601 w 1703464"/>
                    <a:gd name="connsiteY245" fmla="*/ 54036 h 1370149"/>
                    <a:gd name="connsiteX246" fmla="*/ 1005268 w 1703464"/>
                    <a:gd name="connsiteY246" fmla="*/ 59572 h 1370149"/>
                    <a:gd name="connsiteX247" fmla="*/ 1006349 w 1703464"/>
                    <a:gd name="connsiteY247" fmla="*/ 59933 h 1370149"/>
                    <a:gd name="connsiteX248" fmla="*/ 1029534 w 1703464"/>
                    <a:gd name="connsiteY248" fmla="*/ 67755 h 1370149"/>
                    <a:gd name="connsiteX249" fmla="*/ 1030375 w 1703464"/>
                    <a:gd name="connsiteY249" fmla="*/ 68116 h 1370149"/>
                    <a:gd name="connsiteX250" fmla="*/ 1052960 w 1703464"/>
                    <a:gd name="connsiteY250" fmla="*/ 78105 h 1370149"/>
                    <a:gd name="connsiteX251" fmla="*/ 1053561 w 1703464"/>
                    <a:gd name="connsiteY251" fmla="*/ 78346 h 1370149"/>
                    <a:gd name="connsiteX252" fmla="*/ 1075425 w 1703464"/>
                    <a:gd name="connsiteY252" fmla="*/ 90501 h 1370149"/>
                    <a:gd name="connsiteX253" fmla="*/ 1075425 w 1703464"/>
                    <a:gd name="connsiteY253" fmla="*/ 90501 h 1370149"/>
                    <a:gd name="connsiteX254" fmla="*/ 1116390 w 1703464"/>
                    <a:gd name="connsiteY254" fmla="*/ 121430 h 1370149"/>
                    <a:gd name="connsiteX255" fmla="*/ 1181982 w 1703464"/>
                    <a:gd name="connsiteY255" fmla="*/ 211088 h 1370149"/>
                    <a:gd name="connsiteX256" fmla="*/ 1182343 w 1703464"/>
                    <a:gd name="connsiteY256" fmla="*/ 211690 h 1370149"/>
                    <a:gd name="connsiteX257" fmla="*/ 1207210 w 1703464"/>
                    <a:gd name="connsiteY257" fmla="*/ 316753 h 1370149"/>
                    <a:gd name="connsiteX258" fmla="*/ 1207210 w 1703464"/>
                    <a:gd name="connsiteY258" fmla="*/ 326983 h 1370149"/>
                    <a:gd name="connsiteX259" fmla="*/ 1126001 w 1703464"/>
                    <a:gd name="connsiteY259" fmla="*/ 523268 h 1370149"/>
                    <a:gd name="connsiteX260" fmla="*/ 1105698 w 1703464"/>
                    <a:gd name="connsiteY260" fmla="*/ 541802 h 1370149"/>
                    <a:gd name="connsiteX261" fmla="*/ 1105458 w 1703464"/>
                    <a:gd name="connsiteY261" fmla="*/ 541922 h 137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</a:cxnLst>
                  <a:rect l="l" t="t" r="r" b="b"/>
                  <a:pathLst>
                    <a:path w="1703464" h="1370149">
                      <a:moveTo>
                        <a:pt x="1679210" y="777441"/>
                      </a:moveTo>
                      <a:lnTo>
                        <a:pt x="1685457" y="775636"/>
                      </a:lnTo>
                      <a:cubicBezTo>
                        <a:pt x="1696029" y="772507"/>
                        <a:pt x="1703237" y="762879"/>
                        <a:pt x="1703237" y="751927"/>
                      </a:cubicBezTo>
                      <a:lnTo>
                        <a:pt x="1703237" y="248155"/>
                      </a:lnTo>
                      <a:cubicBezTo>
                        <a:pt x="1703237" y="111321"/>
                        <a:pt x="1592114" y="0"/>
                        <a:pt x="1455524" y="0"/>
                      </a:cubicBezTo>
                      <a:cubicBezTo>
                        <a:pt x="1344762" y="0"/>
                        <a:pt x="1250818" y="73171"/>
                        <a:pt x="1219223" y="173661"/>
                      </a:cubicBezTo>
                      <a:cubicBezTo>
                        <a:pt x="1214658" y="164996"/>
                        <a:pt x="1209613" y="156571"/>
                        <a:pt x="1204327" y="148508"/>
                      </a:cubicBezTo>
                      <a:cubicBezTo>
                        <a:pt x="1203967" y="148027"/>
                        <a:pt x="1203726" y="147545"/>
                        <a:pt x="1203366" y="147064"/>
                      </a:cubicBezTo>
                      <a:cubicBezTo>
                        <a:pt x="1200963" y="143454"/>
                        <a:pt x="1198440" y="139843"/>
                        <a:pt x="1195918" y="136233"/>
                      </a:cubicBezTo>
                      <a:cubicBezTo>
                        <a:pt x="1195197" y="135270"/>
                        <a:pt x="1194596" y="134307"/>
                        <a:pt x="1193875" y="133344"/>
                      </a:cubicBezTo>
                      <a:cubicBezTo>
                        <a:pt x="1191473" y="130095"/>
                        <a:pt x="1189070" y="126966"/>
                        <a:pt x="1186547" y="123837"/>
                      </a:cubicBezTo>
                      <a:cubicBezTo>
                        <a:pt x="1185586" y="122754"/>
                        <a:pt x="1184745" y="121550"/>
                        <a:pt x="1183784" y="120347"/>
                      </a:cubicBezTo>
                      <a:cubicBezTo>
                        <a:pt x="1181141" y="117098"/>
                        <a:pt x="1178378" y="113969"/>
                        <a:pt x="1175615" y="110840"/>
                      </a:cubicBezTo>
                      <a:cubicBezTo>
                        <a:pt x="1174774" y="109997"/>
                        <a:pt x="1174054" y="109034"/>
                        <a:pt x="1173333" y="108192"/>
                      </a:cubicBezTo>
                      <a:cubicBezTo>
                        <a:pt x="1160238" y="93630"/>
                        <a:pt x="1145702" y="80271"/>
                        <a:pt x="1130205" y="68237"/>
                      </a:cubicBezTo>
                      <a:cubicBezTo>
                        <a:pt x="1129124" y="67394"/>
                        <a:pt x="1127923" y="66431"/>
                        <a:pt x="1126842" y="65589"/>
                      </a:cubicBezTo>
                      <a:cubicBezTo>
                        <a:pt x="1124439" y="63784"/>
                        <a:pt x="1122036" y="62099"/>
                        <a:pt x="1119514" y="60294"/>
                      </a:cubicBezTo>
                      <a:cubicBezTo>
                        <a:pt x="1117711" y="59090"/>
                        <a:pt x="1116030" y="57766"/>
                        <a:pt x="1114228" y="56563"/>
                      </a:cubicBezTo>
                      <a:cubicBezTo>
                        <a:pt x="1111825" y="54878"/>
                        <a:pt x="1109302" y="53314"/>
                        <a:pt x="1106780" y="51749"/>
                      </a:cubicBezTo>
                      <a:cubicBezTo>
                        <a:pt x="1104977" y="50666"/>
                        <a:pt x="1103296" y="49463"/>
                        <a:pt x="1101494" y="48259"/>
                      </a:cubicBezTo>
                      <a:cubicBezTo>
                        <a:pt x="1098851" y="46574"/>
                        <a:pt x="1096088" y="45010"/>
                        <a:pt x="1093325" y="43445"/>
                      </a:cubicBezTo>
                      <a:cubicBezTo>
                        <a:pt x="1091643" y="42482"/>
                        <a:pt x="1089961" y="41520"/>
                        <a:pt x="1088279" y="40557"/>
                      </a:cubicBezTo>
                      <a:cubicBezTo>
                        <a:pt x="1085396" y="38992"/>
                        <a:pt x="1082393" y="37428"/>
                        <a:pt x="1079389" y="35863"/>
                      </a:cubicBezTo>
                      <a:cubicBezTo>
                        <a:pt x="1077828" y="35141"/>
                        <a:pt x="1076386" y="34299"/>
                        <a:pt x="1074824" y="33577"/>
                      </a:cubicBezTo>
                      <a:cubicBezTo>
                        <a:pt x="1071701" y="32012"/>
                        <a:pt x="1068457" y="30568"/>
                        <a:pt x="1065214" y="29124"/>
                      </a:cubicBezTo>
                      <a:cubicBezTo>
                        <a:pt x="1063892" y="28522"/>
                        <a:pt x="1062451" y="27800"/>
                        <a:pt x="1061129" y="27198"/>
                      </a:cubicBezTo>
                      <a:cubicBezTo>
                        <a:pt x="1057765" y="25754"/>
                        <a:pt x="1054402" y="24310"/>
                        <a:pt x="1050918" y="22986"/>
                      </a:cubicBezTo>
                      <a:cubicBezTo>
                        <a:pt x="1049596" y="22505"/>
                        <a:pt x="1048395" y="22024"/>
                        <a:pt x="1047074" y="21542"/>
                      </a:cubicBezTo>
                      <a:cubicBezTo>
                        <a:pt x="1043590" y="20218"/>
                        <a:pt x="1039986" y="18894"/>
                        <a:pt x="1036382" y="17691"/>
                      </a:cubicBezTo>
                      <a:cubicBezTo>
                        <a:pt x="1035181" y="17330"/>
                        <a:pt x="1033979" y="16849"/>
                        <a:pt x="1032778" y="16488"/>
                      </a:cubicBezTo>
                      <a:cubicBezTo>
                        <a:pt x="1029174" y="15284"/>
                        <a:pt x="1025450" y="14201"/>
                        <a:pt x="1021726" y="13118"/>
                      </a:cubicBezTo>
                      <a:cubicBezTo>
                        <a:pt x="1020524" y="12757"/>
                        <a:pt x="1019323" y="12396"/>
                        <a:pt x="1018122" y="12155"/>
                      </a:cubicBezTo>
                      <a:cubicBezTo>
                        <a:pt x="1014398" y="11072"/>
                        <a:pt x="1010674" y="10109"/>
                        <a:pt x="1006949" y="9267"/>
                      </a:cubicBezTo>
                      <a:cubicBezTo>
                        <a:pt x="1005628" y="8906"/>
                        <a:pt x="1004427" y="8665"/>
                        <a:pt x="1003105" y="8424"/>
                      </a:cubicBezTo>
                      <a:cubicBezTo>
                        <a:pt x="999381" y="7582"/>
                        <a:pt x="995777" y="6739"/>
                        <a:pt x="992053" y="6138"/>
                      </a:cubicBezTo>
                      <a:cubicBezTo>
                        <a:pt x="990611" y="5897"/>
                        <a:pt x="989290" y="5656"/>
                        <a:pt x="987848" y="5416"/>
                      </a:cubicBezTo>
                      <a:cubicBezTo>
                        <a:pt x="984244" y="4814"/>
                        <a:pt x="980640" y="4212"/>
                        <a:pt x="977037" y="3610"/>
                      </a:cubicBezTo>
                      <a:cubicBezTo>
                        <a:pt x="975355" y="3370"/>
                        <a:pt x="973673" y="3129"/>
                        <a:pt x="971991" y="3009"/>
                      </a:cubicBezTo>
                      <a:cubicBezTo>
                        <a:pt x="968627" y="2527"/>
                        <a:pt x="965263" y="2166"/>
                        <a:pt x="961780" y="1805"/>
                      </a:cubicBezTo>
                      <a:cubicBezTo>
                        <a:pt x="959617" y="1565"/>
                        <a:pt x="957335" y="1444"/>
                        <a:pt x="955172" y="1324"/>
                      </a:cubicBezTo>
                      <a:cubicBezTo>
                        <a:pt x="952289" y="1083"/>
                        <a:pt x="949286" y="842"/>
                        <a:pt x="946403" y="722"/>
                      </a:cubicBezTo>
                      <a:cubicBezTo>
                        <a:pt x="942078" y="481"/>
                        <a:pt x="937753" y="481"/>
                        <a:pt x="933428" y="361"/>
                      </a:cubicBezTo>
                      <a:cubicBezTo>
                        <a:pt x="932587" y="361"/>
                        <a:pt x="931747" y="361"/>
                        <a:pt x="930785" y="361"/>
                      </a:cubicBezTo>
                      <a:lnTo>
                        <a:pt x="930545" y="361"/>
                      </a:lnTo>
                      <a:cubicBezTo>
                        <a:pt x="929704" y="361"/>
                        <a:pt x="928863" y="361"/>
                        <a:pt x="927902" y="361"/>
                      </a:cubicBezTo>
                      <a:cubicBezTo>
                        <a:pt x="923578" y="361"/>
                        <a:pt x="919253" y="361"/>
                        <a:pt x="915048" y="722"/>
                      </a:cubicBezTo>
                      <a:cubicBezTo>
                        <a:pt x="915048" y="722"/>
                        <a:pt x="915048" y="722"/>
                        <a:pt x="914928" y="722"/>
                      </a:cubicBezTo>
                      <a:cubicBezTo>
                        <a:pt x="914808" y="722"/>
                        <a:pt x="914568" y="722"/>
                        <a:pt x="914448" y="722"/>
                      </a:cubicBezTo>
                      <a:cubicBezTo>
                        <a:pt x="912405" y="722"/>
                        <a:pt x="910483" y="963"/>
                        <a:pt x="908441" y="1203"/>
                      </a:cubicBezTo>
                      <a:cubicBezTo>
                        <a:pt x="905197" y="1444"/>
                        <a:pt x="901834" y="1685"/>
                        <a:pt x="898590" y="1926"/>
                      </a:cubicBezTo>
                      <a:cubicBezTo>
                        <a:pt x="896187" y="2166"/>
                        <a:pt x="893785" y="2527"/>
                        <a:pt x="891382" y="2768"/>
                      </a:cubicBezTo>
                      <a:cubicBezTo>
                        <a:pt x="888499" y="3129"/>
                        <a:pt x="885736" y="3490"/>
                        <a:pt x="882853" y="3851"/>
                      </a:cubicBezTo>
                      <a:cubicBezTo>
                        <a:pt x="880450" y="4212"/>
                        <a:pt x="877927" y="4694"/>
                        <a:pt x="875525" y="5055"/>
                      </a:cubicBezTo>
                      <a:cubicBezTo>
                        <a:pt x="872762" y="5536"/>
                        <a:pt x="869999" y="6017"/>
                        <a:pt x="867236" y="6499"/>
                      </a:cubicBezTo>
                      <a:cubicBezTo>
                        <a:pt x="864833" y="6980"/>
                        <a:pt x="862550" y="7462"/>
                        <a:pt x="860268" y="7943"/>
                      </a:cubicBezTo>
                      <a:cubicBezTo>
                        <a:pt x="857385" y="8545"/>
                        <a:pt x="854622" y="9267"/>
                        <a:pt x="851738" y="9868"/>
                      </a:cubicBezTo>
                      <a:cubicBezTo>
                        <a:pt x="849576" y="10350"/>
                        <a:pt x="847534" y="10952"/>
                        <a:pt x="845371" y="11553"/>
                      </a:cubicBezTo>
                      <a:cubicBezTo>
                        <a:pt x="842248" y="12396"/>
                        <a:pt x="839245" y="13238"/>
                        <a:pt x="836121" y="14201"/>
                      </a:cubicBezTo>
                      <a:cubicBezTo>
                        <a:pt x="834319" y="14682"/>
                        <a:pt x="832517" y="15284"/>
                        <a:pt x="830835" y="15886"/>
                      </a:cubicBezTo>
                      <a:cubicBezTo>
                        <a:pt x="827352" y="16969"/>
                        <a:pt x="823988" y="18172"/>
                        <a:pt x="820624" y="19376"/>
                      </a:cubicBezTo>
                      <a:cubicBezTo>
                        <a:pt x="819303" y="19857"/>
                        <a:pt x="817981" y="20339"/>
                        <a:pt x="816660" y="20820"/>
                      </a:cubicBezTo>
                      <a:cubicBezTo>
                        <a:pt x="812695" y="22264"/>
                        <a:pt x="808851" y="23829"/>
                        <a:pt x="804887" y="25514"/>
                      </a:cubicBezTo>
                      <a:cubicBezTo>
                        <a:pt x="804166" y="25875"/>
                        <a:pt x="803445" y="26115"/>
                        <a:pt x="802724" y="26476"/>
                      </a:cubicBezTo>
                      <a:cubicBezTo>
                        <a:pt x="764522" y="42723"/>
                        <a:pt x="729444" y="66191"/>
                        <a:pt x="699531" y="96157"/>
                      </a:cubicBezTo>
                      <a:cubicBezTo>
                        <a:pt x="645832" y="149832"/>
                        <a:pt x="613276" y="219031"/>
                        <a:pt x="605587" y="293646"/>
                      </a:cubicBezTo>
                      <a:cubicBezTo>
                        <a:pt x="605587" y="293767"/>
                        <a:pt x="605587" y="294007"/>
                        <a:pt x="605587" y="294128"/>
                      </a:cubicBezTo>
                      <a:cubicBezTo>
                        <a:pt x="605107" y="298821"/>
                        <a:pt x="604746" y="303515"/>
                        <a:pt x="604506" y="308329"/>
                      </a:cubicBezTo>
                      <a:cubicBezTo>
                        <a:pt x="604506" y="309171"/>
                        <a:pt x="604386" y="310014"/>
                        <a:pt x="604266" y="310856"/>
                      </a:cubicBezTo>
                      <a:cubicBezTo>
                        <a:pt x="604026" y="316392"/>
                        <a:pt x="603785" y="321928"/>
                        <a:pt x="603785" y="327464"/>
                      </a:cubicBezTo>
                      <a:cubicBezTo>
                        <a:pt x="603785" y="480545"/>
                        <a:pt x="479448" y="605104"/>
                        <a:pt x="326640" y="605104"/>
                      </a:cubicBezTo>
                      <a:cubicBezTo>
                        <a:pt x="173832" y="605104"/>
                        <a:pt x="49495" y="480545"/>
                        <a:pt x="49495" y="327464"/>
                      </a:cubicBezTo>
                      <a:cubicBezTo>
                        <a:pt x="49495" y="174383"/>
                        <a:pt x="173832" y="49824"/>
                        <a:pt x="326640" y="49824"/>
                      </a:cubicBezTo>
                      <a:cubicBezTo>
                        <a:pt x="395716" y="49824"/>
                        <a:pt x="461909" y="75458"/>
                        <a:pt x="512965" y="121911"/>
                      </a:cubicBezTo>
                      <a:cubicBezTo>
                        <a:pt x="523056" y="131058"/>
                        <a:pt x="538673" y="130336"/>
                        <a:pt x="547924" y="120227"/>
                      </a:cubicBezTo>
                      <a:cubicBezTo>
                        <a:pt x="557054" y="110117"/>
                        <a:pt x="556333" y="94472"/>
                        <a:pt x="546242" y="85206"/>
                      </a:cubicBezTo>
                      <a:cubicBezTo>
                        <a:pt x="486056" y="30448"/>
                        <a:pt x="408090" y="241"/>
                        <a:pt x="326640" y="241"/>
                      </a:cubicBezTo>
                      <a:cubicBezTo>
                        <a:pt x="146561" y="241"/>
                        <a:pt x="0" y="147064"/>
                        <a:pt x="0" y="327464"/>
                      </a:cubicBezTo>
                      <a:cubicBezTo>
                        <a:pt x="0" y="507864"/>
                        <a:pt x="146561" y="654687"/>
                        <a:pt x="326640" y="654687"/>
                      </a:cubicBezTo>
                      <a:cubicBezTo>
                        <a:pt x="462510" y="654687"/>
                        <a:pt x="579278" y="571046"/>
                        <a:pt x="628412" y="452504"/>
                      </a:cubicBezTo>
                      <a:cubicBezTo>
                        <a:pt x="644630" y="491737"/>
                        <a:pt x="668537" y="527842"/>
                        <a:pt x="699531" y="558771"/>
                      </a:cubicBezTo>
                      <a:cubicBezTo>
                        <a:pt x="753110" y="612445"/>
                        <a:pt x="822186" y="645180"/>
                        <a:pt x="896668" y="652882"/>
                      </a:cubicBezTo>
                      <a:cubicBezTo>
                        <a:pt x="896908" y="652882"/>
                        <a:pt x="897028" y="652882"/>
                        <a:pt x="897269" y="652882"/>
                      </a:cubicBezTo>
                      <a:cubicBezTo>
                        <a:pt x="901954" y="653363"/>
                        <a:pt x="906639" y="653724"/>
                        <a:pt x="911324" y="653965"/>
                      </a:cubicBezTo>
                      <a:cubicBezTo>
                        <a:pt x="912165" y="653965"/>
                        <a:pt x="913006" y="654085"/>
                        <a:pt x="913847" y="654206"/>
                      </a:cubicBezTo>
                      <a:cubicBezTo>
                        <a:pt x="919373" y="654446"/>
                        <a:pt x="924899" y="654687"/>
                        <a:pt x="930425" y="654687"/>
                      </a:cubicBezTo>
                      <a:cubicBezTo>
                        <a:pt x="930425" y="654687"/>
                        <a:pt x="930545" y="654687"/>
                        <a:pt x="930665" y="654687"/>
                      </a:cubicBezTo>
                      <a:cubicBezTo>
                        <a:pt x="930665" y="654687"/>
                        <a:pt x="930665" y="654687"/>
                        <a:pt x="930665" y="654687"/>
                      </a:cubicBezTo>
                      <a:cubicBezTo>
                        <a:pt x="932708" y="654687"/>
                        <a:pt x="934750" y="654567"/>
                        <a:pt x="936912" y="654567"/>
                      </a:cubicBezTo>
                      <a:cubicBezTo>
                        <a:pt x="940276" y="654567"/>
                        <a:pt x="943640" y="654567"/>
                        <a:pt x="947003" y="654326"/>
                      </a:cubicBezTo>
                      <a:cubicBezTo>
                        <a:pt x="950127" y="654206"/>
                        <a:pt x="953130" y="653845"/>
                        <a:pt x="956133" y="653604"/>
                      </a:cubicBezTo>
                      <a:cubicBezTo>
                        <a:pt x="958536" y="653363"/>
                        <a:pt x="960939" y="653243"/>
                        <a:pt x="963341" y="653002"/>
                      </a:cubicBezTo>
                      <a:cubicBezTo>
                        <a:pt x="965984" y="652762"/>
                        <a:pt x="968627" y="652401"/>
                        <a:pt x="971270" y="652039"/>
                      </a:cubicBezTo>
                      <a:cubicBezTo>
                        <a:pt x="974033" y="651678"/>
                        <a:pt x="976916" y="651438"/>
                        <a:pt x="979679" y="650956"/>
                      </a:cubicBezTo>
                      <a:cubicBezTo>
                        <a:pt x="981722" y="650595"/>
                        <a:pt x="983644" y="650234"/>
                        <a:pt x="985686" y="649873"/>
                      </a:cubicBezTo>
                      <a:cubicBezTo>
                        <a:pt x="989050" y="649271"/>
                        <a:pt x="992534" y="648790"/>
                        <a:pt x="995897" y="648068"/>
                      </a:cubicBezTo>
                      <a:cubicBezTo>
                        <a:pt x="997219" y="647827"/>
                        <a:pt x="998540" y="647466"/>
                        <a:pt x="999862" y="647226"/>
                      </a:cubicBezTo>
                      <a:cubicBezTo>
                        <a:pt x="1003946" y="646383"/>
                        <a:pt x="1007911" y="645420"/>
                        <a:pt x="1011995" y="644458"/>
                      </a:cubicBezTo>
                      <a:cubicBezTo>
                        <a:pt x="1012596" y="644337"/>
                        <a:pt x="1013196" y="644097"/>
                        <a:pt x="1013797" y="643976"/>
                      </a:cubicBezTo>
                      <a:cubicBezTo>
                        <a:pt x="1054161" y="633386"/>
                        <a:pt x="1092123" y="615093"/>
                        <a:pt x="1125760" y="589820"/>
                      </a:cubicBezTo>
                      <a:cubicBezTo>
                        <a:pt x="1126962" y="588978"/>
                        <a:pt x="1128043" y="588015"/>
                        <a:pt x="1129244" y="587052"/>
                      </a:cubicBezTo>
                      <a:cubicBezTo>
                        <a:pt x="1132127" y="584886"/>
                        <a:pt x="1135011" y="582599"/>
                        <a:pt x="1137774" y="580313"/>
                      </a:cubicBezTo>
                      <a:cubicBezTo>
                        <a:pt x="1158436" y="563223"/>
                        <a:pt x="1177057" y="543727"/>
                        <a:pt x="1193034" y="522185"/>
                      </a:cubicBezTo>
                      <a:cubicBezTo>
                        <a:pt x="1193275" y="521944"/>
                        <a:pt x="1193395" y="521704"/>
                        <a:pt x="1193635" y="521343"/>
                      </a:cubicBezTo>
                      <a:cubicBezTo>
                        <a:pt x="1196518" y="517371"/>
                        <a:pt x="1199401" y="513279"/>
                        <a:pt x="1202164" y="509188"/>
                      </a:cubicBezTo>
                      <a:cubicBezTo>
                        <a:pt x="1202765" y="508345"/>
                        <a:pt x="1203246" y="507503"/>
                        <a:pt x="1203726" y="506660"/>
                      </a:cubicBezTo>
                      <a:cubicBezTo>
                        <a:pt x="1206129" y="503050"/>
                        <a:pt x="1208411" y="499440"/>
                        <a:pt x="1210694" y="495709"/>
                      </a:cubicBezTo>
                      <a:cubicBezTo>
                        <a:pt x="1211174" y="494866"/>
                        <a:pt x="1211655" y="493904"/>
                        <a:pt x="1212256" y="493061"/>
                      </a:cubicBezTo>
                      <a:cubicBezTo>
                        <a:pt x="1214418" y="489330"/>
                        <a:pt x="1216580" y="485600"/>
                        <a:pt x="1218623" y="481749"/>
                      </a:cubicBezTo>
                      <a:cubicBezTo>
                        <a:pt x="1218983" y="481147"/>
                        <a:pt x="1219223" y="480545"/>
                        <a:pt x="1219584" y="479943"/>
                      </a:cubicBezTo>
                      <a:cubicBezTo>
                        <a:pt x="1241808" y="437942"/>
                        <a:pt x="1255023" y="390646"/>
                        <a:pt x="1257065" y="340341"/>
                      </a:cubicBezTo>
                      <a:cubicBezTo>
                        <a:pt x="1257065" y="340100"/>
                        <a:pt x="1257065" y="339860"/>
                        <a:pt x="1257065" y="339619"/>
                      </a:cubicBezTo>
                      <a:lnTo>
                        <a:pt x="1257065" y="337573"/>
                      </a:lnTo>
                      <a:cubicBezTo>
                        <a:pt x="1257065" y="334203"/>
                        <a:pt x="1257305" y="330713"/>
                        <a:pt x="1257305" y="327344"/>
                      </a:cubicBezTo>
                      <a:cubicBezTo>
                        <a:pt x="1257305" y="323974"/>
                        <a:pt x="1257185" y="320484"/>
                        <a:pt x="1257065" y="317114"/>
                      </a:cubicBezTo>
                      <a:lnTo>
                        <a:pt x="1257065" y="248396"/>
                      </a:lnTo>
                      <a:cubicBezTo>
                        <a:pt x="1257065" y="138880"/>
                        <a:pt x="1345963" y="49703"/>
                        <a:pt x="1455403" y="49703"/>
                      </a:cubicBezTo>
                      <a:cubicBezTo>
                        <a:pt x="1564844" y="49703"/>
                        <a:pt x="1653742" y="138880"/>
                        <a:pt x="1653742" y="248396"/>
                      </a:cubicBezTo>
                      <a:lnTo>
                        <a:pt x="1653742" y="734116"/>
                      </a:lnTo>
                      <a:cubicBezTo>
                        <a:pt x="1563883" y="765647"/>
                        <a:pt x="1494687" y="833161"/>
                        <a:pt x="1459969" y="917765"/>
                      </a:cubicBezTo>
                      <a:cubicBezTo>
                        <a:pt x="1410834" y="799224"/>
                        <a:pt x="1294066" y="715703"/>
                        <a:pt x="1158196" y="715703"/>
                      </a:cubicBezTo>
                      <a:cubicBezTo>
                        <a:pt x="1144501" y="715703"/>
                        <a:pt x="1133449" y="726775"/>
                        <a:pt x="1133449" y="740494"/>
                      </a:cubicBezTo>
                      <a:cubicBezTo>
                        <a:pt x="1133449" y="754214"/>
                        <a:pt x="1144501" y="765286"/>
                        <a:pt x="1158196" y="765286"/>
                      </a:cubicBezTo>
                      <a:cubicBezTo>
                        <a:pt x="1311005" y="765286"/>
                        <a:pt x="1435341" y="889845"/>
                        <a:pt x="1435341" y="1042926"/>
                      </a:cubicBezTo>
                      <a:cubicBezTo>
                        <a:pt x="1435341" y="1196007"/>
                        <a:pt x="1311005" y="1320566"/>
                        <a:pt x="1158196" y="1320566"/>
                      </a:cubicBezTo>
                      <a:lnTo>
                        <a:pt x="856904" y="1320566"/>
                      </a:lnTo>
                      <a:cubicBezTo>
                        <a:pt x="856904" y="1320566"/>
                        <a:pt x="856664" y="1320566"/>
                        <a:pt x="856544" y="1320566"/>
                      </a:cubicBezTo>
                      <a:cubicBezTo>
                        <a:pt x="856544" y="1320566"/>
                        <a:pt x="856303" y="1320566"/>
                        <a:pt x="856183" y="1320566"/>
                      </a:cubicBezTo>
                      <a:cubicBezTo>
                        <a:pt x="703375" y="1320566"/>
                        <a:pt x="579038" y="1196007"/>
                        <a:pt x="579038" y="1042926"/>
                      </a:cubicBezTo>
                      <a:cubicBezTo>
                        <a:pt x="579038" y="889845"/>
                        <a:pt x="703375" y="765286"/>
                        <a:pt x="856183" y="765286"/>
                      </a:cubicBezTo>
                      <a:cubicBezTo>
                        <a:pt x="1000703" y="765286"/>
                        <a:pt x="1119754" y="876607"/>
                        <a:pt x="1132248" y="1018135"/>
                      </a:cubicBezTo>
                      <a:lnTo>
                        <a:pt x="856183" y="1018135"/>
                      </a:lnTo>
                      <a:cubicBezTo>
                        <a:pt x="842488" y="1018135"/>
                        <a:pt x="831436" y="1029207"/>
                        <a:pt x="831436" y="1042926"/>
                      </a:cubicBezTo>
                      <a:cubicBezTo>
                        <a:pt x="831436" y="1056646"/>
                        <a:pt x="842488" y="1067718"/>
                        <a:pt x="856183" y="1067718"/>
                      </a:cubicBezTo>
                      <a:lnTo>
                        <a:pt x="1158076" y="1067718"/>
                      </a:lnTo>
                      <a:cubicBezTo>
                        <a:pt x="1171771" y="1067718"/>
                        <a:pt x="1182823" y="1056646"/>
                        <a:pt x="1182823" y="1042926"/>
                      </a:cubicBezTo>
                      <a:cubicBezTo>
                        <a:pt x="1182823" y="862526"/>
                        <a:pt x="1036262" y="715703"/>
                        <a:pt x="856183" y="715703"/>
                      </a:cubicBezTo>
                      <a:cubicBezTo>
                        <a:pt x="676105" y="715703"/>
                        <a:pt x="529543" y="862526"/>
                        <a:pt x="529543" y="1042926"/>
                      </a:cubicBezTo>
                      <a:lnTo>
                        <a:pt x="529543" y="1285064"/>
                      </a:lnTo>
                      <a:cubicBezTo>
                        <a:pt x="529543" y="1294451"/>
                        <a:pt x="521855" y="1302153"/>
                        <a:pt x="512485" y="1302153"/>
                      </a:cubicBezTo>
                      <a:cubicBezTo>
                        <a:pt x="503114" y="1302153"/>
                        <a:pt x="495426" y="1294451"/>
                        <a:pt x="495426" y="1285064"/>
                      </a:cubicBezTo>
                      <a:lnTo>
                        <a:pt x="495426" y="963858"/>
                      </a:lnTo>
                      <a:cubicBezTo>
                        <a:pt x="495426" y="827024"/>
                        <a:pt x="384303" y="715703"/>
                        <a:pt x="247713" y="715703"/>
                      </a:cubicBezTo>
                      <a:cubicBezTo>
                        <a:pt x="111122" y="715703"/>
                        <a:pt x="0" y="827024"/>
                        <a:pt x="0" y="963858"/>
                      </a:cubicBezTo>
                      <a:lnTo>
                        <a:pt x="0" y="1251006"/>
                      </a:lnTo>
                      <a:cubicBezTo>
                        <a:pt x="0" y="1264726"/>
                        <a:pt x="11052" y="1275797"/>
                        <a:pt x="24747" y="1275797"/>
                      </a:cubicBezTo>
                      <a:cubicBezTo>
                        <a:pt x="38442" y="1275797"/>
                        <a:pt x="49495" y="1264726"/>
                        <a:pt x="49495" y="1251006"/>
                      </a:cubicBezTo>
                      <a:lnTo>
                        <a:pt x="49495" y="963858"/>
                      </a:lnTo>
                      <a:cubicBezTo>
                        <a:pt x="49495" y="854343"/>
                        <a:pt x="138392" y="765165"/>
                        <a:pt x="247833" y="765165"/>
                      </a:cubicBezTo>
                      <a:cubicBezTo>
                        <a:pt x="357274" y="765165"/>
                        <a:pt x="446172" y="854343"/>
                        <a:pt x="446172" y="963858"/>
                      </a:cubicBezTo>
                      <a:lnTo>
                        <a:pt x="446172" y="1285064"/>
                      </a:lnTo>
                      <a:cubicBezTo>
                        <a:pt x="446172" y="1321770"/>
                        <a:pt x="475964" y="1351736"/>
                        <a:pt x="512725" y="1351736"/>
                      </a:cubicBezTo>
                      <a:cubicBezTo>
                        <a:pt x="549485" y="1351736"/>
                        <a:pt x="579278" y="1321890"/>
                        <a:pt x="579278" y="1285064"/>
                      </a:cubicBezTo>
                      <a:lnTo>
                        <a:pt x="579278" y="1215744"/>
                      </a:lnTo>
                      <a:cubicBezTo>
                        <a:pt x="637062" y="1308411"/>
                        <a:pt x="739655" y="1370149"/>
                        <a:pt x="856424" y="1370149"/>
                      </a:cubicBezTo>
                      <a:cubicBezTo>
                        <a:pt x="856424" y="1370149"/>
                        <a:pt x="856664" y="1370149"/>
                        <a:pt x="856784" y="1370149"/>
                      </a:cubicBezTo>
                      <a:cubicBezTo>
                        <a:pt x="856784" y="1370149"/>
                        <a:pt x="857024" y="1370149"/>
                        <a:pt x="857144" y="1370149"/>
                      </a:cubicBezTo>
                      <a:lnTo>
                        <a:pt x="1158436" y="1370149"/>
                      </a:lnTo>
                      <a:cubicBezTo>
                        <a:pt x="1292264" y="1370149"/>
                        <a:pt x="1407471" y="1289035"/>
                        <a:pt x="1457926" y="1173503"/>
                      </a:cubicBezTo>
                      <a:cubicBezTo>
                        <a:pt x="1494206" y="1266771"/>
                        <a:pt x="1572052" y="1340424"/>
                        <a:pt x="1671882" y="1369187"/>
                      </a:cubicBezTo>
                      <a:cubicBezTo>
                        <a:pt x="1674165" y="1369909"/>
                        <a:pt x="1676447" y="1370149"/>
                        <a:pt x="1678730" y="1370149"/>
                      </a:cubicBezTo>
                      <a:cubicBezTo>
                        <a:pt x="1689421" y="1370149"/>
                        <a:pt x="1699392" y="1363049"/>
                        <a:pt x="1702516" y="1352218"/>
                      </a:cubicBezTo>
                      <a:cubicBezTo>
                        <a:pt x="1706240" y="1339100"/>
                        <a:pt x="1698671" y="1325380"/>
                        <a:pt x="1685577" y="1321529"/>
                      </a:cubicBezTo>
                      <a:cubicBezTo>
                        <a:pt x="1571451" y="1288674"/>
                        <a:pt x="1491083" y="1186741"/>
                        <a:pt x="1485437" y="1067958"/>
                      </a:cubicBezTo>
                      <a:cubicBezTo>
                        <a:pt x="1485196" y="1063385"/>
                        <a:pt x="1485076" y="1047499"/>
                        <a:pt x="1485076" y="1042806"/>
                      </a:cubicBezTo>
                      <a:cubicBezTo>
                        <a:pt x="1485076" y="920533"/>
                        <a:pt x="1563282" y="813906"/>
                        <a:pt x="1679450" y="777682"/>
                      </a:cubicBezTo>
                      <a:close/>
                      <a:moveTo>
                        <a:pt x="1105938" y="542042"/>
                      </a:moveTo>
                      <a:cubicBezTo>
                        <a:pt x="1099091" y="547578"/>
                        <a:pt x="1092123" y="552874"/>
                        <a:pt x="1084915" y="557687"/>
                      </a:cubicBezTo>
                      <a:cubicBezTo>
                        <a:pt x="1084195" y="558169"/>
                        <a:pt x="1083354" y="558650"/>
                        <a:pt x="1082513" y="559252"/>
                      </a:cubicBezTo>
                      <a:cubicBezTo>
                        <a:pt x="1075905" y="563584"/>
                        <a:pt x="1069058" y="567676"/>
                        <a:pt x="1062090" y="571527"/>
                      </a:cubicBezTo>
                      <a:cubicBezTo>
                        <a:pt x="1060889" y="572129"/>
                        <a:pt x="1059688" y="572731"/>
                        <a:pt x="1058486" y="573453"/>
                      </a:cubicBezTo>
                      <a:cubicBezTo>
                        <a:pt x="1051759" y="576943"/>
                        <a:pt x="1044911" y="580313"/>
                        <a:pt x="1037823" y="583201"/>
                      </a:cubicBezTo>
                      <a:cubicBezTo>
                        <a:pt x="1036502" y="583682"/>
                        <a:pt x="1035301" y="584164"/>
                        <a:pt x="1033979" y="584766"/>
                      </a:cubicBezTo>
                      <a:cubicBezTo>
                        <a:pt x="1026771" y="587654"/>
                        <a:pt x="1019563" y="590301"/>
                        <a:pt x="1012235" y="592588"/>
                      </a:cubicBezTo>
                      <a:cubicBezTo>
                        <a:pt x="1011274" y="592949"/>
                        <a:pt x="1010193" y="593190"/>
                        <a:pt x="1009112" y="593431"/>
                      </a:cubicBezTo>
                      <a:cubicBezTo>
                        <a:pt x="1001303" y="595717"/>
                        <a:pt x="993495" y="597763"/>
                        <a:pt x="985446" y="599327"/>
                      </a:cubicBezTo>
                      <a:cubicBezTo>
                        <a:pt x="984845" y="599448"/>
                        <a:pt x="984244" y="599568"/>
                        <a:pt x="983644" y="599689"/>
                      </a:cubicBezTo>
                      <a:cubicBezTo>
                        <a:pt x="975234" y="601373"/>
                        <a:pt x="966705" y="602577"/>
                        <a:pt x="958176" y="603419"/>
                      </a:cubicBezTo>
                      <a:cubicBezTo>
                        <a:pt x="957935" y="603419"/>
                        <a:pt x="957695" y="603419"/>
                        <a:pt x="957455" y="603419"/>
                      </a:cubicBezTo>
                      <a:cubicBezTo>
                        <a:pt x="948565" y="604262"/>
                        <a:pt x="939555" y="604743"/>
                        <a:pt x="930425" y="604743"/>
                      </a:cubicBezTo>
                      <a:cubicBezTo>
                        <a:pt x="921295" y="604743"/>
                        <a:pt x="912766" y="604262"/>
                        <a:pt x="904116" y="603419"/>
                      </a:cubicBezTo>
                      <a:cubicBezTo>
                        <a:pt x="903515" y="603419"/>
                        <a:pt x="903035" y="603419"/>
                        <a:pt x="902434" y="603299"/>
                      </a:cubicBezTo>
                      <a:cubicBezTo>
                        <a:pt x="894385" y="602457"/>
                        <a:pt x="886457" y="601253"/>
                        <a:pt x="878648" y="599809"/>
                      </a:cubicBezTo>
                      <a:cubicBezTo>
                        <a:pt x="877327" y="599568"/>
                        <a:pt x="876005" y="599327"/>
                        <a:pt x="874684" y="599087"/>
                      </a:cubicBezTo>
                      <a:cubicBezTo>
                        <a:pt x="867596" y="597643"/>
                        <a:pt x="860748" y="595837"/>
                        <a:pt x="853781" y="593912"/>
                      </a:cubicBezTo>
                      <a:cubicBezTo>
                        <a:pt x="851258" y="593190"/>
                        <a:pt x="848855" y="592468"/>
                        <a:pt x="846332" y="591746"/>
                      </a:cubicBezTo>
                      <a:cubicBezTo>
                        <a:pt x="840686" y="589940"/>
                        <a:pt x="835040" y="587895"/>
                        <a:pt x="829514" y="585728"/>
                      </a:cubicBezTo>
                      <a:cubicBezTo>
                        <a:pt x="826030" y="584404"/>
                        <a:pt x="822546" y="582960"/>
                        <a:pt x="819062" y="581396"/>
                      </a:cubicBezTo>
                      <a:cubicBezTo>
                        <a:pt x="814497" y="579350"/>
                        <a:pt x="810053" y="577304"/>
                        <a:pt x="805608" y="575017"/>
                      </a:cubicBezTo>
                      <a:cubicBezTo>
                        <a:pt x="801763" y="573092"/>
                        <a:pt x="797919" y="571046"/>
                        <a:pt x="794075" y="568880"/>
                      </a:cubicBezTo>
                      <a:cubicBezTo>
                        <a:pt x="789990" y="566593"/>
                        <a:pt x="786026" y="564186"/>
                        <a:pt x="782182" y="561779"/>
                      </a:cubicBezTo>
                      <a:cubicBezTo>
                        <a:pt x="778578" y="559493"/>
                        <a:pt x="774974" y="557086"/>
                        <a:pt x="771490" y="554679"/>
                      </a:cubicBezTo>
                      <a:cubicBezTo>
                        <a:pt x="767405" y="551791"/>
                        <a:pt x="763321" y="548782"/>
                        <a:pt x="759357" y="545653"/>
                      </a:cubicBezTo>
                      <a:cubicBezTo>
                        <a:pt x="756353" y="543366"/>
                        <a:pt x="753470" y="540959"/>
                        <a:pt x="750587" y="538432"/>
                      </a:cubicBezTo>
                      <a:cubicBezTo>
                        <a:pt x="746262" y="534822"/>
                        <a:pt x="742058" y="530970"/>
                        <a:pt x="737973" y="526999"/>
                      </a:cubicBezTo>
                      <a:cubicBezTo>
                        <a:pt x="735450" y="524592"/>
                        <a:pt x="733048" y="522185"/>
                        <a:pt x="730645" y="519658"/>
                      </a:cubicBezTo>
                      <a:cubicBezTo>
                        <a:pt x="726681" y="515566"/>
                        <a:pt x="722957" y="511354"/>
                        <a:pt x="719232" y="507021"/>
                      </a:cubicBezTo>
                      <a:cubicBezTo>
                        <a:pt x="716710" y="504133"/>
                        <a:pt x="714307" y="501124"/>
                        <a:pt x="712024" y="498116"/>
                      </a:cubicBezTo>
                      <a:cubicBezTo>
                        <a:pt x="708901" y="494144"/>
                        <a:pt x="706018" y="490173"/>
                        <a:pt x="703135" y="486201"/>
                      </a:cubicBezTo>
                      <a:cubicBezTo>
                        <a:pt x="700612" y="482711"/>
                        <a:pt x="698209" y="478981"/>
                        <a:pt x="695927" y="475370"/>
                      </a:cubicBezTo>
                      <a:cubicBezTo>
                        <a:pt x="693524" y="471519"/>
                        <a:pt x="691121" y="467668"/>
                        <a:pt x="688959" y="463697"/>
                      </a:cubicBezTo>
                      <a:cubicBezTo>
                        <a:pt x="686797" y="459845"/>
                        <a:pt x="684634" y="455994"/>
                        <a:pt x="682712" y="452023"/>
                      </a:cubicBezTo>
                      <a:cubicBezTo>
                        <a:pt x="680550" y="447690"/>
                        <a:pt x="678387" y="443238"/>
                        <a:pt x="676465" y="438785"/>
                      </a:cubicBezTo>
                      <a:cubicBezTo>
                        <a:pt x="674904" y="435295"/>
                        <a:pt x="673462" y="431684"/>
                        <a:pt x="672020" y="428074"/>
                      </a:cubicBezTo>
                      <a:cubicBezTo>
                        <a:pt x="669858" y="422538"/>
                        <a:pt x="667816" y="417002"/>
                        <a:pt x="666014" y="411346"/>
                      </a:cubicBezTo>
                      <a:cubicBezTo>
                        <a:pt x="665173" y="408818"/>
                        <a:pt x="664452" y="406291"/>
                        <a:pt x="663731" y="403764"/>
                      </a:cubicBezTo>
                      <a:cubicBezTo>
                        <a:pt x="661809" y="396904"/>
                        <a:pt x="660007" y="390044"/>
                        <a:pt x="658566" y="382944"/>
                      </a:cubicBezTo>
                      <a:cubicBezTo>
                        <a:pt x="658325" y="381620"/>
                        <a:pt x="658085" y="380296"/>
                        <a:pt x="657845" y="378972"/>
                      </a:cubicBezTo>
                      <a:cubicBezTo>
                        <a:pt x="656403" y="371150"/>
                        <a:pt x="655082" y="363207"/>
                        <a:pt x="654361" y="355264"/>
                      </a:cubicBezTo>
                      <a:cubicBezTo>
                        <a:pt x="654361" y="354662"/>
                        <a:pt x="654361" y="354061"/>
                        <a:pt x="654241" y="353579"/>
                      </a:cubicBezTo>
                      <a:cubicBezTo>
                        <a:pt x="653400" y="344914"/>
                        <a:pt x="652919" y="336129"/>
                        <a:pt x="652919" y="327223"/>
                      </a:cubicBezTo>
                      <a:cubicBezTo>
                        <a:pt x="652919" y="318318"/>
                        <a:pt x="653400" y="309532"/>
                        <a:pt x="654241" y="300867"/>
                      </a:cubicBezTo>
                      <a:cubicBezTo>
                        <a:pt x="654241" y="300265"/>
                        <a:pt x="654241" y="299664"/>
                        <a:pt x="654361" y="299182"/>
                      </a:cubicBezTo>
                      <a:cubicBezTo>
                        <a:pt x="655202" y="291119"/>
                        <a:pt x="656403" y="283297"/>
                        <a:pt x="657845" y="275354"/>
                      </a:cubicBezTo>
                      <a:cubicBezTo>
                        <a:pt x="658085" y="274030"/>
                        <a:pt x="658325" y="272706"/>
                        <a:pt x="658566" y="271382"/>
                      </a:cubicBezTo>
                      <a:cubicBezTo>
                        <a:pt x="660007" y="264402"/>
                        <a:pt x="661809" y="257422"/>
                        <a:pt x="663731" y="250562"/>
                      </a:cubicBezTo>
                      <a:cubicBezTo>
                        <a:pt x="664452" y="248035"/>
                        <a:pt x="665173" y="245508"/>
                        <a:pt x="665894" y="243101"/>
                      </a:cubicBezTo>
                      <a:cubicBezTo>
                        <a:pt x="667696" y="237444"/>
                        <a:pt x="669738" y="231788"/>
                        <a:pt x="671900" y="226252"/>
                      </a:cubicBezTo>
                      <a:cubicBezTo>
                        <a:pt x="673342" y="222762"/>
                        <a:pt x="674663" y="219152"/>
                        <a:pt x="676225" y="215782"/>
                      </a:cubicBezTo>
                      <a:cubicBezTo>
                        <a:pt x="676946" y="214217"/>
                        <a:pt x="677667" y="212773"/>
                        <a:pt x="678387" y="211209"/>
                      </a:cubicBezTo>
                      <a:cubicBezTo>
                        <a:pt x="682112" y="203025"/>
                        <a:pt x="686316" y="195082"/>
                        <a:pt x="690761" y="187380"/>
                      </a:cubicBezTo>
                      <a:cubicBezTo>
                        <a:pt x="691121" y="186658"/>
                        <a:pt x="691602" y="186056"/>
                        <a:pt x="691962" y="185334"/>
                      </a:cubicBezTo>
                      <a:cubicBezTo>
                        <a:pt x="696047" y="178354"/>
                        <a:pt x="700612" y="171615"/>
                        <a:pt x="705297" y="164996"/>
                      </a:cubicBezTo>
                      <a:cubicBezTo>
                        <a:pt x="706258" y="163672"/>
                        <a:pt x="707219" y="162348"/>
                        <a:pt x="708180" y="161024"/>
                      </a:cubicBezTo>
                      <a:cubicBezTo>
                        <a:pt x="712625" y="155127"/>
                        <a:pt x="717310" y="149350"/>
                        <a:pt x="722116" y="143815"/>
                      </a:cubicBezTo>
                      <a:cubicBezTo>
                        <a:pt x="723557" y="142250"/>
                        <a:pt x="724879" y="140686"/>
                        <a:pt x="726320" y="139121"/>
                      </a:cubicBezTo>
                      <a:cubicBezTo>
                        <a:pt x="731366" y="133705"/>
                        <a:pt x="736531" y="128410"/>
                        <a:pt x="741937" y="123356"/>
                      </a:cubicBezTo>
                      <a:cubicBezTo>
                        <a:pt x="743139" y="122272"/>
                        <a:pt x="744340" y="121069"/>
                        <a:pt x="745662" y="119986"/>
                      </a:cubicBezTo>
                      <a:cubicBezTo>
                        <a:pt x="750707" y="115533"/>
                        <a:pt x="755873" y="111201"/>
                        <a:pt x="761279" y="107109"/>
                      </a:cubicBezTo>
                      <a:cubicBezTo>
                        <a:pt x="762840" y="105905"/>
                        <a:pt x="764402" y="104702"/>
                        <a:pt x="765964" y="103619"/>
                      </a:cubicBezTo>
                      <a:cubicBezTo>
                        <a:pt x="771130" y="99768"/>
                        <a:pt x="776415" y="96157"/>
                        <a:pt x="781821" y="92787"/>
                      </a:cubicBezTo>
                      <a:cubicBezTo>
                        <a:pt x="783743" y="91584"/>
                        <a:pt x="785666" y="90381"/>
                        <a:pt x="787588" y="89297"/>
                      </a:cubicBezTo>
                      <a:cubicBezTo>
                        <a:pt x="792753" y="86168"/>
                        <a:pt x="798159" y="83280"/>
                        <a:pt x="803565" y="80392"/>
                      </a:cubicBezTo>
                      <a:cubicBezTo>
                        <a:pt x="805848" y="79188"/>
                        <a:pt x="808130" y="78105"/>
                        <a:pt x="810413" y="77022"/>
                      </a:cubicBezTo>
                      <a:cubicBezTo>
                        <a:pt x="815579" y="74495"/>
                        <a:pt x="820864" y="72208"/>
                        <a:pt x="826150" y="70042"/>
                      </a:cubicBezTo>
                      <a:cubicBezTo>
                        <a:pt x="828793" y="68959"/>
                        <a:pt x="831556" y="67876"/>
                        <a:pt x="834199" y="66913"/>
                      </a:cubicBezTo>
                      <a:cubicBezTo>
                        <a:pt x="839245" y="65108"/>
                        <a:pt x="844290" y="63423"/>
                        <a:pt x="849456" y="61738"/>
                      </a:cubicBezTo>
                      <a:cubicBezTo>
                        <a:pt x="852579" y="60775"/>
                        <a:pt x="855703" y="59812"/>
                        <a:pt x="858946" y="58970"/>
                      </a:cubicBezTo>
                      <a:cubicBezTo>
                        <a:pt x="863752" y="57646"/>
                        <a:pt x="868677" y="56563"/>
                        <a:pt x="873603" y="55480"/>
                      </a:cubicBezTo>
                      <a:cubicBezTo>
                        <a:pt x="877206" y="54758"/>
                        <a:pt x="880810" y="54036"/>
                        <a:pt x="884414" y="53434"/>
                      </a:cubicBezTo>
                      <a:cubicBezTo>
                        <a:pt x="888979" y="52712"/>
                        <a:pt x="893544" y="51990"/>
                        <a:pt x="898230" y="51508"/>
                      </a:cubicBezTo>
                      <a:cubicBezTo>
                        <a:pt x="902314" y="51027"/>
                        <a:pt x="906399" y="50666"/>
                        <a:pt x="910483" y="50305"/>
                      </a:cubicBezTo>
                      <a:cubicBezTo>
                        <a:pt x="916970" y="49824"/>
                        <a:pt x="923578" y="49342"/>
                        <a:pt x="930185" y="49342"/>
                      </a:cubicBezTo>
                      <a:cubicBezTo>
                        <a:pt x="938474" y="49342"/>
                        <a:pt x="946643" y="49703"/>
                        <a:pt x="954812" y="50425"/>
                      </a:cubicBezTo>
                      <a:cubicBezTo>
                        <a:pt x="955292" y="50425"/>
                        <a:pt x="955773" y="50425"/>
                        <a:pt x="956254" y="50425"/>
                      </a:cubicBezTo>
                      <a:cubicBezTo>
                        <a:pt x="964302" y="51147"/>
                        <a:pt x="972351" y="52351"/>
                        <a:pt x="980280" y="53795"/>
                      </a:cubicBezTo>
                      <a:cubicBezTo>
                        <a:pt x="980761" y="53795"/>
                        <a:pt x="981121" y="53915"/>
                        <a:pt x="981601" y="54036"/>
                      </a:cubicBezTo>
                      <a:cubicBezTo>
                        <a:pt x="989530" y="55600"/>
                        <a:pt x="997459" y="57405"/>
                        <a:pt x="1005268" y="59572"/>
                      </a:cubicBezTo>
                      <a:cubicBezTo>
                        <a:pt x="1005628" y="59572"/>
                        <a:pt x="1005988" y="59812"/>
                        <a:pt x="1006349" y="59933"/>
                      </a:cubicBezTo>
                      <a:cubicBezTo>
                        <a:pt x="1014157" y="62219"/>
                        <a:pt x="1021966" y="64747"/>
                        <a:pt x="1029534" y="67755"/>
                      </a:cubicBezTo>
                      <a:cubicBezTo>
                        <a:pt x="1029775" y="67755"/>
                        <a:pt x="1030135" y="67996"/>
                        <a:pt x="1030375" y="68116"/>
                      </a:cubicBezTo>
                      <a:cubicBezTo>
                        <a:pt x="1038064" y="71125"/>
                        <a:pt x="1045512" y="74374"/>
                        <a:pt x="1052960" y="78105"/>
                      </a:cubicBezTo>
                      <a:cubicBezTo>
                        <a:pt x="1053200" y="78105"/>
                        <a:pt x="1053320" y="78346"/>
                        <a:pt x="1053561" y="78346"/>
                      </a:cubicBezTo>
                      <a:cubicBezTo>
                        <a:pt x="1061009" y="82077"/>
                        <a:pt x="1068337" y="86168"/>
                        <a:pt x="1075425" y="90501"/>
                      </a:cubicBezTo>
                      <a:cubicBezTo>
                        <a:pt x="1075425" y="90501"/>
                        <a:pt x="1075425" y="90501"/>
                        <a:pt x="1075425" y="90501"/>
                      </a:cubicBezTo>
                      <a:cubicBezTo>
                        <a:pt x="1089841" y="99407"/>
                        <a:pt x="1103536" y="109756"/>
                        <a:pt x="1116390" y="121430"/>
                      </a:cubicBezTo>
                      <a:cubicBezTo>
                        <a:pt x="1144261" y="146823"/>
                        <a:pt x="1166365" y="177030"/>
                        <a:pt x="1181982" y="211088"/>
                      </a:cubicBezTo>
                      <a:cubicBezTo>
                        <a:pt x="1181982" y="211329"/>
                        <a:pt x="1182223" y="211449"/>
                        <a:pt x="1182343" y="211690"/>
                      </a:cubicBezTo>
                      <a:cubicBezTo>
                        <a:pt x="1197119" y="243943"/>
                        <a:pt x="1205768" y="279325"/>
                        <a:pt x="1207210" y="316753"/>
                      </a:cubicBezTo>
                      <a:lnTo>
                        <a:pt x="1207210" y="326983"/>
                      </a:lnTo>
                      <a:cubicBezTo>
                        <a:pt x="1207210" y="401116"/>
                        <a:pt x="1178378" y="470917"/>
                        <a:pt x="1126001" y="523268"/>
                      </a:cubicBezTo>
                      <a:cubicBezTo>
                        <a:pt x="1119514" y="529767"/>
                        <a:pt x="1112666" y="536025"/>
                        <a:pt x="1105698" y="541802"/>
                      </a:cubicBezTo>
                      <a:cubicBezTo>
                        <a:pt x="1105698" y="541802"/>
                        <a:pt x="1105578" y="541802"/>
                        <a:pt x="1105458" y="54192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1055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>
            <a:extLst>
              <a:ext uri="{FF2B5EF4-FFF2-40B4-BE49-F238E27FC236}">
                <a16:creationId xmlns:a16="http://schemas.microsoft.com/office/drawing/2014/main" id="{744CDE10-C52F-6C75-18A9-B9580671408C}"/>
              </a:ext>
            </a:extLst>
          </p:cNvPr>
          <p:cNvSpPr/>
          <p:nvPr/>
        </p:nvSpPr>
        <p:spPr>
          <a:xfrm>
            <a:off x="11023366" y="6080647"/>
            <a:ext cx="1168634" cy="777352"/>
          </a:xfrm>
          <a:custGeom>
            <a:avLst/>
            <a:gdLst>
              <a:gd name="connsiteX0" fmla="*/ 1168634 w 1168634"/>
              <a:gd name="connsiteY0" fmla="*/ 0 h 777352"/>
              <a:gd name="connsiteX1" fmla="*/ 1168634 w 1168634"/>
              <a:gd name="connsiteY1" fmla="*/ 777352 h 777352"/>
              <a:gd name="connsiteX2" fmla="*/ 0 w 1168634"/>
              <a:gd name="connsiteY2" fmla="*/ 777352 h 777352"/>
              <a:gd name="connsiteX3" fmla="*/ 433726 w 1168634"/>
              <a:gd name="connsiteY3" fmla="*/ 343517 h 777352"/>
              <a:gd name="connsiteX4" fmla="*/ 1160851 w 1168634"/>
              <a:gd name="connsiteY4" fmla="*/ 374 h 7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634" h="777352">
                <a:moveTo>
                  <a:pt x="1168634" y="0"/>
                </a:moveTo>
                <a:lnTo>
                  <a:pt x="1168634" y="777352"/>
                </a:lnTo>
                <a:lnTo>
                  <a:pt x="0" y="777352"/>
                </a:lnTo>
                <a:lnTo>
                  <a:pt x="433726" y="343517"/>
                </a:lnTo>
                <a:cubicBezTo>
                  <a:pt x="637009" y="140184"/>
                  <a:pt x="895481" y="25845"/>
                  <a:pt x="1160851" y="374"/>
                </a:cubicBezTo>
                <a:close/>
              </a:path>
            </a:pathLst>
          </a:custGeom>
          <a:solidFill>
            <a:srgbClr val="F1BE7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40524D5C-513E-99F6-710F-4522A7EF9ACA}"/>
              </a:ext>
            </a:extLst>
          </p:cNvPr>
          <p:cNvSpPr/>
          <p:nvPr/>
        </p:nvSpPr>
        <p:spPr>
          <a:xfrm>
            <a:off x="8688223" y="5993583"/>
            <a:ext cx="2686611" cy="864416"/>
          </a:xfrm>
          <a:custGeom>
            <a:avLst/>
            <a:gdLst>
              <a:gd name="connsiteX0" fmla="*/ 1397388 w 2686611"/>
              <a:gd name="connsiteY0" fmla="*/ 4 h 864416"/>
              <a:gd name="connsiteX1" fmla="*/ 2686611 w 2686611"/>
              <a:gd name="connsiteY1" fmla="*/ 513052 h 864416"/>
              <a:gd name="connsiteX2" fmla="*/ 2335335 w 2686611"/>
              <a:gd name="connsiteY2" fmla="*/ 864416 h 864416"/>
              <a:gd name="connsiteX3" fmla="*/ 0 w 2686611"/>
              <a:gd name="connsiteY3" fmla="*/ 864416 h 864416"/>
              <a:gd name="connsiteX4" fmla="*/ 18749 w 2686611"/>
              <a:gd name="connsiteY4" fmla="*/ 822676 h 864416"/>
              <a:gd name="connsiteX5" fmla="*/ 283120 w 2686611"/>
              <a:gd name="connsiteY5" fmla="*/ 473291 h 864416"/>
              <a:gd name="connsiteX6" fmla="*/ 283120 w 2686611"/>
              <a:gd name="connsiteY6" fmla="*/ 473386 h 864416"/>
              <a:gd name="connsiteX7" fmla="*/ 1397388 w 2686611"/>
              <a:gd name="connsiteY7" fmla="*/ 4 h 8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611" h="864416">
                <a:moveTo>
                  <a:pt x="1397388" y="4"/>
                </a:moveTo>
                <a:cubicBezTo>
                  <a:pt x="1813736" y="896"/>
                  <a:pt x="2259243" y="166193"/>
                  <a:pt x="2686611" y="513052"/>
                </a:cubicBezTo>
                <a:lnTo>
                  <a:pt x="2335335" y="864416"/>
                </a:lnTo>
                <a:lnTo>
                  <a:pt x="0" y="864416"/>
                </a:lnTo>
                <a:lnTo>
                  <a:pt x="18749" y="822676"/>
                </a:lnTo>
                <a:cubicBezTo>
                  <a:pt x="83422" y="703366"/>
                  <a:pt x="170073" y="586367"/>
                  <a:pt x="283120" y="473291"/>
                </a:cubicBezTo>
                <a:lnTo>
                  <a:pt x="283120" y="473386"/>
                </a:lnTo>
                <a:cubicBezTo>
                  <a:pt x="593851" y="162625"/>
                  <a:pt x="981039" y="-888"/>
                  <a:pt x="1397388" y="4"/>
                </a:cubicBezTo>
                <a:close/>
              </a:path>
            </a:pathLst>
          </a:custGeom>
          <a:solidFill>
            <a:srgbClr val="94326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1" y="997527"/>
            <a:ext cx="11484279" cy="542867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  <a:endParaRPr lang="en-IS"/>
          </a:p>
        </p:txBody>
      </p:sp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9A4B56D3-D4AF-29EA-5DD2-9D8E7F643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48427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003019-853F-A574-AD70-AC232633CB0C}"/>
              </a:ext>
            </a:extLst>
          </p:cNvPr>
          <p:cNvGrpSpPr/>
          <p:nvPr userDrawn="1"/>
        </p:nvGrpSpPr>
        <p:grpSpPr>
          <a:xfrm>
            <a:off x="9448168" y="6253789"/>
            <a:ext cx="1231126" cy="378552"/>
            <a:chOff x="10610584" y="331617"/>
            <a:chExt cx="1231126" cy="378552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F809FC50-A1D4-74F4-E42D-0A59286D8DAD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E5194A0F-063C-76A7-E92C-94D7AE57C6C2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579C56-AEAC-8AC6-2B87-CFEE585AB7A3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4A161A54-C497-54D2-821D-623CCD803EEF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23E2E61-4F49-4ED3-A2AE-FBBA3EAC59C5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DF54C33C-AE73-C1E3-F257-18683F16B90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BA9915F-6A61-B3C2-65A8-055E2514893C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FAEBA824-E16A-F7D3-18F0-0887BE13C707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5543603-01BD-9060-089A-98F56F09DE77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3B21843-90EC-680E-4F55-6F00B1360D40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aphic 1">
                <a:extLst>
                  <a:ext uri="{FF2B5EF4-FFF2-40B4-BE49-F238E27FC236}">
                    <a16:creationId xmlns:a16="http://schemas.microsoft.com/office/drawing/2014/main" id="{1BAD168A-5B79-345C-00B3-B7675EF8E9BF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210F94E-C5AF-18A6-94CC-43C8A181ABEA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384F2B9-7890-6E8D-1381-5039D5616E77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3D811C91-8983-46EE-516E-12BFBFC9778E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7" name="Graphic 1">
                <a:extLst>
                  <a:ext uri="{FF2B5EF4-FFF2-40B4-BE49-F238E27FC236}">
                    <a16:creationId xmlns:a16="http://schemas.microsoft.com/office/drawing/2014/main" id="{90128314-2D61-3245-5D7E-F94B096E373F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B1221A-0B04-3DF6-FBDF-28216488207E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29DF4CF1-ECEE-03E0-0E0B-9B8096179783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06BED53-12EA-6C83-D817-C04436157111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BCE1897F-F787-750B-42B8-C4A8A368BD34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C549AEE-3EF3-D4B1-C788-1F9E8361BBB4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B1F27E7-E197-8A3D-6465-14C4D22C0FE1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08A2009-5621-6BD8-1B98-30C51825C84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AC4BBB93-94AF-C90F-2F03-CA4CCFAC96B3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3A9D34DD-696A-7A2E-34A7-184CAA7CA689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8D67EB0-A38F-6496-9B99-83901326F4F1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C91DEA47-AD07-C0CB-E411-AEA49039E656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E9DAA64B-43B5-9D41-C2F8-7A48FD6BA4C3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62282CD1-4E22-D1B0-7858-5ABC20A61A79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B30A5B0-1F2A-2F67-6CB6-0803FFADECB2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5672E7B3-14B5-2452-93E0-D8321CD9D412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C07F73BB-370B-AA2A-36E1-6A4C98ED07A2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651DD3E8-5E6C-7D5A-6245-5A04BB6126DB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09F054E-A938-EE49-B07C-8D1B03E85E2A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63" name="Freeform 62">
            <a:extLst>
              <a:ext uri="{FF2B5EF4-FFF2-40B4-BE49-F238E27FC236}">
                <a16:creationId xmlns:a16="http://schemas.microsoft.com/office/drawing/2014/main" id="{A0AED03B-4886-DCC5-BBA9-9175B56FF1E6}"/>
              </a:ext>
            </a:extLst>
          </p:cNvPr>
          <p:cNvSpPr/>
          <p:nvPr/>
        </p:nvSpPr>
        <p:spPr>
          <a:xfrm>
            <a:off x="5717407" y="5155299"/>
            <a:ext cx="272168" cy="272236"/>
          </a:xfrm>
          <a:custGeom>
            <a:avLst/>
            <a:gdLst>
              <a:gd name="connsiteX0" fmla="*/ 272169 w 272168"/>
              <a:gd name="connsiteY0" fmla="*/ 136118 h 272236"/>
              <a:gd name="connsiteX1" fmla="*/ 136084 w 272168"/>
              <a:gd name="connsiteY1" fmla="*/ 272237 h 272236"/>
              <a:gd name="connsiteX2" fmla="*/ 0 w 272168"/>
              <a:gd name="connsiteY2" fmla="*/ 136118 h 272236"/>
              <a:gd name="connsiteX3" fmla="*/ 136084 w 272168"/>
              <a:gd name="connsiteY3" fmla="*/ 0 h 272236"/>
              <a:gd name="connsiteX4" fmla="*/ 272169 w 272168"/>
              <a:gd name="connsiteY4" fmla="*/ 136118 h 27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68" h="272236">
                <a:moveTo>
                  <a:pt x="272169" y="136118"/>
                </a:moveTo>
                <a:cubicBezTo>
                  <a:pt x="272169" y="211295"/>
                  <a:pt x="211242" y="272237"/>
                  <a:pt x="136084" y="272237"/>
                </a:cubicBezTo>
                <a:cubicBezTo>
                  <a:pt x="60927" y="272237"/>
                  <a:pt x="0" y="211295"/>
                  <a:pt x="0" y="136118"/>
                </a:cubicBezTo>
                <a:cubicBezTo>
                  <a:pt x="0" y="60942"/>
                  <a:pt x="60927" y="0"/>
                  <a:pt x="136084" y="0"/>
                </a:cubicBezTo>
                <a:cubicBezTo>
                  <a:pt x="211242" y="0"/>
                  <a:pt x="272169" y="60942"/>
                  <a:pt x="272169" y="136118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81298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157ED3-C6DB-E7E7-751F-0DC66514D4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83746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85EE6-9878-8360-0C6C-C30D3753B4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43949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F99F21D3-8C8C-742B-18C9-E3D7DFC2B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795DCB8B-B609-1A2B-6C93-E7ACDB68F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86775C7A-4D90-8D23-E7FF-99D9D68D8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96B60-8239-95A9-1F8A-68D7E931B2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97126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1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3006" y="596916"/>
            <a:ext cx="2643806" cy="10886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7E3F7E9-9CC8-F4C2-ACAF-F10AA1E57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17" b="22452"/>
          <a:stretch/>
        </p:blipFill>
        <p:spPr>
          <a:xfrm>
            <a:off x="-1" y="110835"/>
            <a:ext cx="6705599" cy="6747165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F69AC0D8-07D8-461D-7A5B-68E13B68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50D9EBE1-E358-8B29-9516-9A5E2ADCE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179B74B6-75C0-DAF0-D531-2B168528F7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A7AAB8-5275-B45F-B196-16D4345E3C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72471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2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257" y="596916"/>
            <a:ext cx="2643806" cy="10886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76" r="21745" b="27500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1C5BE5DE-0BBE-5731-1A62-6FAFB70A8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586C97F3-D29C-924C-1F01-EA39BA553F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4308F57E-D2FA-A702-2D97-BC0644C8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79A1388-4B76-5941-6B10-2770F31991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1775943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3">
    <p:bg>
      <p:bgPr>
        <a:solidFill>
          <a:srgbClr val="F4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492" r="31281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DF9311-3FD9-B0EF-EB5A-3BA98D6BA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539" y="900251"/>
            <a:ext cx="3720006" cy="1531767"/>
          </a:xfrm>
          <a:prstGeom prst="rect">
            <a:avLst/>
          </a:prstGeom>
        </p:spPr>
      </p:pic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B012AD19-AB57-331F-61AF-88C6F569B9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7AA7175-8072-D5AB-C157-F7CF0DA5A8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604D0E6-6A14-787A-6EAF-3EBE1ACC2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06F091E-D023-3156-0BD5-68E0E7DEE2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6057C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683675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1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AAB1D3-5126-1EF8-A808-76EC497B5FDB}"/>
              </a:ext>
            </a:extLst>
          </p:cNvPr>
          <p:cNvSpPr/>
          <p:nvPr/>
        </p:nvSpPr>
        <p:spPr>
          <a:xfrm>
            <a:off x="-12700" y="345266"/>
            <a:ext cx="4022511" cy="6525435"/>
          </a:xfrm>
          <a:custGeom>
            <a:avLst/>
            <a:gdLst>
              <a:gd name="connsiteX0" fmla="*/ 0 w 4022511"/>
              <a:gd name="connsiteY0" fmla="*/ 0 h 6525435"/>
              <a:gd name="connsiteX1" fmla="*/ 1027701 w 4022511"/>
              <a:gd name="connsiteY1" fmla="*/ 0 h 6525435"/>
              <a:gd name="connsiteX2" fmla="*/ 4022511 w 4022511"/>
              <a:gd name="connsiteY2" fmla="*/ 2784997 h 6525435"/>
              <a:gd name="connsiteX3" fmla="*/ 2341693 w 4022511"/>
              <a:gd name="connsiteY3" fmla="*/ 5143393 h 6525435"/>
              <a:gd name="connsiteX4" fmla="*/ 3249144 w 4022511"/>
              <a:gd name="connsiteY4" fmla="*/ 6523565 h 6525435"/>
              <a:gd name="connsiteX5" fmla="*/ 3250196 w 4022511"/>
              <a:gd name="connsiteY5" fmla="*/ 6525435 h 6525435"/>
              <a:gd name="connsiteX6" fmla="*/ 981402 w 4022511"/>
              <a:gd name="connsiteY6" fmla="*/ 6525435 h 6525435"/>
              <a:gd name="connsiteX7" fmla="*/ 376662 w 4022511"/>
              <a:gd name="connsiteY7" fmla="*/ 5558224 h 6525435"/>
              <a:gd name="connsiteX8" fmla="*/ 376662 w 4022511"/>
              <a:gd name="connsiteY8" fmla="*/ 3839730 h 6525435"/>
              <a:gd name="connsiteX9" fmla="*/ 802744 w 4022511"/>
              <a:gd name="connsiteY9" fmla="*/ 3839730 h 6525435"/>
              <a:gd name="connsiteX10" fmla="*/ 1879866 w 4022511"/>
              <a:gd name="connsiteY10" fmla="*/ 2796768 h 6525435"/>
              <a:gd name="connsiteX11" fmla="*/ 802744 w 4022511"/>
              <a:gd name="connsiteY11" fmla="*/ 1765735 h 6525435"/>
              <a:gd name="connsiteX12" fmla="*/ 60805 w 4022511"/>
              <a:gd name="connsiteY12" fmla="*/ 1577626 h 6525435"/>
              <a:gd name="connsiteX13" fmla="*/ 0 w 4022511"/>
              <a:gd name="connsiteY13" fmla="*/ 1540640 h 652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22511" h="6525435">
                <a:moveTo>
                  <a:pt x="0" y="0"/>
                </a:moveTo>
                <a:lnTo>
                  <a:pt x="1027701" y="0"/>
                </a:lnTo>
                <a:cubicBezTo>
                  <a:pt x="2827033" y="0"/>
                  <a:pt x="4022511" y="1173233"/>
                  <a:pt x="4022511" y="2784997"/>
                </a:cubicBezTo>
                <a:cubicBezTo>
                  <a:pt x="4022511" y="3816030"/>
                  <a:pt x="3359716" y="4764192"/>
                  <a:pt x="2341693" y="5143393"/>
                </a:cubicBezTo>
                <a:lnTo>
                  <a:pt x="3249144" y="6523565"/>
                </a:lnTo>
                <a:lnTo>
                  <a:pt x="3250196" y="6525435"/>
                </a:lnTo>
                <a:lnTo>
                  <a:pt x="981402" y="6525435"/>
                </a:lnTo>
                <a:lnTo>
                  <a:pt x="376662" y="5558224"/>
                </a:lnTo>
                <a:cubicBezTo>
                  <a:pt x="376662" y="5558224"/>
                  <a:pt x="376662" y="3839730"/>
                  <a:pt x="376662" y="3839730"/>
                </a:cubicBezTo>
                <a:lnTo>
                  <a:pt x="802744" y="3839730"/>
                </a:lnTo>
                <a:cubicBezTo>
                  <a:pt x="1453783" y="3839730"/>
                  <a:pt x="1879866" y="3389270"/>
                  <a:pt x="1879866" y="2796768"/>
                </a:cubicBezTo>
                <a:cubicBezTo>
                  <a:pt x="1879866" y="2204266"/>
                  <a:pt x="1453783" y="1765735"/>
                  <a:pt x="802744" y="1765735"/>
                </a:cubicBezTo>
                <a:cubicBezTo>
                  <a:pt x="534109" y="1765735"/>
                  <a:pt x="281361" y="1697591"/>
                  <a:pt x="60805" y="1577626"/>
                </a:cubicBezTo>
                <a:lnTo>
                  <a:pt x="0" y="1540640"/>
                </a:lnTo>
                <a:close/>
              </a:path>
            </a:pathLst>
          </a:custGeom>
          <a:noFill/>
          <a:ln w="12700" cap="flat">
            <a:solidFill>
              <a:srgbClr val="C6C2F5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98173C5-4AC5-20B6-0C83-527A6DB39BE0}"/>
              </a:ext>
            </a:extLst>
          </p:cNvPr>
          <p:cNvSpPr/>
          <p:nvPr/>
        </p:nvSpPr>
        <p:spPr>
          <a:xfrm rot="5400000">
            <a:off x="2662465" y="1870500"/>
            <a:ext cx="1716404" cy="6347165"/>
          </a:xfrm>
          <a:custGeom>
            <a:avLst/>
            <a:gdLst>
              <a:gd name="connsiteX0" fmla="*/ 0 w 1716404"/>
              <a:gd name="connsiteY0" fmla="*/ 0 h 6347165"/>
              <a:gd name="connsiteX1" fmla="*/ 237666 w 1716404"/>
              <a:gd name="connsiteY1" fmla="*/ 0 h 6347165"/>
              <a:gd name="connsiteX2" fmla="*/ 1716404 w 1716404"/>
              <a:gd name="connsiteY2" fmla="*/ 1480539 h 6347165"/>
              <a:gd name="connsiteX3" fmla="*/ 1716404 w 1716404"/>
              <a:gd name="connsiteY3" fmla="*/ 6347166 h 6347165"/>
              <a:gd name="connsiteX4" fmla="*/ 0 w 1716404"/>
              <a:gd name="connsiteY4" fmla="*/ 6347166 h 6347165"/>
              <a:gd name="connsiteX5" fmla="*/ 0 w 1716404"/>
              <a:gd name="connsiteY5" fmla="*/ 0 h 6347165"/>
              <a:gd name="connsiteX6" fmla="*/ 0 w 1716404"/>
              <a:gd name="connsiteY6" fmla="*/ 0 h 634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6404" h="6347165">
                <a:moveTo>
                  <a:pt x="0" y="0"/>
                </a:moveTo>
                <a:lnTo>
                  <a:pt x="237666" y="0"/>
                </a:lnTo>
                <a:cubicBezTo>
                  <a:pt x="1053768" y="0"/>
                  <a:pt x="1716404" y="663443"/>
                  <a:pt x="1716404" y="1480539"/>
                </a:cubicBezTo>
                <a:lnTo>
                  <a:pt x="1716404" y="6347166"/>
                </a:lnTo>
                <a:lnTo>
                  <a:pt x="0" y="634716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8BE8"/>
          </a:solidFill>
          <a:ln w="12700" cap="flat">
            <a:solidFill>
              <a:srgbClr val="928BE8"/>
            </a:solidFill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EB9C2DA-CEAE-614B-B23F-F2E87827A155}"/>
              </a:ext>
            </a:extLst>
          </p:cNvPr>
          <p:cNvSpPr/>
          <p:nvPr/>
        </p:nvSpPr>
        <p:spPr>
          <a:xfrm>
            <a:off x="0" y="2700415"/>
            <a:ext cx="1231210" cy="650490"/>
          </a:xfrm>
          <a:custGeom>
            <a:avLst/>
            <a:gdLst>
              <a:gd name="connsiteX0" fmla="*/ 0 w 1231210"/>
              <a:gd name="connsiteY0" fmla="*/ 0 h 650490"/>
              <a:gd name="connsiteX1" fmla="*/ 9624 w 1231210"/>
              <a:gd name="connsiteY1" fmla="*/ 4649 h 650490"/>
              <a:gd name="connsiteX2" fmla="*/ 1009908 w 1231210"/>
              <a:gd name="connsiteY2" fmla="*/ 207347 h 650490"/>
              <a:gd name="connsiteX3" fmla="*/ 1231210 w 1231210"/>
              <a:gd name="connsiteY3" fmla="*/ 428919 h 650490"/>
              <a:gd name="connsiteX4" fmla="*/ 1009908 w 1231210"/>
              <a:gd name="connsiteY4" fmla="*/ 650490 h 650490"/>
              <a:gd name="connsiteX5" fmla="*/ 114376 w 1231210"/>
              <a:gd name="connsiteY5" fmla="*/ 514557 h 650490"/>
              <a:gd name="connsiteX6" fmla="*/ 0 w 1231210"/>
              <a:gd name="connsiteY6" fmla="*/ 472563 h 65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210" h="650490">
                <a:moveTo>
                  <a:pt x="0" y="0"/>
                </a:moveTo>
                <a:lnTo>
                  <a:pt x="9624" y="4649"/>
                </a:lnTo>
                <a:cubicBezTo>
                  <a:pt x="317256" y="135144"/>
                  <a:pt x="655316" y="207347"/>
                  <a:pt x="1009908" y="207347"/>
                </a:cubicBezTo>
                <a:cubicBezTo>
                  <a:pt x="1132077" y="207347"/>
                  <a:pt x="1231210" y="306601"/>
                  <a:pt x="1231210" y="428919"/>
                </a:cubicBezTo>
                <a:cubicBezTo>
                  <a:pt x="1231210" y="551237"/>
                  <a:pt x="1132077" y="650490"/>
                  <a:pt x="1009908" y="650490"/>
                </a:cubicBezTo>
                <a:cubicBezTo>
                  <a:pt x="698210" y="650490"/>
                  <a:pt x="397409" y="602886"/>
                  <a:pt x="114376" y="514557"/>
                </a:cubicBezTo>
                <a:lnTo>
                  <a:pt x="0" y="472563"/>
                </a:lnTo>
                <a:close/>
              </a:path>
            </a:pathLst>
          </a:custGeom>
          <a:solidFill>
            <a:srgbClr val="6057C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91FBB6-6C27-950F-4BBA-8A14B6BC806B}"/>
              </a:ext>
            </a:extLst>
          </p:cNvPr>
          <p:cNvGrpSpPr/>
          <p:nvPr userDrawn="1"/>
        </p:nvGrpSpPr>
        <p:grpSpPr>
          <a:xfrm>
            <a:off x="7012025" y="826305"/>
            <a:ext cx="2216917" cy="681668"/>
            <a:chOff x="7012025" y="826305"/>
            <a:chExt cx="2216917" cy="681668"/>
          </a:xfrm>
        </p:grpSpPr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7FBE9F67-8528-76E2-D4BF-1AEC1CB874A8}"/>
                </a:ext>
              </a:extLst>
            </p:cNvPr>
            <p:cNvGrpSpPr/>
            <p:nvPr/>
          </p:nvGrpSpPr>
          <p:grpSpPr>
            <a:xfrm>
              <a:off x="7012025" y="826305"/>
              <a:ext cx="2216917" cy="525984"/>
              <a:chOff x="7012025" y="826305"/>
              <a:chExt cx="2216917" cy="525984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B702FC1F-FD5B-5CEE-E31F-E19DE995FF11}"/>
                  </a:ext>
                </a:extLst>
              </p:cNvPr>
              <p:cNvGrpSpPr/>
              <p:nvPr/>
            </p:nvGrpSpPr>
            <p:grpSpPr>
              <a:xfrm>
                <a:off x="7672255" y="901620"/>
                <a:ext cx="1556686" cy="294984"/>
                <a:chOff x="7672255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896D770-DA6C-BF81-7EC0-0986C8598A97}"/>
                    </a:ext>
                  </a:extLst>
                </p:cNvPr>
                <p:cNvSpPr/>
                <p:nvPr/>
              </p:nvSpPr>
              <p:spPr>
                <a:xfrm>
                  <a:off x="7672255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C16D35E0-6284-DAB0-B3D3-1E810ED04CF4}"/>
                    </a:ext>
                  </a:extLst>
                </p:cNvPr>
                <p:cNvSpPr/>
                <p:nvPr/>
              </p:nvSpPr>
              <p:spPr>
                <a:xfrm>
                  <a:off x="7865636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DD548C04-BBA9-F73B-73BE-743CEA32F58E}"/>
                    </a:ext>
                  </a:extLst>
                </p:cNvPr>
                <p:cNvSpPr/>
                <p:nvPr/>
              </p:nvSpPr>
              <p:spPr>
                <a:xfrm>
                  <a:off x="8188490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B07FC19E-6548-2B27-9F89-2E083A033DD5}"/>
                    </a:ext>
                  </a:extLst>
                </p:cNvPr>
                <p:cNvSpPr/>
                <p:nvPr/>
              </p:nvSpPr>
              <p:spPr>
                <a:xfrm>
                  <a:off x="8419560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C50DD9B-FF40-EAE3-7DFB-8B27E3A67F0D}"/>
                    </a:ext>
                  </a:extLst>
                </p:cNvPr>
                <p:cNvSpPr/>
                <p:nvPr/>
              </p:nvSpPr>
              <p:spPr>
                <a:xfrm>
                  <a:off x="8634113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54ADDB4-B306-4442-BA37-0782AA2C9E78}"/>
                    </a:ext>
                  </a:extLst>
                </p:cNvPr>
                <p:cNvSpPr/>
                <p:nvPr/>
              </p:nvSpPr>
              <p:spPr>
                <a:xfrm>
                  <a:off x="8795513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5727323A-20D5-7440-45B7-99F6D12E2901}"/>
                    </a:ext>
                  </a:extLst>
                </p:cNvPr>
                <p:cNvSpPr/>
                <p:nvPr/>
              </p:nvSpPr>
              <p:spPr>
                <a:xfrm>
                  <a:off x="9017825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8D93D846-26C7-6FE6-C367-F57555600A5C}"/>
                    </a:ext>
                  </a:extLst>
                </p:cNvPr>
                <p:cNvSpPr/>
                <p:nvPr/>
              </p:nvSpPr>
              <p:spPr>
                <a:xfrm>
                  <a:off x="9131891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F1B5535D-7A9A-FA47-C122-42140934D60B}"/>
                  </a:ext>
                </a:extLst>
              </p:cNvPr>
              <p:cNvGrpSpPr/>
              <p:nvPr/>
            </p:nvGrpSpPr>
            <p:grpSpPr>
              <a:xfrm>
                <a:off x="7012025" y="826305"/>
                <a:ext cx="524770" cy="525984"/>
                <a:chOff x="7012025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E48D52C-492F-FD39-8E70-ADC13E3411A4}"/>
                    </a:ext>
                  </a:extLst>
                </p:cNvPr>
                <p:cNvSpPr/>
                <p:nvPr/>
              </p:nvSpPr>
              <p:spPr>
                <a:xfrm>
                  <a:off x="7012025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DD8182B-43B5-B3ED-689E-7C24D1F9329B}"/>
                    </a:ext>
                  </a:extLst>
                </p:cNvPr>
                <p:cNvSpPr/>
                <p:nvPr/>
              </p:nvSpPr>
              <p:spPr>
                <a:xfrm>
                  <a:off x="7131556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9" name="Graphic 1">
              <a:extLst>
                <a:ext uri="{FF2B5EF4-FFF2-40B4-BE49-F238E27FC236}">
                  <a16:creationId xmlns:a16="http://schemas.microsoft.com/office/drawing/2014/main" id="{969B4F86-8519-BF76-3474-80424DDF3193}"/>
                </a:ext>
              </a:extLst>
            </p:cNvPr>
            <p:cNvGrpSpPr/>
            <p:nvPr/>
          </p:nvGrpSpPr>
          <p:grpSpPr>
            <a:xfrm>
              <a:off x="7672366" y="1306300"/>
              <a:ext cx="1526867" cy="201673"/>
              <a:chOff x="7672366" y="1306300"/>
              <a:chExt cx="1526867" cy="201673"/>
            </a:xfrm>
            <a:solidFill>
              <a:schemeClr val="bg1"/>
            </a:solidFill>
          </p:grpSpPr>
          <p:grpSp>
            <p:nvGrpSpPr>
              <p:cNvPr id="40" name="Graphic 1">
                <a:extLst>
                  <a:ext uri="{FF2B5EF4-FFF2-40B4-BE49-F238E27FC236}">
                    <a16:creationId xmlns:a16="http://schemas.microsoft.com/office/drawing/2014/main" id="{DE84726F-AB8E-FA5D-50D5-8740701E5A52}"/>
                  </a:ext>
                </a:extLst>
              </p:cNvPr>
              <p:cNvGrpSpPr/>
              <p:nvPr/>
            </p:nvGrpSpPr>
            <p:grpSpPr>
              <a:xfrm>
                <a:off x="7672366" y="1352122"/>
                <a:ext cx="1526867" cy="135578"/>
                <a:chOff x="7672366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52C0F22-645F-E988-6378-33F9B8486B0A}"/>
                    </a:ext>
                  </a:extLst>
                </p:cNvPr>
                <p:cNvSpPr/>
                <p:nvPr/>
              </p:nvSpPr>
              <p:spPr>
                <a:xfrm>
                  <a:off x="8472215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09DCE8BD-7195-2FE2-14A7-52A43749F79D}"/>
                    </a:ext>
                  </a:extLst>
                </p:cNvPr>
                <p:cNvSpPr/>
                <p:nvPr/>
              </p:nvSpPr>
              <p:spPr>
                <a:xfrm>
                  <a:off x="8566161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4B6BA9A-F10A-478F-5025-6EB75AAD7048}"/>
                    </a:ext>
                  </a:extLst>
                </p:cNvPr>
                <p:cNvSpPr/>
                <p:nvPr/>
              </p:nvSpPr>
              <p:spPr>
                <a:xfrm>
                  <a:off x="8673077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8C01C48C-C0FD-074D-D2E0-796CEE2DDF1F}"/>
                    </a:ext>
                  </a:extLst>
                </p:cNvPr>
                <p:cNvSpPr/>
                <p:nvPr/>
              </p:nvSpPr>
              <p:spPr>
                <a:xfrm>
                  <a:off x="8830763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AB84BB7E-77FC-FD16-EDC7-8941169F1344}"/>
                    </a:ext>
                  </a:extLst>
                </p:cNvPr>
                <p:cNvSpPr/>
                <p:nvPr/>
              </p:nvSpPr>
              <p:spPr>
                <a:xfrm>
                  <a:off x="8929033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FC8FEBD-4B22-8AA6-C118-1BC6FBA810CF}"/>
                    </a:ext>
                  </a:extLst>
                </p:cNvPr>
                <p:cNvSpPr/>
                <p:nvPr/>
              </p:nvSpPr>
              <p:spPr>
                <a:xfrm>
                  <a:off x="9029465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7" name="Graphic 1">
                  <a:extLst>
                    <a:ext uri="{FF2B5EF4-FFF2-40B4-BE49-F238E27FC236}">
                      <a16:creationId xmlns:a16="http://schemas.microsoft.com/office/drawing/2014/main" id="{EE14BECD-C65B-CC34-AD81-C29894CE9747}"/>
                    </a:ext>
                  </a:extLst>
                </p:cNvPr>
                <p:cNvGrpSpPr/>
                <p:nvPr/>
              </p:nvGrpSpPr>
              <p:grpSpPr>
                <a:xfrm>
                  <a:off x="7672366" y="1352122"/>
                  <a:ext cx="175200" cy="98809"/>
                  <a:chOff x="7672366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EF0B17AD-6E66-DE74-B09C-7BFF8EEE445B}"/>
                      </a:ext>
                    </a:extLst>
                  </p:cNvPr>
                  <p:cNvSpPr/>
                  <p:nvPr/>
                </p:nvSpPr>
                <p:spPr>
                  <a:xfrm>
                    <a:off x="7672366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9B8624A4-8942-BD78-9D54-6BC3A5999157}"/>
                      </a:ext>
                    </a:extLst>
                  </p:cNvPr>
                  <p:cNvSpPr/>
                  <p:nvPr/>
                </p:nvSpPr>
                <p:spPr>
                  <a:xfrm>
                    <a:off x="7772853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917D08A-0D30-72C8-1AEA-53BAD3810E08}"/>
                    </a:ext>
                  </a:extLst>
                </p:cNvPr>
                <p:cNvSpPr/>
                <p:nvPr/>
              </p:nvSpPr>
              <p:spPr>
                <a:xfrm>
                  <a:off x="9118201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024D30F7-EB27-C724-3D16-F380ED58996A}"/>
                  </a:ext>
                </a:extLst>
              </p:cNvPr>
              <p:cNvGrpSpPr/>
              <p:nvPr/>
            </p:nvGrpSpPr>
            <p:grpSpPr>
              <a:xfrm>
                <a:off x="7920951" y="1306300"/>
                <a:ext cx="481981" cy="201673"/>
                <a:chOff x="7920951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2" name="Graphic 1">
                  <a:extLst>
                    <a:ext uri="{FF2B5EF4-FFF2-40B4-BE49-F238E27FC236}">
                      <a16:creationId xmlns:a16="http://schemas.microsoft.com/office/drawing/2014/main" id="{622FFC0E-EAB1-7C26-6943-6160807B375D}"/>
                    </a:ext>
                  </a:extLst>
                </p:cNvPr>
                <p:cNvGrpSpPr/>
                <p:nvPr/>
              </p:nvGrpSpPr>
              <p:grpSpPr>
                <a:xfrm>
                  <a:off x="7920951" y="1306300"/>
                  <a:ext cx="481981" cy="201673"/>
                  <a:chOff x="7920951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50F9BFE9-A0FA-77A9-3481-92ABF67C7BF5}"/>
                      </a:ext>
                    </a:extLst>
                  </p:cNvPr>
                  <p:cNvSpPr/>
                  <p:nvPr/>
                </p:nvSpPr>
                <p:spPr>
                  <a:xfrm>
                    <a:off x="7920951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F66185B3-3A71-596C-43BD-DF5BA3F2A2C9}"/>
                      </a:ext>
                    </a:extLst>
                  </p:cNvPr>
                  <p:cNvSpPr/>
                  <p:nvPr/>
                </p:nvSpPr>
                <p:spPr>
                  <a:xfrm>
                    <a:off x="8033354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D08C1266-CDCC-7BF5-7F4C-5BEB3318A0F9}"/>
                      </a:ext>
                    </a:extLst>
                  </p:cNvPr>
                  <p:cNvSpPr/>
                  <p:nvPr/>
                </p:nvSpPr>
                <p:spPr>
                  <a:xfrm>
                    <a:off x="8135226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6" name="Freeform 55">
                    <a:extLst>
                      <a:ext uri="{FF2B5EF4-FFF2-40B4-BE49-F238E27FC236}">
                        <a16:creationId xmlns:a16="http://schemas.microsoft.com/office/drawing/2014/main" id="{CE607B72-FCB7-89CA-BA3F-8150A282C2F2}"/>
                      </a:ext>
                    </a:extLst>
                  </p:cNvPr>
                  <p:cNvSpPr/>
                  <p:nvPr/>
                </p:nvSpPr>
                <p:spPr>
                  <a:xfrm>
                    <a:off x="8321281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7" name="Freeform 56">
                    <a:extLst>
                      <a:ext uri="{FF2B5EF4-FFF2-40B4-BE49-F238E27FC236}">
                        <a16:creationId xmlns:a16="http://schemas.microsoft.com/office/drawing/2014/main" id="{666C3D25-3133-79A0-7739-5538B84A9988}"/>
                      </a:ext>
                    </a:extLst>
                  </p:cNvPr>
                  <p:cNvSpPr/>
                  <p:nvPr/>
                </p:nvSpPr>
                <p:spPr>
                  <a:xfrm>
                    <a:off x="8213266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C3379202-982D-41A5-A4B9-1321EE1585C6}"/>
                    </a:ext>
                  </a:extLst>
                </p:cNvPr>
                <p:cNvSpPr/>
                <p:nvPr/>
              </p:nvSpPr>
              <p:spPr>
                <a:xfrm>
                  <a:off x="8238983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5E130247-EA87-C594-B677-0549A5DA3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6039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7D67E14E-EBFF-3FB6-976B-A2C02C184A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4627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66F732D9-15D0-6F2C-F680-409F1C5CE4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4627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FAA5B4-9D79-DB57-D401-B863EA419C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6039" y="2748476"/>
            <a:ext cx="6877740" cy="83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328C8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64544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2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D010CE89-E879-EC17-E7C5-ED59B859BB57}"/>
              </a:ext>
            </a:extLst>
          </p:cNvPr>
          <p:cNvGrpSpPr/>
          <p:nvPr userDrawn="1"/>
        </p:nvGrpSpPr>
        <p:grpSpPr>
          <a:xfrm>
            <a:off x="2765276" y="826305"/>
            <a:ext cx="2216917" cy="681668"/>
            <a:chOff x="2765276" y="826305"/>
            <a:chExt cx="2216917" cy="681668"/>
          </a:xfrm>
        </p:grpSpPr>
        <p:grpSp>
          <p:nvGrpSpPr>
            <p:cNvPr id="24" name="Graphic 1">
              <a:extLst>
                <a:ext uri="{FF2B5EF4-FFF2-40B4-BE49-F238E27FC236}">
                  <a16:creationId xmlns:a16="http://schemas.microsoft.com/office/drawing/2014/main" id="{AE9DDB7B-330C-047A-335A-15CC9CC9D5B5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25" name="Graphic 1">
                <a:extLst>
                  <a:ext uri="{FF2B5EF4-FFF2-40B4-BE49-F238E27FC236}">
                    <a16:creationId xmlns:a16="http://schemas.microsoft.com/office/drawing/2014/main" id="{4E17CE85-D24B-922D-469D-98EEEF98D91C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A75D58C-3F4B-2043-995B-2A7E94518BBF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D2EB6AA-FFA2-2FE2-74A7-FF37DF90CC7D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47814DEA-7294-2A41-F838-E3B1C90FB272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10C057C-606A-A514-76FE-8A7858F2745E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C4E01745-21F7-C0F6-B8AF-63E1D272A9EB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5BE35060-5FF0-D5BE-8311-A20CFB6645F8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159AB2E4-0BA3-6C06-8015-0455B8343969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18AE5A8-D937-D58E-4327-9232928878C3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E0B7CA2B-4587-FADF-E2EB-7B6D4202F87A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1F699C2-D0C1-6820-7337-FCE9D0E681A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4349461-6E4A-EE50-03F4-D533D1B3F964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7" name="Graphic 1">
              <a:extLst>
                <a:ext uri="{FF2B5EF4-FFF2-40B4-BE49-F238E27FC236}">
                  <a16:creationId xmlns:a16="http://schemas.microsoft.com/office/drawing/2014/main" id="{2B4C2705-0BDF-A2A0-26B2-8BAEF7D43C10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38" name="Graphic 1">
                <a:extLst>
                  <a:ext uri="{FF2B5EF4-FFF2-40B4-BE49-F238E27FC236}">
                    <a16:creationId xmlns:a16="http://schemas.microsoft.com/office/drawing/2014/main" id="{7EEE7914-E3F0-B74F-CB75-A64249C21C2D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6B88597-917E-76FE-A32C-97D2EB1186ED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D1A3A8C-4AE3-8686-33A9-86D1038C0110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82A341C-A39E-EC1E-1878-F96F79D9D02A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D467B44-A4AB-CE7D-7775-4602472141AB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E6ECD36-2659-7FB4-6665-AC924FE4CF7D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25FFC254-C0EC-E573-87AF-C2E180FA51CE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5521CF87-622A-6B1C-6F47-FDD186FFAEC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46" name="Freeform 45">
                    <a:extLst>
                      <a:ext uri="{FF2B5EF4-FFF2-40B4-BE49-F238E27FC236}">
                        <a16:creationId xmlns:a16="http://schemas.microsoft.com/office/drawing/2014/main" id="{838C1268-2523-2DE3-7905-5CA93B944EF6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7" name="Freeform 46">
                    <a:extLst>
                      <a:ext uri="{FF2B5EF4-FFF2-40B4-BE49-F238E27FC236}">
                        <a16:creationId xmlns:a16="http://schemas.microsoft.com/office/drawing/2014/main" id="{C9904C9D-B743-05C6-8100-813AF3060BBB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10155927-5EA5-319B-5714-8868DEBE494F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49" name="Graphic 1">
                <a:extLst>
                  <a:ext uri="{FF2B5EF4-FFF2-40B4-BE49-F238E27FC236}">
                    <a16:creationId xmlns:a16="http://schemas.microsoft.com/office/drawing/2014/main" id="{C2993E77-293C-F683-5E8F-887BA549D8D4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50" name="Graphic 1">
                  <a:extLst>
                    <a:ext uri="{FF2B5EF4-FFF2-40B4-BE49-F238E27FC236}">
                      <a16:creationId xmlns:a16="http://schemas.microsoft.com/office/drawing/2014/main" id="{2D5B921E-4D9A-23AA-B192-DEE787B27571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51" name="Freeform 50">
                    <a:extLst>
                      <a:ext uri="{FF2B5EF4-FFF2-40B4-BE49-F238E27FC236}">
                        <a16:creationId xmlns:a16="http://schemas.microsoft.com/office/drawing/2014/main" id="{F563BBF0-5C80-BDCC-B8BF-1D2632DCD006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29B64339-7674-1193-EA4A-4635081937BE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33C7E857-8A69-D891-296B-0EA53A7A63A4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794E2135-F455-97F2-D772-C9D29C29D508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EE8B931-0417-EE97-8E7E-8D890ECB83B7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42F6ADEF-AF4D-1949-AA2F-0C03A6207B31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1EBE48C3-C939-55B5-FE10-4BFACD7312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1" t="4762" r="21806" b="27569"/>
          <a:stretch/>
        </p:blipFill>
        <p:spPr>
          <a:xfrm>
            <a:off x="5775614" y="0"/>
            <a:ext cx="6416386" cy="6858000"/>
          </a:xfrm>
          <a:prstGeom prst="rect">
            <a:avLst/>
          </a:prstGeom>
        </p:spPr>
      </p:pic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7BC912FB-7AF0-F78F-83D8-6B7435884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2115535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5D697E0-A522-A2B0-1A66-A71635D59F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D4E3F52-B44F-64A7-CB73-295FCA4177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3DCFACB-B248-8976-378F-2ADA20A3A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2751703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DD89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064211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gplant 3"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7BB3CEB-64E6-BE15-9D1C-A9B07DB36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" t="39492" r="31273"/>
          <a:stretch/>
        </p:blipFill>
        <p:spPr>
          <a:xfrm>
            <a:off x="4404137" y="0"/>
            <a:ext cx="7787863" cy="5740159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BAEAD50-2D2B-C63B-2685-C82A907623A4}"/>
              </a:ext>
            </a:extLst>
          </p:cNvPr>
          <p:cNvGrpSpPr/>
          <p:nvPr userDrawn="1"/>
        </p:nvGrpSpPr>
        <p:grpSpPr>
          <a:xfrm>
            <a:off x="519783" y="1223016"/>
            <a:ext cx="3119345" cy="959151"/>
            <a:chOff x="519783" y="1223016"/>
            <a:chExt cx="3119345" cy="959151"/>
          </a:xfrm>
        </p:grpSpPr>
        <p:grpSp>
          <p:nvGrpSpPr>
            <p:cNvPr id="43" name="Graphic 1">
              <a:extLst>
                <a:ext uri="{FF2B5EF4-FFF2-40B4-BE49-F238E27FC236}">
                  <a16:creationId xmlns:a16="http://schemas.microsoft.com/office/drawing/2014/main" id="{8CD568CD-41DB-98C0-DCD6-01606912FEFF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44" name="Graphic 1">
                <a:extLst>
                  <a:ext uri="{FF2B5EF4-FFF2-40B4-BE49-F238E27FC236}">
                    <a16:creationId xmlns:a16="http://schemas.microsoft.com/office/drawing/2014/main" id="{16F5648A-EE3A-2F14-EC6A-8128514C5E7B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95E7F7A9-3D86-5C48-D18F-C7DB03FC764B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758BE03-E5DE-975A-BDA7-180898102799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A77CD3B8-D49F-409A-191C-68E22F6F06A5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2E024217-FDC7-EE65-2EC6-B2169966870D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CD9FCDD-BE8E-7C45-5524-B0B42A16D8FB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EC3A0464-939C-5B65-E599-ECD2EB2E1D0E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8D3B0C39-948D-DF93-BFD5-BB9DB23C339E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47918871-E2EB-E230-6598-CCC4321ABD4C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3" name="Graphic 1">
                <a:extLst>
                  <a:ext uri="{FF2B5EF4-FFF2-40B4-BE49-F238E27FC236}">
                    <a16:creationId xmlns:a16="http://schemas.microsoft.com/office/drawing/2014/main" id="{F29D20EE-C518-2CEA-4677-56C9AA1351FC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B17A5163-5128-F1D4-AE3D-B908BC95F189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AD63A7D5-740F-ED8A-98E5-38248EFAD0F4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56" name="Graphic 1">
              <a:extLst>
                <a:ext uri="{FF2B5EF4-FFF2-40B4-BE49-F238E27FC236}">
                  <a16:creationId xmlns:a16="http://schemas.microsoft.com/office/drawing/2014/main" id="{59A72B30-800C-C8B5-D16D-87939BDAB9B4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57" name="Graphic 1">
                <a:extLst>
                  <a:ext uri="{FF2B5EF4-FFF2-40B4-BE49-F238E27FC236}">
                    <a16:creationId xmlns:a16="http://schemas.microsoft.com/office/drawing/2014/main" id="{55BAF32B-D346-17C3-4C34-B25AAFEA5CFC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70467368-7E62-6E04-C5DB-B9830B0C7A21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F16AEE4C-046B-6CB6-3C87-84C63C6D5899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D4A1967A-42A0-F35F-FB0A-232F5708F901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F5B9F5D1-B251-7E94-72A4-BE8AEB4BC800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48BC552-8FB8-D414-BA4D-EC78DFFB9931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6B21C34A-9864-B38E-5801-61252D251A85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64" name="Graphic 1">
                  <a:extLst>
                    <a:ext uri="{FF2B5EF4-FFF2-40B4-BE49-F238E27FC236}">
                      <a16:creationId xmlns:a16="http://schemas.microsoft.com/office/drawing/2014/main" id="{37BE850D-588C-C312-BEE4-A3F9AAF26220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A867AF0D-BEF8-49C3-128E-E34055C3458E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E668C86-E5DC-B838-5492-6765D2FB3E7B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28FFB8CD-C351-ED32-EE68-9368AEDA436C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8" name="Graphic 1">
                <a:extLst>
                  <a:ext uri="{FF2B5EF4-FFF2-40B4-BE49-F238E27FC236}">
                    <a16:creationId xmlns:a16="http://schemas.microsoft.com/office/drawing/2014/main" id="{3C5C653C-AFB1-9B47-84E2-35AEF49B1A5C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58772030-059C-FE1A-86F1-296BCA7DBF52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70" name="Freeform 69">
                    <a:extLst>
                      <a:ext uri="{FF2B5EF4-FFF2-40B4-BE49-F238E27FC236}">
                        <a16:creationId xmlns:a16="http://schemas.microsoft.com/office/drawing/2014/main" id="{D132A89C-60A6-D41E-B826-CD09E8DF64CA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1" name="Freeform 70">
                    <a:extLst>
                      <a:ext uri="{FF2B5EF4-FFF2-40B4-BE49-F238E27FC236}">
                        <a16:creationId xmlns:a16="http://schemas.microsoft.com/office/drawing/2014/main" id="{03C74AEF-DDC5-49A9-FBF3-4D60DFE57DA9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2" name="Freeform 71">
                    <a:extLst>
                      <a:ext uri="{FF2B5EF4-FFF2-40B4-BE49-F238E27FC236}">
                        <a16:creationId xmlns:a16="http://schemas.microsoft.com/office/drawing/2014/main" id="{75DB4BAA-D4F5-1459-08C7-D3FDB5B3606D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3" name="Freeform 72">
                    <a:extLst>
                      <a:ext uri="{FF2B5EF4-FFF2-40B4-BE49-F238E27FC236}">
                        <a16:creationId xmlns:a16="http://schemas.microsoft.com/office/drawing/2014/main" id="{AAE4FE41-27B6-5AA9-C2A5-DB5E65DAD9B3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4" name="Freeform 73">
                    <a:extLst>
                      <a:ext uri="{FF2B5EF4-FFF2-40B4-BE49-F238E27FC236}">
                        <a16:creationId xmlns:a16="http://schemas.microsoft.com/office/drawing/2014/main" id="{70A88910-10AB-BDDA-B58D-11D3CCB3F36F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621175A0-6A75-B8E1-12BA-E83CB0FB6B14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2" name="Title Placeholder 12">
            <a:extLst>
              <a:ext uri="{FF2B5EF4-FFF2-40B4-BE49-F238E27FC236}">
                <a16:creationId xmlns:a16="http://schemas.microsoft.com/office/drawing/2014/main" id="{38218D9A-DF16-3A00-8E95-2DB96190A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290" y="3196189"/>
            <a:ext cx="6877740" cy="6663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Presentation title</a:t>
            </a:r>
            <a:endParaRPr lang="en-I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BDC6259-8F06-7A24-00F3-F01A0D6E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90" y="5740159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Your name</a:t>
            </a:r>
            <a:endParaRPr lang="en-IS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2FE0EE1C-1731-BFD5-1BA1-35B3875FAA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290" y="6062014"/>
            <a:ext cx="2956243" cy="3037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2A86F-D486-7F9D-649B-8C12B5E330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290" y="3823800"/>
            <a:ext cx="6877740" cy="654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84CDC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rgbClr val="9432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Subtitle if you want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010960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purple">
    <p:bg>
      <p:bgPr>
        <a:solidFill>
          <a:srgbClr val="341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1755776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4171950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463194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2396850" y="5622117"/>
            <a:ext cx="1712970" cy="526712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25A5937E-EBE5-9D98-2826-589031C86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560" y="439916"/>
            <a:ext cx="3457550" cy="81448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504010" y="570315"/>
            <a:ext cx="5405520" cy="540552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A94B6DF6-2AD7-5913-5463-000289CD1F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1981" y="2518287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19962"/>
              </a:srgbClr>
            </a:outerShdw>
          </a:effectLst>
        </p:spPr>
      </p:pic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4BF59D71-0113-3BE5-2E91-8C122AD76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02" y="2556890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549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6641945" y="1648581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B4582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26399" y="1201824"/>
            <a:ext cx="4111419" cy="532366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290" y="997527"/>
            <a:ext cx="6570434" cy="48767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860879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purple">
    <p:bg>
      <p:bgPr>
        <a:solidFill>
          <a:srgbClr val="341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2523" y="844036"/>
            <a:ext cx="5405520" cy="540552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F8ACA3E-3F01-511F-E750-8D7D5A203E26}"/>
              </a:ext>
            </a:extLst>
          </p:cNvPr>
          <p:cNvSpPr/>
          <p:nvPr/>
        </p:nvSpPr>
        <p:spPr>
          <a:xfrm>
            <a:off x="7733794" y="2042460"/>
            <a:ext cx="2702978" cy="3008672"/>
          </a:xfrm>
          <a:custGeom>
            <a:avLst/>
            <a:gdLst>
              <a:gd name="connsiteX0" fmla="*/ 2582846 w 2702978"/>
              <a:gd name="connsiteY0" fmla="*/ 0 h 3008672"/>
              <a:gd name="connsiteX1" fmla="*/ 2702978 w 2702978"/>
              <a:gd name="connsiteY1" fmla="*/ 120347 h 3008672"/>
              <a:gd name="connsiteX2" fmla="*/ 2702978 w 2702978"/>
              <a:gd name="connsiteY2" fmla="*/ 2888325 h 3008672"/>
              <a:gd name="connsiteX3" fmla="*/ 2582846 w 2702978"/>
              <a:gd name="connsiteY3" fmla="*/ 3008672 h 3008672"/>
              <a:gd name="connsiteX4" fmla="*/ 120132 w 2702978"/>
              <a:gd name="connsiteY4" fmla="*/ 3008672 h 3008672"/>
              <a:gd name="connsiteX5" fmla="*/ 0 w 2702978"/>
              <a:gd name="connsiteY5" fmla="*/ 2888325 h 3008672"/>
              <a:gd name="connsiteX6" fmla="*/ 0 w 2702978"/>
              <a:gd name="connsiteY6" fmla="*/ 120347 h 3008672"/>
              <a:gd name="connsiteX7" fmla="*/ 120132 w 2702978"/>
              <a:gd name="connsiteY7" fmla="*/ 0 h 30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978" h="3008672">
                <a:moveTo>
                  <a:pt x="2582846" y="0"/>
                </a:moveTo>
                <a:cubicBezTo>
                  <a:pt x="2649193" y="0"/>
                  <a:pt x="2702978" y="53881"/>
                  <a:pt x="2702978" y="120347"/>
                </a:cubicBezTo>
                <a:lnTo>
                  <a:pt x="2702978" y="2888325"/>
                </a:lnTo>
                <a:cubicBezTo>
                  <a:pt x="2702978" y="2954791"/>
                  <a:pt x="2649193" y="3008672"/>
                  <a:pt x="2582846" y="3008672"/>
                </a:cubicBezTo>
                <a:lnTo>
                  <a:pt x="120132" y="3008672"/>
                </a:lnTo>
                <a:cubicBezTo>
                  <a:pt x="53785" y="3008672"/>
                  <a:pt x="0" y="2954791"/>
                  <a:pt x="0" y="2888325"/>
                </a:cubicBezTo>
                <a:lnTo>
                  <a:pt x="0" y="120347"/>
                </a:lnTo>
                <a:cubicBezTo>
                  <a:pt x="0" y="53881"/>
                  <a:pt x="53785" y="0"/>
                  <a:pt x="120132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985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49C2019A-17C3-E812-2990-1707F269541D}"/>
              </a:ext>
            </a:extLst>
          </p:cNvPr>
          <p:cNvGrpSpPr/>
          <p:nvPr/>
        </p:nvGrpSpPr>
        <p:grpSpPr>
          <a:xfrm>
            <a:off x="8233664" y="2504230"/>
            <a:ext cx="1703464" cy="2085611"/>
            <a:chOff x="8233664" y="2504230"/>
            <a:chExt cx="1703464" cy="2085611"/>
          </a:xfrm>
          <a:solidFill>
            <a:srgbClr val="341D5B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8AD917-F889-5202-933D-5624B72DF3BF}"/>
                </a:ext>
              </a:extLst>
            </p:cNvPr>
            <p:cNvSpPr/>
            <p:nvPr/>
          </p:nvSpPr>
          <p:spPr>
            <a:xfrm>
              <a:off x="9394023" y="3935035"/>
              <a:ext cx="541917" cy="654446"/>
            </a:xfrm>
            <a:custGeom>
              <a:avLst/>
              <a:gdLst>
                <a:gd name="connsiteX0" fmla="*/ 481851 w 541917"/>
                <a:gd name="connsiteY0" fmla="*/ 0 h 654446"/>
                <a:gd name="connsiteX1" fmla="*/ 541917 w 541917"/>
                <a:gd name="connsiteY1" fmla="*/ 60173 h 654446"/>
                <a:gd name="connsiteX2" fmla="*/ 541917 w 541917"/>
                <a:gd name="connsiteY2" fmla="*/ 594273 h 654446"/>
                <a:gd name="connsiteX3" fmla="*/ 481851 w 541917"/>
                <a:gd name="connsiteY3" fmla="*/ 654446 h 654446"/>
                <a:gd name="connsiteX4" fmla="*/ 60066 w 541917"/>
                <a:gd name="connsiteY4" fmla="*/ 654446 h 654446"/>
                <a:gd name="connsiteX5" fmla="*/ 0 w 541917"/>
                <a:gd name="connsiteY5" fmla="*/ 594273 h 654446"/>
                <a:gd name="connsiteX6" fmla="*/ 0 w 541917"/>
                <a:gd name="connsiteY6" fmla="*/ 60173 h 654446"/>
                <a:gd name="connsiteX7" fmla="*/ 60066 w 541917"/>
                <a:gd name="connsiteY7" fmla="*/ 0 h 65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917" h="654446">
                  <a:moveTo>
                    <a:pt x="481851" y="0"/>
                  </a:moveTo>
                  <a:cubicBezTo>
                    <a:pt x="515025" y="0"/>
                    <a:pt x="541917" y="26940"/>
                    <a:pt x="541917" y="60173"/>
                  </a:cubicBezTo>
                  <a:lnTo>
                    <a:pt x="541917" y="594273"/>
                  </a:lnTo>
                  <a:cubicBezTo>
                    <a:pt x="541917" y="627506"/>
                    <a:pt x="515025" y="654446"/>
                    <a:pt x="481851" y="654446"/>
                  </a:cubicBezTo>
                  <a:lnTo>
                    <a:pt x="60066" y="654446"/>
                  </a:lnTo>
                  <a:cubicBezTo>
                    <a:pt x="26892" y="654446"/>
                    <a:pt x="0" y="627506"/>
                    <a:pt x="0" y="594273"/>
                  </a:cubicBezTo>
                  <a:lnTo>
                    <a:pt x="0" y="60173"/>
                  </a:lnTo>
                  <a:cubicBezTo>
                    <a:pt x="0" y="26940"/>
                    <a:pt x="26892" y="0"/>
                    <a:pt x="60066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id="{2BE48FC4-BC63-7761-8940-12C93A80AA7C}"/>
                </a:ext>
              </a:extLst>
            </p:cNvPr>
            <p:cNvGrpSpPr/>
            <p:nvPr/>
          </p:nvGrpSpPr>
          <p:grpSpPr>
            <a:xfrm>
              <a:off x="9534337" y="4065972"/>
              <a:ext cx="261167" cy="392451"/>
              <a:chOff x="9534337" y="4065972"/>
              <a:chExt cx="261167" cy="392451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2A11AD6-4864-BB01-EC92-5B3F1AF29C48}"/>
                  </a:ext>
                </a:extLst>
              </p:cNvPr>
              <p:cNvSpPr/>
              <p:nvPr/>
            </p:nvSpPr>
            <p:spPr>
              <a:xfrm>
                <a:off x="9534337" y="4065972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5 h 168966"/>
                  <a:gd name="connsiteX8" fmla="*/ 110762 w 110762"/>
                  <a:gd name="connsiteY8" fmla="*/ 129975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4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6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5"/>
                    </a:lnTo>
                    <a:lnTo>
                      <a:pt x="110762" y="129975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F7C4AFB-911D-6935-A69A-4931BC226C56}"/>
                  </a:ext>
                </a:extLst>
              </p:cNvPr>
              <p:cNvSpPr/>
              <p:nvPr/>
            </p:nvSpPr>
            <p:spPr>
              <a:xfrm>
                <a:off x="9661677" y="4065972"/>
                <a:ext cx="133827" cy="171855"/>
              </a:xfrm>
              <a:custGeom>
                <a:avLst/>
                <a:gdLst>
                  <a:gd name="connsiteX0" fmla="*/ 0 w 133827"/>
                  <a:gd name="connsiteY0" fmla="*/ 85928 h 171855"/>
                  <a:gd name="connsiteX1" fmla="*/ 66914 w 133827"/>
                  <a:gd name="connsiteY1" fmla="*/ 0 h 171855"/>
                  <a:gd name="connsiteX2" fmla="*/ 133827 w 133827"/>
                  <a:gd name="connsiteY2" fmla="*/ 85928 h 171855"/>
                  <a:gd name="connsiteX3" fmla="*/ 66914 w 133827"/>
                  <a:gd name="connsiteY3" fmla="*/ 171855 h 171855"/>
                  <a:gd name="connsiteX4" fmla="*/ 0 w 133827"/>
                  <a:gd name="connsiteY4" fmla="*/ 85928 h 171855"/>
                  <a:gd name="connsiteX5" fmla="*/ 66914 w 133827"/>
                  <a:gd name="connsiteY5" fmla="*/ 132382 h 171855"/>
                  <a:gd name="connsiteX6" fmla="*/ 90820 w 133827"/>
                  <a:gd name="connsiteY6" fmla="*/ 85928 h 171855"/>
                  <a:gd name="connsiteX7" fmla="*/ 66914 w 133827"/>
                  <a:gd name="connsiteY7" fmla="*/ 39474 h 171855"/>
                  <a:gd name="connsiteX8" fmla="*/ 43248 w 133827"/>
                  <a:gd name="connsiteY8" fmla="*/ 85928 h 171855"/>
                  <a:gd name="connsiteX9" fmla="*/ 66914 w 133827"/>
                  <a:gd name="connsiteY9" fmla="*/ 132382 h 17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7" h="171855">
                    <a:moveTo>
                      <a:pt x="0" y="85928"/>
                    </a:moveTo>
                    <a:cubicBezTo>
                      <a:pt x="0" y="37909"/>
                      <a:pt x="18260" y="0"/>
                      <a:pt x="66914" y="0"/>
                    </a:cubicBezTo>
                    <a:cubicBezTo>
                      <a:pt x="115567" y="0"/>
                      <a:pt x="133827" y="37789"/>
                      <a:pt x="133827" y="85928"/>
                    </a:cubicBezTo>
                    <a:cubicBezTo>
                      <a:pt x="133827" y="134066"/>
                      <a:pt x="115567" y="171855"/>
                      <a:pt x="66914" y="171855"/>
                    </a:cubicBezTo>
                    <a:cubicBezTo>
                      <a:pt x="18260" y="171855"/>
                      <a:pt x="0" y="134427"/>
                      <a:pt x="0" y="85928"/>
                    </a:cubicBezTo>
                    <a:close/>
                    <a:moveTo>
                      <a:pt x="66914" y="132382"/>
                    </a:moveTo>
                    <a:cubicBezTo>
                      <a:pt x="86135" y="132382"/>
                      <a:pt x="90820" y="112163"/>
                      <a:pt x="90820" y="85928"/>
                    </a:cubicBezTo>
                    <a:cubicBezTo>
                      <a:pt x="90820" y="59692"/>
                      <a:pt x="86135" y="39474"/>
                      <a:pt x="66914" y="39474"/>
                    </a:cubicBezTo>
                    <a:cubicBezTo>
                      <a:pt x="47693" y="39474"/>
                      <a:pt x="43248" y="60173"/>
                      <a:pt x="43248" y="85928"/>
                    </a:cubicBezTo>
                    <a:cubicBezTo>
                      <a:pt x="43248" y="111682"/>
                      <a:pt x="47693" y="132382"/>
                      <a:pt x="66914" y="13238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0C09BF9-C7C0-427C-25A6-4DF8455228A3}"/>
                  </a:ext>
                </a:extLst>
              </p:cNvPr>
              <p:cNvSpPr/>
              <p:nvPr/>
            </p:nvSpPr>
            <p:spPr>
              <a:xfrm>
                <a:off x="9534337" y="4289456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4 h 168966"/>
                  <a:gd name="connsiteX8" fmla="*/ 110762 w 110762"/>
                  <a:gd name="connsiteY8" fmla="*/ 129974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3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5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4"/>
                    </a:lnTo>
                    <a:lnTo>
                      <a:pt x="110762" y="129974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C7F5B2E-C91E-AB9F-AC8B-B8AF1448ABF2}"/>
                  </a:ext>
                </a:extLst>
              </p:cNvPr>
              <p:cNvSpPr/>
              <p:nvPr/>
            </p:nvSpPr>
            <p:spPr>
              <a:xfrm>
                <a:off x="9656152" y="4292344"/>
                <a:ext cx="134908" cy="166078"/>
              </a:xfrm>
              <a:custGeom>
                <a:avLst/>
                <a:gdLst>
                  <a:gd name="connsiteX0" fmla="*/ 134789 w 134908"/>
                  <a:gd name="connsiteY0" fmla="*/ 128290 h 166078"/>
                  <a:gd name="connsiteX1" fmla="*/ 115087 w 134908"/>
                  <a:gd name="connsiteY1" fmla="*/ 128290 h 166078"/>
                  <a:gd name="connsiteX2" fmla="*/ 115087 w 134908"/>
                  <a:gd name="connsiteY2" fmla="*/ 166079 h 166078"/>
                  <a:gd name="connsiteX3" fmla="*/ 74122 w 134908"/>
                  <a:gd name="connsiteY3" fmla="*/ 166079 h 166078"/>
                  <a:gd name="connsiteX4" fmla="*/ 74122 w 134908"/>
                  <a:gd name="connsiteY4" fmla="*/ 128290 h 166078"/>
                  <a:gd name="connsiteX5" fmla="*/ 0 w 134908"/>
                  <a:gd name="connsiteY5" fmla="*/ 128290 h 166078"/>
                  <a:gd name="connsiteX6" fmla="*/ 0 w 134908"/>
                  <a:gd name="connsiteY6" fmla="*/ 103017 h 166078"/>
                  <a:gd name="connsiteX7" fmla="*/ 72800 w 134908"/>
                  <a:gd name="connsiteY7" fmla="*/ 0 h 166078"/>
                  <a:gd name="connsiteX8" fmla="*/ 114967 w 134908"/>
                  <a:gd name="connsiteY8" fmla="*/ 0 h 166078"/>
                  <a:gd name="connsiteX9" fmla="*/ 114967 w 134908"/>
                  <a:gd name="connsiteY9" fmla="*/ 93269 h 166078"/>
                  <a:gd name="connsiteX10" fmla="*/ 134909 w 134908"/>
                  <a:gd name="connsiteY10" fmla="*/ 93269 h 166078"/>
                  <a:gd name="connsiteX11" fmla="*/ 134909 w 134908"/>
                  <a:gd name="connsiteY11" fmla="*/ 128290 h 166078"/>
                  <a:gd name="connsiteX12" fmla="*/ 74122 w 134908"/>
                  <a:gd name="connsiteY12" fmla="*/ 93269 h 166078"/>
                  <a:gd name="connsiteX13" fmla="*/ 74122 w 134908"/>
                  <a:gd name="connsiteY13" fmla="*/ 48981 h 166078"/>
                  <a:gd name="connsiteX14" fmla="*/ 43728 w 134908"/>
                  <a:gd name="connsiteY14" fmla="*/ 93269 h 166078"/>
                  <a:gd name="connsiteX15" fmla="*/ 74122 w 134908"/>
                  <a:gd name="connsiteY15" fmla="*/ 93269 h 16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908" h="166078">
                    <a:moveTo>
                      <a:pt x="134789" y="128290"/>
                    </a:moveTo>
                    <a:lnTo>
                      <a:pt x="115087" y="128290"/>
                    </a:lnTo>
                    <a:lnTo>
                      <a:pt x="115087" y="166079"/>
                    </a:lnTo>
                    <a:lnTo>
                      <a:pt x="74122" y="166079"/>
                    </a:lnTo>
                    <a:lnTo>
                      <a:pt x="74122" y="128290"/>
                    </a:lnTo>
                    <a:lnTo>
                      <a:pt x="0" y="128290"/>
                    </a:lnTo>
                    <a:lnTo>
                      <a:pt x="0" y="103017"/>
                    </a:lnTo>
                    <a:lnTo>
                      <a:pt x="72800" y="0"/>
                    </a:lnTo>
                    <a:lnTo>
                      <a:pt x="114967" y="0"/>
                    </a:lnTo>
                    <a:lnTo>
                      <a:pt x="114967" y="93269"/>
                    </a:lnTo>
                    <a:lnTo>
                      <a:pt x="134909" y="93269"/>
                    </a:lnTo>
                    <a:lnTo>
                      <a:pt x="134909" y="128290"/>
                    </a:lnTo>
                    <a:close/>
                    <a:moveTo>
                      <a:pt x="74122" y="93269"/>
                    </a:moveTo>
                    <a:lnTo>
                      <a:pt x="74122" y="48981"/>
                    </a:lnTo>
                    <a:lnTo>
                      <a:pt x="43728" y="93269"/>
                    </a:lnTo>
                    <a:lnTo>
                      <a:pt x="74122" y="93269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42A7D63C-148C-C49D-4EBC-6FC42606165B}"/>
                </a:ext>
              </a:extLst>
            </p:cNvPr>
            <p:cNvGrpSpPr/>
            <p:nvPr/>
          </p:nvGrpSpPr>
          <p:grpSpPr>
            <a:xfrm>
              <a:off x="8233664" y="2504230"/>
              <a:ext cx="1703464" cy="2085611"/>
              <a:chOff x="8233664" y="2504230"/>
              <a:chExt cx="1703464" cy="2085611"/>
            </a:xfrm>
            <a:grpFill/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1573870-38AD-36A8-1EB7-C2F6F5E86D4D}"/>
                  </a:ext>
                </a:extLst>
              </p:cNvPr>
              <p:cNvSpPr/>
              <p:nvPr/>
            </p:nvSpPr>
            <p:spPr>
              <a:xfrm>
                <a:off x="8233905" y="3832708"/>
                <a:ext cx="49254" cy="49493"/>
              </a:xfrm>
              <a:custGeom>
                <a:avLst/>
                <a:gdLst>
                  <a:gd name="connsiteX0" fmla="*/ 24627 w 49254"/>
                  <a:gd name="connsiteY0" fmla="*/ 49494 h 49493"/>
                  <a:gd name="connsiteX1" fmla="*/ 29432 w 49254"/>
                  <a:gd name="connsiteY1" fmla="*/ 49012 h 49493"/>
                  <a:gd name="connsiteX2" fmla="*/ 34118 w 49254"/>
                  <a:gd name="connsiteY2" fmla="*/ 47568 h 49493"/>
                  <a:gd name="connsiteX3" fmla="*/ 38322 w 49254"/>
                  <a:gd name="connsiteY3" fmla="*/ 45282 h 49493"/>
                  <a:gd name="connsiteX4" fmla="*/ 42166 w 49254"/>
                  <a:gd name="connsiteY4" fmla="*/ 42153 h 49493"/>
                  <a:gd name="connsiteX5" fmla="*/ 47452 w 49254"/>
                  <a:gd name="connsiteY5" fmla="*/ 34089 h 49493"/>
                  <a:gd name="connsiteX6" fmla="*/ 49254 w 49254"/>
                  <a:gd name="connsiteY6" fmla="*/ 24702 h 49493"/>
                  <a:gd name="connsiteX7" fmla="*/ 47452 w 49254"/>
                  <a:gd name="connsiteY7" fmla="*/ 15195 h 49493"/>
                  <a:gd name="connsiteX8" fmla="*/ 42166 w 49254"/>
                  <a:gd name="connsiteY8" fmla="*/ 7132 h 49493"/>
                  <a:gd name="connsiteX9" fmla="*/ 15137 w 49254"/>
                  <a:gd name="connsiteY9" fmla="*/ 1836 h 49493"/>
                  <a:gd name="connsiteX10" fmla="*/ 7208 w 49254"/>
                  <a:gd name="connsiteY10" fmla="*/ 7132 h 49493"/>
                  <a:gd name="connsiteX11" fmla="*/ 1802 w 49254"/>
                  <a:gd name="connsiteY11" fmla="*/ 15195 h 49493"/>
                  <a:gd name="connsiteX12" fmla="*/ 0 w 49254"/>
                  <a:gd name="connsiteY12" fmla="*/ 24702 h 49493"/>
                  <a:gd name="connsiteX13" fmla="*/ 1802 w 49254"/>
                  <a:gd name="connsiteY13" fmla="*/ 34089 h 49493"/>
                  <a:gd name="connsiteX14" fmla="*/ 7208 w 49254"/>
                  <a:gd name="connsiteY14" fmla="*/ 42153 h 49493"/>
                  <a:gd name="connsiteX15" fmla="*/ 24627 w 49254"/>
                  <a:gd name="connsiteY15" fmla="*/ 49494 h 4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254" h="49493">
                    <a:moveTo>
                      <a:pt x="24627" y="49494"/>
                    </a:moveTo>
                    <a:cubicBezTo>
                      <a:pt x="26189" y="49494"/>
                      <a:pt x="27991" y="49253"/>
                      <a:pt x="29432" y="49012"/>
                    </a:cubicBezTo>
                    <a:cubicBezTo>
                      <a:pt x="30994" y="48651"/>
                      <a:pt x="32676" y="48170"/>
                      <a:pt x="34118" y="47568"/>
                    </a:cubicBezTo>
                    <a:cubicBezTo>
                      <a:pt x="35559" y="47087"/>
                      <a:pt x="37001" y="46245"/>
                      <a:pt x="38322" y="45282"/>
                    </a:cubicBezTo>
                    <a:cubicBezTo>
                      <a:pt x="39644" y="44439"/>
                      <a:pt x="40965" y="43356"/>
                      <a:pt x="42166" y="42153"/>
                    </a:cubicBezTo>
                    <a:cubicBezTo>
                      <a:pt x="44329" y="39866"/>
                      <a:pt x="46251" y="37098"/>
                      <a:pt x="47452" y="34089"/>
                    </a:cubicBezTo>
                    <a:cubicBezTo>
                      <a:pt x="48654" y="31081"/>
                      <a:pt x="49254" y="27952"/>
                      <a:pt x="49254" y="24702"/>
                    </a:cubicBezTo>
                    <a:cubicBezTo>
                      <a:pt x="49254" y="21453"/>
                      <a:pt x="48654" y="18204"/>
                      <a:pt x="47452" y="15195"/>
                    </a:cubicBezTo>
                    <a:cubicBezTo>
                      <a:pt x="46251" y="12186"/>
                      <a:pt x="44329" y="9539"/>
                      <a:pt x="42166" y="7132"/>
                    </a:cubicBezTo>
                    <a:cubicBezTo>
                      <a:pt x="35079" y="152"/>
                      <a:pt x="24147" y="-1894"/>
                      <a:pt x="15137" y="1836"/>
                    </a:cubicBezTo>
                    <a:cubicBezTo>
                      <a:pt x="12133" y="3040"/>
                      <a:pt x="9490" y="4845"/>
                      <a:pt x="7208" y="7132"/>
                    </a:cubicBezTo>
                    <a:cubicBezTo>
                      <a:pt x="4805" y="9539"/>
                      <a:pt x="3003" y="12186"/>
                      <a:pt x="1802" y="15195"/>
                    </a:cubicBezTo>
                    <a:cubicBezTo>
                      <a:pt x="601" y="18204"/>
                      <a:pt x="0" y="21333"/>
                      <a:pt x="0" y="24702"/>
                    </a:cubicBezTo>
                    <a:cubicBezTo>
                      <a:pt x="0" y="28072"/>
                      <a:pt x="601" y="31201"/>
                      <a:pt x="1802" y="34089"/>
                    </a:cubicBezTo>
                    <a:cubicBezTo>
                      <a:pt x="3003" y="37098"/>
                      <a:pt x="4925" y="39746"/>
                      <a:pt x="7208" y="42153"/>
                    </a:cubicBezTo>
                    <a:cubicBezTo>
                      <a:pt x="11773" y="46846"/>
                      <a:pt x="18140" y="49494"/>
                      <a:pt x="24627" y="4949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B9171DF-70B6-7D2A-7D82-DD4964B6CB20}"/>
                  </a:ext>
                </a:extLst>
              </p:cNvPr>
              <p:cNvSpPr/>
              <p:nvPr/>
            </p:nvSpPr>
            <p:spPr>
              <a:xfrm>
                <a:off x="8233784" y="3935034"/>
                <a:ext cx="1099451" cy="654807"/>
              </a:xfrm>
              <a:custGeom>
                <a:avLst/>
                <a:gdLst>
                  <a:gd name="connsiteX0" fmla="*/ 851498 w 1099451"/>
                  <a:gd name="connsiteY0" fmla="*/ 0 h 654807"/>
                  <a:gd name="connsiteX1" fmla="*/ 615198 w 1099451"/>
                  <a:gd name="connsiteY1" fmla="*/ 173661 h 654807"/>
                  <a:gd name="connsiteX2" fmla="*/ 600181 w 1099451"/>
                  <a:gd name="connsiteY2" fmla="*/ 148388 h 654807"/>
                  <a:gd name="connsiteX3" fmla="*/ 599340 w 1099451"/>
                  <a:gd name="connsiteY3" fmla="*/ 147064 h 654807"/>
                  <a:gd name="connsiteX4" fmla="*/ 591772 w 1099451"/>
                  <a:gd name="connsiteY4" fmla="*/ 136112 h 654807"/>
                  <a:gd name="connsiteX5" fmla="*/ 589850 w 1099451"/>
                  <a:gd name="connsiteY5" fmla="*/ 133344 h 654807"/>
                  <a:gd name="connsiteX6" fmla="*/ 582402 w 1099451"/>
                  <a:gd name="connsiteY6" fmla="*/ 123596 h 654807"/>
                  <a:gd name="connsiteX7" fmla="*/ 579879 w 1099451"/>
                  <a:gd name="connsiteY7" fmla="*/ 120347 h 654807"/>
                  <a:gd name="connsiteX8" fmla="*/ 571590 w 1099451"/>
                  <a:gd name="connsiteY8" fmla="*/ 110599 h 654807"/>
                  <a:gd name="connsiteX9" fmla="*/ 569427 w 1099451"/>
                  <a:gd name="connsiteY9" fmla="*/ 108072 h 654807"/>
                  <a:gd name="connsiteX10" fmla="*/ 526420 w 1099451"/>
                  <a:gd name="connsiteY10" fmla="*/ 68237 h 654807"/>
                  <a:gd name="connsiteX11" fmla="*/ 522816 w 1099451"/>
                  <a:gd name="connsiteY11" fmla="*/ 65348 h 654807"/>
                  <a:gd name="connsiteX12" fmla="*/ 515608 w 1099451"/>
                  <a:gd name="connsiteY12" fmla="*/ 60173 h 654807"/>
                  <a:gd name="connsiteX13" fmla="*/ 510322 w 1099451"/>
                  <a:gd name="connsiteY13" fmla="*/ 56443 h 654807"/>
                  <a:gd name="connsiteX14" fmla="*/ 502874 w 1099451"/>
                  <a:gd name="connsiteY14" fmla="*/ 51629 h 654807"/>
                  <a:gd name="connsiteX15" fmla="*/ 497468 w 1099451"/>
                  <a:gd name="connsiteY15" fmla="*/ 48139 h 654807"/>
                  <a:gd name="connsiteX16" fmla="*/ 489419 w 1099451"/>
                  <a:gd name="connsiteY16" fmla="*/ 43445 h 654807"/>
                  <a:gd name="connsiteX17" fmla="*/ 484374 w 1099451"/>
                  <a:gd name="connsiteY17" fmla="*/ 40557 h 654807"/>
                  <a:gd name="connsiteX18" fmla="*/ 475604 w 1099451"/>
                  <a:gd name="connsiteY18" fmla="*/ 35864 h 654807"/>
                  <a:gd name="connsiteX19" fmla="*/ 471039 w 1099451"/>
                  <a:gd name="connsiteY19" fmla="*/ 33456 h 654807"/>
                  <a:gd name="connsiteX20" fmla="*/ 461549 w 1099451"/>
                  <a:gd name="connsiteY20" fmla="*/ 29004 h 654807"/>
                  <a:gd name="connsiteX21" fmla="*/ 457344 w 1099451"/>
                  <a:gd name="connsiteY21" fmla="*/ 27078 h 654807"/>
                  <a:gd name="connsiteX22" fmla="*/ 447133 w 1099451"/>
                  <a:gd name="connsiteY22" fmla="*/ 22866 h 654807"/>
                  <a:gd name="connsiteX23" fmla="*/ 443288 w 1099451"/>
                  <a:gd name="connsiteY23" fmla="*/ 21422 h 654807"/>
                  <a:gd name="connsiteX24" fmla="*/ 432597 w 1099451"/>
                  <a:gd name="connsiteY24" fmla="*/ 17571 h 654807"/>
                  <a:gd name="connsiteX25" fmla="*/ 428993 w 1099451"/>
                  <a:gd name="connsiteY25" fmla="*/ 16367 h 654807"/>
                  <a:gd name="connsiteX26" fmla="*/ 418061 w 1099451"/>
                  <a:gd name="connsiteY26" fmla="*/ 12997 h 654807"/>
                  <a:gd name="connsiteX27" fmla="*/ 414457 w 1099451"/>
                  <a:gd name="connsiteY27" fmla="*/ 11914 h 654807"/>
                  <a:gd name="connsiteX28" fmla="*/ 403284 w 1099451"/>
                  <a:gd name="connsiteY28" fmla="*/ 9026 h 654807"/>
                  <a:gd name="connsiteX29" fmla="*/ 399440 w 1099451"/>
                  <a:gd name="connsiteY29" fmla="*/ 8184 h 654807"/>
                  <a:gd name="connsiteX30" fmla="*/ 388388 w 1099451"/>
                  <a:gd name="connsiteY30" fmla="*/ 5897 h 654807"/>
                  <a:gd name="connsiteX31" fmla="*/ 384183 w 1099451"/>
                  <a:gd name="connsiteY31" fmla="*/ 5175 h 654807"/>
                  <a:gd name="connsiteX32" fmla="*/ 373371 w 1099451"/>
                  <a:gd name="connsiteY32" fmla="*/ 3370 h 654807"/>
                  <a:gd name="connsiteX33" fmla="*/ 368326 w 1099451"/>
                  <a:gd name="connsiteY33" fmla="*/ 2768 h 654807"/>
                  <a:gd name="connsiteX34" fmla="*/ 358115 w 1099451"/>
                  <a:gd name="connsiteY34" fmla="*/ 1565 h 654807"/>
                  <a:gd name="connsiteX35" fmla="*/ 351507 w 1099451"/>
                  <a:gd name="connsiteY35" fmla="*/ 1083 h 654807"/>
                  <a:gd name="connsiteX36" fmla="*/ 342738 w 1099451"/>
                  <a:gd name="connsiteY36" fmla="*/ 481 h 654807"/>
                  <a:gd name="connsiteX37" fmla="*/ 329763 w 1099451"/>
                  <a:gd name="connsiteY37" fmla="*/ 120 h 654807"/>
                  <a:gd name="connsiteX38" fmla="*/ 327120 w 1099451"/>
                  <a:gd name="connsiteY38" fmla="*/ 120 h 654807"/>
                  <a:gd name="connsiteX39" fmla="*/ 326880 w 1099451"/>
                  <a:gd name="connsiteY39" fmla="*/ 120 h 654807"/>
                  <a:gd name="connsiteX40" fmla="*/ 324237 w 1099451"/>
                  <a:gd name="connsiteY40" fmla="*/ 120 h 654807"/>
                  <a:gd name="connsiteX41" fmla="*/ 311383 w 1099451"/>
                  <a:gd name="connsiteY41" fmla="*/ 481 h 654807"/>
                  <a:gd name="connsiteX42" fmla="*/ 311143 w 1099451"/>
                  <a:gd name="connsiteY42" fmla="*/ 481 h 654807"/>
                  <a:gd name="connsiteX43" fmla="*/ 310662 w 1099451"/>
                  <a:gd name="connsiteY43" fmla="*/ 481 h 654807"/>
                  <a:gd name="connsiteX44" fmla="*/ 304656 w 1099451"/>
                  <a:gd name="connsiteY44" fmla="*/ 963 h 654807"/>
                  <a:gd name="connsiteX45" fmla="*/ 294925 w 1099451"/>
                  <a:gd name="connsiteY45" fmla="*/ 1685 h 654807"/>
                  <a:gd name="connsiteX46" fmla="*/ 287477 w 1099451"/>
                  <a:gd name="connsiteY46" fmla="*/ 2527 h 654807"/>
                  <a:gd name="connsiteX47" fmla="*/ 279308 w 1099451"/>
                  <a:gd name="connsiteY47" fmla="*/ 3610 h 654807"/>
                  <a:gd name="connsiteX48" fmla="*/ 271619 w 1099451"/>
                  <a:gd name="connsiteY48" fmla="*/ 4934 h 654807"/>
                  <a:gd name="connsiteX49" fmla="*/ 263691 w 1099451"/>
                  <a:gd name="connsiteY49" fmla="*/ 6378 h 654807"/>
                  <a:gd name="connsiteX50" fmla="*/ 256362 w 1099451"/>
                  <a:gd name="connsiteY50" fmla="*/ 7943 h 654807"/>
                  <a:gd name="connsiteX51" fmla="*/ 248193 w 1099451"/>
                  <a:gd name="connsiteY51" fmla="*/ 9869 h 654807"/>
                  <a:gd name="connsiteX52" fmla="*/ 241586 w 1099451"/>
                  <a:gd name="connsiteY52" fmla="*/ 11674 h 654807"/>
                  <a:gd name="connsiteX53" fmla="*/ 232696 w 1099451"/>
                  <a:gd name="connsiteY53" fmla="*/ 14201 h 654807"/>
                  <a:gd name="connsiteX54" fmla="*/ 227050 w 1099451"/>
                  <a:gd name="connsiteY54" fmla="*/ 16006 h 654807"/>
                  <a:gd name="connsiteX55" fmla="*/ 217079 w 1099451"/>
                  <a:gd name="connsiteY55" fmla="*/ 19376 h 654807"/>
                  <a:gd name="connsiteX56" fmla="*/ 212754 w 1099451"/>
                  <a:gd name="connsiteY56" fmla="*/ 20940 h 654807"/>
                  <a:gd name="connsiteX57" fmla="*/ 201342 w 1099451"/>
                  <a:gd name="connsiteY57" fmla="*/ 25393 h 654807"/>
                  <a:gd name="connsiteX58" fmla="*/ 198819 w 1099451"/>
                  <a:gd name="connsiteY58" fmla="*/ 26476 h 654807"/>
                  <a:gd name="connsiteX59" fmla="*/ 185364 w 1099451"/>
                  <a:gd name="connsiteY59" fmla="*/ 32614 h 654807"/>
                  <a:gd name="connsiteX60" fmla="*/ 185124 w 1099451"/>
                  <a:gd name="connsiteY60" fmla="*/ 32614 h 654807"/>
                  <a:gd name="connsiteX61" fmla="*/ 95746 w 1099451"/>
                  <a:gd name="connsiteY61" fmla="*/ 96157 h 654807"/>
                  <a:gd name="connsiteX62" fmla="*/ 49495 w 1099451"/>
                  <a:gd name="connsiteY62" fmla="*/ 154526 h 654807"/>
                  <a:gd name="connsiteX63" fmla="*/ 49495 w 1099451"/>
                  <a:gd name="connsiteY63" fmla="*/ 25032 h 654807"/>
                  <a:gd name="connsiteX64" fmla="*/ 24747 w 1099451"/>
                  <a:gd name="connsiteY64" fmla="*/ 241 h 654807"/>
                  <a:gd name="connsiteX65" fmla="*/ 0 w 1099451"/>
                  <a:gd name="connsiteY65" fmla="*/ 25032 h 654807"/>
                  <a:gd name="connsiteX66" fmla="*/ 0 w 1099451"/>
                  <a:gd name="connsiteY66" fmla="*/ 327464 h 654807"/>
                  <a:gd name="connsiteX67" fmla="*/ 17780 w 1099451"/>
                  <a:gd name="connsiteY67" fmla="*/ 433851 h 654807"/>
                  <a:gd name="connsiteX68" fmla="*/ 18741 w 1099451"/>
                  <a:gd name="connsiteY68" fmla="*/ 436618 h 654807"/>
                  <a:gd name="connsiteX69" fmla="*/ 22465 w 1099451"/>
                  <a:gd name="connsiteY69" fmla="*/ 446487 h 654807"/>
                  <a:gd name="connsiteX70" fmla="*/ 24867 w 1099451"/>
                  <a:gd name="connsiteY70" fmla="*/ 452745 h 654807"/>
                  <a:gd name="connsiteX71" fmla="*/ 27510 w 1099451"/>
                  <a:gd name="connsiteY71" fmla="*/ 459003 h 654807"/>
                  <a:gd name="connsiteX72" fmla="*/ 31835 w 1099451"/>
                  <a:gd name="connsiteY72" fmla="*/ 468511 h 654807"/>
                  <a:gd name="connsiteX73" fmla="*/ 33157 w 1099451"/>
                  <a:gd name="connsiteY73" fmla="*/ 471158 h 654807"/>
                  <a:gd name="connsiteX74" fmla="*/ 95625 w 1099451"/>
                  <a:gd name="connsiteY74" fmla="*/ 559011 h 654807"/>
                  <a:gd name="connsiteX75" fmla="*/ 183682 w 1099451"/>
                  <a:gd name="connsiteY75" fmla="*/ 621832 h 654807"/>
                  <a:gd name="connsiteX76" fmla="*/ 185725 w 1099451"/>
                  <a:gd name="connsiteY76" fmla="*/ 622795 h 654807"/>
                  <a:gd name="connsiteX77" fmla="*/ 195936 w 1099451"/>
                  <a:gd name="connsiteY77" fmla="*/ 627368 h 654807"/>
                  <a:gd name="connsiteX78" fmla="*/ 201342 w 1099451"/>
                  <a:gd name="connsiteY78" fmla="*/ 629775 h 654807"/>
                  <a:gd name="connsiteX79" fmla="*/ 208310 w 1099451"/>
                  <a:gd name="connsiteY79" fmla="*/ 632543 h 654807"/>
                  <a:gd name="connsiteX80" fmla="*/ 217319 w 1099451"/>
                  <a:gd name="connsiteY80" fmla="*/ 635913 h 654807"/>
                  <a:gd name="connsiteX81" fmla="*/ 220923 w 1099451"/>
                  <a:gd name="connsiteY81" fmla="*/ 637116 h 654807"/>
                  <a:gd name="connsiteX82" fmla="*/ 233537 w 1099451"/>
                  <a:gd name="connsiteY82" fmla="*/ 641208 h 654807"/>
                  <a:gd name="connsiteX83" fmla="*/ 233537 w 1099451"/>
                  <a:gd name="connsiteY83" fmla="*/ 641208 h 654807"/>
                  <a:gd name="connsiteX84" fmla="*/ 326520 w 1099451"/>
                  <a:gd name="connsiteY84" fmla="*/ 654807 h 654807"/>
                  <a:gd name="connsiteX85" fmla="*/ 326640 w 1099451"/>
                  <a:gd name="connsiteY85" fmla="*/ 654807 h 654807"/>
                  <a:gd name="connsiteX86" fmla="*/ 326760 w 1099451"/>
                  <a:gd name="connsiteY86" fmla="*/ 654807 h 654807"/>
                  <a:gd name="connsiteX87" fmla="*/ 463230 w 1099451"/>
                  <a:gd name="connsiteY87" fmla="*/ 624721 h 654807"/>
                  <a:gd name="connsiteX88" fmla="*/ 464432 w 1099451"/>
                  <a:gd name="connsiteY88" fmla="*/ 624239 h 654807"/>
                  <a:gd name="connsiteX89" fmla="*/ 476205 w 1099451"/>
                  <a:gd name="connsiteY89" fmla="*/ 618463 h 654807"/>
                  <a:gd name="connsiteX90" fmla="*/ 479448 w 1099451"/>
                  <a:gd name="connsiteY90" fmla="*/ 616778 h 654807"/>
                  <a:gd name="connsiteX91" fmla="*/ 489179 w 1099451"/>
                  <a:gd name="connsiteY91" fmla="*/ 611362 h 654807"/>
                  <a:gd name="connsiteX92" fmla="*/ 493864 w 1099451"/>
                  <a:gd name="connsiteY92" fmla="*/ 608594 h 654807"/>
                  <a:gd name="connsiteX93" fmla="*/ 502033 w 1099451"/>
                  <a:gd name="connsiteY93" fmla="*/ 603419 h 654807"/>
                  <a:gd name="connsiteX94" fmla="*/ 507679 w 1099451"/>
                  <a:gd name="connsiteY94" fmla="*/ 599809 h 654807"/>
                  <a:gd name="connsiteX95" fmla="*/ 515128 w 1099451"/>
                  <a:gd name="connsiteY95" fmla="*/ 594634 h 654807"/>
                  <a:gd name="connsiteX96" fmla="*/ 520894 w 1099451"/>
                  <a:gd name="connsiteY96" fmla="*/ 590542 h 654807"/>
                  <a:gd name="connsiteX97" fmla="*/ 528582 w 1099451"/>
                  <a:gd name="connsiteY97" fmla="*/ 584645 h 654807"/>
                  <a:gd name="connsiteX98" fmla="*/ 533508 w 1099451"/>
                  <a:gd name="connsiteY98" fmla="*/ 580794 h 654807"/>
                  <a:gd name="connsiteX99" fmla="*/ 543599 w 1099451"/>
                  <a:gd name="connsiteY99" fmla="*/ 572129 h 654807"/>
                  <a:gd name="connsiteX100" fmla="*/ 545641 w 1099451"/>
                  <a:gd name="connsiteY100" fmla="*/ 570324 h 654807"/>
                  <a:gd name="connsiteX101" fmla="*/ 589249 w 1099451"/>
                  <a:gd name="connsiteY101" fmla="*/ 522306 h 654807"/>
                  <a:gd name="connsiteX102" fmla="*/ 590571 w 1099451"/>
                  <a:gd name="connsiteY102" fmla="*/ 520380 h 654807"/>
                  <a:gd name="connsiteX103" fmla="*/ 598379 w 1099451"/>
                  <a:gd name="connsiteY103" fmla="*/ 509308 h 654807"/>
                  <a:gd name="connsiteX104" fmla="*/ 600542 w 1099451"/>
                  <a:gd name="connsiteY104" fmla="*/ 505938 h 654807"/>
                  <a:gd name="connsiteX105" fmla="*/ 606909 w 1099451"/>
                  <a:gd name="connsiteY105" fmla="*/ 495829 h 654807"/>
                  <a:gd name="connsiteX106" fmla="*/ 608831 w 1099451"/>
                  <a:gd name="connsiteY106" fmla="*/ 492459 h 654807"/>
                  <a:gd name="connsiteX107" fmla="*/ 614837 w 1099451"/>
                  <a:gd name="connsiteY107" fmla="*/ 481869 h 654807"/>
                  <a:gd name="connsiteX108" fmla="*/ 616039 w 1099451"/>
                  <a:gd name="connsiteY108" fmla="*/ 479582 h 654807"/>
                  <a:gd name="connsiteX109" fmla="*/ 622166 w 1099451"/>
                  <a:gd name="connsiteY109" fmla="*/ 467427 h 654807"/>
                  <a:gd name="connsiteX110" fmla="*/ 622286 w 1099451"/>
                  <a:gd name="connsiteY110" fmla="*/ 467066 h 654807"/>
                  <a:gd name="connsiteX111" fmla="*/ 653280 w 1099451"/>
                  <a:gd name="connsiteY111" fmla="*/ 339499 h 654807"/>
                  <a:gd name="connsiteX112" fmla="*/ 653280 w 1099451"/>
                  <a:gd name="connsiteY112" fmla="*/ 339017 h 654807"/>
                  <a:gd name="connsiteX113" fmla="*/ 653280 w 1099451"/>
                  <a:gd name="connsiteY113" fmla="*/ 337694 h 654807"/>
                  <a:gd name="connsiteX114" fmla="*/ 653520 w 1099451"/>
                  <a:gd name="connsiteY114" fmla="*/ 327464 h 654807"/>
                  <a:gd name="connsiteX115" fmla="*/ 653280 w 1099451"/>
                  <a:gd name="connsiteY115" fmla="*/ 317234 h 654807"/>
                  <a:gd name="connsiteX116" fmla="*/ 653280 w 1099451"/>
                  <a:gd name="connsiteY116" fmla="*/ 248516 h 654807"/>
                  <a:gd name="connsiteX117" fmla="*/ 851618 w 1099451"/>
                  <a:gd name="connsiteY117" fmla="*/ 49824 h 654807"/>
                  <a:gd name="connsiteX118" fmla="*/ 1049957 w 1099451"/>
                  <a:gd name="connsiteY118" fmla="*/ 248516 h 654807"/>
                  <a:gd name="connsiteX119" fmla="*/ 1049957 w 1099451"/>
                  <a:gd name="connsiteY119" fmla="*/ 630016 h 654807"/>
                  <a:gd name="connsiteX120" fmla="*/ 1074704 w 1099451"/>
                  <a:gd name="connsiteY120" fmla="*/ 654807 h 654807"/>
                  <a:gd name="connsiteX121" fmla="*/ 1099451 w 1099451"/>
                  <a:gd name="connsiteY121" fmla="*/ 630016 h 654807"/>
                  <a:gd name="connsiteX122" fmla="*/ 1099451 w 1099451"/>
                  <a:gd name="connsiteY122" fmla="*/ 248516 h 654807"/>
                  <a:gd name="connsiteX123" fmla="*/ 851738 w 1099451"/>
                  <a:gd name="connsiteY123" fmla="*/ 361 h 654807"/>
                  <a:gd name="connsiteX124" fmla="*/ 501192 w 1099451"/>
                  <a:gd name="connsiteY124" fmla="*/ 542765 h 654807"/>
                  <a:gd name="connsiteX125" fmla="*/ 479568 w 1099451"/>
                  <a:gd name="connsiteY125" fmla="*/ 558650 h 654807"/>
                  <a:gd name="connsiteX126" fmla="*/ 478247 w 1099451"/>
                  <a:gd name="connsiteY126" fmla="*/ 559493 h 654807"/>
                  <a:gd name="connsiteX127" fmla="*/ 455782 w 1099451"/>
                  <a:gd name="connsiteY127" fmla="*/ 572851 h 654807"/>
                  <a:gd name="connsiteX128" fmla="*/ 455061 w 1099451"/>
                  <a:gd name="connsiteY128" fmla="*/ 573212 h 654807"/>
                  <a:gd name="connsiteX129" fmla="*/ 247713 w 1099451"/>
                  <a:gd name="connsiteY129" fmla="*/ 593310 h 654807"/>
                  <a:gd name="connsiteX130" fmla="*/ 247473 w 1099451"/>
                  <a:gd name="connsiteY130" fmla="*/ 593310 h 654807"/>
                  <a:gd name="connsiteX131" fmla="*/ 223807 w 1099451"/>
                  <a:gd name="connsiteY131" fmla="*/ 585006 h 654807"/>
                  <a:gd name="connsiteX132" fmla="*/ 221044 w 1099451"/>
                  <a:gd name="connsiteY132" fmla="*/ 583923 h 654807"/>
                  <a:gd name="connsiteX133" fmla="*/ 200621 w 1099451"/>
                  <a:gd name="connsiteY133" fmla="*/ 574416 h 654807"/>
                  <a:gd name="connsiteX134" fmla="*/ 195576 w 1099451"/>
                  <a:gd name="connsiteY134" fmla="*/ 571888 h 654807"/>
                  <a:gd name="connsiteX135" fmla="*/ 177916 w 1099451"/>
                  <a:gd name="connsiteY135" fmla="*/ 561418 h 654807"/>
                  <a:gd name="connsiteX136" fmla="*/ 171669 w 1099451"/>
                  <a:gd name="connsiteY136" fmla="*/ 557447 h 654807"/>
                  <a:gd name="connsiteX137" fmla="*/ 155692 w 1099451"/>
                  <a:gd name="connsiteY137" fmla="*/ 545653 h 654807"/>
                  <a:gd name="connsiteX138" fmla="*/ 148243 w 1099451"/>
                  <a:gd name="connsiteY138" fmla="*/ 539636 h 654807"/>
                  <a:gd name="connsiteX139" fmla="*/ 134188 w 1099451"/>
                  <a:gd name="connsiteY139" fmla="*/ 526879 h 654807"/>
                  <a:gd name="connsiteX140" fmla="*/ 127100 w 1099451"/>
                  <a:gd name="connsiteY140" fmla="*/ 519778 h 654807"/>
                  <a:gd name="connsiteX141" fmla="*/ 114366 w 1099451"/>
                  <a:gd name="connsiteY141" fmla="*/ 505577 h 654807"/>
                  <a:gd name="connsiteX142" fmla="*/ 108480 w 1099451"/>
                  <a:gd name="connsiteY142" fmla="*/ 498236 h 654807"/>
                  <a:gd name="connsiteX143" fmla="*/ 96707 w 1099451"/>
                  <a:gd name="connsiteY143" fmla="*/ 482110 h 654807"/>
                  <a:gd name="connsiteX144" fmla="*/ 92862 w 1099451"/>
                  <a:gd name="connsiteY144" fmla="*/ 475972 h 654807"/>
                  <a:gd name="connsiteX145" fmla="*/ 82291 w 1099451"/>
                  <a:gd name="connsiteY145" fmla="*/ 458161 h 654807"/>
                  <a:gd name="connsiteX146" fmla="*/ 79888 w 1099451"/>
                  <a:gd name="connsiteY146" fmla="*/ 453347 h 654807"/>
                  <a:gd name="connsiteX147" fmla="*/ 70277 w 1099451"/>
                  <a:gd name="connsiteY147" fmla="*/ 432647 h 654807"/>
                  <a:gd name="connsiteX148" fmla="*/ 69316 w 1099451"/>
                  <a:gd name="connsiteY148" fmla="*/ 430120 h 654807"/>
                  <a:gd name="connsiteX149" fmla="*/ 69316 w 1099451"/>
                  <a:gd name="connsiteY149" fmla="*/ 224086 h 654807"/>
                  <a:gd name="connsiteX150" fmla="*/ 70277 w 1099451"/>
                  <a:gd name="connsiteY150" fmla="*/ 221559 h 654807"/>
                  <a:gd name="connsiteX151" fmla="*/ 76404 w 1099451"/>
                  <a:gd name="connsiteY151" fmla="*/ 208321 h 654807"/>
                  <a:gd name="connsiteX152" fmla="*/ 86375 w 1099451"/>
                  <a:gd name="connsiteY152" fmla="*/ 189065 h 654807"/>
                  <a:gd name="connsiteX153" fmla="*/ 89499 w 1099451"/>
                  <a:gd name="connsiteY153" fmla="*/ 183770 h 654807"/>
                  <a:gd name="connsiteX154" fmla="*/ 101151 w 1099451"/>
                  <a:gd name="connsiteY154" fmla="*/ 165958 h 654807"/>
                  <a:gd name="connsiteX155" fmla="*/ 105236 w 1099451"/>
                  <a:gd name="connsiteY155" fmla="*/ 160422 h 654807"/>
                  <a:gd name="connsiteX156" fmla="*/ 118330 w 1099451"/>
                  <a:gd name="connsiteY156" fmla="*/ 144296 h 654807"/>
                  <a:gd name="connsiteX157" fmla="*/ 123256 w 1099451"/>
                  <a:gd name="connsiteY157" fmla="*/ 138760 h 654807"/>
                  <a:gd name="connsiteX158" fmla="*/ 138633 w 1099451"/>
                  <a:gd name="connsiteY158" fmla="*/ 123356 h 654807"/>
                  <a:gd name="connsiteX159" fmla="*/ 142357 w 1099451"/>
                  <a:gd name="connsiteY159" fmla="*/ 119986 h 654807"/>
                  <a:gd name="connsiteX160" fmla="*/ 157974 w 1099451"/>
                  <a:gd name="connsiteY160" fmla="*/ 107109 h 654807"/>
                  <a:gd name="connsiteX161" fmla="*/ 162659 w 1099451"/>
                  <a:gd name="connsiteY161" fmla="*/ 103619 h 654807"/>
                  <a:gd name="connsiteX162" fmla="*/ 178517 w 1099451"/>
                  <a:gd name="connsiteY162" fmla="*/ 92788 h 654807"/>
                  <a:gd name="connsiteX163" fmla="*/ 184163 w 1099451"/>
                  <a:gd name="connsiteY163" fmla="*/ 89297 h 654807"/>
                  <a:gd name="connsiteX164" fmla="*/ 200141 w 1099451"/>
                  <a:gd name="connsiteY164" fmla="*/ 80392 h 654807"/>
                  <a:gd name="connsiteX165" fmla="*/ 206988 w 1099451"/>
                  <a:gd name="connsiteY165" fmla="*/ 77022 h 654807"/>
                  <a:gd name="connsiteX166" fmla="*/ 222725 w 1099451"/>
                  <a:gd name="connsiteY166" fmla="*/ 70042 h 654807"/>
                  <a:gd name="connsiteX167" fmla="*/ 230774 w 1099451"/>
                  <a:gd name="connsiteY167" fmla="*/ 66913 h 654807"/>
                  <a:gd name="connsiteX168" fmla="*/ 246031 w 1099451"/>
                  <a:gd name="connsiteY168" fmla="*/ 61738 h 654807"/>
                  <a:gd name="connsiteX169" fmla="*/ 255401 w 1099451"/>
                  <a:gd name="connsiteY169" fmla="*/ 59090 h 654807"/>
                  <a:gd name="connsiteX170" fmla="*/ 270058 w 1099451"/>
                  <a:gd name="connsiteY170" fmla="*/ 55600 h 654807"/>
                  <a:gd name="connsiteX171" fmla="*/ 280869 w 1099451"/>
                  <a:gd name="connsiteY171" fmla="*/ 53555 h 654807"/>
                  <a:gd name="connsiteX172" fmla="*/ 294685 w 1099451"/>
                  <a:gd name="connsiteY172" fmla="*/ 51629 h 654807"/>
                  <a:gd name="connsiteX173" fmla="*/ 306818 w 1099451"/>
                  <a:gd name="connsiteY173" fmla="*/ 50425 h 654807"/>
                  <a:gd name="connsiteX174" fmla="*/ 326520 w 1099451"/>
                  <a:gd name="connsiteY174" fmla="*/ 49463 h 654807"/>
                  <a:gd name="connsiteX175" fmla="*/ 351147 w 1099451"/>
                  <a:gd name="connsiteY175" fmla="*/ 50546 h 654807"/>
                  <a:gd name="connsiteX176" fmla="*/ 352589 w 1099451"/>
                  <a:gd name="connsiteY176" fmla="*/ 50546 h 654807"/>
                  <a:gd name="connsiteX177" fmla="*/ 376615 w 1099451"/>
                  <a:gd name="connsiteY177" fmla="*/ 53916 h 654807"/>
                  <a:gd name="connsiteX178" fmla="*/ 378057 w 1099451"/>
                  <a:gd name="connsiteY178" fmla="*/ 54156 h 654807"/>
                  <a:gd name="connsiteX179" fmla="*/ 401723 w 1099451"/>
                  <a:gd name="connsiteY179" fmla="*/ 59692 h 654807"/>
                  <a:gd name="connsiteX180" fmla="*/ 402804 w 1099451"/>
                  <a:gd name="connsiteY180" fmla="*/ 60053 h 654807"/>
                  <a:gd name="connsiteX181" fmla="*/ 425989 w 1099451"/>
                  <a:gd name="connsiteY181" fmla="*/ 67755 h 654807"/>
                  <a:gd name="connsiteX182" fmla="*/ 426830 w 1099451"/>
                  <a:gd name="connsiteY182" fmla="*/ 68116 h 654807"/>
                  <a:gd name="connsiteX183" fmla="*/ 449295 w 1099451"/>
                  <a:gd name="connsiteY183" fmla="*/ 77985 h 654807"/>
                  <a:gd name="connsiteX184" fmla="*/ 449896 w 1099451"/>
                  <a:gd name="connsiteY184" fmla="*/ 78346 h 654807"/>
                  <a:gd name="connsiteX185" fmla="*/ 471760 w 1099451"/>
                  <a:gd name="connsiteY185" fmla="*/ 90501 h 654807"/>
                  <a:gd name="connsiteX186" fmla="*/ 471760 w 1099451"/>
                  <a:gd name="connsiteY186" fmla="*/ 90501 h 654807"/>
                  <a:gd name="connsiteX187" fmla="*/ 512605 w 1099451"/>
                  <a:gd name="connsiteY187" fmla="*/ 121310 h 654807"/>
                  <a:gd name="connsiteX188" fmla="*/ 578197 w 1099451"/>
                  <a:gd name="connsiteY188" fmla="*/ 210968 h 654807"/>
                  <a:gd name="connsiteX189" fmla="*/ 578557 w 1099451"/>
                  <a:gd name="connsiteY189" fmla="*/ 211570 h 654807"/>
                  <a:gd name="connsiteX190" fmla="*/ 603425 w 1099451"/>
                  <a:gd name="connsiteY190" fmla="*/ 316633 h 654807"/>
                  <a:gd name="connsiteX191" fmla="*/ 603425 w 1099451"/>
                  <a:gd name="connsiteY191" fmla="*/ 326862 h 654807"/>
                  <a:gd name="connsiteX192" fmla="*/ 522215 w 1099451"/>
                  <a:gd name="connsiteY192" fmla="*/ 523148 h 654807"/>
                  <a:gd name="connsiteX193" fmla="*/ 501312 w 1099451"/>
                  <a:gd name="connsiteY193" fmla="*/ 542042 h 654807"/>
                  <a:gd name="connsiteX194" fmla="*/ 500832 w 1099451"/>
                  <a:gd name="connsiteY194" fmla="*/ 542404 h 65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1099451" h="654807">
                    <a:moveTo>
                      <a:pt x="851498" y="0"/>
                    </a:moveTo>
                    <a:cubicBezTo>
                      <a:pt x="740736" y="0"/>
                      <a:pt x="646793" y="73171"/>
                      <a:pt x="615198" y="173661"/>
                    </a:cubicBezTo>
                    <a:cubicBezTo>
                      <a:pt x="610513" y="164996"/>
                      <a:pt x="605587" y="156571"/>
                      <a:pt x="600181" y="148388"/>
                    </a:cubicBezTo>
                    <a:cubicBezTo>
                      <a:pt x="599941" y="147906"/>
                      <a:pt x="599581" y="147545"/>
                      <a:pt x="599340" y="147064"/>
                    </a:cubicBezTo>
                    <a:cubicBezTo>
                      <a:pt x="596938" y="143333"/>
                      <a:pt x="594295" y="139723"/>
                      <a:pt x="591772" y="136112"/>
                    </a:cubicBezTo>
                    <a:cubicBezTo>
                      <a:pt x="591171" y="135150"/>
                      <a:pt x="590451" y="134307"/>
                      <a:pt x="589850" y="133344"/>
                    </a:cubicBezTo>
                    <a:cubicBezTo>
                      <a:pt x="587447" y="130095"/>
                      <a:pt x="584924" y="126846"/>
                      <a:pt x="582402" y="123596"/>
                    </a:cubicBezTo>
                    <a:cubicBezTo>
                      <a:pt x="581561" y="122513"/>
                      <a:pt x="580720" y="121430"/>
                      <a:pt x="579879" y="120347"/>
                    </a:cubicBezTo>
                    <a:cubicBezTo>
                      <a:pt x="577116" y="116977"/>
                      <a:pt x="574353" y="113848"/>
                      <a:pt x="571590" y="110599"/>
                    </a:cubicBezTo>
                    <a:cubicBezTo>
                      <a:pt x="570869" y="109756"/>
                      <a:pt x="570148" y="108914"/>
                      <a:pt x="569427" y="108072"/>
                    </a:cubicBezTo>
                    <a:cubicBezTo>
                      <a:pt x="556333" y="93510"/>
                      <a:pt x="541917" y="80271"/>
                      <a:pt x="526420" y="68237"/>
                    </a:cubicBezTo>
                    <a:cubicBezTo>
                      <a:pt x="525219" y="67274"/>
                      <a:pt x="524017" y="66311"/>
                      <a:pt x="522816" y="65348"/>
                    </a:cubicBezTo>
                    <a:cubicBezTo>
                      <a:pt x="520413" y="63543"/>
                      <a:pt x="518011" y="61858"/>
                      <a:pt x="515608" y="60173"/>
                    </a:cubicBezTo>
                    <a:cubicBezTo>
                      <a:pt x="513806" y="58970"/>
                      <a:pt x="512124" y="57646"/>
                      <a:pt x="510322" y="56443"/>
                    </a:cubicBezTo>
                    <a:cubicBezTo>
                      <a:pt x="507920" y="54758"/>
                      <a:pt x="505397" y="53193"/>
                      <a:pt x="502874" y="51629"/>
                    </a:cubicBezTo>
                    <a:cubicBezTo>
                      <a:pt x="501072" y="50425"/>
                      <a:pt x="499270" y="49222"/>
                      <a:pt x="497468" y="48139"/>
                    </a:cubicBezTo>
                    <a:cubicBezTo>
                      <a:pt x="494825" y="46454"/>
                      <a:pt x="492062" y="45010"/>
                      <a:pt x="489419" y="43445"/>
                    </a:cubicBezTo>
                    <a:cubicBezTo>
                      <a:pt x="487737" y="42482"/>
                      <a:pt x="486056" y="41520"/>
                      <a:pt x="484374" y="40557"/>
                    </a:cubicBezTo>
                    <a:cubicBezTo>
                      <a:pt x="481490" y="38992"/>
                      <a:pt x="478487" y="37428"/>
                      <a:pt x="475604" y="35864"/>
                    </a:cubicBezTo>
                    <a:cubicBezTo>
                      <a:pt x="474042" y="35021"/>
                      <a:pt x="472601" y="34299"/>
                      <a:pt x="471039" y="33456"/>
                    </a:cubicBezTo>
                    <a:cubicBezTo>
                      <a:pt x="467916" y="31892"/>
                      <a:pt x="464672" y="30448"/>
                      <a:pt x="461549" y="29004"/>
                    </a:cubicBezTo>
                    <a:cubicBezTo>
                      <a:pt x="460107" y="28402"/>
                      <a:pt x="458785" y="27680"/>
                      <a:pt x="457344" y="27078"/>
                    </a:cubicBezTo>
                    <a:cubicBezTo>
                      <a:pt x="453980" y="25634"/>
                      <a:pt x="450616" y="24190"/>
                      <a:pt x="447133" y="22866"/>
                    </a:cubicBezTo>
                    <a:cubicBezTo>
                      <a:pt x="445811" y="22385"/>
                      <a:pt x="444610" y="21903"/>
                      <a:pt x="443288" y="21422"/>
                    </a:cubicBezTo>
                    <a:cubicBezTo>
                      <a:pt x="439805" y="20098"/>
                      <a:pt x="436201" y="18774"/>
                      <a:pt x="432597" y="17571"/>
                    </a:cubicBezTo>
                    <a:cubicBezTo>
                      <a:pt x="431395" y="17210"/>
                      <a:pt x="430194" y="16728"/>
                      <a:pt x="428993" y="16367"/>
                    </a:cubicBezTo>
                    <a:cubicBezTo>
                      <a:pt x="425389" y="15164"/>
                      <a:pt x="421665" y="14081"/>
                      <a:pt x="418061" y="12997"/>
                    </a:cubicBezTo>
                    <a:cubicBezTo>
                      <a:pt x="416859" y="12636"/>
                      <a:pt x="415658" y="12275"/>
                      <a:pt x="414457" y="11914"/>
                    </a:cubicBezTo>
                    <a:cubicBezTo>
                      <a:pt x="410733" y="10952"/>
                      <a:pt x="407129" y="9869"/>
                      <a:pt x="403284" y="9026"/>
                    </a:cubicBezTo>
                    <a:cubicBezTo>
                      <a:pt x="401963" y="8665"/>
                      <a:pt x="400762" y="8424"/>
                      <a:pt x="399440" y="8184"/>
                    </a:cubicBezTo>
                    <a:cubicBezTo>
                      <a:pt x="395716" y="7341"/>
                      <a:pt x="392112" y="6499"/>
                      <a:pt x="388388" y="5897"/>
                    </a:cubicBezTo>
                    <a:cubicBezTo>
                      <a:pt x="386946" y="5656"/>
                      <a:pt x="385625" y="5416"/>
                      <a:pt x="384183" y="5175"/>
                    </a:cubicBezTo>
                    <a:cubicBezTo>
                      <a:pt x="380579" y="4573"/>
                      <a:pt x="376975" y="3971"/>
                      <a:pt x="373371" y="3370"/>
                    </a:cubicBezTo>
                    <a:cubicBezTo>
                      <a:pt x="371690" y="3129"/>
                      <a:pt x="370008" y="2888"/>
                      <a:pt x="368326" y="2768"/>
                    </a:cubicBezTo>
                    <a:cubicBezTo>
                      <a:pt x="364962" y="2287"/>
                      <a:pt x="361598" y="1926"/>
                      <a:pt x="358115" y="1565"/>
                    </a:cubicBezTo>
                    <a:cubicBezTo>
                      <a:pt x="355952" y="1324"/>
                      <a:pt x="353670" y="1204"/>
                      <a:pt x="351507" y="1083"/>
                    </a:cubicBezTo>
                    <a:cubicBezTo>
                      <a:pt x="348624" y="843"/>
                      <a:pt x="345621" y="602"/>
                      <a:pt x="342738" y="481"/>
                    </a:cubicBezTo>
                    <a:cubicBezTo>
                      <a:pt x="338413" y="241"/>
                      <a:pt x="334088" y="241"/>
                      <a:pt x="329763" y="120"/>
                    </a:cubicBezTo>
                    <a:cubicBezTo>
                      <a:pt x="328922" y="120"/>
                      <a:pt x="328081" y="120"/>
                      <a:pt x="327120" y="120"/>
                    </a:cubicBezTo>
                    <a:lnTo>
                      <a:pt x="326880" y="120"/>
                    </a:lnTo>
                    <a:cubicBezTo>
                      <a:pt x="326039" y="120"/>
                      <a:pt x="325198" y="120"/>
                      <a:pt x="324237" y="120"/>
                    </a:cubicBezTo>
                    <a:cubicBezTo>
                      <a:pt x="319912" y="120"/>
                      <a:pt x="315588" y="120"/>
                      <a:pt x="311383" y="481"/>
                    </a:cubicBezTo>
                    <a:cubicBezTo>
                      <a:pt x="311383" y="481"/>
                      <a:pt x="311263" y="481"/>
                      <a:pt x="311143" y="481"/>
                    </a:cubicBezTo>
                    <a:cubicBezTo>
                      <a:pt x="311023" y="481"/>
                      <a:pt x="310782" y="481"/>
                      <a:pt x="310662" y="481"/>
                    </a:cubicBezTo>
                    <a:cubicBezTo>
                      <a:pt x="308620" y="481"/>
                      <a:pt x="306698" y="722"/>
                      <a:pt x="304656" y="963"/>
                    </a:cubicBezTo>
                    <a:cubicBezTo>
                      <a:pt x="301412" y="1204"/>
                      <a:pt x="298169" y="1444"/>
                      <a:pt x="294925" y="1685"/>
                    </a:cubicBezTo>
                    <a:cubicBezTo>
                      <a:pt x="292402" y="1926"/>
                      <a:pt x="290000" y="2287"/>
                      <a:pt x="287477" y="2527"/>
                    </a:cubicBezTo>
                    <a:cubicBezTo>
                      <a:pt x="284714" y="2888"/>
                      <a:pt x="281951" y="3129"/>
                      <a:pt x="279308" y="3610"/>
                    </a:cubicBezTo>
                    <a:cubicBezTo>
                      <a:pt x="276785" y="3971"/>
                      <a:pt x="274262" y="4453"/>
                      <a:pt x="271619" y="4934"/>
                    </a:cubicBezTo>
                    <a:cubicBezTo>
                      <a:pt x="268976" y="5416"/>
                      <a:pt x="266333" y="5777"/>
                      <a:pt x="263691" y="6378"/>
                    </a:cubicBezTo>
                    <a:cubicBezTo>
                      <a:pt x="261168" y="6860"/>
                      <a:pt x="258765" y="7462"/>
                      <a:pt x="256362" y="7943"/>
                    </a:cubicBezTo>
                    <a:cubicBezTo>
                      <a:pt x="253599" y="8545"/>
                      <a:pt x="250956" y="9146"/>
                      <a:pt x="248193" y="9869"/>
                    </a:cubicBezTo>
                    <a:cubicBezTo>
                      <a:pt x="245911" y="10470"/>
                      <a:pt x="243749" y="10952"/>
                      <a:pt x="241586" y="11674"/>
                    </a:cubicBezTo>
                    <a:cubicBezTo>
                      <a:pt x="238583" y="12516"/>
                      <a:pt x="235700" y="13359"/>
                      <a:pt x="232696" y="14201"/>
                    </a:cubicBezTo>
                    <a:cubicBezTo>
                      <a:pt x="230774" y="14803"/>
                      <a:pt x="228972" y="15404"/>
                      <a:pt x="227050" y="16006"/>
                    </a:cubicBezTo>
                    <a:cubicBezTo>
                      <a:pt x="223686" y="17089"/>
                      <a:pt x="220443" y="18172"/>
                      <a:pt x="217079" y="19376"/>
                    </a:cubicBezTo>
                    <a:cubicBezTo>
                      <a:pt x="215638" y="19857"/>
                      <a:pt x="214196" y="20459"/>
                      <a:pt x="212754" y="20940"/>
                    </a:cubicBezTo>
                    <a:cubicBezTo>
                      <a:pt x="208910" y="22385"/>
                      <a:pt x="205186" y="23829"/>
                      <a:pt x="201342" y="25393"/>
                    </a:cubicBezTo>
                    <a:cubicBezTo>
                      <a:pt x="200501" y="25754"/>
                      <a:pt x="199660" y="26115"/>
                      <a:pt x="198819" y="26476"/>
                    </a:cubicBezTo>
                    <a:cubicBezTo>
                      <a:pt x="194254" y="28402"/>
                      <a:pt x="189809" y="30448"/>
                      <a:pt x="185364" y="32614"/>
                    </a:cubicBezTo>
                    <a:cubicBezTo>
                      <a:pt x="185364" y="32614"/>
                      <a:pt x="185244" y="32614"/>
                      <a:pt x="185124" y="32614"/>
                    </a:cubicBezTo>
                    <a:cubicBezTo>
                      <a:pt x="152328" y="48500"/>
                      <a:pt x="122054" y="69801"/>
                      <a:pt x="95746" y="96157"/>
                    </a:cubicBezTo>
                    <a:cubicBezTo>
                      <a:pt x="77726" y="114209"/>
                      <a:pt x="62469" y="133826"/>
                      <a:pt x="49495" y="154526"/>
                    </a:cubicBezTo>
                    <a:lnTo>
                      <a:pt x="49495" y="25032"/>
                    </a:lnTo>
                    <a:cubicBezTo>
                      <a:pt x="49495" y="11313"/>
                      <a:pt x="38442" y="241"/>
                      <a:pt x="24747" y="241"/>
                    </a:cubicBezTo>
                    <a:cubicBezTo>
                      <a:pt x="11052" y="241"/>
                      <a:pt x="0" y="11313"/>
                      <a:pt x="0" y="25032"/>
                    </a:cubicBezTo>
                    <a:lnTo>
                      <a:pt x="0" y="327464"/>
                    </a:lnTo>
                    <a:cubicBezTo>
                      <a:pt x="0" y="364772"/>
                      <a:pt x="6367" y="400514"/>
                      <a:pt x="17780" y="433851"/>
                    </a:cubicBezTo>
                    <a:cubicBezTo>
                      <a:pt x="18140" y="434813"/>
                      <a:pt x="18380" y="435656"/>
                      <a:pt x="18741" y="436618"/>
                    </a:cubicBezTo>
                    <a:cubicBezTo>
                      <a:pt x="19942" y="439868"/>
                      <a:pt x="21143" y="443238"/>
                      <a:pt x="22465" y="446487"/>
                    </a:cubicBezTo>
                    <a:cubicBezTo>
                      <a:pt x="23306" y="448533"/>
                      <a:pt x="24026" y="450579"/>
                      <a:pt x="24867" y="452745"/>
                    </a:cubicBezTo>
                    <a:cubicBezTo>
                      <a:pt x="25708" y="454791"/>
                      <a:pt x="26669" y="456837"/>
                      <a:pt x="27510" y="459003"/>
                    </a:cubicBezTo>
                    <a:cubicBezTo>
                      <a:pt x="28952" y="462132"/>
                      <a:pt x="30273" y="465381"/>
                      <a:pt x="31835" y="468511"/>
                    </a:cubicBezTo>
                    <a:cubicBezTo>
                      <a:pt x="32316" y="469353"/>
                      <a:pt x="32676" y="470316"/>
                      <a:pt x="33157" y="471158"/>
                    </a:cubicBezTo>
                    <a:cubicBezTo>
                      <a:pt x="48533" y="502930"/>
                      <a:pt x="69316" y="532655"/>
                      <a:pt x="95625" y="559011"/>
                    </a:cubicBezTo>
                    <a:cubicBezTo>
                      <a:pt x="122054" y="585488"/>
                      <a:pt x="151847" y="606308"/>
                      <a:pt x="183682" y="621832"/>
                    </a:cubicBezTo>
                    <a:cubicBezTo>
                      <a:pt x="184403" y="622194"/>
                      <a:pt x="185004" y="622555"/>
                      <a:pt x="185725" y="622795"/>
                    </a:cubicBezTo>
                    <a:cubicBezTo>
                      <a:pt x="189088" y="624360"/>
                      <a:pt x="192452" y="625924"/>
                      <a:pt x="195936" y="627368"/>
                    </a:cubicBezTo>
                    <a:cubicBezTo>
                      <a:pt x="197738" y="628211"/>
                      <a:pt x="199540" y="628933"/>
                      <a:pt x="201342" y="629775"/>
                    </a:cubicBezTo>
                    <a:cubicBezTo>
                      <a:pt x="203624" y="630738"/>
                      <a:pt x="206027" y="631581"/>
                      <a:pt x="208310" y="632543"/>
                    </a:cubicBezTo>
                    <a:cubicBezTo>
                      <a:pt x="211313" y="633747"/>
                      <a:pt x="214316" y="634830"/>
                      <a:pt x="217319" y="635913"/>
                    </a:cubicBezTo>
                    <a:cubicBezTo>
                      <a:pt x="218521" y="636274"/>
                      <a:pt x="219722" y="636755"/>
                      <a:pt x="220923" y="637116"/>
                    </a:cubicBezTo>
                    <a:cubicBezTo>
                      <a:pt x="225128" y="638561"/>
                      <a:pt x="229213" y="639884"/>
                      <a:pt x="233537" y="641208"/>
                    </a:cubicBezTo>
                    <a:cubicBezTo>
                      <a:pt x="233537" y="641208"/>
                      <a:pt x="233537" y="641208"/>
                      <a:pt x="233537" y="641208"/>
                    </a:cubicBezTo>
                    <a:cubicBezTo>
                      <a:pt x="262970" y="649994"/>
                      <a:pt x="294204" y="654807"/>
                      <a:pt x="326520" y="654807"/>
                    </a:cubicBezTo>
                    <a:cubicBezTo>
                      <a:pt x="326520" y="654807"/>
                      <a:pt x="326520" y="654807"/>
                      <a:pt x="326640" y="654807"/>
                    </a:cubicBezTo>
                    <a:cubicBezTo>
                      <a:pt x="326760" y="654807"/>
                      <a:pt x="326640" y="654807"/>
                      <a:pt x="326760" y="654807"/>
                    </a:cubicBezTo>
                    <a:cubicBezTo>
                      <a:pt x="375534" y="654807"/>
                      <a:pt x="421665" y="643976"/>
                      <a:pt x="463230" y="624721"/>
                    </a:cubicBezTo>
                    <a:cubicBezTo>
                      <a:pt x="463591" y="624480"/>
                      <a:pt x="464071" y="624360"/>
                      <a:pt x="464432" y="624239"/>
                    </a:cubicBezTo>
                    <a:cubicBezTo>
                      <a:pt x="468396" y="622434"/>
                      <a:pt x="472360" y="620388"/>
                      <a:pt x="476205" y="618463"/>
                    </a:cubicBezTo>
                    <a:cubicBezTo>
                      <a:pt x="477286" y="617861"/>
                      <a:pt x="478367" y="617380"/>
                      <a:pt x="479448" y="616778"/>
                    </a:cubicBezTo>
                    <a:cubicBezTo>
                      <a:pt x="482692" y="615093"/>
                      <a:pt x="485935" y="613168"/>
                      <a:pt x="489179" y="611362"/>
                    </a:cubicBezTo>
                    <a:cubicBezTo>
                      <a:pt x="490741" y="610399"/>
                      <a:pt x="492302" y="609557"/>
                      <a:pt x="493864" y="608594"/>
                    </a:cubicBezTo>
                    <a:cubicBezTo>
                      <a:pt x="496627" y="606909"/>
                      <a:pt x="499390" y="605225"/>
                      <a:pt x="502033" y="603419"/>
                    </a:cubicBezTo>
                    <a:cubicBezTo>
                      <a:pt x="503955" y="602216"/>
                      <a:pt x="505757" y="601012"/>
                      <a:pt x="507679" y="599809"/>
                    </a:cubicBezTo>
                    <a:cubicBezTo>
                      <a:pt x="510202" y="598124"/>
                      <a:pt x="512605" y="596319"/>
                      <a:pt x="515128" y="594634"/>
                    </a:cubicBezTo>
                    <a:cubicBezTo>
                      <a:pt x="517050" y="593310"/>
                      <a:pt x="518972" y="591986"/>
                      <a:pt x="520894" y="590542"/>
                    </a:cubicBezTo>
                    <a:cubicBezTo>
                      <a:pt x="523537" y="588617"/>
                      <a:pt x="526060" y="586571"/>
                      <a:pt x="528582" y="584645"/>
                    </a:cubicBezTo>
                    <a:cubicBezTo>
                      <a:pt x="530264" y="583321"/>
                      <a:pt x="531826" y="582118"/>
                      <a:pt x="533508" y="580794"/>
                    </a:cubicBezTo>
                    <a:cubicBezTo>
                      <a:pt x="536872" y="578026"/>
                      <a:pt x="540235" y="575138"/>
                      <a:pt x="543599" y="572129"/>
                    </a:cubicBezTo>
                    <a:cubicBezTo>
                      <a:pt x="544320" y="571527"/>
                      <a:pt x="544920" y="570926"/>
                      <a:pt x="545641" y="570324"/>
                    </a:cubicBezTo>
                    <a:cubicBezTo>
                      <a:pt x="561739" y="555762"/>
                      <a:pt x="576275" y="539636"/>
                      <a:pt x="589249" y="522306"/>
                    </a:cubicBezTo>
                    <a:cubicBezTo>
                      <a:pt x="589730" y="521704"/>
                      <a:pt x="590090" y="520982"/>
                      <a:pt x="590571" y="520380"/>
                    </a:cubicBezTo>
                    <a:cubicBezTo>
                      <a:pt x="593214" y="516770"/>
                      <a:pt x="595857" y="513039"/>
                      <a:pt x="598379" y="509308"/>
                    </a:cubicBezTo>
                    <a:cubicBezTo>
                      <a:pt x="599100" y="508225"/>
                      <a:pt x="599821" y="507142"/>
                      <a:pt x="600542" y="505938"/>
                    </a:cubicBezTo>
                    <a:cubicBezTo>
                      <a:pt x="602704" y="502569"/>
                      <a:pt x="604866" y="499199"/>
                      <a:pt x="606909" y="495829"/>
                    </a:cubicBezTo>
                    <a:cubicBezTo>
                      <a:pt x="607509" y="494746"/>
                      <a:pt x="608230" y="493663"/>
                      <a:pt x="608831" y="492459"/>
                    </a:cubicBezTo>
                    <a:cubicBezTo>
                      <a:pt x="610873" y="488969"/>
                      <a:pt x="612915" y="485479"/>
                      <a:pt x="614837" y="481869"/>
                    </a:cubicBezTo>
                    <a:cubicBezTo>
                      <a:pt x="615198" y="481147"/>
                      <a:pt x="615678" y="480304"/>
                      <a:pt x="616039" y="479582"/>
                    </a:cubicBezTo>
                    <a:cubicBezTo>
                      <a:pt x="618201" y="475611"/>
                      <a:pt x="620243" y="471519"/>
                      <a:pt x="622166" y="467427"/>
                    </a:cubicBezTo>
                    <a:cubicBezTo>
                      <a:pt x="622166" y="467427"/>
                      <a:pt x="622166" y="467187"/>
                      <a:pt x="622286" y="467066"/>
                    </a:cubicBezTo>
                    <a:cubicBezTo>
                      <a:pt x="640666" y="428194"/>
                      <a:pt x="651598" y="384990"/>
                      <a:pt x="653280" y="339499"/>
                    </a:cubicBezTo>
                    <a:cubicBezTo>
                      <a:pt x="653280" y="339378"/>
                      <a:pt x="653280" y="339258"/>
                      <a:pt x="653280" y="339017"/>
                    </a:cubicBezTo>
                    <a:lnTo>
                      <a:pt x="653280" y="337694"/>
                    </a:lnTo>
                    <a:cubicBezTo>
                      <a:pt x="653280" y="334324"/>
                      <a:pt x="653520" y="330834"/>
                      <a:pt x="653520" y="327464"/>
                    </a:cubicBezTo>
                    <a:cubicBezTo>
                      <a:pt x="653520" y="324094"/>
                      <a:pt x="653400" y="320604"/>
                      <a:pt x="653280" y="317234"/>
                    </a:cubicBezTo>
                    <a:lnTo>
                      <a:pt x="653280" y="248516"/>
                    </a:lnTo>
                    <a:cubicBezTo>
                      <a:pt x="653280" y="139001"/>
                      <a:pt x="742178" y="49824"/>
                      <a:pt x="851618" y="49824"/>
                    </a:cubicBezTo>
                    <a:cubicBezTo>
                      <a:pt x="961059" y="49824"/>
                      <a:pt x="1049957" y="139001"/>
                      <a:pt x="1049957" y="248516"/>
                    </a:cubicBezTo>
                    <a:lnTo>
                      <a:pt x="1049957" y="630016"/>
                    </a:lnTo>
                    <a:cubicBezTo>
                      <a:pt x="1049957" y="643736"/>
                      <a:pt x="1061009" y="654807"/>
                      <a:pt x="1074704" y="654807"/>
                    </a:cubicBezTo>
                    <a:cubicBezTo>
                      <a:pt x="1088399" y="654807"/>
                      <a:pt x="1099451" y="643736"/>
                      <a:pt x="1099451" y="630016"/>
                    </a:cubicBezTo>
                    <a:lnTo>
                      <a:pt x="1099451" y="248516"/>
                    </a:lnTo>
                    <a:cubicBezTo>
                      <a:pt x="1099451" y="111682"/>
                      <a:pt x="988329" y="361"/>
                      <a:pt x="851738" y="361"/>
                    </a:cubicBezTo>
                    <a:close/>
                    <a:moveTo>
                      <a:pt x="501192" y="542765"/>
                    </a:moveTo>
                    <a:cubicBezTo>
                      <a:pt x="494225" y="548421"/>
                      <a:pt x="487017" y="553716"/>
                      <a:pt x="479568" y="558650"/>
                    </a:cubicBezTo>
                    <a:cubicBezTo>
                      <a:pt x="479088" y="558891"/>
                      <a:pt x="478727" y="559252"/>
                      <a:pt x="478247" y="559493"/>
                    </a:cubicBezTo>
                    <a:cubicBezTo>
                      <a:pt x="470919" y="564307"/>
                      <a:pt x="463351" y="568760"/>
                      <a:pt x="455782" y="572851"/>
                    </a:cubicBezTo>
                    <a:cubicBezTo>
                      <a:pt x="455542" y="572972"/>
                      <a:pt x="455302" y="573092"/>
                      <a:pt x="455061" y="573212"/>
                    </a:cubicBezTo>
                    <a:cubicBezTo>
                      <a:pt x="390791" y="606789"/>
                      <a:pt x="316068" y="613529"/>
                      <a:pt x="247713" y="593310"/>
                    </a:cubicBezTo>
                    <a:cubicBezTo>
                      <a:pt x="247713" y="593310"/>
                      <a:pt x="247593" y="593310"/>
                      <a:pt x="247473" y="593310"/>
                    </a:cubicBezTo>
                    <a:cubicBezTo>
                      <a:pt x="239544" y="590903"/>
                      <a:pt x="231615" y="588135"/>
                      <a:pt x="223807" y="585006"/>
                    </a:cubicBezTo>
                    <a:cubicBezTo>
                      <a:pt x="222846" y="584645"/>
                      <a:pt x="222005" y="584284"/>
                      <a:pt x="221044" y="583923"/>
                    </a:cubicBezTo>
                    <a:cubicBezTo>
                      <a:pt x="214076" y="581035"/>
                      <a:pt x="207348" y="577906"/>
                      <a:pt x="200621" y="574416"/>
                    </a:cubicBezTo>
                    <a:cubicBezTo>
                      <a:pt x="198939" y="573573"/>
                      <a:pt x="197257" y="572731"/>
                      <a:pt x="195576" y="571888"/>
                    </a:cubicBezTo>
                    <a:cubicBezTo>
                      <a:pt x="189569" y="568639"/>
                      <a:pt x="183682" y="565149"/>
                      <a:pt x="177916" y="561418"/>
                    </a:cubicBezTo>
                    <a:cubicBezTo>
                      <a:pt x="175874" y="560095"/>
                      <a:pt x="173711" y="558771"/>
                      <a:pt x="171669" y="557447"/>
                    </a:cubicBezTo>
                    <a:cubicBezTo>
                      <a:pt x="166263" y="553836"/>
                      <a:pt x="160977" y="549745"/>
                      <a:pt x="155692" y="545653"/>
                    </a:cubicBezTo>
                    <a:cubicBezTo>
                      <a:pt x="153169" y="543727"/>
                      <a:pt x="150646" y="541681"/>
                      <a:pt x="148243" y="539636"/>
                    </a:cubicBezTo>
                    <a:cubicBezTo>
                      <a:pt x="143438" y="535544"/>
                      <a:pt x="138753" y="531332"/>
                      <a:pt x="134188" y="526879"/>
                    </a:cubicBezTo>
                    <a:cubicBezTo>
                      <a:pt x="131785" y="524592"/>
                      <a:pt x="129383" y="522185"/>
                      <a:pt x="127100" y="519778"/>
                    </a:cubicBezTo>
                    <a:cubicBezTo>
                      <a:pt x="122655" y="515205"/>
                      <a:pt x="118330" y="510391"/>
                      <a:pt x="114366" y="505577"/>
                    </a:cubicBezTo>
                    <a:cubicBezTo>
                      <a:pt x="112324" y="503170"/>
                      <a:pt x="110402" y="500643"/>
                      <a:pt x="108480" y="498236"/>
                    </a:cubicBezTo>
                    <a:cubicBezTo>
                      <a:pt x="104395" y="492941"/>
                      <a:pt x="100431" y="487646"/>
                      <a:pt x="96707" y="482110"/>
                    </a:cubicBezTo>
                    <a:cubicBezTo>
                      <a:pt x="95385" y="480064"/>
                      <a:pt x="94064" y="478018"/>
                      <a:pt x="92862" y="475972"/>
                    </a:cubicBezTo>
                    <a:cubicBezTo>
                      <a:pt x="89138" y="470075"/>
                      <a:pt x="85534" y="464178"/>
                      <a:pt x="82291" y="458161"/>
                    </a:cubicBezTo>
                    <a:cubicBezTo>
                      <a:pt x="81450" y="456596"/>
                      <a:pt x="80609" y="454911"/>
                      <a:pt x="79888" y="453347"/>
                    </a:cubicBezTo>
                    <a:cubicBezTo>
                      <a:pt x="76404" y="446607"/>
                      <a:pt x="73161" y="439627"/>
                      <a:pt x="70277" y="432647"/>
                    </a:cubicBezTo>
                    <a:cubicBezTo>
                      <a:pt x="69917" y="431805"/>
                      <a:pt x="69557" y="430962"/>
                      <a:pt x="69316" y="430120"/>
                    </a:cubicBezTo>
                    <a:cubicBezTo>
                      <a:pt x="43128" y="364170"/>
                      <a:pt x="43128" y="290036"/>
                      <a:pt x="69316" y="224086"/>
                    </a:cubicBezTo>
                    <a:cubicBezTo>
                      <a:pt x="69677" y="223244"/>
                      <a:pt x="69917" y="222401"/>
                      <a:pt x="70277" y="221559"/>
                    </a:cubicBezTo>
                    <a:cubicBezTo>
                      <a:pt x="72079" y="217106"/>
                      <a:pt x="74362" y="212653"/>
                      <a:pt x="76404" y="208321"/>
                    </a:cubicBezTo>
                    <a:cubicBezTo>
                      <a:pt x="79528" y="201701"/>
                      <a:pt x="82891" y="195323"/>
                      <a:pt x="86375" y="189065"/>
                    </a:cubicBezTo>
                    <a:cubicBezTo>
                      <a:pt x="87456" y="187260"/>
                      <a:pt x="88417" y="185455"/>
                      <a:pt x="89499" y="183770"/>
                    </a:cubicBezTo>
                    <a:cubicBezTo>
                      <a:pt x="93103" y="177752"/>
                      <a:pt x="97067" y="171735"/>
                      <a:pt x="101151" y="165958"/>
                    </a:cubicBezTo>
                    <a:cubicBezTo>
                      <a:pt x="102473" y="164033"/>
                      <a:pt x="103915" y="162228"/>
                      <a:pt x="105236" y="160422"/>
                    </a:cubicBezTo>
                    <a:cubicBezTo>
                      <a:pt x="109441" y="154887"/>
                      <a:pt x="113765" y="149591"/>
                      <a:pt x="118330" y="144296"/>
                    </a:cubicBezTo>
                    <a:cubicBezTo>
                      <a:pt x="120012" y="142491"/>
                      <a:pt x="121574" y="140565"/>
                      <a:pt x="123256" y="138760"/>
                    </a:cubicBezTo>
                    <a:cubicBezTo>
                      <a:pt x="128181" y="133465"/>
                      <a:pt x="133227" y="128290"/>
                      <a:pt x="138633" y="123356"/>
                    </a:cubicBezTo>
                    <a:cubicBezTo>
                      <a:pt x="139834" y="122272"/>
                      <a:pt x="141035" y="121069"/>
                      <a:pt x="142357" y="119986"/>
                    </a:cubicBezTo>
                    <a:cubicBezTo>
                      <a:pt x="147402" y="115533"/>
                      <a:pt x="152568" y="111201"/>
                      <a:pt x="157974" y="107109"/>
                    </a:cubicBezTo>
                    <a:cubicBezTo>
                      <a:pt x="159536" y="105905"/>
                      <a:pt x="161097" y="104702"/>
                      <a:pt x="162659" y="103619"/>
                    </a:cubicBezTo>
                    <a:cubicBezTo>
                      <a:pt x="167825" y="99768"/>
                      <a:pt x="173111" y="96157"/>
                      <a:pt x="178517" y="92788"/>
                    </a:cubicBezTo>
                    <a:cubicBezTo>
                      <a:pt x="180439" y="91584"/>
                      <a:pt x="182361" y="90381"/>
                      <a:pt x="184163" y="89297"/>
                    </a:cubicBezTo>
                    <a:cubicBezTo>
                      <a:pt x="189329" y="86168"/>
                      <a:pt x="194735" y="83160"/>
                      <a:pt x="200141" y="80392"/>
                    </a:cubicBezTo>
                    <a:cubicBezTo>
                      <a:pt x="202423" y="79188"/>
                      <a:pt x="204706" y="78105"/>
                      <a:pt x="206988" y="77022"/>
                    </a:cubicBezTo>
                    <a:cubicBezTo>
                      <a:pt x="212154" y="74495"/>
                      <a:pt x="217440" y="72208"/>
                      <a:pt x="222725" y="70042"/>
                    </a:cubicBezTo>
                    <a:cubicBezTo>
                      <a:pt x="225368" y="68959"/>
                      <a:pt x="228131" y="67876"/>
                      <a:pt x="230774" y="66913"/>
                    </a:cubicBezTo>
                    <a:cubicBezTo>
                      <a:pt x="235820" y="65108"/>
                      <a:pt x="240865" y="63423"/>
                      <a:pt x="246031" y="61738"/>
                    </a:cubicBezTo>
                    <a:cubicBezTo>
                      <a:pt x="249155" y="60775"/>
                      <a:pt x="252278" y="59933"/>
                      <a:pt x="255401" y="59090"/>
                    </a:cubicBezTo>
                    <a:cubicBezTo>
                      <a:pt x="260207" y="57767"/>
                      <a:pt x="265132" y="56683"/>
                      <a:pt x="270058" y="55600"/>
                    </a:cubicBezTo>
                    <a:cubicBezTo>
                      <a:pt x="273662" y="54878"/>
                      <a:pt x="277265" y="54156"/>
                      <a:pt x="280869" y="53555"/>
                    </a:cubicBezTo>
                    <a:cubicBezTo>
                      <a:pt x="285434" y="52832"/>
                      <a:pt x="290000" y="52110"/>
                      <a:pt x="294685" y="51629"/>
                    </a:cubicBezTo>
                    <a:cubicBezTo>
                      <a:pt x="298769" y="51147"/>
                      <a:pt x="302734" y="50786"/>
                      <a:pt x="306818" y="50425"/>
                    </a:cubicBezTo>
                    <a:cubicBezTo>
                      <a:pt x="313305" y="49944"/>
                      <a:pt x="319912" y="49463"/>
                      <a:pt x="326520" y="49463"/>
                    </a:cubicBezTo>
                    <a:cubicBezTo>
                      <a:pt x="334809" y="49463"/>
                      <a:pt x="342978" y="49824"/>
                      <a:pt x="351147" y="50546"/>
                    </a:cubicBezTo>
                    <a:cubicBezTo>
                      <a:pt x="351627" y="50546"/>
                      <a:pt x="352108" y="50546"/>
                      <a:pt x="352589" y="50546"/>
                    </a:cubicBezTo>
                    <a:cubicBezTo>
                      <a:pt x="360637" y="51268"/>
                      <a:pt x="368686" y="52471"/>
                      <a:pt x="376615" y="53916"/>
                    </a:cubicBezTo>
                    <a:cubicBezTo>
                      <a:pt x="377096" y="53916"/>
                      <a:pt x="377576" y="54036"/>
                      <a:pt x="378057" y="54156"/>
                    </a:cubicBezTo>
                    <a:cubicBezTo>
                      <a:pt x="385985" y="55721"/>
                      <a:pt x="393914" y="57526"/>
                      <a:pt x="401723" y="59692"/>
                    </a:cubicBezTo>
                    <a:cubicBezTo>
                      <a:pt x="402083" y="59692"/>
                      <a:pt x="402443" y="59933"/>
                      <a:pt x="402804" y="60053"/>
                    </a:cubicBezTo>
                    <a:cubicBezTo>
                      <a:pt x="410612" y="62340"/>
                      <a:pt x="418301" y="64867"/>
                      <a:pt x="425989" y="67755"/>
                    </a:cubicBezTo>
                    <a:cubicBezTo>
                      <a:pt x="426230" y="67755"/>
                      <a:pt x="426590" y="67996"/>
                      <a:pt x="426830" y="68116"/>
                    </a:cubicBezTo>
                    <a:cubicBezTo>
                      <a:pt x="434519" y="71125"/>
                      <a:pt x="441967" y="74374"/>
                      <a:pt x="449295" y="77985"/>
                    </a:cubicBezTo>
                    <a:cubicBezTo>
                      <a:pt x="449535" y="77985"/>
                      <a:pt x="449655" y="78225"/>
                      <a:pt x="449896" y="78346"/>
                    </a:cubicBezTo>
                    <a:cubicBezTo>
                      <a:pt x="457344" y="82077"/>
                      <a:pt x="464552" y="86048"/>
                      <a:pt x="471760" y="90501"/>
                    </a:cubicBezTo>
                    <a:cubicBezTo>
                      <a:pt x="471760" y="90501"/>
                      <a:pt x="471760" y="90501"/>
                      <a:pt x="471760" y="90501"/>
                    </a:cubicBezTo>
                    <a:cubicBezTo>
                      <a:pt x="486176" y="99407"/>
                      <a:pt x="499871" y="109756"/>
                      <a:pt x="512605" y="121310"/>
                    </a:cubicBezTo>
                    <a:cubicBezTo>
                      <a:pt x="540476" y="146703"/>
                      <a:pt x="562580" y="176910"/>
                      <a:pt x="578197" y="210968"/>
                    </a:cubicBezTo>
                    <a:cubicBezTo>
                      <a:pt x="578197" y="211209"/>
                      <a:pt x="578437" y="211329"/>
                      <a:pt x="578557" y="211570"/>
                    </a:cubicBezTo>
                    <a:cubicBezTo>
                      <a:pt x="593334" y="243823"/>
                      <a:pt x="602103" y="279205"/>
                      <a:pt x="603425" y="316633"/>
                    </a:cubicBezTo>
                    <a:lnTo>
                      <a:pt x="603425" y="326862"/>
                    </a:lnTo>
                    <a:cubicBezTo>
                      <a:pt x="603425" y="400996"/>
                      <a:pt x="574593" y="470797"/>
                      <a:pt x="522215" y="523148"/>
                    </a:cubicBezTo>
                    <a:cubicBezTo>
                      <a:pt x="515488" y="529887"/>
                      <a:pt x="508520" y="536145"/>
                      <a:pt x="501312" y="542042"/>
                    </a:cubicBezTo>
                    <a:cubicBezTo>
                      <a:pt x="501192" y="542163"/>
                      <a:pt x="500952" y="542283"/>
                      <a:pt x="500832" y="54240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7EEB733-56C3-25DE-306B-467E8905D690}"/>
                  </a:ext>
                </a:extLst>
              </p:cNvPr>
              <p:cNvSpPr/>
              <p:nvPr/>
            </p:nvSpPr>
            <p:spPr>
              <a:xfrm>
                <a:off x="8233664" y="2504230"/>
                <a:ext cx="1703464" cy="1370149"/>
              </a:xfrm>
              <a:custGeom>
                <a:avLst/>
                <a:gdLst>
                  <a:gd name="connsiteX0" fmla="*/ 1679210 w 1703464"/>
                  <a:gd name="connsiteY0" fmla="*/ 777441 h 1370149"/>
                  <a:gd name="connsiteX1" fmla="*/ 1685457 w 1703464"/>
                  <a:gd name="connsiteY1" fmla="*/ 775636 h 1370149"/>
                  <a:gd name="connsiteX2" fmla="*/ 1703237 w 1703464"/>
                  <a:gd name="connsiteY2" fmla="*/ 751927 h 1370149"/>
                  <a:gd name="connsiteX3" fmla="*/ 1703237 w 1703464"/>
                  <a:gd name="connsiteY3" fmla="*/ 248155 h 1370149"/>
                  <a:gd name="connsiteX4" fmla="*/ 1455524 w 1703464"/>
                  <a:gd name="connsiteY4" fmla="*/ 0 h 1370149"/>
                  <a:gd name="connsiteX5" fmla="*/ 1219223 w 1703464"/>
                  <a:gd name="connsiteY5" fmla="*/ 173661 h 1370149"/>
                  <a:gd name="connsiteX6" fmla="*/ 1204327 w 1703464"/>
                  <a:gd name="connsiteY6" fmla="*/ 148508 h 1370149"/>
                  <a:gd name="connsiteX7" fmla="*/ 1203366 w 1703464"/>
                  <a:gd name="connsiteY7" fmla="*/ 147064 h 1370149"/>
                  <a:gd name="connsiteX8" fmla="*/ 1195918 w 1703464"/>
                  <a:gd name="connsiteY8" fmla="*/ 136233 h 1370149"/>
                  <a:gd name="connsiteX9" fmla="*/ 1193875 w 1703464"/>
                  <a:gd name="connsiteY9" fmla="*/ 133344 h 1370149"/>
                  <a:gd name="connsiteX10" fmla="*/ 1186547 w 1703464"/>
                  <a:gd name="connsiteY10" fmla="*/ 123837 h 1370149"/>
                  <a:gd name="connsiteX11" fmla="*/ 1183784 w 1703464"/>
                  <a:gd name="connsiteY11" fmla="*/ 120347 h 1370149"/>
                  <a:gd name="connsiteX12" fmla="*/ 1175615 w 1703464"/>
                  <a:gd name="connsiteY12" fmla="*/ 110840 h 1370149"/>
                  <a:gd name="connsiteX13" fmla="*/ 1173333 w 1703464"/>
                  <a:gd name="connsiteY13" fmla="*/ 108192 h 1370149"/>
                  <a:gd name="connsiteX14" fmla="*/ 1130205 w 1703464"/>
                  <a:gd name="connsiteY14" fmla="*/ 68237 h 1370149"/>
                  <a:gd name="connsiteX15" fmla="*/ 1126842 w 1703464"/>
                  <a:gd name="connsiteY15" fmla="*/ 65589 h 1370149"/>
                  <a:gd name="connsiteX16" fmla="*/ 1119514 w 1703464"/>
                  <a:gd name="connsiteY16" fmla="*/ 60294 h 1370149"/>
                  <a:gd name="connsiteX17" fmla="*/ 1114228 w 1703464"/>
                  <a:gd name="connsiteY17" fmla="*/ 56563 h 1370149"/>
                  <a:gd name="connsiteX18" fmla="*/ 1106780 w 1703464"/>
                  <a:gd name="connsiteY18" fmla="*/ 51749 h 1370149"/>
                  <a:gd name="connsiteX19" fmla="*/ 1101494 w 1703464"/>
                  <a:gd name="connsiteY19" fmla="*/ 48259 h 1370149"/>
                  <a:gd name="connsiteX20" fmla="*/ 1093325 w 1703464"/>
                  <a:gd name="connsiteY20" fmla="*/ 43445 h 1370149"/>
                  <a:gd name="connsiteX21" fmla="*/ 1088279 w 1703464"/>
                  <a:gd name="connsiteY21" fmla="*/ 40557 h 1370149"/>
                  <a:gd name="connsiteX22" fmla="*/ 1079389 w 1703464"/>
                  <a:gd name="connsiteY22" fmla="*/ 35863 h 1370149"/>
                  <a:gd name="connsiteX23" fmla="*/ 1074824 w 1703464"/>
                  <a:gd name="connsiteY23" fmla="*/ 33577 h 1370149"/>
                  <a:gd name="connsiteX24" fmla="*/ 1065214 w 1703464"/>
                  <a:gd name="connsiteY24" fmla="*/ 29124 h 1370149"/>
                  <a:gd name="connsiteX25" fmla="*/ 1061129 w 1703464"/>
                  <a:gd name="connsiteY25" fmla="*/ 27198 h 1370149"/>
                  <a:gd name="connsiteX26" fmla="*/ 1050918 w 1703464"/>
                  <a:gd name="connsiteY26" fmla="*/ 22986 h 1370149"/>
                  <a:gd name="connsiteX27" fmla="*/ 1047074 w 1703464"/>
                  <a:gd name="connsiteY27" fmla="*/ 21542 h 1370149"/>
                  <a:gd name="connsiteX28" fmla="*/ 1036382 w 1703464"/>
                  <a:gd name="connsiteY28" fmla="*/ 17691 h 1370149"/>
                  <a:gd name="connsiteX29" fmla="*/ 1032778 w 1703464"/>
                  <a:gd name="connsiteY29" fmla="*/ 16488 h 1370149"/>
                  <a:gd name="connsiteX30" fmla="*/ 1021726 w 1703464"/>
                  <a:gd name="connsiteY30" fmla="*/ 13118 h 1370149"/>
                  <a:gd name="connsiteX31" fmla="*/ 1018122 w 1703464"/>
                  <a:gd name="connsiteY31" fmla="*/ 12155 h 1370149"/>
                  <a:gd name="connsiteX32" fmla="*/ 1006949 w 1703464"/>
                  <a:gd name="connsiteY32" fmla="*/ 9267 h 1370149"/>
                  <a:gd name="connsiteX33" fmla="*/ 1003105 w 1703464"/>
                  <a:gd name="connsiteY33" fmla="*/ 8424 h 1370149"/>
                  <a:gd name="connsiteX34" fmla="*/ 992053 w 1703464"/>
                  <a:gd name="connsiteY34" fmla="*/ 6138 h 1370149"/>
                  <a:gd name="connsiteX35" fmla="*/ 987848 w 1703464"/>
                  <a:gd name="connsiteY35" fmla="*/ 5416 h 1370149"/>
                  <a:gd name="connsiteX36" fmla="*/ 977037 w 1703464"/>
                  <a:gd name="connsiteY36" fmla="*/ 3610 h 1370149"/>
                  <a:gd name="connsiteX37" fmla="*/ 971991 w 1703464"/>
                  <a:gd name="connsiteY37" fmla="*/ 3009 h 1370149"/>
                  <a:gd name="connsiteX38" fmla="*/ 961780 w 1703464"/>
                  <a:gd name="connsiteY38" fmla="*/ 1805 h 1370149"/>
                  <a:gd name="connsiteX39" fmla="*/ 955172 w 1703464"/>
                  <a:gd name="connsiteY39" fmla="*/ 1324 h 1370149"/>
                  <a:gd name="connsiteX40" fmla="*/ 946403 w 1703464"/>
                  <a:gd name="connsiteY40" fmla="*/ 722 h 1370149"/>
                  <a:gd name="connsiteX41" fmla="*/ 933428 w 1703464"/>
                  <a:gd name="connsiteY41" fmla="*/ 361 h 1370149"/>
                  <a:gd name="connsiteX42" fmla="*/ 930785 w 1703464"/>
                  <a:gd name="connsiteY42" fmla="*/ 361 h 1370149"/>
                  <a:gd name="connsiteX43" fmla="*/ 930545 w 1703464"/>
                  <a:gd name="connsiteY43" fmla="*/ 361 h 1370149"/>
                  <a:gd name="connsiteX44" fmla="*/ 927902 w 1703464"/>
                  <a:gd name="connsiteY44" fmla="*/ 361 h 1370149"/>
                  <a:gd name="connsiteX45" fmla="*/ 915048 w 1703464"/>
                  <a:gd name="connsiteY45" fmla="*/ 722 h 1370149"/>
                  <a:gd name="connsiteX46" fmla="*/ 914928 w 1703464"/>
                  <a:gd name="connsiteY46" fmla="*/ 722 h 1370149"/>
                  <a:gd name="connsiteX47" fmla="*/ 914448 w 1703464"/>
                  <a:gd name="connsiteY47" fmla="*/ 722 h 1370149"/>
                  <a:gd name="connsiteX48" fmla="*/ 908441 w 1703464"/>
                  <a:gd name="connsiteY48" fmla="*/ 1203 h 1370149"/>
                  <a:gd name="connsiteX49" fmla="*/ 898590 w 1703464"/>
                  <a:gd name="connsiteY49" fmla="*/ 1926 h 1370149"/>
                  <a:gd name="connsiteX50" fmla="*/ 891382 w 1703464"/>
                  <a:gd name="connsiteY50" fmla="*/ 2768 h 1370149"/>
                  <a:gd name="connsiteX51" fmla="*/ 882853 w 1703464"/>
                  <a:gd name="connsiteY51" fmla="*/ 3851 h 1370149"/>
                  <a:gd name="connsiteX52" fmla="*/ 875525 w 1703464"/>
                  <a:gd name="connsiteY52" fmla="*/ 5055 h 1370149"/>
                  <a:gd name="connsiteX53" fmla="*/ 867236 w 1703464"/>
                  <a:gd name="connsiteY53" fmla="*/ 6499 h 1370149"/>
                  <a:gd name="connsiteX54" fmla="*/ 860268 w 1703464"/>
                  <a:gd name="connsiteY54" fmla="*/ 7943 h 1370149"/>
                  <a:gd name="connsiteX55" fmla="*/ 851738 w 1703464"/>
                  <a:gd name="connsiteY55" fmla="*/ 9868 h 1370149"/>
                  <a:gd name="connsiteX56" fmla="*/ 845371 w 1703464"/>
                  <a:gd name="connsiteY56" fmla="*/ 11553 h 1370149"/>
                  <a:gd name="connsiteX57" fmla="*/ 836121 w 1703464"/>
                  <a:gd name="connsiteY57" fmla="*/ 14201 h 1370149"/>
                  <a:gd name="connsiteX58" fmla="*/ 830835 w 1703464"/>
                  <a:gd name="connsiteY58" fmla="*/ 15886 h 1370149"/>
                  <a:gd name="connsiteX59" fmla="*/ 820624 w 1703464"/>
                  <a:gd name="connsiteY59" fmla="*/ 19376 h 1370149"/>
                  <a:gd name="connsiteX60" fmla="*/ 816660 w 1703464"/>
                  <a:gd name="connsiteY60" fmla="*/ 20820 h 1370149"/>
                  <a:gd name="connsiteX61" fmla="*/ 804887 w 1703464"/>
                  <a:gd name="connsiteY61" fmla="*/ 25514 h 1370149"/>
                  <a:gd name="connsiteX62" fmla="*/ 802724 w 1703464"/>
                  <a:gd name="connsiteY62" fmla="*/ 26476 h 1370149"/>
                  <a:gd name="connsiteX63" fmla="*/ 699531 w 1703464"/>
                  <a:gd name="connsiteY63" fmla="*/ 96157 h 1370149"/>
                  <a:gd name="connsiteX64" fmla="*/ 605587 w 1703464"/>
                  <a:gd name="connsiteY64" fmla="*/ 293646 h 1370149"/>
                  <a:gd name="connsiteX65" fmla="*/ 605587 w 1703464"/>
                  <a:gd name="connsiteY65" fmla="*/ 294128 h 1370149"/>
                  <a:gd name="connsiteX66" fmla="*/ 604506 w 1703464"/>
                  <a:gd name="connsiteY66" fmla="*/ 308329 h 1370149"/>
                  <a:gd name="connsiteX67" fmla="*/ 604266 w 1703464"/>
                  <a:gd name="connsiteY67" fmla="*/ 310856 h 1370149"/>
                  <a:gd name="connsiteX68" fmla="*/ 603785 w 1703464"/>
                  <a:gd name="connsiteY68" fmla="*/ 327464 h 1370149"/>
                  <a:gd name="connsiteX69" fmla="*/ 326640 w 1703464"/>
                  <a:gd name="connsiteY69" fmla="*/ 605104 h 1370149"/>
                  <a:gd name="connsiteX70" fmla="*/ 49495 w 1703464"/>
                  <a:gd name="connsiteY70" fmla="*/ 327464 h 1370149"/>
                  <a:gd name="connsiteX71" fmla="*/ 326640 w 1703464"/>
                  <a:gd name="connsiteY71" fmla="*/ 49824 h 1370149"/>
                  <a:gd name="connsiteX72" fmla="*/ 512965 w 1703464"/>
                  <a:gd name="connsiteY72" fmla="*/ 121911 h 1370149"/>
                  <a:gd name="connsiteX73" fmla="*/ 547924 w 1703464"/>
                  <a:gd name="connsiteY73" fmla="*/ 120227 h 1370149"/>
                  <a:gd name="connsiteX74" fmla="*/ 546242 w 1703464"/>
                  <a:gd name="connsiteY74" fmla="*/ 85206 h 1370149"/>
                  <a:gd name="connsiteX75" fmla="*/ 326640 w 1703464"/>
                  <a:gd name="connsiteY75" fmla="*/ 241 h 1370149"/>
                  <a:gd name="connsiteX76" fmla="*/ 0 w 1703464"/>
                  <a:gd name="connsiteY76" fmla="*/ 327464 h 1370149"/>
                  <a:gd name="connsiteX77" fmla="*/ 326640 w 1703464"/>
                  <a:gd name="connsiteY77" fmla="*/ 654687 h 1370149"/>
                  <a:gd name="connsiteX78" fmla="*/ 628412 w 1703464"/>
                  <a:gd name="connsiteY78" fmla="*/ 452504 h 1370149"/>
                  <a:gd name="connsiteX79" fmla="*/ 699531 w 1703464"/>
                  <a:gd name="connsiteY79" fmla="*/ 558771 h 1370149"/>
                  <a:gd name="connsiteX80" fmla="*/ 896668 w 1703464"/>
                  <a:gd name="connsiteY80" fmla="*/ 652882 h 1370149"/>
                  <a:gd name="connsiteX81" fmla="*/ 897269 w 1703464"/>
                  <a:gd name="connsiteY81" fmla="*/ 652882 h 1370149"/>
                  <a:gd name="connsiteX82" fmla="*/ 911324 w 1703464"/>
                  <a:gd name="connsiteY82" fmla="*/ 653965 h 1370149"/>
                  <a:gd name="connsiteX83" fmla="*/ 913847 w 1703464"/>
                  <a:gd name="connsiteY83" fmla="*/ 654206 h 1370149"/>
                  <a:gd name="connsiteX84" fmla="*/ 930425 w 1703464"/>
                  <a:gd name="connsiteY84" fmla="*/ 654687 h 1370149"/>
                  <a:gd name="connsiteX85" fmla="*/ 930665 w 1703464"/>
                  <a:gd name="connsiteY85" fmla="*/ 654687 h 1370149"/>
                  <a:gd name="connsiteX86" fmla="*/ 930665 w 1703464"/>
                  <a:gd name="connsiteY86" fmla="*/ 654687 h 1370149"/>
                  <a:gd name="connsiteX87" fmla="*/ 936912 w 1703464"/>
                  <a:gd name="connsiteY87" fmla="*/ 654567 h 1370149"/>
                  <a:gd name="connsiteX88" fmla="*/ 947003 w 1703464"/>
                  <a:gd name="connsiteY88" fmla="*/ 654326 h 1370149"/>
                  <a:gd name="connsiteX89" fmla="*/ 956133 w 1703464"/>
                  <a:gd name="connsiteY89" fmla="*/ 653604 h 1370149"/>
                  <a:gd name="connsiteX90" fmla="*/ 963341 w 1703464"/>
                  <a:gd name="connsiteY90" fmla="*/ 653002 h 1370149"/>
                  <a:gd name="connsiteX91" fmla="*/ 971270 w 1703464"/>
                  <a:gd name="connsiteY91" fmla="*/ 652039 h 1370149"/>
                  <a:gd name="connsiteX92" fmla="*/ 979679 w 1703464"/>
                  <a:gd name="connsiteY92" fmla="*/ 650956 h 1370149"/>
                  <a:gd name="connsiteX93" fmla="*/ 985686 w 1703464"/>
                  <a:gd name="connsiteY93" fmla="*/ 649873 h 1370149"/>
                  <a:gd name="connsiteX94" fmla="*/ 995897 w 1703464"/>
                  <a:gd name="connsiteY94" fmla="*/ 648068 h 1370149"/>
                  <a:gd name="connsiteX95" fmla="*/ 999862 w 1703464"/>
                  <a:gd name="connsiteY95" fmla="*/ 647226 h 1370149"/>
                  <a:gd name="connsiteX96" fmla="*/ 1011995 w 1703464"/>
                  <a:gd name="connsiteY96" fmla="*/ 644458 h 1370149"/>
                  <a:gd name="connsiteX97" fmla="*/ 1013797 w 1703464"/>
                  <a:gd name="connsiteY97" fmla="*/ 643976 h 1370149"/>
                  <a:gd name="connsiteX98" fmla="*/ 1125760 w 1703464"/>
                  <a:gd name="connsiteY98" fmla="*/ 589820 h 1370149"/>
                  <a:gd name="connsiteX99" fmla="*/ 1129244 w 1703464"/>
                  <a:gd name="connsiteY99" fmla="*/ 587052 h 1370149"/>
                  <a:gd name="connsiteX100" fmla="*/ 1137774 w 1703464"/>
                  <a:gd name="connsiteY100" fmla="*/ 580313 h 1370149"/>
                  <a:gd name="connsiteX101" fmla="*/ 1193034 w 1703464"/>
                  <a:gd name="connsiteY101" fmla="*/ 522185 h 1370149"/>
                  <a:gd name="connsiteX102" fmla="*/ 1193635 w 1703464"/>
                  <a:gd name="connsiteY102" fmla="*/ 521343 h 1370149"/>
                  <a:gd name="connsiteX103" fmla="*/ 1202164 w 1703464"/>
                  <a:gd name="connsiteY103" fmla="*/ 509188 h 1370149"/>
                  <a:gd name="connsiteX104" fmla="*/ 1203726 w 1703464"/>
                  <a:gd name="connsiteY104" fmla="*/ 506660 h 1370149"/>
                  <a:gd name="connsiteX105" fmla="*/ 1210694 w 1703464"/>
                  <a:gd name="connsiteY105" fmla="*/ 495709 h 1370149"/>
                  <a:gd name="connsiteX106" fmla="*/ 1212256 w 1703464"/>
                  <a:gd name="connsiteY106" fmla="*/ 493061 h 1370149"/>
                  <a:gd name="connsiteX107" fmla="*/ 1218623 w 1703464"/>
                  <a:gd name="connsiteY107" fmla="*/ 481749 h 1370149"/>
                  <a:gd name="connsiteX108" fmla="*/ 1219584 w 1703464"/>
                  <a:gd name="connsiteY108" fmla="*/ 479943 h 1370149"/>
                  <a:gd name="connsiteX109" fmla="*/ 1257065 w 1703464"/>
                  <a:gd name="connsiteY109" fmla="*/ 340341 h 1370149"/>
                  <a:gd name="connsiteX110" fmla="*/ 1257065 w 1703464"/>
                  <a:gd name="connsiteY110" fmla="*/ 339619 h 1370149"/>
                  <a:gd name="connsiteX111" fmla="*/ 1257065 w 1703464"/>
                  <a:gd name="connsiteY111" fmla="*/ 337573 h 1370149"/>
                  <a:gd name="connsiteX112" fmla="*/ 1257305 w 1703464"/>
                  <a:gd name="connsiteY112" fmla="*/ 327344 h 1370149"/>
                  <a:gd name="connsiteX113" fmla="*/ 1257065 w 1703464"/>
                  <a:gd name="connsiteY113" fmla="*/ 317114 h 1370149"/>
                  <a:gd name="connsiteX114" fmla="*/ 1257065 w 1703464"/>
                  <a:gd name="connsiteY114" fmla="*/ 248396 h 1370149"/>
                  <a:gd name="connsiteX115" fmla="*/ 1455403 w 1703464"/>
                  <a:gd name="connsiteY115" fmla="*/ 49703 h 1370149"/>
                  <a:gd name="connsiteX116" fmla="*/ 1653742 w 1703464"/>
                  <a:gd name="connsiteY116" fmla="*/ 248396 h 1370149"/>
                  <a:gd name="connsiteX117" fmla="*/ 1653742 w 1703464"/>
                  <a:gd name="connsiteY117" fmla="*/ 734116 h 1370149"/>
                  <a:gd name="connsiteX118" fmla="*/ 1459969 w 1703464"/>
                  <a:gd name="connsiteY118" fmla="*/ 917765 h 1370149"/>
                  <a:gd name="connsiteX119" fmla="*/ 1158196 w 1703464"/>
                  <a:gd name="connsiteY119" fmla="*/ 715703 h 1370149"/>
                  <a:gd name="connsiteX120" fmla="*/ 1133449 w 1703464"/>
                  <a:gd name="connsiteY120" fmla="*/ 740494 h 1370149"/>
                  <a:gd name="connsiteX121" fmla="*/ 1158196 w 1703464"/>
                  <a:gd name="connsiteY121" fmla="*/ 765286 h 1370149"/>
                  <a:gd name="connsiteX122" fmla="*/ 1435341 w 1703464"/>
                  <a:gd name="connsiteY122" fmla="*/ 1042926 h 1370149"/>
                  <a:gd name="connsiteX123" fmla="*/ 1158196 w 1703464"/>
                  <a:gd name="connsiteY123" fmla="*/ 1320566 h 1370149"/>
                  <a:gd name="connsiteX124" fmla="*/ 856904 w 1703464"/>
                  <a:gd name="connsiteY124" fmla="*/ 1320566 h 1370149"/>
                  <a:gd name="connsiteX125" fmla="*/ 856544 w 1703464"/>
                  <a:gd name="connsiteY125" fmla="*/ 1320566 h 1370149"/>
                  <a:gd name="connsiteX126" fmla="*/ 856183 w 1703464"/>
                  <a:gd name="connsiteY126" fmla="*/ 1320566 h 1370149"/>
                  <a:gd name="connsiteX127" fmla="*/ 579038 w 1703464"/>
                  <a:gd name="connsiteY127" fmla="*/ 1042926 h 1370149"/>
                  <a:gd name="connsiteX128" fmla="*/ 856183 w 1703464"/>
                  <a:gd name="connsiteY128" fmla="*/ 765286 h 1370149"/>
                  <a:gd name="connsiteX129" fmla="*/ 1132248 w 1703464"/>
                  <a:gd name="connsiteY129" fmla="*/ 1018135 h 1370149"/>
                  <a:gd name="connsiteX130" fmla="*/ 856183 w 1703464"/>
                  <a:gd name="connsiteY130" fmla="*/ 1018135 h 1370149"/>
                  <a:gd name="connsiteX131" fmla="*/ 831436 w 1703464"/>
                  <a:gd name="connsiteY131" fmla="*/ 1042926 h 1370149"/>
                  <a:gd name="connsiteX132" fmla="*/ 856183 w 1703464"/>
                  <a:gd name="connsiteY132" fmla="*/ 1067718 h 1370149"/>
                  <a:gd name="connsiteX133" fmla="*/ 1158076 w 1703464"/>
                  <a:gd name="connsiteY133" fmla="*/ 1067718 h 1370149"/>
                  <a:gd name="connsiteX134" fmla="*/ 1182823 w 1703464"/>
                  <a:gd name="connsiteY134" fmla="*/ 1042926 h 1370149"/>
                  <a:gd name="connsiteX135" fmla="*/ 856183 w 1703464"/>
                  <a:gd name="connsiteY135" fmla="*/ 715703 h 1370149"/>
                  <a:gd name="connsiteX136" fmla="*/ 529543 w 1703464"/>
                  <a:gd name="connsiteY136" fmla="*/ 1042926 h 1370149"/>
                  <a:gd name="connsiteX137" fmla="*/ 529543 w 1703464"/>
                  <a:gd name="connsiteY137" fmla="*/ 1285064 h 1370149"/>
                  <a:gd name="connsiteX138" fmla="*/ 512485 w 1703464"/>
                  <a:gd name="connsiteY138" fmla="*/ 1302153 h 1370149"/>
                  <a:gd name="connsiteX139" fmla="*/ 495426 w 1703464"/>
                  <a:gd name="connsiteY139" fmla="*/ 1285064 h 1370149"/>
                  <a:gd name="connsiteX140" fmla="*/ 495426 w 1703464"/>
                  <a:gd name="connsiteY140" fmla="*/ 963858 h 1370149"/>
                  <a:gd name="connsiteX141" fmla="*/ 247713 w 1703464"/>
                  <a:gd name="connsiteY141" fmla="*/ 715703 h 1370149"/>
                  <a:gd name="connsiteX142" fmla="*/ 0 w 1703464"/>
                  <a:gd name="connsiteY142" fmla="*/ 963858 h 1370149"/>
                  <a:gd name="connsiteX143" fmla="*/ 0 w 1703464"/>
                  <a:gd name="connsiteY143" fmla="*/ 1251006 h 1370149"/>
                  <a:gd name="connsiteX144" fmla="*/ 24747 w 1703464"/>
                  <a:gd name="connsiteY144" fmla="*/ 1275797 h 1370149"/>
                  <a:gd name="connsiteX145" fmla="*/ 49495 w 1703464"/>
                  <a:gd name="connsiteY145" fmla="*/ 1251006 h 1370149"/>
                  <a:gd name="connsiteX146" fmla="*/ 49495 w 1703464"/>
                  <a:gd name="connsiteY146" fmla="*/ 963858 h 1370149"/>
                  <a:gd name="connsiteX147" fmla="*/ 247833 w 1703464"/>
                  <a:gd name="connsiteY147" fmla="*/ 765165 h 1370149"/>
                  <a:gd name="connsiteX148" fmla="*/ 446172 w 1703464"/>
                  <a:gd name="connsiteY148" fmla="*/ 963858 h 1370149"/>
                  <a:gd name="connsiteX149" fmla="*/ 446172 w 1703464"/>
                  <a:gd name="connsiteY149" fmla="*/ 1285064 h 1370149"/>
                  <a:gd name="connsiteX150" fmla="*/ 512725 w 1703464"/>
                  <a:gd name="connsiteY150" fmla="*/ 1351736 h 1370149"/>
                  <a:gd name="connsiteX151" fmla="*/ 579278 w 1703464"/>
                  <a:gd name="connsiteY151" fmla="*/ 1285064 h 1370149"/>
                  <a:gd name="connsiteX152" fmla="*/ 579278 w 1703464"/>
                  <a:gd name="connsiteY152" fmla="*/ 1215744 h 1370149"/>
                  <a:gd name="connsiteX153" fmla="*/ 856424 w 1703464"/>
                  <a:gd name="connsiteY153" fmla="*/ 1370149 h 1370149"/>
                  <a:gd name="connsiteX154" fmla="*/ 856784 w 1703464"/>
                  <a:gd name="connsiteY154" fmla="*/ 1370149 h 1370149"/>
                  <a:gd name="connsiteX155" fmla="*/ 857144 w 1703464"/>
                  <a:gd name="connsiteY155" fmla="*/ 1370149 h 1370149"/>
                  <a:gd name="connsiteX156" fmla="*/ 1158436 w 1703464"/>
                  <a:gd name="connsiteY156" fmla="*/ 1370149 h 1370149"/>
                  <a:gd name="connsiteX157" fmla="*/ 1457926 w 1703464"/>
                  <a:gd name="connsiteY157" fmla="*/ 1173503 h 1370149"/>
                  <a:gd name="connsiteX158" fmla="*/ 1671882 w 1703464"/>
                  <a:gd name="connsiteY158" fmla="*/ 1369187 h 1370149"/>
                  <a:gd name="connsiteX159" fmla="*/ 1678730 w 1703464"/>
                  <a:gd name="connsiteY159" fmla="*/ 1370149 h 1370149"/>
                  <a:gd name="connsiteX160" fmla="*/ 1702516 w 1703464"/>
                  <a:gd name="connsiteY160" fmla="*/ 1352218 h 1370149"/>
                  <a:gd name="connsiteX161" fmla="*/ 1685577 w 1703464"/>
                  <a:gd name="connsiteY161" fmla="*/ 1321529 h 1370149"/>
                  <a:gd name="connsiteX162" fmla="*/ 1485437 w 1703464"/>
                  <a:gd name="connsiteY162" fmla="*/ 1067958 h 1370149"/>
                  <a:gd name="connsiteX163" fmla="*/ 1485076 w 1703464"/>
                  <a:gd name="connsiteY163" fmla="*/ 1042806 h 1370149"/>
                  <a:gd name="connsiteX164" fmla="*/ 1679450 w 1703464"/>
                  <a:gd name="connsiteY164" fmla="*/ 777682 h 1370149"/>
                  <a:gd name="connsiteX165" fmla="*/ 1105938 w 1703464"/>
                  <a:gd name="connsiteY165" fmla="*/ 542042 h 1370149"/>
                  <a:gd name="connsiteX166" fmla="*/ 1084915 w 1703464"/>
                  <a:gd name="connsiteY166" fmla="*/ 557687 h 1370149"/>
                  <a:gd name="connsiteX167" fmla="*/ 1082513 w 1703464"/>
                  <a:gd name="connsiteY167" fmla="*/ 559252 h 1370149"/>
                  <a:gd name="connsiteX168" fmla="*/ 1062090 w 1703464"/>
                  <a:gd name="connsiteY168" fmla="*/ 571527 h 1370149"/>
                  <a:gd name="connsiteX169" fmla="*/ 1058486 w 1703464"/>
                  <a:gd name="connsiteY169" fmla="*/ 573453 h 1370149"/>
                  <a:gd name="connsiteX170" fmla="*/ 1037823 w 1703464"/>
                  <a:gd name="connsiteY170" fmla="*/ 583201 h 1370149"/>
                  <a:gd name="connsiteX171" fmla="*/ 1033979 w 1703464"/>
                  <a:gd name="connsiteY171" fmla="*/ 584766 h 1370149"/>
                  <a:gd name="connsiteX172" fmla="*/ 1012235 w 1703464"/>
                  <a:gd name="connsiteY172" fmla="*/ 592588 h 1370149"/>
                  <a:gd name="connsiteX173" fmla="*/ 1009112 w 1703464"/>
                  <a:gd name="connsiteY173" fmla="*/ 593431 h 1370149"/>
                  <a:gd name="connsiteX174" fmla="*/ 985446 w 1703464"/>
                  <a:gd name="connsiteY174" fmla="*/ 599327 h 1370149"/>
                  <a:gd name="connsiteX175" fmla="*/ 983644 w 1703464"/>
                  <a:gd name="connsiteY175" fmla="*/ 599689 h 1370149"/>
                  <a:gd name="connsiteX176" fmla="*/ 958176 w 1703464"/>
                  <a:gd name="connsiteY176" fmla="*/ 603419 h 1370149"/>
                  <a:gd name="connsiteX177" fmla="*/ 957455 w 1703464"/>
                  <a:gd name="connsiteY177" fmla="*/ 603419 h 1370149"/>
                  <a:gd name="connsiteX178" fmla="*/ 930425 w 1703464"/>
                  <a:gd name="connsiteY178" fmla="*/ 604743 h 1370149"/>
                  <a:gd name="connsiteX179" fmla="*/ 904116 w 1703464"/>
                  <a:gd name="connsiteY179" fmla="*/ 603419 h 1370149"/>
                  <a:gd name="connsiteX180" fmla="*/ 902434 w 1703464"/>
                  <a:gd name="connsiteY180" fmla="*/ 603299 h 1370149"/>
                  <a:gd name="connsiteX181" fmla="*/ 878648 w 1703464"/>
                  <a:gd name="connsiteY181" fmla="*/ 599809 h 1370149"/>
                  <a:gd name="connsiteX182" fmla="*/ 874684 w 1703464"/>
                  <a:gd name="connsiteY182" fmla="*/ 599087 h 1370149"/>
                  <a:gd name="connsiteX183" fmla="*/ 853781 w 1703464"/>
                  <a:gd name="connsiteY183" fmla="*/ 593912 h 1370149"/>
                  <a:gd name="connsiteX184" fmla="*/ 846332 w 1703464"/>
                  <a:gd name="connsiteY184" fmla="*/ 591746 h 1370149"/>
                  <a:gd name="connsiteX185" fmla="*/ 829514 w 1703464"/>
                  <a:gd name="connsiteY185" fmla="*/ 585728 h 1370149"/>
                  <a:gd name="connsiteX186" fmla="*/ 819062 w 1703464"/>
                  <a:gd name="connsiteY186" fmla="*/ 581396 h 1370149"/>
                  <a:gd name="connsiteX187" fmla="*/ 805608 w 1703464"/>
                  <a:gd name="connsiteY187" fmla="*/ 575017 h 1370149"/>
                  <a:gd name="connsiteX188" fmla="*/ 794075 w 1703464"/>
                  <a:gd name="connsiteY188" fmla="*/ 568880 h 1370149"/>
                  <a:gd name="connsiteX189" fmla="*/ 782182 w 1703464"/>
                  <a:gd name="connsiteY189" fmla="*/ 561779 h 1370149"/>
                  <a:gd name="connsiteX190" fmla="*/ 771490 w 1703464"/>
                  <a:gd name="connsiteY190" fmla="*/ 554679 h 1370149"/>
                  <a:gd name="connsiteX191" fmla="*/ 759357 w 1703464"/>
                  <a:gd name="connsiteY191" fmla="*/ 545653 h 1370149"/>
                  <a:gd name="connsiteX192" fmla="*/ 750587 w 1703464"/>
                  <a:gd name="connsiteY192" fmla="*/ 538432 h 1370149"/>
                  <a:gd name="connsiteX193" fmla="*/ 737973 w 1703464"/>
                  <a:gd name="connsiteY193" fmla="*/ 526999 h 1370149"/>
                  <a:gd name="connsiteX194" fmla="*/ 730645 w 1703464"/>
                  <a:gd name="connsiteY194" fmla="*/ 519658 h 1370149"/>
                  <a:gd name="connsiteX195" fmla="*/ 719232 w 1703464"/>
                  <a:gd name="connsiteY195" fmla="*/ 507021 h 1370149"/>
                  <a:gd name="connsiteX196" fmla="*/ 712024 w 1703464"/>
                  <a:gd name="connsiteY196" fmla="*/ 498116 h 1370149"/>
                  <a:gd name="connsiteX197" fmla="*/ 703135 w 1703464"/>
                  <a:gd name="connsiteY197" fmla="*/ 486201 h 1370149"/>
                  <a:gd name="connsiteX198" fmla="*/ 695927 w 1703464"/>
                  <a:gd name="connsiteY198" fmla="*/ 475370 h 1370149"/>
                  <a:gd name="connsiteX199" fmla="*/ 688959 w 1703464"/>
                  <a:gd name="connsiteY199" fmla="*/ 463697 h 1370149"/>
                  <a:gd name="connsiteX200" fmla="*/ 682712 w 1703464"/>
                  <a:gd name="connsiteY200" fmla="*/ 452023 h 1370149"/>
                  <a:gd name="connsiteX201" fmla="*/ 676465 w 1703464"/>
                  <a:gd name="connsiteY201" fmla="*/ 438785 h 1370149"/>
                  <a:gd name="connsiteX202" fmla="*/ 672020 w 1703464"/>
                  <a:gd name="connsiteY202" fmla="*/ 428074 h 1370149"/>
                  <a:gd name="connsiteX203" fmla="*/ 666014 w 1703464"/>
                  <a:gd name="connsiteY203" fmla="*/ 411346 h 1370149"/>
                  <a:gd name="connsiteX204" fmla="*/ 663731 w 1703464"/>
                  <a:gd name="connsiteY204" fmla="*/ 403764 h 1370149"/>
                  <a:gd name="connsiteX205" fmla="*/ 658566 w 1703464"/>
                  <a:gd name="connsiteY205" fmla="*/ 382944 h 1370149"/>
                  <a:gd name="connsiteX206" fmla="*/ 657845 w 1703464"/>
                  <a:gd name="connsiteY206" fmla="*/ 378972 h 1370149"/>
                  <a:gd name="connsiteX207" fmla="*/ 654361 w 1703464"/>
                  <a:gd name="connsiteY207" fmla="*/ 355264 h 1370149"/>
                  <a:gd name="connsiteX208" fmla="*/ 654241 w 1703464"/>
                  <a:gd name="connsiteY208" fmla="*/ 353579 h 1370149"/>
                  <a:gd name="connsiteX209" fmla="*/ 652919 w 1703464"/>
                  <a:gd name="connsiteY209" fmla="*/ 327223 h 1370149"/>
                  <a:gd name="connsiteX210" fmla="*/ 654241 w 1703464"/>
                  <a:gd name="connsiteY210" fmla="*/ 300867 h 1370149"/>
                  <a:gd name="connsiteX211" fmla="*/ 654361 w 1703464"/>
                  <a:gd name="connsiteY211" fmla="*/ 299182 h 1370149"/>
                  <a:gd name="connsiteX212" fmla="*/ 657845 w 1703464"/>
                  <a:gd name="connsiteY212" fmla="*/ 275354 h 1370149"/>
                  <a:gd name="connsiteX213" fmla="*/ 658566 w 1703464"/>
                  <a:gd name="connsiteY213" fmla="*/ 271382 h 1370149"/>
                  <a:gd name="connsiteX214" fmla="*/ 663731 w 1703464"/>
                  <a:gd name="connsiteY214" fmla="*/ 250562 h 1370149"/>
                  <a:gd name="connsiteX215" fmla="*/ 665894 w 1703464"/>
                  <a:gd name="connsiteY215" fmla="*/ 243101 h 1370149"/>
                  <a:gd name="connsiteX216" fmla="*/ 671900 w 1703464"/>
                  <a:gd name="connsiteY216" fmla="*/ 226252 h 1370149"/>
                  <a:gd name="connsiteX217" fmla="*/ 676225 w 1703464"/>
                  <a:gd name="connsiteY217" fmla="*/ 215782 h 1370149"/>
                  <a:gd name="connsiteX218" fmla="*/ 678387 w 1703464"/>
                  <a:gd name="connsiteY218" fmla="*/ 211209 h 1370149"/>
                  <a:gd name="connsiteX219" fmla="*/ 690761 w 1703464"/>
                  <a:gd name="connsiteY219" fmla="*/ 187380 h 1370149"/>
                  <a:gd name="connsiteX220" fmla="*/ 691962 w 1703464"/>
                  <a:gd name="connsiteY220" fmla="*/ 185334 h 1370149"/>
                  <a:gd name="connsiteX221" fmla="*/ 705297 w 1703464"/>
                  <a:gd name="connsiteY221" fmla="*/ 164996 h 1370149"/>
                  <a:gd name="connsiteX222" fmla="*/ 708180 w 1703464"/>
                  <a:gd name="connsiteY222" fmla="*/ 161024 h 1370149"/>
                  <a:gd name="connsiteX223" fmla="*/ 722116 w 1703464"/>
                  <a:gd name="connsiteY223" fmla="*/ 143815 h 1370149"/>
                  <a:gd name="connsiteX224" fmla="*/ 726320 w 1703464"/>
                  <a:gd name="connsiteY224" fmla="*/ 139121 h 1370149"/>
                  <a:gd name="connsiteX225" fmla="*/ 741937 w 1703464"/>
                  <a:gd name="connsiteY225" fmla="*/ 123356 h 1370149"/>
                  <a:gd name="connsiteX226" fmla="*/ 745662 w 1703464"/>
                  <a:gd name="connsiteY226" fmla="*/ 119986 h 1370149"/>
                  <a:gd name="connsiteX227" fmla="*/ 761279 w 1703464"/>
                  <a:gd name="connsiteY227" fmla="*/ 107109 h 1370149"/>
                  <a:gd name="connsiteX228" fmla="*/ 765964 w 1703464"/>
                  <a:gd name="connsiteY228" fmla="*/ 103619 h 1370149"/>
                  <a:gd name="connsiteX229" fmla="*/ 781821 w 1703464"/>
                  <a:gd name="connsiteY229" fmla="*/ 92787 h 1370149"/>
                  <a:gd name="connsiteX230" fmla="*/ 787588 w 1703464"/>
                  <a:gd name="connsiteY230" fmla="*/ 89297 h 1370149"/>
                  <a:gd name="connsiteX231" fmla="*/ 803565 w 1703464"/>
                  <a:gd name="connsiteY231" fmla="*/ 80392 h 1370149"/>
                  <a:gd name="connsiteX232" fmla="*/ 810413 w 1703464"/>
                  <a:gd name="connsiteY232" fmla="*/ 77022 h 1370149"/>
                  <a:gd name="connsiteX233" fmla="*/ 826150 w 1703464"/>
                  <a:gd name="connsiteY233" fmla="*/ 70042 h 1370149"/>
                  <a:gd name="connsiteX234" fmla="*/ 834199 w 1703464"/>
                  <a:gd name="connsiteY234" fmla="*/ 66913 h 1370149"/>
                  <a:gd name="connsiteX235" fmla="*/ 849456 w 1703464"/>
                  <a:gd name="connsiteY235" fmla="*/ 61738 h 1370149"/>
                  <a:gd name="connsiteX236" fmla="*/ 858946 w 1703464"/>
                  <a:gd name="connsiteY236" fmla="*/ 58970 h 1370149"/>
                  <a:gd name="connsiteX237" fmla="*/ 873603 w 1703464"/>
                  <a:gd name="connsiteY237" fmla="*/ 55480 h 1370149"/>
                  <a:gd name="connsiteX238" fmla="*/ 884414 w 1703464"/>
                  <a:gd name="connsiteY238" fmla="*/ 53434 h 1370149"/>
                  <a:gd name="connsiteX239" fmla="*/ 898230 w 1703464"/>
                  <a:gd name="connsiteY239" fmla="*/ 51508 h 1370149"/>
                  <a:gd name="connsiteX240" fmla="*/ 910483 w 1703464"/>
                  <a:gd name="connsiteY240" fmla="*/ 50305 h 1370149"/>
                  <a:gd name="connsiteX241" fmla="*/ 930185 w 1703464"/>
                  <a:gd name="connsiteY241" fmla="*/ 49342 h 1370149"/>
                  <a:gd name="connsiteX242" fmla="*/ 954812 w 1703464"/>
                  <a:gd name="connsiteY242" fmla="*/ 50425 h 1370149"/>
                  <a:gd name="connsiteX243" fmla="*/ 956254 w 1703464"/>
                  <a:gd name="connsiteY243" fmla="*/ 50425 h 1370149"/>
                  <a:gd name="connsiteX244" fmla="*/ 980280 w 1703464"/>
                  <a:gd name="connsiteY244" fmla="*/ 53795 h 1370149"/>
                  <a:gd name="connsiteX245" fmla="*/ 981601 w 1703464"/>
                  <a:gd name="connsiteY245" fmla="*/ 54036 h 1370149"/>
                  <a:gd name="connsiteX246" fmla="*/ 1005268 w 1703464"/>
                  <a:gd name="connsiteY246" fmla="*/ 59572 h 1370149"/>
                  <a:gd name="connsiteX247" fmla="*/ 1006349 w 1703464"/>
                  <a:gd name="connsiteY247" fmla="*/ 59933 h 1370149"/>
                  <a:gd name="connsiteX248" fmla="*/ 1029534 w 1703464"/>
                  <a:gd name="connsiteY248" fmla="*/ 67755 h 1370149"/>
                  <a:gd name="connsiteX249" fmla="*/ 1030375 w 1703464"/>
                  <a:gd name="connsiteY249" fmla="*/ 68116 h 1370149"/>
                  <a:gd name="connsiteX250" fmla="*/ 1052960 w 1703464"/>
                  <a:gd name="connsiteY250" fmla="*/ 78105 h 1370149"/>
                  <a:gd name="connsiteX251" fmla="*/ 1053561 w 1703464"/>
                  <a:gd name="connsiteY251" fmla="*/ 78346 h 1370149"/>
                  <a:gd name="connsiteX252" fmla="*/ 1075425 w 1703464"/>
                  <a:gd name="connsiteY252" fmla="*/ 90501 h 1370149"/>
                  <a:gd name="connsiteX253" fmla="*/ 1075425 w 1703464"/>
                  <a:gd name="connsiteY253" fmla="*/ 90501 h 1370149"/>
                  <a:gd name="connsiteX254" fmla="*/ 1116390 w 1703464"/>
                  <a:gd name="connsiteY254" fmla="*/ 121430 h 1370149"/>
                  <a:gd name="connsiteX255" fmla="*/ 1181982 w 1703464"/>
                  <a:gd name="connsiteY255" fmla="*/ 211088 h 1370149"/>
                  <a:gd name="connsiteX256" fmla="*/ 1182343 w 1703464"/>
                  <a:gd name="connsiteY256" fmla="*/ 211690 h 1370149"/>
                  <a:gd name="connsiteX257" fmla="*/ 1207210 w 1703464"/>
                  <a:gd name="connsiteY257" fmla="*/ 316753 h 1370149"/>
                  <a:gd name="connsiteX258" fmla="*/ 1207210 w 1703464"/>
                  <a:gd name="connsiteY258" fmla="*/ 326983 h 1370149"/>
                  <a:gd name="connsiteX259" fmla="*/ 1126001 w 1703464"/>
                  <a:gd name="connsiteY259" fmla="*/ 523268 h 1370149"/>
                  <a:gd name="connsiteX260" fmla="*/ 1105698 w 1703464"/>
                  <a:gd name="connsiteY260" fmla="*/ 541802 h 1370149"/>
                  <a:gd name="connsiteX261" fmla="*/ 1105458 w 1703464"/>
                  <a:gd name="connsiteY261" fmla="*/ 541922 h 13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703464" h="1370149">
                    <a:moveTo>
                      <a:pt x="1679210" y="777441"/>
                    </a:moveTo>
                    <a:lnTo>
                      <a:pt x="1685457" y="775636"/>
                    </a:lnTo>
                    <a:cubicBezTo>
                      <a:pt x="1696029" y="772507"/>
                      <a:pt x="1703237" y="762879"/>
                      <a:pt x="1703237" y="751927"/>
                    </a:cubicBezTo>
                    <a:lnTo>
                      <a:pt x="1703237" y="248155"/>
                    </a:lnTo>
                    <a:cubicBezTo>
                      <a:pt x="1703237" y="111321"/>
                      <a:pt x="1592114" y="0"/>
                      <a:pt x="1455524" y="0"/>
                    </a:cubicBezTo>
                    <a:cubicBezTo>
                      <a:pt x="1344762" y="0"/>
                      <a:pt x="1250818" y="73171"/>
                      <a:pt x="1219223" y="173661"/>
                    </a:cubicBezTo>
                    <a:cubicBezTo>
                      <a:pt x="1214658" y="164996"/>
                      <a:pt x="1209613" y="156571"/>
                      <a:pt x="1204327" y="148508"/>
                    </a:cubicBezTo>
                    <a:cubicBezTo>
                      <a:pt x="1203967" y="148027"/>
                      <a:pt x="1203726" y="147545"/>
                      <a:pt x="1203366" y="147064"/>
                    </a:cubicBezTo>
                    <a:cubicBezTo>
                      <a:pt x="1200963" y="143454"/>
                      <a:pt x="1198440" y="139843"/>
                      <a:pt x="1195918" y="136233"/>
                    </a:cubicBezTo>
                    <a:cubicBezTo>
                      <a:pt x="1195197" y="135270"/>
                      <a:pt x="1194596" y="134307"/>
                      <a:pt x="1193875" y="133344"/>
                    </a:cubicBezTo>
                    <a:cubicBezTo>
                      <a:pt x="1191473" y="130095"/>
                      <a:pt x="1189070" y="126966"/>
                      <a:pt x="1186547" y="123837"/>
                    </a:cubicBezTo>
                    <a:cubicBezTo>
                      <a:pt x="1185586" y="122754"/>
                      <a:pt x="1184745" y="121550"/>
                      <a:pt x="1183784" y="120347"/>
                    </a:cubicBezTo>
                    <a:cubicBezTo>
                      <a:pt x="1181141" y="117098"/>
                      <a:pt x="1178378" y="113969"/>
                      <a:pt x="1175615" y="110840"/>
                    </a:cubicBezTo>
                    <a:cubicBezTo>
                      <a:pt x="1174774" y="109997"/>
                      <a:pt x="1174054" y="109034"/>
                      <a:pt x="1173333" y="108192"/>
                    </a:cubicBezTo>
                    <a:cubicBezTo>
                      <a:pt x="1160238" y="93630"/>
                      <a:pt x="1145702" y="80271"/>
                      <a:pt x="1130205" y="68237"/>
                    </a:cubicBezTo>
                    <a:cubicBezTo>
                      <a:pt x="1129124" y="67394"/>
                      <a:pt x="1127923" y="66431"/>
                      <a:pt x="1126842" y="65589"/>
                    </a:cubicBezTo>
                    <a:cubicBezTo>
                      <a:pt x="1124439" y="63784"/>
                      <a:pt x="1122036" y="62099"/>
                      <a:pt x="1119514" y="60294"/>
                    </a:cubicBezTo>
                    <a:cubicBezTo>
                      <a:pt x="1117711" y="59090"/>
                      <a:pt x="1116030" y="57766"/>
                      <a:pt x="1114228" y="56563"/>
                    </a:cubicBezTo>
                    <a:cubicBezTo>
                      <a:pt x="1111825" y="54878"/>
                      <a:pt x="1109302" y="53314"/>
                      <a:pt x="1106780" y="51749"/>
                    </a:cubicBezTo>
                    <a:cubicBezTo>
                      <a:pt x="1104977" y="50666"/>
                      <a:pt x="1103296" y="49463"/>
                      <a:pt x="1101494" y="48259"/>
                    </a:cubicBezTo>
                    <a:cubicBezTo>
                      <a:pt x="1098851" y="46574"/>
                      <a:pt x="1096088" y="45010"/>
                      <a:pt x="1093325" y="43445"/>
                    </a:cubicBezTo>
                    <a:cubicBezTo>
                      <a:pt x="1091643" y="42482"/>
                      <a:pt x="1089961" y="41520"/>
                      <a:pt x="1088279" y="40557"/>
                    </a:cubicBezTo>
                    <a:cubicBezTo>
                      <a:pt x="1085396" y="38992"/>
                      <a:pt x="1082393" y="37428"/>
                      <a:pt x="1079389" y="35863"/>
                    </a:cubicBezTo>
                    <a:cubicBezTo>
                      <a:pt x="1077828" y="35141"/>
                      <a:pt x="1076386" y="34299"/>
                      <a:pt x="1074824" y="33577"/>
                    </a:cubicBezTo>
                    <a:cubicBezTo>
                      <a:pt x="1071701" y="32012"/>
                      <a:pt x="1068457" y="30568"/>
                      <a:pt x="1065214" y="29124"/>
                    </a:cubicBezTo>
                    <a:cubicBezTo>
                      <a:pt x="1063892" y="28522"/>
                      <a:pt x="1062451" y="27800"/>
                      <a:pt x="1061129" y="27198"/>
                    </a:cubicBezTo>
                    <a:cubicBezTo>
                      <a:pt x="1057765" y="25754"/>
                      <a:pt x="1054402" y="24310"/>
                      <a:pt x="1050918" y="22986"/>
                    </a:cubicBezTo>
                    <a:cubicBezTo>
                      <a:pt x="1049596" y="22505"/>
                      <a:pt x="1048395" y="22024"/>
                      <a:pt x="1047074" y="21542"/>
                    </a:cubicBezTo>
                    <a:cubicBezTo>
                      <a:pt x="1043590" y="20218"/>
                      <a:pt x="1039986" y="18894"/>
                      <a:pt x="1036382" y="17691"/>
                    </a:cubicBezTo>
                    <a:cubicBezTo>
                      <a:pt x="1035181" y="17330"/>
                      <a:pt x="1033979" y="16849"/>
                      <a:pt x="1032778" y="16488"/>
                    </a:cubicBezTo>
                    <a:cubicBezTo>
                      <a:pt x="1029174" y="15284"/>
                      <a:pt x="1025450" y="14201"/>
                      <a:pt x="1021726" y="13118"/>
                    </a:cubicBezTo>
                    <a:cubicBezTo>
                      <a:pt x="1020524" y="12757"/>
                      <a:pt x="1019323" y="12396"/>
                      <a:pt x="1018122" y="12155"/>
                    </a:cubicBezTo>
                    <a:cubicBezTo>
                      <a:pt x="1014398" y="11072"/>
                      <a:pt x="1010674" y="10109"/>
                      <a:pt x="1006949" y="9267"/>
                    </a:cubicBezTo>
                    <a:cubicBezTo>
                      <a:pt x="1005628" y="8906"/>
                      <a:pt x="1004427" y="8665"/>
                      <a:pt x="1003105" y="8424"/>
                    </a:cubicBezTo>
                    <a:cubicBezTo>
                      <a:pt x="999381" y="7582"/>
                      <a:pt x="995777" y="6739"/>
                      <a:pt x="992053" y="6138"/>
                    </a:cubicBezTo>
                    <a:cubicBezTo>
                      <a:pt x="990611" y="5897"/>
                      <a:pt x="989290" y="5656"/>
                      <a:pt x="987848" y="5416"/>
                    </a:cubicBezTo>
                    <a:cubicBezTo>
                      <a:pt x="984244" y="4814"/>
                      <a:pt x="980640" y="4212"/>
                      <a:pt x="977037" y="3610"/>
                    </a:cubicBezTo>
                    <a:cubicBezTo>
                      <a:pt x="975355" y="3370"/>
                      <a:pt x="973673" y="3129"/>
                      <a:pt x="971991" y="3009"/>
                    </a:cubicBezTo>
                    <a:cubicBezTo>
                      <a:pt x="968627" y="2527"/>
                      <a:pt x="965263" y="2166"/>
                      <a:pt x="961780" y="1805"/>
                    </a:cubicBezTo>
                    <a:cubicBezTo>
                      <a:pt x="959617" y="1565"/>
                      <a:pt x="957335" y="1444"/>
                      <a:pt x="955172" y="1324"/>
                    </a:cubicBezTo>
                    <a:cubicBezTo>
                      <a:pt x="952289" y="1083"/>
                      <a:pt x="949286" y="842"/>
                      <a:pt x="946403" y="722"/>
                    </a:cubicBezTo>
                    <a:cubicBezTo>
                      <a:pt x="942078" y="481"/>
                      <a:pt x="937753" y="481"/>
                      <a:pt x="933428" y="361"/>
                    </a:cubicBezTo>
                    <a:cubicBezTo>
                      <a:pt x="932587" y="361"/>
                      <a:pt x="931747" y="361"/>
                      <a:pt x="930785" y="361"/>
                    </a:cubicBezTo>
                    <a:lnTo>
                      <a:pt x="930545" y="361"/>
                    </a:lnTo>
                    <a:cubicBezTo>
                      <a:pt x="929704" y="361"/>
                      <a:pt x="928863" y="361"/>
                      <a:pt x="927902" y="361"/>
                    </a:cubicBezTo>
                    <a:cubicBezTo>
                      <a:pt x="923578" y="361"/>
                      <a:pt x="919253" y="361"/>
                      <a:pt x="915048" y="722"/>
                    </a:cubicBezTo>
                    <a:cubicBezTo>
                      <a:pt x="915048" y="722"/>
                      <a:pt x="915048" y="722"/>
                      <a:pt x="914928" y="722"/>
                    </a:cubicBezTo>
                    <a:cubicBezTo>
                      <a:pt x="914808" y="722"/>
                      <a:pt x="914568" y="722"/>
                      <a:pt x="914448" y="722"/>
                    </a:cubicBezTo>
                    <a:cubicBezTo>
                      <a:pt x="912405" y="722"/>
                      <a:pt x="910483" y="963"/>
                      <a:pt x="908441" y="1203"/>
                    </a:cubicBezTo>
                    <a:cubicBezTo>
                      <a:pt x="905197" y="1444"/>
                      <a:pt x="901834" y="1685"/>
                      <a:pt x="898590" y="1926"/>
                    </a:cubicBezTo>
                    <a:cubicBezTo>
                      <a:pt x="896187" y="2166"/>
                      <a:pt x="893785" y="2527"/>
                      <a:pt x="891382" y="2768"/>
                    </a:cubicBezTo>
                    <a:cubicBezTo>
                      <a:pt x="888499" y="3129"/>
                      <a:pt x="885736" y="3490"/>
                      <a:pt x="882853" y="3851"/>
                    </a:cubicBezTo>
                    <a:cubicBezTo>
                      <a:pt x="880450" y="4212"/>
                      <a:pt x="877927" y="4694"/>
                      <a:pt x="875525" y="5055"/>
                    </a:cubicBezTo>
                    <a:cubicBezTo>
                      <a:pt x="872762" y="5536"/>
                      <a:pt x="869999" y="6017"/>
                      <a:pt x="867236" y="6499"/>
                    </a:cubicBezTo>
                    <a:cubicBezTo>
                      <a:pt x="864833" y="6980"/>
                      <a:pt x="862550" y="7462"/>
                      <a:pt x="860268" y="7943"/>
                    </a:cubicBezTo>
                    <a:cubicBezTo>
                      <a:pt x="857385" y="8545"/>
                      <a:pt x="854622" y="9267"/>
                      <a:pt x="851738" y="9868"/>
                    </a:cubicBezTo>
                    <a:cubicBezTo>
                      <a:pt x="849576" y="10350"/>
                      <a:pt x="847534" y="10952"/>
                      <a:pt x="845371" y="11553"/>
                    </a:cubicBezTo>
                    <a:cubicBezTo>
                      <a:pt x="842248" y="12396"/>
                      <a:pt x="839245" y="13238"/>
                      <a:pt x="836121" y="14201"/>
                    </a:cubicBezTo>
                    <a:cubicBezTo>
                      <a:pt x="834319" y="14682"/>
                      <a:pt x="832517" y="15284"/>
                      <a:pt x="830835" y="15886"/>
                    </a:cubicBezTo>
                    <a:cubicBezTo>
                      <a:pt x="827352" y="16969"/>
                      <a:pt x="823988" y="18172"/>
                      <a:pt x="820624" y="19376"/>
                    </a:cubicBezTo>
                    <a:cubicBezTo>
                      <a:pt x="819303" y="19857"/>
                      <a:pt x="817981" y="20339"/>
                      <a:pt x="816660" y="20820"/>
                    </a:cubicBezTo>
                    <a:cubicBezTo>
                      <a:pt x="812695" y="22264"/>
                      <a:pt x="808851" y="23829"/>
                      <a:pt x="804887" y="25514"/>
                    </a:cubicBezTo>
                    <a:cubicBezTo>
                      <a:pt x="804166" y="25875"/>
                      <a:pt x="803445" y="26115"/>
                      <a:pt x="802724" y="26476"/>
                    </a:cubicBezTo>
                    <a:cubicBezTo>
                      <a:pt x="764522" y="42723"/>
                      <a:pt x="729444" y="66191"/>
                      <a:pt x="699531" y="96157"/>
                    </a:cubicBezTo>
                    <a:cubicBezTo>
                      <a:pt x="645832" y="149832"/>
                      <a:pt x="613276" y="219031"/>
                      <a:pt x="605587" y="293646"/>
                    </a:cubicBezTo>
                    <a:cubicBezTo>
                      <a:pt x="605587" y="293767"/>
                      <a:pt x="605587" y="294007"/>
                      <a:pt x="605587" y="294128"/>
                    </a:cubicBezTo>
                    <a:cubicBezTo>
                      <a:pt x="605107" y="298821"/>
                      <a:pt x="604746" y="303515"/>
                      <a:pt x="604506" y="308329"/>
                    </a:cubicBezTo>
                    <a:cubicBezTo>
                      <a:pt x="604506" y="309171"/>
                      <a:pt x="604386" y="310014"/>
                      <a:pt x="604266" y="310856"/>
                    </a:cubicBezTo>
                    <a:cubicBezTo>
                      <a:pt x="604026" y="316392"/>
                      <a:pt x="603785" y="321928"/>
                      <a:pt x="603785" y="327464"/>
                    </a:cubicBezTo>
                    <a:cubicBezTo>
                      <a:pt x="603785" y="480545"/>
                      <a:pt x="479448" y="605104"/>
                      <a:pt x="326640" y="605104"/>
                    </a:cubicBezTo>
                    <a:cubicBezTo>
                      <a:pt x="173832" y="605104"/>
                      <a:pt x="49495" y="480545"/>
                      <a:pt x="49495" y="327464"/>
                    </a:cubicBezTo>
                    <a:cubicBezTo>
                      <a:pt x="49495" y="174383"/>
                      <a:pt x="173832" y="49824"/>
                      <a:pt x="326640" y="49824"/>
                    </a:cubicBezTo>
                    <a:cubicBezTo>
                      <a:pt x="395716" y="49824"/>
                      <a:pt x="461909" y="75458"/>
                      <a:pt x="512965" y="121911"/>
                    </a:cubicBezTo>
                    <a:cubicBezTo>
                      <a:pt x="523056" y="131058"/>
                      <a:pt x="538673" y="130336"/>
                      <a:pt x="547924" y="120227"/>
                    </a:cubicBezTo>
                    <a:cubicBezTo>
                      <a:pt x="557054" y="110117"/>
                      <a:pt x="556333" y="94472"/>
                      <a:pt x="546242" y="85206"/>
                    </a:cubicBezTo>
                    <a:cubicBezTo>
                      <a:pt x="486056" y="30448"/>
                      <a:pt x="408090" y="241"/>
                      <a:pt x="326640" y="241"/>
                    </a:cubicBezTo>
                    <a:cubicBezTo>
                      <a:pt x="146561" y="241"/>
                      <a:pt x="0" y="147064"/>
                      <a:pt x="0" y="327464"/>
                    </a:cubicBezTo>
                    <a:cubicBezTo>
                      <a:pt x="0" y="507864"/>
                      <a:pt x="146561" y="654687"/>
                      <a:pt x="326640" y="654687"/>
                    </a:cubicBezTo>
                    <a:cubicBezTo>
                      <a:pt x="462510" y="654687"/>
                      <a:pt x="579278" y="571046"/>
                      <a:pt x="628412" y="452504"/>
                    </a:cubicBezTo>
                    <a:cubicBezTo>
                      <a:pt x="644630" y="491737"/>
                      <a:pt x="668537" y="527842"/>
                      <a:pt x="699531" y="558771"/>
                    </a:cubicBezTo>
                    <a:cubicBezTo>
                      <a:pt x="753110" y="612445"/>
                      <a:pt x="822186" y="645180"/>
                      <a:pt x="896668" y="652882"/>
                    </a:cubicBezTo>
                    <a:cubicBezTo>
                      <a:pt x="896908" y="652882"/>
                      <a:pt x="897028" y="652882"/>
                      <a:pt x="897269" y="652882"/>
                    </a:cubicBezTo>
                    <a:cubicBezTo>
                      <a:pt x="901954" y="653363"/>
                      <a:pt x="906639" y="653724"/>
                      <a:pt x="911324" y="653965"/>
                    </a:cubicBezTo>
                    <a:cubicBezTo>
                      <a:pt x="912165" y="653965"/>
                      <a:pt x="913006" y="654085"/>
                      <a:pt x="913847" y="654206"/>
                    </a:cubicBezTo>
                    <a:cubicBezTo>
                      <a:pt x="919373" y="654446"/>
                      <a:pt x="924899" y="654687"/>
                      <a:pt x="930425" y="654687"/>
                    </a:cubicBezTo>
                    <a:cubicBezTo>
                      <a:pt x="930425" y="654687"/>
                      <a:pt x="930545" y="654687"/>
                      <a:pt x="930665" y="654687"/>
                    </a:cubicBezTo>
                    <a:cubicBezTo>
                      <a:pt x="930665" y="654687"/>
                      <a:pt x="930665" y="654687"/>
                      <a:pt x="930665" y="654687"/>
                    </a:cubicBezTo>
                    <a:cubicBezTo>
                      <a:pt x="932708" y="654687"/>
                      <a:pt x="934750" y="654567"/>
                      <a:pt x="936912" y="654567"/>
                    </a:cubicBezTo>
                    <a:cubicBezTo>
                      <a:pt x="940276" y="654567"/>
                      <a:pt x="943640" y="654567"/>
                      <a:pt x="947003" y="654326"/>
                    </a:cubicBezTo>
                    <a:cubicBezTo>
                      <a:pt x="950127" y="654206"/>
                      <a:pt x="953130" y="653845"/>
                      <a:pt x="956133" y="653604"/>
                    </a:cubicBezTo>
                    <a:cubicBezTo>
                      <a:pt x="958536" y="653363"/>
                      <a:pt x="960939" y="653243"/>
                      <a:pt x="963341" y="653002"/>
                    </a:cubicBezTo>
                    <a:cubicBezTo>
                      <a:pt x="965984" y="652762"/>
                      <a:pt x="968627" y="652401"/>
                      <a:pt x="971270" y="652039"/>
                    </a:cubicBezTo>
                    <a:cubicBezTo>
                      <a:pt x="974033" y="651678"/>
                      <a:pt x="976916" y="651438"/>
                      <a:pt x="979679" y="650956"/>
                    </a:cubicBezTo>
                    <a:cubicBezTo>
                      <a:pt x="981722" y="650595"/>
                      <a:pt x="983644" y="650234"/>
                      <a:pt x="985686" y="649873"/>
                    </a:cubicBezTo>
                    <a:cubicBezTo>
                      <a:pt x="989050" y="649271"/>
                      <a:pt x="992534" y="648790"/>
                      <a:pt x="995897" y="648068"/>
                    </a:cubicBezTo>
                    <a:cubicBezTo>
                      <a:pt x="997219" y="647827"/>
                      <a:pt x="998540" y="647466"/>
                      <a:pt x="999862" y="647226"/>
                    </a:cubicBezTo>
                    <a:cubicBezTo>
                      <a:pt x="1003946" y="646383"/>
                      <a:pt x="1007911" y="645420"/>
                      <a:pt x="1011995" y="644458"/>
                    </a:cubicBezTo>
                    <a:cubicBezTo>
                      <a:pt x="1012596" y="644337"/>
                      <a:pt x="1013196" y="644097"/>
                      <a:pt x="1013797" y="643976"/>
                    </a:cubicBezTo>
                    <a:cubicBezTo>
                      <a:pt x="1054161" y="633386"/>
                      <a:pt x="1092123" y="615093"/>
                      <a:pt x="1125760" y="589820"/>
                    </a:cubicBezTo>
                    <a:cubicBezTo>
                      <a:pt x="1126962" y="588978"/>
                      <a:pt x="1128043" y="588015"/>
                      <a:pt x="1129244" y="587052"/>
                    </a:cubicBezTo>
                    <a:cubicBezTo>
                      <a:pt x="1132127" y="584886"/>
                      <a:pt x="1135011" y="582599"/>
                      <a:pt x="1137774" y="580313"/>
                    </a:cubicBezTo>
                    <a:cubicBezTo>
                      <a:pt x="1158436" y="563223"/>
                      <a:pt x="1177057" y="543727"/>
                      <a:pt x="1193034" y="522185"/>
                    </a:cubicBezTo>
                    <a:cubicBezTo>
                      <a:pt x="1193275" y="521944"/>
                      <a:pt x="1193395" y="521704"/>
                      <a:pt x="1193635" y="521343"/>
                    </a:cubicBezTo>
                    <a:cubicBezTo>
                      <a:pt x="1196518" y="517371"/>
                      <a:pt x="1199401" y="513279"/>
                      <a:pt x="1202164" y="509188"/>
                    </a:cubicBezTo>
                    <a:cubicBezTo>
                      <a:pt x="1202765" y="508345"/>
                      <a:pt x="1203246" y="507503"/>
                      <a:pt x="1203726" y="506660"/>
                    </a:cubicBezTo>
                    <a:cubicBezTo>
                      <a:pt x="1206129" y="503050"/>
                      <a:pt x="1208411" y="499440"/>
                      <a:pt x="1210694" y="495709"/>
                    </a:cubicBezTo>
                    <a:cubicBezTo>
                      <a:pt x="1211174" y="494866"/>
                      <a:pt x="1211655" y="493904"/>
                      <a:pt x="1212256" y="493061"/>
                    </a:cubicBezTo>
                    <a:cubicBezTo>
                      <a:pt x="1214418" y="489330"/>
                      <a:pt x="1216580" y="485600"/>
                      <a:pt x="1218623" y="481749"/>
                    </a:cubicBezTo>
                    <a:cubicBezTo>
                      <a:pt x="1218983" y="481147"/>
                      <a:pt x="1219223" y="480545"/>
                      <a:pt x="1219584" y="479943"/>
                    </a:cubicBezTo>
                    <a:cubicBezTo>
                      <a:pt x="1241808" y="437942"/>
                      <a:pt x="1255023" y="390646"/>
                      <a:pt x="1257065" y="340341"/>
                    </a:cubicBezTo>
                    <a:cubicBezTo>
                      <a:pt x="1257065" y="340100"/>
                      <a:pt x="1257065" y="339860"/>
                      <a:pt x="1257065" y="339619"/>
                    </a:cubicBezTo>
                    <a:lnTo>
                      <a:pt x="1257065" y="337573"/>
                    </a:lnTo>
                    <a:cubicBezTo>
                      <a:pt x="1257065" y="334203"/>
                      <a:pt x="1257305" y="330713"/>
                      <a:pt x="1257305" y="327344"/>
                    </a:cubicBezTo>
                    <a:cubicBezTo>
                      <a:pt x="1257305" y="323974"/>
                      <a:pt x="1257185" y="320484"/>
                      <a:pt x="1257065" y="317114"/>
                    </a:cubicBezTo>
                    <a:lnTo>
                      <a:pt x="1257065" y="248396"/>
                    </a:lnTo>
                    <a:cubicBezTo>
                      <a:pt x="1257065" y="138880"/>
                      <a:pt x="1345963" y="49703"/>
                      <a:pt x="1455403" y="49703"/>
                    </a:cubicBezTo>
                    <a:cubicBezTo>
                      <a:pt x="1564844" y="49703"/>
                      <a:pt x="1653742" y="138880"/>
                      <a:pt x="1653742" y="248396"/>
                    </a:cubicBezTo>
                    <a:lnTo>
                      <a:pt x="1653742" y="734116"/>
                    </a:lnTo>
                    <a:cubicBezTo>
                      <a:pt x="1563883" y="765647"/>
                      <a:pt x="1494687" y="833161"/>
                      <a:pt x="1459969" y="917765"/>
                    </a:cubicBezTo>
                    <a:cubicBezTo>
                      <a:pt x="1410834" y="799224"/>
                      <a:pt x="1294066" y="715703"/>
                      <a:pt x="1158196" y="715703"/>
                    </a:cubicBezTo>
                    <a:cubicBezTo>
                      <a:pt x="1144501" y="715703"/>
                      <a:pt x="1133449" y="726775"/>
                      <a:pt x="1133449" y="740494"/>
                    </a:cubicBezTo>
                    <a:cubicBezTo>
                      <a:pt x="1133449" y="754214"/>
                      <a:pt x="1144501" y="765286"/>
                      <a:pt x="1158196" y="765286"/>
                    </a:cubicBezTo>
                    <a:cubicBezTo>
                      <a:pt x="1311005" y="765286"/>
                      <a:pt x="1435341" y="889845"/>
                      <a:pt x="1435341" y="1042926"/>
                    </a:cubicBezTo>
                    <a:cubicBezTo>
                      <a:pt x="1435341" y="1196007"/>
                      <a:pt x="1311005" y="1320566"/>
                      <a:pt x="1158196" y="1320566"/>
                    </a:cubicBezTo>
                    <a:lnTo>
                      <a:pt x="856904" y="1320566"/>
                    </a:lnTo>
                    <a:cubicBezTo>
                      <a:pt x="856904" y="1320566"/>
                      <a:pt x="856664" y="1320566"/>
                      <a:pt x="856544" y="1320566"/>
                    </a:cubicBezTo>
                    <a:cubicBezTo>
                      <a:pt x="856544" y="1320566"/>
                      <a:pt x="856303" y="1320566"/>
                      <a:pt x="856183" y="1320566"/>
                    </a:cubicBezTo>
                    <a:cubicBezTo>
                      <a:pt x="703375" y="1320566"/>
                      <a:pt x="579038" y="1196007"/>
                      <a:pt x="579038" y="1042926"/>
                    </a:cubicBezTo>
                    <a:cubicBezTo>
                      <a:pt x="579038" y="889845"/>
                      <a:pt x="703375" y="765286"/>
                      <a:pt x="856183" y="765286"/>
                    </a:cubicBezTo>
                    <a:cubicBezTo>
                      <a:pt x="1000703" y="765286"/>
                      <a:pt x="1119754" y="876607"/>
                      <a:pt x="1132248" y="1018135"/>
                    </a:cubicBezTo>
                    <a:lnTo>
                      <a:pt x="856183" y="1018135"/>
                    </a:lnTo>
                    <a:cubicBezTo>
                      <a:pt x="842488" y="1018135"/>
                      <a:pt x="831436" y="1029207"/>
                      <a:pt x="831436" y="1042926"/>
                    </a:cubicBezTo>
                    <a:cubicBezTo>
                      <a:pt x="831436" y="1056646"/>
                      <a:pt x="842488" y="1067718"/>
                      <a:pt x="856183" y="1067718"/>
                    </a:cubicBezTo>
                    <a:lnTo>
                      <a:pt x="1158076" y="1067718"/>
                    </a:lnTo>
                    <a:cubicBezTo>
                      <a:pt x="1171771" y="1067718"/>
                      <a:pt x="1182823" y="1056646"/>
                      <a:pt x="1182823" y="1042926"/>
                    </a:cubicBezTo>
                    <a:cubicBezTo>
                      <a:pt x="1182823" y="862526"/>
                      <a:pt x="1036262" y="715703"/>
                      <a:pt x="856183" y="715703"/>
                    </a:cubicBezTo>
                    <a:cubicBezTo>
                      <a:pt x="676105" y="715703"/>
                      <a:pt x="529543" y="862526"/>
                      <a:pt x="529543" y="1042926"/>
                    </a:cubicBezTo>
                    <a:lnTo>
                      <a:pt x="529543" y="1285064"/>
                    </a:lnTo>
                    <a:cubicBezTo>
                      <a:pt x="529543" y="1294451"/>
                      <a:pt x="521855" y="1302153"/>
                      <a:pt x="512485" y="1302153"/>
                    </a:cubicBezTo>
                    <a:cubicBezTo>
                      <a:pt x="503114" y="1302153"/>
                      <a:pt x="495426" y="1294451"/>
                      <a:pt x="495426" y="1285064"/>
                    </a:cubicBezTo>
                    <a:lnTo>
                      <a:pt x="495426" y="963858"/>
                    </a:lnTo>
                    <a:cubicBezTo>
                      <a:pt x="495426" y="827024"/>
                      <a:pt x="384303" y="715703"/>
                      <a:pt x="247713" y="715703"/>
                    </a:cubicBezTo>
                    <a:cubicBezTo>
                      <a:pt x="111122" y="715703"/>
                      <a:pt x="0" y="827024"/>
                      <a:pt x="0" y="963858"/>
                    </a:cubicBezTo>
                    <a:lnTo>
                      <a:pt x="0" y="1251006"/>
                    </a:lnTo>
                    <a:cubicBezTo>
                      <a:pt x="0" y="1264726"/>
                      <a:pt x="11052" y="1275797"/>
                      <a:pt x="24747" y="1275797"/>
                    </a:cubicBezTo>
                    <a:cubicBezTo>
                      <a:pt x="38442" y="1275797"/>
                      <a:pt x="49495" y="1264726"/>
                      <a:pt x="49495" y="1251006"/>
                    </a:cubicBezTo>
                    <a:lnTo>
                      <a:pt x="49495" y="963858"/>
                    </a:lnTo>
                    <a:cubicBezTo>
                      <a:pt x="49495" y="854343"/>
                      <a:pt x="138392" y="765165"/>
                      <a:pt x="247833" y="765165"/>
                    </a:cubicBezTo>
                    <a:cubicBezTo>
                      <a:pt x="357274" y="765165"/>
                      <a:pt x="446172" y="854343"/>
                      <a:pt x="446172" y="963858"/>
                    </a:cubicBezTo>
                    <a:lnTo>
                      <a:pt x="446172" y="1285064"/>
                    </a:lnTo>
                    <a:cubicBezTo>
                      <a:pt x="446172" y="1321770"/>
                      <a:pt x="475964" y="1351736"/>
                      <a:pt x="512725" y="1351736"/>
                    </a:cubicBezTo>
                    <a:cubicBezTo>
                      <a:pt x="549485" y="1351736"/>
                      <a:pt x="579278" y="1321890"/>
                      <a:pt x="579278" y="1285064"/>
                    </a:cubicBezTo>
                    <a:lnTo>
                      <a:pt x="579278" y="1215744"/>
                    </a:lnTo>
                    <a:cubicBezTo>
                      <a:pt x="637062" y="1308411"/>
                      <a:pt x="739655" y="1370149"/>
                      <a:pt x="856424" y="1370149"/>
                    </a:cubicBezTo>
                    <a:cubicBezTo>
                      <a:pt x="856424" y="1370149"/>
                      <a:pt x="856664" y="1370149"/>
                      <a:pt x="856784" y="1370149"/>
                    </a:cubicBezTo>
                    <a:cubicBezTo>
                      <a:pt x="856784" y="1370149"/>
                      <a:pt x="857024" y="1370149"/>
                      <a:pt x="857144" y="1370149"/>
                    </a:cubicBezTo>
                    <a:lnTo>
                      <a:pt x="1158436" y="1370149"/>
                    </a:lnTo>
                    <a:cubicBezTo>
                      <a:pt x="1292264" y="1370149"/>
                      <a:pt x="1407471" y="1289035"/>
                      <a:pt x="1457926" y="1173503"/>
                    </a:cubicBezTo>
                    <a:cubicBezTo>
                      <a:pt x="1494206" y="1266771"/>
                      <a:pt x="1572052" y="1340424"/>
                      <a:pt x="1671882" y="1369187"/>
                    </a:cubicBezTo>
                    <a:cubicBezTo>
                      <a:pt x="1674165" y="1369909"/>
                      <a:pt x="1676447" y="1370149"/>
                      <a:pt x="1678730" y="1370149"/>
                    </a:cubicBezTo>
                    <a:cubicBezTo>
                      <a:pt x="1689421" y="1370149"/>
                      <a:pt x="1699392" y="1363049"/>
                      <a:pt x="1702516" y="1352218"/>
                    </a:cubicBezTo>
                    <a:cubicBezTo>
                      <a:pt x="1706240" y="1339100"/>
                      <a:pt x="1698671" y="1325380"/>
                      <a:pt x="1685577" y="1321529"/>
                    </a:cubicBezTo>
                    <a:cubicBezTo>
                      <a:pt x="1571451" y="1288674"/>
                      <a:pt x="1491083" y="1186741"/>
                      <a:pt x="1485437" y="1067958"/>
                    </a:cubicBezTo>
                    <a:cubicBezTo>
                      <a:pt x="1485196" y="1063385"/>
                      <a:pt x="1485076" y="1047499"/>
                      <a:pt x="1485076" y="1042806"/>
                    </a:cubicBezTo>
                    <a:cubicBezTo>
                      <a:pt x="1485076" y="920533"/>
                      <a:pt x="1563282" y="813906"/>
                      <a:pt x="1679450" y="777682"/>
                    </a:cubicBezTo>
                    <a:close/>
                    <a:moveTo>
                      <a:pt x="1105938" y="542042"/>
                    </a:moveTo>
                    <a:cubicBezTo>
                      <a:pt x="1099091" y="547578"/>
                      <a:pt x="1092123" y="552874"/>
                      <a:pt x="1084915" y="557687"/>
                    </a:cubicBezTo>
                    <a:cubicBezTo>
                      <a:pt x="1084195" y="558169"/>
                      <a:pt x="1083354" y="558650"/>
                      <a:pt x="1082513" y="559252"/>
                    </a:cubicBezTo>
                    <a:cubicBezTo>
                      <a:pt x="1075905" y="563584"/>
                      <a:pt x="1069058" y="567676"/>
                      <a:pt x="1062090" y="571527"/>
                    </a:cubicBezTo>
                    <a:cubicBezTo>
                      <a:pt x="1060889" y="572129"/>
                      <a:pt x="1059688" y="572731"/>
                      <a:pt x="1058486" y="573453"/>
                    </a:cubicBezTo>
                    <a:cubicBezTo>
                      <a:pt x="1051759" y="576943"/>
                      <a:pt x="1044911" y="580313"/>
                      <a:pt x="1037823" y="583201"/>
                    </a:cubicBezTo>
                    <a:cubicBezTo>
                      <a:pt x="1036502" y="583682"/>
                      <a:pt x="1035301" y="584164"/>
                      <a:pt x="1033979" y="584766"/>
                    </a:cubicBezTo>
                    <a:cubicBezTo>
                      <a:pt x="1026771" y="587654"/>
                      <a:pt x="1019563" y="590301"/>
                      <a:pt x="1012235" y="592588"/>
                    </a:cubicBezTo>
                    <a:cubicBezTo>
                      <a:pt x="1011274" y="592949"/>
                      <a:pt x="1010193" y="593190"/>
                      <a:pt x="1009112" y="593431"/>
                    </a:cubicBezTo>
                    <a:cubicBezTo>
                      <a:pt x="1001303" y="595717"/>
                      <a:pt x="993495" y="597763"/>
                      <a:pt x="985446" y="599327"/>
                    </a:cubicBezTo>
                    <a:cubicBezTo>
                      <a:pt x="984845" y="599448"/>
                      <a:pt x="984244" y="599568"/>
                      <a:pt x="983644" y="599689"/>
                    </a:cubicBezTo>
                    <a:cubicBezTo>
                      <a:pt x="975234" y="601373"/>
                      <a:pt x="966705" y="602577"/>
                      <a:pt x="958176" y="603419"/>
                    </a:cubicBezTo>
                    <a:cubicBezTo>
                      <a:pt x="957935" y="603419"/>
                      <a:pt x="957695" y="603419"/>
                      <a:pt x="957455" y="603419"/>
                    </a:cubicBezTo>
                    <a:cubicBezTo>
                      <a:pt x="948565" y="604262"/>
                      <a:pt x="939555" y="604743"/>
                      <a:pt x="930425" y="604743"/>
                    </a:cubicBezTo>
                    <a:cubicBezTo>
                      <a:pt x="921295" y="604743"/>
                      <a:pt x="912766" y="604262"/>
                      <a:pt x="904116" y="603419"/>
                    </a:cubicBezTo>
                    <a:cubicBezTo>
                      <a:pt x="903515" y="603419"/>
                      <a:pt x="903035" y="603419"/>
                      <a:pt x="902434" y="603299"/>
                    </a:cubicBezTo>
                    <a:cubicBezTo>
                      <a:pt x="894385" y="602457"/>
                      <a:pt x="886457" y="601253"/>
                      <a:pt x="878648" y="599809"/>
                    </a:cubicBezTo>
                    <a:cubicBezTo>
                      <a:pt x="877327" y="599568"/>
                      <a:pt x="876005" y="599327"/>
                      <a:pt x="874684" y="599087"/>
                    </a:cubicBezTo>
                    <a:cubicBezTo>
                      <a:pt x="867596" y="597643"/>
                      <a:pt x="860748" y="595837"/>
                      <a:pt x="853781" y="593912"/>
                    </a:cubicBezTo>
                    <a:cubicBezTo>
                      <a:pt x="851258" y="593190"/>
                      <a:pt x="848855" y="592468"/>
                      <a:pt x="846332" y="591746"/>
                    </a:cubicBezTo>
                    <a:cubicBezTo>
                      <a:pt x="840686" y="589940"/>
                      <a:pt x="835040" y="587895"/>
                      <a:pt x="829514" y="585728"/>
                    </a:cubicBezTo>
                    <a:cubicBezTo>
                      <a:pt x="826030" y="584404"/>
                      <a:pt x="822546" y="582960"/>
                      <a:pt x="819062" y="581396"/>
                    </a:cubicBezTo>
                    <a:cubicBezTo>
                      <a:pt x="814497" y="579350"/>
                      <a:pt x="810053" y="577304"/>
                      <a:pt x="805608" y="575017"/>
                    </a:cubicBezTo>
                    <a:cubicBezTo>
                      <a:pt x="801763" y="573092"/>
                      <a:pt x="797919" y="571046"/>
                      <a:pt x="794075" y="568880"/>
                    </a:cubicBezTo>
                    <a:cubicBezTo>
                      <a:pt x="789990" y="566593"/>
                      <a:pt x="786026" y="564186"/>
                      <a:pt x="782182" y="561779"/>
                    </a:cubicBezTo>
                    <a:cubicBezTo>
                      <a:pt x="778578" y="559493"/>
                      <a:pt x="774974" y="557086"/>
                      <a:pt x="771490" y="554679"/>
                    </a:cubicBezTo>
                    <a:cubicBezTo>
                      <a:pt x="767405" y="551791"/>
                      <a:pt x="763321" y="548782"/>
                      <a:pt x="759357" y="545653"/>
                    </a:cubicBezTo>
                    <a:cubicBezTo>
                      <a:pt x="756353" y="543366"/>
                      <a:pt x="753470" y="540959"/>
                      <a:pt x="750587" y="538432"/>
                    </a:cubicBezTo>
                    <a:cubicBezTo>
                      <a:pt x="746262" y="534822"/>
                      <a:pt x="742058" y="530970"/>
                      <a:pt x="737973" y="526999"/>
                    </a:cubicBezTo>
                    <a:cubicBezTo>
                      <a:pt x="735450" y="524592"/>
                      <a:pt x="733048" y="522185"/>
                      <a:pt x="730645" y="519658"/>
                    </a:cubicBezTo>
                    <a:cubicBezTo>
                      <a:pt x="726681" y="515566"/>
                      <a:pt x="722957" y="511354"/>
                      <a:pt x="719232" y="507021"/>
                    </a:cubicBezTo>
                    <a:cubicBezTo>
                      <a:pt x="716710" y="504133"/>
                      <a:pt x="714307" y="501124"/>
                      <a:pt x="712024" y="498116"/>
                    </a:cubicBezTo>
                    <a:cubicBezTo>
                      <a:pt x="708901" y="494144"/>
                      <a:pt x="706018" y="490173"/>
                      <a:pt x="703135" y="486201"/>
                    </a:cubicBezTo>
                    <a:cubicBezTo>
                      <a:pt x="700612" y="482711"/>
                      <a:pt x="698209" y="478981"/>
                      <a:pt x="695927" y="475370"/>
                    </a:cubicBezTo>
                    <a:cubicBezTo>
                      <a:pt x="693524" y="471519"/>
                      <a:pt x="691121" y="467668"/>
                      <a:pt x="688959" y="463697"/>
                    </a:cubicBezTo>
                    <a:cubicBezTo>
                      <a:pt x="686797" y="459845"/>
                      <a:pt x="684634" y="455994"/>
                      <a:pt x="682712" y="452023"/>
                    </a:cubicBezTo>
                    <a:cubicBezTo>
                      <a:pt x="680550" y="447690"/>
                      <a:pt x="678387" y="443238"/>
                      <a:pt x="676465" y="438785"/>
                    </a:cubicBezTo>
                    <a:cubicBezTo>
                      <a:pt x="674904" y="435295"/>
                      <a:pt x="673462" y="431684"/>
                      <a:pt x="672020" y="428074"/>
                    </a:cubicBezTo>
                    <a:cubicBezTo>
                      <a:pt x="669858" y="422538"/>
                      <a:pt x="667816" y="417002"/>
                      <a:pt x="666014" y="411346"/>
                    </a:cubicBezTo>
                    <a:cubicBezTo>
                      <a:pt x="665173" y="408818"/>
                      <a:pt x="664452" y="406291"/>
                      <a:pt x="663731" y="403764"/>
                    </a:cubicBezTo>
                    <a:cubicBezTo>
                      <a:pt x="661809" y="396904"/>
                      <a:pt x="660007" y="390044"/>
                      <a:pt x="658566" y="382944"/>
                    </a:cubicBezTo>
                    <a:cubicBezTo>
                      <a:pt x="658325" y="381620"/>
                      <a:pt x="658085" y="380296"/>
                      <a:pt x="657845" y="378972"/>
                    </a:cubicBezTo>
                    <a:cubicBezTo>
                      <a:pt x="656403" y="371150"/>
                      <a:pt x="655082" y="363207"/>
                      <a:pt x="654361" y="355264"/>
                    </a:cubicBezTo>
                    <a:cubicBezTo>
                      <a:pt x="654361" y="354662"/>
                      <a:pt x="654361" y="354061"/>
                      <a:pt x="654241" y="353579"/>
                    </a:cubicBezTo>
                    <a:cubicBezTo>
                      <a:pt x="653400" y="344914"/>
                      <a:pt x="652919" y="336129"/>
                      <a:pt x="652919" y="327223"/>
                    </a:cubicBezTo>
                    <a:cubicBezTo>
                      <a:pt x="652919" y="318318"/>
                      <a:pt x="653400" y="309532"/>
                      <a:pt x="654241" y="300867"/>
                    </a:cubicBezTo>
                    <a:cubicBezTo>
                      <a:pt x="654241" y="300265"/>
                      <a:pt x="654241" y="299664"/>
                      <a:pt x="654361" y="299182"/>
                    </a:cubicBezTo>
                    <a:cubicBezTo>
                      <a:pt x="655202" y="291119"/>
                      <a:pt x="656403" y="283297"/>
                      <a:pt x="657845" y="275354"/>
                    </a:cubicBezTo>
                    <a:cubicBezTo>
                      <a:pt x="658085" y="274030"/>
                      <a:pt x="658325" y="272706"/>
                      <a:pt x="658566" y="271382"/>
                    </a:cubicBezTo>
                    <a:cubicBezTo>
                      <a:pt x="660007" y="264402"/>
                      <a:pt x="661809" y="257422"/>
                      <a:pt x="663731" y="250562"/>
                    </a:cubicBezTo>
                    <a:cubicBezTo>
                      <a:pt x="664452" y="248035"/>
                      <a:pt x="665173" y="245508"/>
                      <a:pt x="665894" y="243101"/>
                    </a:cubicBezTo>
                    <a:cubicBezTo>
                      <a:pt x="667696" y="237444"/>
                      <a:pt x="669738" y="231788"/>
                      <a:pt x="671900" y="226252"/>
                    </a:cubicBezTo>
                    <a:cubicBezTo>
                      <a:pt x="673342" y="222762"/>
                      <a:pt x="674663" y="219152"/>
                      <a:pt x="676225" y="215782"/>
                    </a:cubicBezTo>
                    <a:cubicBezTo>
                      <a:pt x="676946" y="214217"/>
                      <a:pt x="677667" y="212773"/>
                      <a:pt x="678387" y="211209"/>
                    </a:cubicBezTo>
                    <a:cubicBezTo>
                      <a:pt x="682112" y="203025"/>
                      <a:pt x="686316" y="195082"/>
                      <a:pt x="690761" y="187380"/>
                    </a:cubicBezTo>
                    <a:cubicBezTo>
                      <a:pt x="691121" y="186658"/>
                      <a:pt x="691602" y="186056"/>
                      <a:pt x="691962" y="185334"/>
                    </a:cubicBezTo>
                    <a:cubicBezTo>
                      <a:pt x="696047" y="178354"/>
                      <a:pt x="700612" y="171615"/>
                      <a:pt x="705297" y="164996"/>
                    </a:cubicBezTo>
                    <a:cubicBezTo>
                      <a:pt x="706258" y="163672"/>
                      <a:pt x="707219" y="162348"/>
                      <a:pt x="708180" y="161024"/>
                    </a:cubicBezTo>
                    <a:cubicBezTo>
                      <a:pt x="712625" y="155127"/>
                      <a:pt x="717310" y="149350"/>
                      <a:pt x="722116" y="143815"/>
                    </a:cubicBezTo>
                    <a:cubicBezTo>
                      <a:pt x="723557" y="142250"/>
                      <a:pt x="724879" y="140686"/>
                      <a:pt x="726320" y="139121"/>
                    </a:cubicBezTo>
                    <a:cubicBezTo>
                      <a:pt x="731366" y="133705"/>
                      <a:pt x="736531" y="128410"/>
                      <a:pt x="741937" y="123356"/>
                    </a:cubicBezTo>
                    <a:cubicBezTo>
                      <a:pt x="743139" y="122272"/>
                      <a:pt x="744340" y="121069"/>
                      <a:pt x="745662" y="119986"/>
                    </a:cubicBezTo>
                    <a:cubicBezTo>
                      <a:pt x="750707" y="115533"/>
                      <a:pt x="755873" y="111201"/>
                      <a:pt x="761279" y="107109"/>
                    </a:cubicBezTo>
                    <a:cubicBezTo>
                      <a:pt x="762840" y="105905"/>
                      <a:pt x="764402" y="104702"/>
                      <a:pt x="765964" y="103619"/>
                    </a:cubicBezTo>
                    <a:cubicBezTo>
                      <a:pt x="771130" y="99768"/>
                      <a:pt x="776415" y="96157"/>
                      <a:pt x="781821" y="92787"/>
                    </a:cubicBezTo>
                    <a:cubicBezTo>
                      <a:pt x="783743" y="91584"/>
                      <a:pt x="785666" y="90381"/>
                      <a:pt x="787588" y="89297"/>
                    </a:cubicBezTo>
                    <a:cubicBezTo>
                      <a:pt x="792753" y="86168"/>
                      <a:pt x="798159" y="83280"/>
                      <a:pt x="803565" y="80392"/>
                    </a:cubicBezTo>
                    <a:cubicBezTo>
                      <a:pt x="805848" y="79188"/>
                      <a:pt x="808130" y="78105"/>
                      <a:pt x="810413" y="77022"/>
                    </a:cubicBezTo>
                    <a:cubicBezTo>
                      <a:pt x="815579" y="74495"/>
                      <a:pt x="820864" y="72208"/>
                      <a:pt x="826150" y="70042"/>
                    </a:cubicBezTo>
                    <a:cubicBezTo>
                      <a:pt x="828793" y="68959"/>
                      <a:pt x="831556" y="67876"/>
                      <a:pt x="834199" y="66913"/>
                    </a:cubicBezTo>
                    <a:cubicBezTo>
                      <a:pt x="839245" y="65108"/>
                      <a:pt x="844290" y="63423"/>
                      <a:pt x="849456" y="61738"/>
                    </a:cubicBezTo>
                    <a:cubicBezTo>
                      <a:pt x="852579" y="60775"/>
                      <a:pt x="855703" y="59812"/>
                      <a:pt x="858946" y="58970"/>
                    </a:cubicBezTo>
                    <a:cubicBezTo>
                      <a:pt x="863752" y="57646"/>
                      <a:pt x="868677" y="56563"/>
                      <a:pt x="873603" y="55480"/>
                    </a:cubicBezTo>
                    <a:cubicBezTo>
                      <a:pt x="877206" y="54758"/>
                      <a:pt x="880810" y="54036"/>
                      <a:pt x="884414" y="53434"/>
                    </a:cubicBezTo>
                    <a:cubicBezTo>
                      <a:pt x="888979" y="52712"/>
                      <a:pt x="893544" y="51990"/>
                      <a:pt x="898230" y="51508"/>
                    </a:cubicBezTo>
                    <a:cubicBezTo>
                      <a:pt x="902314" y="51027"/>
                      <a:pt x="906399" y="50666"/>
                      <a:pt x="910483" y="50305"/>
                    </a:cubicBezTo>
                    <a:cubicBezTo>
                      <a:pt x="916970" y="49824"/>
                      <a:pt x="923578" y="49342"/>
                      <a:pt x="930185" y="49342"/>
                    </a:cubicBezTo>
                    <a:cubicBezTo>
                      <a:pt x="938474" y="49342"/>
                      <a:pt x="946643" y="49703"/>
                      <a:pt x="954812" y="50425"/>
                    </a:cubicBezTo>
                    <a:cubicBezTo>
                      <a:pt x="955292" y="50425"/>
                      <a:pt x="955773" y="50425"/>
                      <a:pt x="956254" y="50425"/>
                    </a:cubicBezTo>
                    <a:cubicBezTo>
                      <a:pt x="964302" y="51147"/>
                      <a:pt x="972351" y="52351"/>
                      <a:pt x="980280" y="53795"/>
                    </a:cubicBezTo>
                    <a:cubicBezTo>
                      <a:pt x="980761" y="53795"/>
                      <a:pt x="981121" y="53915"/>
                      <a:pt x="981601" y="54036"/>
                    </a:cubicBezTo>
                    <a:cubicBezTo>
                      <a:pt x="989530" y="55600"/>
                      <a:pt x="997459" y="57405"/>
                      <a:pt x="1005268" y="59572"/>
                    </a:cubicBezTo>
                    <a:cubicBezTo>
                      <a:pt x="1005628" y="59572"/>
                      <a:pt x="1005988" y="59812"/>
                      <a:pt x="1006349" y="59933"/>
                    </a:cubicBezTo>
                    <a:cubicBezTo>
                      <a:pt x="1014157" y="62219"/>
                      <a:pt x="1021966" y="64747"/>
                      <a:pt x="1029534" y="67755"/>
                    </a:cubicBezTo>
                    <a:cubicBezTo>
                      <a:pt x="1029775" y="67755"/>
                      <a:pt x="1030135" y="67996"/>
                      <a:pt x="1030375" y="68116"/>
                    </a:cubicBezTo>
                    <a:cubicBezTo>
                      <a:pt x="1038064" y="71125"/>
                      <a:pt x="1045512" y="74374"/>
                      <a:pt x="1052960" y="78105"/>
                    </a:cubicBezTo>
                    <a:cubicBezTo>
                      <a:pt x="1053200" y="78105"/>
                      <a:pt x="1053320" y="78346"/>
                      <a:pt x="1053561" y="78346"/>
                    </a:cubicBezTo>
                    <a:cubicBezTo>
                      <a:pt x="1061009" y="82077"/>
                      <a:pt x="1068337" y="86168"/>
                      <a:pt x="1075425" y="90501"/>
                    </a:cubicBezTo>
                    <a:cubicBezTo>
                      <a:pt x="1075425" y="90501"/>
                      <a:pt x="1075425" y="90501"/>
                      <a:pt x="1075425" y="90501"/>
                    </a:cubicBezTo>
                    <a:cubicBezTo>
                      <a:pt x="1089841" y="99407"/>
                      <a:pt x="1103536" y="109756"/>
                      <a:pt x="1116390" y="121430"/>
                    </a:cubicBezTo>
                    <a:cubicBezTo>
                      <a:pt x="1144261" y="146823"/>
                      <a:pt x="1166365" y="177030"/>
                      <a:pt x="1181982" y="211088"/>
                    </a:cubicBezTo>
                    <a:cubicBezTo>
                      <a:pt x="1181982" y="211329"/>
                      <a:pt x="1182223" y="211449"/>
                      <a:pt x="1182343" y="211690"/>
                    </a:cubicBezTo>
                    <a:cubicBezTo>
                      <a:pt x="1197119" y="243943"/>
                      <a:pt x="1205768" y="279325"/>
                      <a:pt x="1207210" y="316753"/>
                    </a:cubicBezTo>
                    <a:lnTo>
                      <a:pt x="1207210" y="326983"/>
                    </a:lnTo>
                    <a:cubicBezTo>
                      <a:pt x="1207210" y="401116"/>
                      <a:pt x="1178378" y="470917"/>
                      <a:pt x="1126001" y="523268"/>
                    </a:cubicBezTo>
                    <a:cubicBezTo>
                      <a:pt x="1119514" y="529767"/>
                      <a:pt x="1112666" y="536025"/>
                      <a:pt x="1105698" y="541802"/>
                    </a:cubicBezTo>
                    <a:cubicBezTo>
                      <a:pt x="1105698" y="541802"/>
                      <a:pt x="1105578" y="541802"/>
                      <a:pt x="1105458" y="54192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389C08-175F-95A7-3EA3-9C36E210ECA0}"/>
              </a:ext>
            </a:extLst>
          </p:cNvPr>
          <p:cNvGrpSpPr/>
          <p:nvPr userDrawn="1"/>
        </p:nvGrpSpPr>
        <p:grpSpPr>
          <a:xfrm>
            <a:off x="1990426" y="935280"/>
            <a:ext cx="2525818" cy="776650"/>
            <a:chOff x="519783" y="1223016"/>
            <a:chExt cx="3119345" cy="959151"/>
          </a:xfrm>
        </p:grpSpPr>
        <p:grpSp>
          <p:nvGrpSpPr>
            <p:cNvPr id="18" name="Graphic 1">
              <a:extLst>
                <a:ext uri="{FF2B5EF4-FFF2-40B4-BE49-F238E27FC236}">
                  <a16:creationId xmlns:a16="http://schemas.microsoft.com/office/drawing/2014/main" id="{0B7551C6-A9C2-48CE-0662-4A64667DEFBF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79" name="Graphic 1">
                <a:extLst>
                  <a:ext uri="{FF2B5EF4-FFF2-40B4-BE49-F238E27FC236}">
                    <a16:creationId xmlns:a16="http://schemas.microsoft.com/office/drawing/2014/main" id="{9C83167A-AFCC-5BEE-7B40-38BAFEF64D2E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2DB85A6C-351A-9CED-D204-F652F8AAA9C0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73C77387-C404-61CA-DE3E-44895BBDAF52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4E25FDC0-52BF-0BC5-8EB8-0065F8D31F13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AAF86B5E-D4AC-0577-3C45-72CEB4F8968A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9B8AE6AD-A252-90BF-7D07-DE4812B86A03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ED5F5884-92ED-EBE2-CEF0-3B1D28DB94AB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71B5B91A-2B9D-D6EB-1B5E-B811096BC345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D2EB193A-8C57-2851-581F-8EA5B2F408F7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0" name="Graphic 1">
                <a:extLst>
                  <a:ext uri="{FF2B5EF4-FFF2-40B4-BE49-F238E27FC236}">
                    <a16:creationId xmlns:a16="http://schemas.microsoft.com/office/drawing/2014/main" id="{8089330D-F322-EC5B-01C4-7F4E622C32A1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F05FD7BF-E8C3-9D23-959C-3F4013676323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73AD7AA1-941A-9C12-D6A8-DA0AE9AAE2F6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9" name="Graphic 1">
              <a:extLst>
                <a:ext uri="{FF2B5EF4-FFF2-40B4-BE49-F238E27FC236}">
                  <a16:creationId xmlns:a16="http://schemas.microsoft.com/office/drawing/2014/main" id="{109ECAA8-8927-5EDF-1A71-5A74D91F0BC3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20" name="Graphic 1">
                <a:extLst>
                  <a:ext uri="{FF2B5EF4-FFF2-40B4-BE49-F238E27FC236}">
                    <a16:creationId xmlns:a16="http://schemas.microsoft.com/office/drawing/2014/main" id="{E80A26D7-D461-D24D-21B8-53DB8FE71285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EC8058AF-B0E5-3873-4B4D-158695BA13B9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5CC57006-6D2E-F722-C416-41A7E97FFAE4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E5644129-34CD-024C-7022-3AEC10868C5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792D8360-4F60-A246-BBDF-A49B2CF0C003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E5D018E-D88C-6D8A-8E75-3A8D168C7FE7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B590C762-111C-1884-DA1F-DFD7938BD520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4" name="Graphic 1">
                  <a:extLst>
                    <a:ext uri="{FF2B5EF4-FFF2-40B4-BE49-F238E27FC236}">
                      <a16:creationId xmlns:a16="http://schemas.microsoft.com/office/drawing/2014/main" id="{7B8CB0D6-D5C0-5A58-13F9-5ED95A29E708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76" name="Freeform 75">
                    <a:extLst>
                      <a:ext uri="{FF2B5EF4-FFF2-40B4-BE49-F238E27FC236}">
                        <a16:creationId xmlns:a16="http://schemas.microsoft.com/office/drawing/2014/main" id="{5A2ACD9B-3F49-AC61-81D6-062F19DD12CD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F065E166-DFA4-E34A-5E92-E602B808B5C9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D656B4F9-0B66-E2C6-20F4-8FF6D1855F2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21" name="Graphic 1">
                <a:extLst>
                  <a:ext uri="{FF2B5EF4-FFF2-40B4-BE49-F238E27FC236}">
                    <a16:creationId xmlns:a16="http://schemas.microsoft.com/office/drawing/2014/main" id="{71DC5801-B0BF-6ABC-2036-A08E6C277682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23" name="Graphic 1">
                  <a:extLst>
                    <a:ext uri="{FF2B5EF4-FFF2-40B4-BE49-F238E27FC236}">
                      <a16:creationId xmlns:a16="http://schemas.microsoft.com/office/drawing/2014/main" id="{07261176-5CC5-A0DB-65B0-C1E68B6FD53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2FA7F9CA-83A3-0ACB-A07C-EA33B9CFC63D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2" name="Freeform 61">
                    <a:extLst>
                      <a:ext uri="{FF2B5EF4-FFF2-40B4-BE49-F238E27FC236}">
                        <a16:creationId xmlns:a16="http://schemas.microsoft.com/office/drawing/2014/main" id="{41769EE2-7491-6DFD-85AB-634A1D1D26B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4" name="Freeform 63">
                    <a:extLst>
                      <a:ext uri="{FF2B5EF4-FFF2-40B4-BE49-F238E27FC236}">
                        <a16:creationId xmlns:a16="http://schemas.microsoft.com/office/drawing/2014/main" id="{D0E8012B-796D-C3D7-2B7D-02265D209C54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4947D4CC-81F2-B7C0-8927-F7F5A8DCC0C4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1EE1340C-7FDA-08FF-06EE-DD3BBCABB21A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5B0A7B3-4429-2E8B-1EB9-263B0BC7560E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243309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amethyst">
    <p:bg>
      <p:bgPr>
        <a:solidFill>
          <a:srgbClr val="928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1755776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4171950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463194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2396850" y="5622117"/>
            <a:ext cx="1712970" cy="526712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25A5937E-EBE5-9D98-2826-589031C86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560" y="439916"/>
            <a:ext cx="3457550" cy="81448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10800000">
            <a:off x="6504010" y="570315"/>
            <a:ext cx="5405520" cy="540552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A94B6DF6-2AD7-5913-5463-000289CD1F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1981" y="2518287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4BF59D71-0113-3BE5-2E91-8C122AD76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93302" y="2556890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9124266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amethyst">
    <p:bg>
      <p:bgPr>
        <a:solidFill>
          <a:srgbClr val="928B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599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99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599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1990426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65" name="Graphic 64">
            <a:extLst>
              <a:ext uri="{FF2B5EF4-FFF2-40B4-BE49-F238E27FC236}">
                <a16:creationId xmlns:a16="http://schemas.microsoft.com/office/drawing/2014/main" id="{AA3D5E17-D18A-7AF5-28F1-66DA6C035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82523" y="844036"/>
            <a:ext cx="5405520" cy="540552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F8ACA3E-3F01-511F-E750-8D7D5A203E26}"/>
              </a:ext>
            </a:extLst>
          </p:cNvPr>
          <p:cNvSpPr/>
          <p:nvPr/>
        </p:nvSpPr>
        <p:spPr>
          <a:xfrm>
            <a:off x="7733794" y="2042460"/>
            <a:ext cx="2702978" cy="3008672"/>
          </a:xfrm>
          <a:custGeom>
            <a:avLst/>
            <a:gdLst>
              <a:gd name="connsiteX0" fmla="*/ 2582846 w 2702978"/>
              <a:gd name="connsiteY0" fmla="*/ 0 h 3008672"/>
              <a:gd name="connsiteX1" fmla="*/ 2702978 w 2702978"/>
              <a:gd name="connsiteY1" fmla="*/ 120347 h 3008672"/>
              <a:gd name="connsiteX2" fmla="*/ 2702978 w 2702978"/>
              <a:gd name="connsiteY2" fmla="*/ 2888325 h 3008672"/>
              <a:gd name="connsiteX3" fmla="*/ 2582846 w 2702978"/>
              <a:gd name="connsiteY3" fmla="*/ 3008672 h 3008672"/>
              <a:gd name="connsiteX4" fmla="*/ 120132 w 2702978"/>
              <a:gd name="connsiteY4" fmla="*/ 3008672 h 3008672"/>
              <a:gd name="connsiteX5" fmla="*/ 0 w 2702978"/>
              <a:gd name="connsiteY5" fmla="*/ 2888325 h 3008672"/>
              <a:gd name="connsiteX6" fmla="*/ 0 w 2702978"/>
              <a:gd name="connsiteY6" fmla="*/ 120347 h 3008672"/>
              <a:gd name="connsiteX7" fmla="*/ 120132 w 2702978"/>
              <a:gd name="connsiteY7" fmla="*/ 0 h 30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978" h="3008672">
                <a:moveTo>
                  <a:pt x="2582846" y="0"/>
                </a:moveTo>
                <a:cubicBezTo>
                  <a:pt x="2649193" y="0"/>
                  <a:pt x="2702978" y="53881"/>
                  <a:pt x="2702978" y="120347"/>
                </a:cubicBezTo>
                <a:lnTo>
                  <a:pt x="2702978" y="2888325"/>
                </a:lnTo>
                <a:cubicBezTo>
                  <a:pt x="2702978" y="2954791"/>
                  <a:pt x="2649193" y="3008672"/>
                  <a:pt x="2582846" y="3008672"/>
                </a:cubicBezTo>
                <a:lnTo>
                  <a:pt x="120132" y="3008672"/>
                </a:lnTo>
                <a:cubicBezTo>
                  <a:pt x="53785" y="3008672"/>
                  <a:pt x="0" y="2954791"/>
                  <a:pt x="0" y="2888325"/>
                </a:cubicBezTo>
                <a:lnTo>
                  <a:pt x="0" y="120347"/>
                </a:lnTo>
                <a:cubicBezTo>
                  <a:pt x="0" y="53881"/>
                  <a:pt x="53785" y="0"/>
                  <a:pt x="120132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  <a:effectLst>
            <a:outerShdw blurRad="165100" dist="127000" dir="5400000" algn="ctr" rotWithShape="0">
              <a:srgbClr val="000000">
                <a:alpha val="1985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49C2019A-17C3-E812-2990-1707F269541D}"/>
              </a:ext>
            </a:extLst>
          </p:cNvPr>
          <p:cNvGrpSpPr/>
          <p:nvPr/>
        </p:nvGrpSpPr>
        <p:grpSpPr>
          <a:xfrm>
            <a:off x="8233664" y="2504230"/>
            <a:ext cx="1703464" cy="2085611"/>
            <a:chOff x="8233664" y="2504230"/>
            <a:chExt cx="1703464" cy="2085611"/>
          </a:xfrm>
          <a:solidFill>
            <a:srgbClr val="341D5B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8AD917-F889-5202-933D-5624B72DF3BF}"/>
                </a:ext>
              </a:extLst>
            </p:cNvPr>
            <p:cNvSpPr/>
            <p:nvPr/>
          </p:nvSpPr>
          <p:spPr>
            <a:xfrm>
              <a:off x="9394023" y="3935035"/>
              <a:ext cx="541917" cy="654446"/>
            </a:xfrm>
            <a:custGeom>
              <a:avLst/>
              <a:gdLst>
                <a:gd name="connsiteX0" fmla="*/ 481851 w 541917"/>
                <a:gd name="connsiteY0" fmla="*/ 0 h 654446"/>
                <a:gd name="connsiteX1" fmla="*/ 541917 w 541917"/>
                <a:gd name="connsiteY1" fmla="*/ 60173 h 654446"/>
                <a:gd name="connsiteX2" fmla="*/ 541917 w 541917"/>
                <a:gd name="connsiteY2" fmla="*/ 594273 h 654446"/>
                <a:gd name="connsiteX3" fmla="*/ 481851 w 541917"/>
                <a:gd name="connsiteY3" fmla="*/ 654446 h 654446"/>
                <a:gd name="connsiteX4" fmla="*/ 60066 w 541917"/>
                <a:gd name="connsiteY4" fmla="*/ 654446 h 654446"/>
                <a:gd name="connsiteX5" fmla="*/ 0 w 541917"/>
                <a:gd name="connsiteY5" fmla="*/ 594273 h 654446"/>
                <a:gd name="connsiteX6" fmla="*/ 0 w 541917"/>
                <a:gd name="connsiteY6" fmla="*/ 60173 h 654446"/>
                <a:gd name="connsiteX7" fmla="*/ 60066 w 541917"/>
                <a:gd name="connsiteY7" fmla="*/ 0 h 65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917" h="654446">
                  <a:moveTo>
                    <a:pt x="481851" y="0"/>
                  </a:moveTo>
                  <a:cubicBezTo>
                    <a:pt x="515025" y="0"/>
                    <a:pt x="541917" y="26940"/>
                    <a:pt x="541917" y="60173"/>
                  </a:cubicBezTo>
                  <a:lnTo>
                    <a:pt x="541917" y="594273"/>
                  </a:lnTo>
                  <a:cubicBezTo>
                    <a:pt x="541917" y="627506"/>
                    <a:pt x="515025" y="654446"/>
                    <a:pt x="481851" y="654446"/>
                  </a:cubicBezTo>
                  <a:lnTo>
                    <a:pt x="60066" y="654446"/>
                  </a:lnTo>
                  <a:cubicBezTo>
                    <a:pt x="26892" y="654446"/>
                    <a:pt x="0" y="627506"/>
                    <a:pt x="0" y="594273"/>
                  </a:cubicBezTo>
                  <a:lnTo>
                    <a:pt x="0" y="60173"/>
                  </a:lnTo>
                  <a:cubicBezTo>
                    <a:pt x="0" y="26940"/>
                    <a:pt x="26892" y="0"/>
                    <a:pt x="60066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id="{2BE48FC4-BC63-7761-8940-12C93A80AA7C}"/>
                </a:ext>
              </a:extLst>
            </p:cNvPr>
            <p:cNvGrpSpPr/>
            <p:nvPr/>
          </p:nvGrpSpPr>
          <p:grpSpPr>
            <a:xfrm>
              <a:off x="9534337" y="4065972"/>
              <a:ext cx="261167" cy="392451"/>
              <a:chOff x="9534337" y="4065972"/>
              <a:chExt cx="261167" cy="392451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2A11AD6-4864-BB01-EC92-5B3F1AF29C48}"/>
                  </a:ext>
                </a:extLst>
              </p:cNvPr>
              <p:cNvSpPr/>
              <p:nvPr/>
            </p:nvSpPr>
            <p:spPr>
              <a:xfrm>
                <a:off x="9534337" y="4065972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5 h 168966"/>
                  <a:gd name="connsiteX8" fmla="*/ 110762 w 110762"/>
                  <a:gd name="connsiteY8" fmla="*/ 129975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4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6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5"/>
                    </a:lnTo>
                    <a:lnTo>
                      <a:pt x="110762" y="129975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F7C4AFB-911D-6935-A69A-4931BC226C56}"/>
                  </a:ext>
                </a:extLst>
              </p:cNvPr>
              <p:cNvSpPr/>
              <p:nvPr/>
            </p:nvSpPr>
            <p:spPr>
              <a:xfrm>
                <a:off x="9661677" y="4065972"/>
                <a:ext cx="133827" cy="171855"/>
              </a:xfrm>
              <a:custGeom>
                <a:avLst/>
                <a:gdLst>
                  <a:gd name="connsiteX0" fmla="*/ 0 w 133827"/>
                  <a:gd name="connsiteY0" fmla="*/ 85928 h 171855"/>
                  <a:gd name="connsiteX1" fmla="*/ 66914 w 133827"/>
                  <a:gd name="connsiteY1" fmla="*/ 0 h 171855"/>
                  <a:gd name="connsiteX2" fmla="*/ 133827 w 133827"/>
                  <a:gd name="connsiteY2" fmla="*/ 85928 h 171855"/>
                  <a:gd name="connsiteX3" fmla="*/ 66914 w 133827"/>
                  <a:gd name="connsiteY3" fmla="*/ 171855 h 171855"/>
                  <a:gd name="connsiteX4" fmla="*/ 0 w 133827"/>
                  <a:gd name="connsiteY4" fmla="*/ 85928 h 171855"/>
                  <a:gd name="connsiteX5" fmla="*/ 66914 w 133827"/>
                  <a:gd name="connsiteY5" fmla="*/ 132382 h 171855"/>
                  <a:gd name="connsiteX6" fmla="*/ 90820 w 133827"/>
                  <a:gd name="connsiteY6" fmla="*/ 85928 h 171855"/>
                  <a:gd name="connsiteX7" fmla="*/ 66914 w 133827"/>
                  <a:gd name="connsiteY7" fmla="*/ 39474 h 171855"/>
                  <a:gd name="connsiteX8" fmla="*/ 43248 w 133827"/>
                  <a:gd name="connsiteY8" fmla="*/ 85928 h 171855"/>
                  <a:gd name="connsiteX9" fmla="*/ 66914 w 133827"/>
                  <a:gd name="connsiteY9" fmla="*/ 132382 h 17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827" h="171855">
                    <a:moveTo>
                      <a:pt x="0" y="85928"/>
                    </a:moveTo>
                    <a:cubicBezTo>
                      <a:pt x="0" y="37909"/>
                      <a:pt x="18260" y="0"/>
                      <a:pt x="66914" y="0"/>
                    </a:cubicBezTo>
                    <a:cubicBezTo>
                      <a:pt x="115567" y="0"/>
                      <a:pt x="133827" y="37789"/>
                      <a:pt x="133827" y="85928"/>
                    </a:cubicBezTo>
                    <a:cubicBezTo>
                      <a:pt x="133827" y="134066"/>
                      <a:pt x="115567" y="171855"/>
                      <a:pt x="66914" y="171855"/>
                    </a:cubicBezTo>
                    <a:cubicBezTo>
                      <a:pt x="18260" y="171855"/>
                      <a:pt x="0" y="134427"/>
                      <a:pt x="0" y="85928"/>
                    </a:cubicBezTo>
                    <a:close/>
                    <a:moveTo>
                      <a:pt x="66914" y="132382"/>
                    </a:moveTo>
                    <a:cubicBezTo>
                      <a:pt x="86135" y="132382"/>
                      <a:pt x="90820" y="112163"/>
                      <a:pt x="90820" y="85928"/>
                    </a:cubicBezTo>
                    <a:cubicBezTo>
                      <a:pt x="90820" y="59692"/>
                      <a:pt x="86135" y="39474"/>
                      <a:pt x="66914" y="39474"/>
                    </a:cubicBezTo>
                    <a:cubicBezTo>
                      <a:pt x="47693" y="39474"/>
                      <a:pt x="43248" y="60173"/>
                      <a:pt x="43248" y="85928"/>
                    </a:cubicBezTo>
                    <a:cubicBezTo>
                      <a:pt x="43248" y="111682"/>
                      <a:pt x="47693" y="132382"/>
                      <a:pt x="66914" y="13238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0C09BF9-C7C0-427C-25A6-4DF8455228A3}"/>
                  </a:ext>
                </a:extLst>
              </p:cNvPr>
              <p:cNvSpPr/>
              <p:nvPr/>
            </p:nvSpPr>
            <p:spPr>
              <a:xfrm>
                <a:off x="9534337" y="4289456"/>
                <a:ext cx="110762" cy="168966"/>
              </a:xfrm>
              <a:custGeom>
                <a:avLst/>
                <a:gdLst>
                  <a:gd name="connsiteX0" fmla="*/ 63190 w 110762"/>
                  <a:gd name="connsiteY0" fmla="*/ 59692 h 168966"/>
                  <a:gd name="connsiteX1" fmla="*/ 38683 w 110762"/>
                  <a:gd name="connsiteY1" fmla="*/ 41399 h 168966"/>
                  <a:gd name="connsiteX2" fmla="*/ 240 w 110762"/>
                  <a:gd name="connsiteY2" fmla="*/ 58609 h 168966"/>
                  <a:gd name="connsiteX3" fmla="*/ 240 w 110762"/>
                  <a:gd name="connsiteY3" fmla="*/ 14682 h 168966"/>
                  <a:gd name="connsiteX4" fmla="*/ 47332 w 110762"/>
                  <a:gd name="connsiteY4" fmla="*/ 0 h 168966"/>
                  <a:gd name="connsiteX5" fmla="*/ 108720 w 110762"/>
                  <a:gd name="connsiteY5" fmla="*/ 53675 h 168966"/>
                  <a:gd name="connsiteX6" fmla="*/ 88778 w 110762"/>
                  <a:gd name="connsiteY6" fmla="*/ 98444 h 168966"/>
                  <a:gd name="connsiteX7" fmla="*/ 59105 w 110762"/>
                  <a:gd name="connsiteY7" fmla="*/ 129974 h 168966"/>
                  <a:gd name="connsiteX8" fmla="*/ 110762 w 110762"/>
                  <a:gd name="connsiteY8" fmla="*/ 129974 h 168966"/>
                  <a:gd name="connsiteX9" fmla="*/ 110762 w 110762"/>
                  <a:gd name="connsiteY9" fmla="*/ 168967 h 168966"/>
                  <a:gd name="connsiteX10" fmla="*/ 0 w 110762"/>
                  <a:gd name="connsiteY10" fmla="*/ 168967 h 168966"/>
                  <a:gd name="connsiteX11" fmla="*/ 0 w 110762"/>
                  <a:gd name="connsiteY11" fmla="*/ 139963 h 168966"/>
                  <a:gd name="connsiteX12" fmla="*/ 54900 w 110762"/>
                  <a:gd name="connsiteY12" fmla="*/ 78948 h 168966"/>
                  <a:gd name="connsiteX13" fmla="*/ 63190 w 110762"/>
                  <a:gd name="connsiteY13" fmla="*/ 59692 h 16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762" h="168966">
                    <a:moveTo>
                      <a:pt x="63190" y="59692"/>
                    </a:moveTo>
                    <a:cubicBezTo>
                      <a:pt x="63190" y="49222"/>
                      <a:pt x="54900" y="41399"/>
                      <a:pt x="38683" y="41399"/>
                    </a:cubicBezTo>
                    <a:cubicBezTo>
                      <a:pt x="25468" y="41399"/>
                      <a:pt x="12494" y="46333"/>
                      <a:pt x="240" y="58609"/>
                    </a:cubicBezTo>
                    <a:lnTo>
                      <a:pt x="240" y="14682"/>
                    </a:lnTo>
                    <a:cubicBezTo>
                      <a:pt x="14416" y="4934"/>
                      <a:pt x="30634" y="0"/>
                      <a:pt x="47332" y="0"/>
                    </a:cubicBezTo>
                    <a:cubicBezTo>
                      <a:pt x="80729" y="0"/>
                      <a:pt x="108720" y="19255"/>
                      <a:pt x="108720" y="53675"/>
                    </a:cubicBezTo>
                    <a:cubicBezTo>
                      <a:pt x="108720" y="70644"/>
                      <a:pt x="100190" y="84965"/>
                      <a:pt x="88778" y="98444"/>
                    </a:cubicBezTo>
                    <a:lnTo>
                      <a:pt x="59105" y="129974"/>
                    </a:lnTo>
                    <a:lnTo>
                      <a:pt x="110762" y="129974"/>
                    </a:lnTo>
                    <a:lnTo>
                      <a:pt x="110762" y="168967"/>
                    </a:lnTo>
                    <a:lnTo>
                      <a:pt x="0" y="168967"/>
                    </a:lnTo>
                    <a:lnTo>
                      <a:pt x="0" y="139963"/>
                    </a:lnTo>
                    <a:lnTo>
                      <a:pt x="54900" y="78948"/>
                    </a:lnTo>
                    <a:cubicBezTo>
                      <a:pt x="60667" y="72449"/>
                      <a:pt x="63190" y="65950"/>
                      <a:pt x="63190" y="5969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C7F5B2E-C91E-AB9F-AC8B-B8AF1448ABF2}"/>
                  </a:ext>
                </a:extLst>
              </p:cNvPr>
              <p:cNvSpPr/>
              <p:nvPr/>
            </p:nvSpPr>
            <p:spPr>
              <a:xfrm>
                <a:off x="9656152" y="4292344"/>
                <a:ext cx="134908" cy="166078"/>
              </a:xfrm>
              <a:custGeom>
                <a:avLst/>
                <a:gdLst>
                  <a:gd name="connsiteX0" fmla="*/ 134789 w 134908"/>
                  <a:gd name="connsiteY0" fmla="*/ 128290 h 166078"/>
                  <a:gd name="connsiteX1" fmla="*/ 115087 w 134908"/>
                  <a:gd name="connsiteY1" fmla="*/ 128290 h 166078"/>
                  <a:gd name="connsiteX2" fmla="*/ 115087 w 134908"/>
                  <a:gd name="connsiteY2" fmla="*/ 166079 h 166078"/>
                  <a:gd name="connsiteX3" fmla="*/ 74122 w 134908"/>
                  <a:gd name="connsiteY3" fmla="*/ 166079 h 166078"/>
                  <a:gd name="connsiteX4" fmla="*/ 74122 w 134908"/>
                  <a:gd name="connsiteY4" fmla="*/ 128290 h 166078"/>
                  <a:gd name="connsiteX5" fmla="*/ 0 w 134908"/>
                  <a:gd name="connsiteY5" fmla="*/ 128290 h 166078"/>
                  <a:gd name="connsiteX6" fmla="*/ 0 w 134908"/>
                  <a:gd name="connsiteY6" fmla="*/ 103017 h 166078"/>
                  <a:gd name="connsiteX7" fmla="*/ 72800 w 134908"/>
                  <a:gd name="connsiteY7" fmla="*/ 0 h 166078"/>
                  <a:gd name="connsiteX8" fmla="*/ 114967 w 134908"/>
                  <a:gd name="connsiteY8" fmla="*/ 0 h 166078"/>
                  <a:gd name="connsiteX9" fmla="*/ 114967 w 134908"/>
                  <a:gd name="connsiteY9" fmla="*/ 93269 h 166078"/>
                  <a:gd name="connsiteX10" fmla="*/ 134909 w 134908"/>
                  <a:gd name="connsiteY10" fmla="*/ 93269 h 166078"/>
                  <a:gd name="connsiteX11" fmla="*/ 134909 w 134908"/>
                  <a:gd name="connsiteY11" fmla="*/ 128290 h 166078"/>
                  <a:gd name="connsiteX12" fmla="*/ 74122 w 134908"/>
                  <a:gd name="connsiteY12" fmla="*/ 93269 h 166078"/>
                  <a:gd name="connsiteX13" fmla="*/ 74122 w 134908"/>
                  <a:gd name="connsiteY13" fmla="*/ 48981 h 166078"/>
                  <a:gd name="connsiteX14" fmla="*/ 43728 w 134908"/>
                  <a:gd name="connsiteY14" fmla="*/ 93269 h 166078"/>
                  <a:gd name="connsiteX15" fmla="*/ 74122 w 134908"/>
                  <a:gd name="connsiteY15" fmla="*/ 93269 h 166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908" h="166078">
                    <a:moveTo>
                      <a:pt x="134789" y="128290"/>
                    </a:moveTo>
                    <a:lnTo>
                      <a:pt x="115087" y="128290"/>
                    </a:lnTo>
                    <a:lnTo>
                      <a:pt x="115087" y="166079"/>
                    </a:lnTo>
                    <a:lnTo>
                      <a:pt x="74122" y="166079"/>
                    </a:lnTo>
                    <a:lnTo>
                      <a:pt x="74122" y="128290"/>
                    </a:lnTo>
                    <a:lnTo>
                      <a:pt x="0" y="128290"/>
                    </a:lnTo>
                    <a:lnTo>
                      <a:pt x="0" y="103017"/>
                    </a:lnTo>
                    <a:lnTo>
                      <a:pt x="72800" y="0"/>
                    </a:lnTo>
                    <a:lnTo>
                      <a:pt x="114967" y="0"/>
                    </a:lnTo>
                    <a:lnTo>
                      <a:pt x="114967" y="93269"/>
                    </a:lnTo>
                    <a:lnTo>
                      <a:pt x="134909" y="93269"/>
                    </a:lnTo>
                    <a:lnTo>
                      <a:pt x="134909" y="128290"/>
                    </a:lnTo>
                    <a:close/>
                    <a:moveTo>
                      <a:pt x="74122" y="93269"/>
                    </a:moveTo>
                    <a:lnTo>
                      <a:pt x="74122" y="48981"/>
                    </a:lnTo>
                    <a:lnTo>
                      <a:pt x="43728" y="93269"/>
                    </a:lnTo>
                    <a:lnTo>
                      <a:pt x="74122" y="93269"/>
                    </a:ln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42A7D63C-148C-C49D-4EBC-6FC42606165B}"/>
                </a:ext>
              </a:extLst>
            </p:cNvPr>
            <p:cNvGrpSpPr/>
            <p:nvPr/>
          </p:nvGrpSpPr>
          <p:grpSpPr>
            <a:xfrm>
              <a:off x="8233664" y="2504230"/>
              <a:ext cx="1703464" cy="2085611"/>
              <a:chOff x="8233664" y="2504230"/>
              <a:chExt cx="1703464" cy="2085611"/>
            </a:xfrm>
            <a:grpFill/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1573870-38AD-36A8-1EB7-C2F6F5E86D4D}"/>
                  </a:ext>
                </a:extLst>
              </p:cNvPr>
              <p:cNvSpPr/>
              <p:nvPr/>
            </p:nvSpPr>
            <p:spPr>
              <a:xfrm>
                <a:off x="8233905" y="3832708"/>
                <a:ext cx="49254" cy="49493"/>
              </a:xfrm>
              <a:custGeom>
                <a:avLst/>
                <a:gdLst>
                  <a:gd name="connsiteX0" fmla="*/ 24627 w 49254"/>
                  <a:gd name="connsiteY0" fmla="*/ 49494 h 49493"/>
                  <a:gd name="connsiteX1" fmla="*/ 29432 w 49254"/>
                  <a:gd name="connsiteY1" fmla="*/ 49012 h 49493"/>
                  <a:gd name="connsiteX2" fmla="*/ 34118 w 49254"/>
                  <a:gd name="connsiteY2" fmla="*/ 47568 h 49493"/>
                  <a:gd name="connsiteX3" fmla="*/ 38322 w 49254"/>
                  <a:gd name="connsiteY3" fmla="*/ 45282 h 49493"/>
                  <a:gd name="connsiteX4" fmla="*/ 42166 w 49254"/>
                  <a:gd name="connsiteY4" fmla="*/ 42153 h 49493"/>
                  <a:gd name="connsiteX5" fmla="*/ 47452 w 49254"/>
                  <a:gd name="connsiteY5" fmla="*/ 34089 h 49493"/>
                  <a:gd name="connsiteX6" fmla="*/ 49254 w 49254"/>
                  <a:gd name="connsiteY6" fmla="*/ 24702 h 49493"/>
                  <a:gd name="connsiteX7" fmla="*/ 47452 w 49254"/>
                  <a:gd name="connsiteY7" fmla="*/ 15195 h 49493"/>
                  <a:gd name="connsiteX8" fmla="*/ 42166 w 49254"/>
                  <a:gd name="connsiteY8" fmla="*/ 7132 h 49493"/>
                  <a:gd name="connsiteX9" fmla="*/ 15137 w 49254"/>
                  <a:gd name="connsiteY9" fmla="*/ 1836 h 49493"/>
                  <a:gd name="connsiteX10" fmla="*/ 7208 w 49254"/>
                  <a:gd name="connsiteY10" fmla="*/ 7132 h 49493"/>
                  <a:gd name="connsiteX11" fmla="*/ 1802 w 49254"/>
                  <a:gd name="connsiteY11" fmla="*/ 15195 h 49493"/>
                  <a:gd name="connsiteX12" fmla="*/ 0 w 49254"/>
                  <a:gd name="connsiteY12" fmla="*/ 24702 h 49493"/>
                  <a:gd name="connsiteX13" fmla="*/ 1802 w 49254"/>
                  <a:gd name="connsiteY13" fmla="*/ 34089 h 49493"/>
                  <a:gd name="connsiteX14" fmla="*/ 7208 w 49254"/>
                  <a:gd name="connsiteY14" fmla="*/ 42153 h 49493"/>
                  <a:gd name="connsiteX15" fmla="*/ 24627 w 49254"/>
                  <a:gd name="connsiteY15" fmla="*/ 49494 h 4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9254" h="49493">
                    <a:moveTo>
                      <a:pt x="24627" y="49494"/>
                    </a:moveTo>
                    <a:cubicBezTo>
                      <a:pt x="26189" y="49494"/>
                      <a:pt x="27991" y="49253"/>
                      <a:pt x="29432" y="49012"/>
                    </a:cubicBezTo>
                    <a:cubicBezTo>
                      <a:pt x="30994" y="48651"/>
                      <a:pt x="32676" y="48170"/>
                      <a:pt x="34118" y="47568"/>
                    </a:cubicBezTo>
                    <a:cubicBezTo>
                      <a:pt x="35559" y="47087"/>
                      <a:pt x="37001" y="46245"/>
                      <a:pt x="38322" y="45282"/>
                    </a:cubicBezTo>
                    <a:cubicBezTo>
                      <a:pt x="39644" y="44439"/>
                      <a:pt x="40965" y="43356"/>
                      <a:pt x="42166" y="42153"/>
                    </a:cubicBezTo>
                    <a:cubicBezTo>
                      <a:pt x="44329" y="39866"/>
                      <a:pt x="46251" y="37098"/>
                      <a:pt x="47452" y="34089"/>
                    </a:cubicBezTo>
                    <a:cubicBezTo>
                      <a:pt x="48654" y="31081"/>
                      <a:pt x="49254" y="27952"/>
                      <a:pt x="49254" y="24702"/>
                    </a:cubicBezTo>
                    <a:cubicBezTo>
                      <a:pt x="49254" y="21453"/>
                      <a:pt x="48654" y="18204"/>
                      <a:pt x="47452" y="15195"/>
                    </a:cubicBezTo>
                    <a:cubicBezTo>
                      <a:pt x="46251" y="12186"/>
                      <a:pt x="44329" y="9539"/>
                      <a:pt x="42166" y="7132"/>
                    </a:cubicBezTo>
                    <a:cubicBezTo>
                      <a:pt x="35079" y="152"/>
                      <a:pt x="24147" y="-1894"/>
                      <a:pt x="15137" y="1836"/>
                    </a:cubicBezTo>
                    <a:cubicBezTo>
                      <a:pt x="12133" y="3040"/>
                      <a:pt x="9490" y="4845"/>
                      <a:pt x="7208" y="7132"/>
                    </a:cubicBezTo>
                    <a:cubicBezTo>
                      <a:pt x="4805" y="9539"/>
                      <a:pt x="3003" y="12186"/>
                      <a:pt x="1802" y="15195"/>
                    </a:cubicBezTo>
                    <a:cubicBezTo>
                      <a:pt x="601" y="18204"/>
                      <a:pt x="0" y="21333"/>
                      <a:pt x="0" y="24702"/>
                    </a:cubicBezTo>
                    <a:cubicBezTo>
                      <a:pt x="0" y="28072"/>
                      <a:pt x="601" y="31201"/>
                      <a:pt x="1802" y="34089"/>
                    </a:cubicBezTo>
                    <a:cubicBezTo>
                      <a:pt x="3003" y="37098"/>
                      <a:pt x="4925" y="39746"/>
                      <a:pt x="7208" y="42153"/>
                    </a:cubicBezTo>
                    <a:cubicBezTo>
                      <a:pt x="11773" y="46846"/>
                      <a:pt x="18140" y="49494"/>
                      <a:pt x="24627" y="4949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B9171DF-70B6-7D2A-7D82-DD4964B6CB20}"/>
                  </a:ext>
                </a:extLst>
              </p:cNvPr>
              <p:cNvSpPr/>
              <p:nvPr/>
            </p:nvSpPr>
            <p:spPr>
              <a:xfrm>
                <a:off x="8233784" y="3935034"/>
                <a:ext cx="1099451" cy="654807"/>
              </a:xfrm>
              <a:custGeom>
                <a:avLst/>
                <a:gdLst>
                  <a:gd name="connsiteX0" fmla="*/ 851498 w 1099451"/>
                  <a:gd name="connsiteY0" fmla="*/ 0 h 654807"/>
                  <a:gd name="connsiteX1" fmla="*/ 615198 w 1099451"/>
                  <a:gd name="connsiteY1" fmla="*/ 173661 h 654807"/>
                  <a:gd name="connsiteX2" fmla="*/ 600181 w 1099451"/>
                  <a:gd name="connsiteY2" fmla="*/ 148388 h 654807"/>
                  <a:gd name="connsiteX3" fmla="*/ 599340 w 1099451"/>
                  <a:gd name="connsiteY3" fmla="*/ 147064 h 654807"/>
                  <a:gd name="connsiteX4" fmla="*/ 591772 w 1099451"/>
                  <a:gd name="connsiteY4" fmla="*/ 136112 h 654807"/>
                  <a:gd name="connsiteX5" fmla="*/ 589850 w 1099451"/>
                  <a:gd name="connsiteY5" fmla="*/ 133344 h 654807"/>
                  <a:gd name="connsiteX6" fmla="*/ 582402 w 1099451"/>
                  <a:gd name="connsiteY6" fmla="*/ 123596 h 654807"/>
                  <a:gd name="connsiteX7" fmla="*/ 579879 w 1099451"/>
                  <a:gd name="connsiteY7" fmla="*/ 120347 h 654807"/>
                  <a:gd name="connsiteX8" fmla="*/ 571590 w 1099451"/>
                  <a:gd name="connsiteY8" fmla="*/ 110599 h 654807"/>
                  <a:gd name="connsiteX9" fmla="*/ 569427 w 1099451"/>
                  <a:gd name="connsiteY9" fmla="*/ 108072 h 654807"/>
                  <a:gd name="connsiteX10" fmla="*/ 526420 w 1099451"/>
                  <a:gd name="connsiteY10" fmla="*/ 68237 h 654807"/>
                  <a:gd name="connsiteX11" fmla="*/ 522816 w 1099451"/>
                  <a:gd name="connsiteY11" fmla="*/ 65348 h 654807"/>
                  <a:gd name="connsiteX12" fmla="*/ 515608 w 1099451"/>
                  <a:gd name="connsiteY12" fmla="*/ 60173 h 654807"/>
                  <a:gd name="connsiteX13" fmla="*/ 510322 w 1099451"/>
                  <a:gd name="connsiteY13" fmla="*/ 56443 h 654807"/>
                  <a:gd name="connsiteX14" fmla="*/ 502874 w 1099451"/>
                  <a:gd name="connsiteY14" fmla="*/ 51629 h 654807"/>
                  <a:gd name="connsiteX15" fmla="*/ 497468 w 1099451"/>
                  <a:gd name="connsiteY15" fmla="*/ 48139 h 654807"/>
                  <a:gd name="connsiteX16" fmla="*/ 489419 w 1099451"/>
                  <a:gd name="connsiteY16" fmla="*/ 43445 h 654807"/>
                  <a:gd name="connsiteX17" fmla="*/ 484374 w 1099451"/>
                  <a:gd name="connsiteY17" fmla="*/ 40557 h 654807"/>
                  <a:gd name="connsiteX18" fmla="*/ 475604 w 1099451"/>
                  <a:gd name="connsiteY18" fmla="*/ 35864 h 654807"/>
                  <a:gd name="connsiteX19" fmla="*/ 471039 w 1099451"/>
                  <a:gd name="connsiteY19" fmla="*/ 33456 h 654807"/>
                  <a:gd name="connsiteX20" fmla="*/ 461549 w 1099451"/>
                  <a:gd name="connsiteY20" fmla="*/ 29004 h 654807"/>
                  <a:gd name="connsiteX21" fmla="*/ 457344 w 1099451"/>
                  <a:gd name="connsiteY21" fmla="*/ 27078 h 654807"/>
                  <a:gd name="connsiteX22" fmla="*/ 447133 w 1099451"/>
                  <a:gd name="connsiteY22" fmla="*/ 22866 h 654807"/>
                  <a:gd name="connsiteX23" fmla="*/ 443288 w 1099451"/>
                  <a:gd name="connsiteY23" fmla="*/ 21422 h 654807"/>
                  <a:gd name="connsiteX24" fmla="*/ 432597 w 1099451"/>
                  <a:gd name="connsiteY24" fmla="*/ 17571 h 654807"/>
                  <a:gd name="connsiteX25" fmla="*/ 428993 w 1099451"/>
                  <a:gd name="connsiteY25" fmla="*/ 16367 h 654807"/>
                  <a:gd name="connsiteX26" fmla="*/ 418061 w 1099451"/>
                  <a:gd name="connsiteY26" fmla="*/ 12997 h 654807"/>
                  <a:gd name="connsiteX27" fmla="*/ 414457 w 1099451"/>
                  <a:gd name="connsiteY27" fmla="*/ 11914 h 654807"/>
                  <a:gd name="connsiteX28" fmla="*/ 403284 w 1099451"/>
                  <a:gd name="connsiteY28" fmla="*/ 9026 h 654807"/>
                  <a:gd name="connsiteX29" fmla="*/ 399440 w 1099451"/>
                  <a:gd name="connsiteY29" fmla="*/ 8184 h 654807"/>
                  <a:gd name="connsiteX30" fmla="*/ 388388 w 1099451"/>
                  <a:gd name="connsiteY30" fmla="*/ 5897 h 654807"/>
                  <a:gd name="connsiteX31" fmla="*/ 384183 w 1099451"/>
                  <a:gd name="connsiteY31" fmla="*/ 5175 h 654807"/>
                  <a:gd name="connsiteX32" fmla="*/ 373371 w 1099451"/>
                  <a:gd name="connsiteY32" fmla="*/ 3370 h 654807"/>
                  <a:gd name="connsiteX33" fmla="*/ 368326 w 1099451"/>
                  <a:gd name="connsiteY33" fmla="*/ 2768 h 654807"/>
                  <a:gd name="connsiteX34" fmla="*/ 358115 w 1099451"/>
                  <a:gd name="connsiteY34" fmla="*/ 1565 h 654807"/>
                  <a:gd name="connsiteX35" fmla="*/ 351507 w 1099451"/>
                  <a:gd name="connsiteY35" fmla="*/ 1083 h 654807"/>
                  <a:gd name="connsiteX36" fmla="*/ 342738 w 1099451"/>
                  <a:gd name="connsiteY36" fmla="*/ 481 h 654807"/>
                  <a:gd name="connsiteX37" fmla="*/ 329763 w 1099451"/>
                  <a:gd name="connsiteY37" fmla="*/ 120 h 654807"/>
                  <a:gd name="connsiteX38" fmla="*/ 327120 w 1099451"/>
                  <a:gd name="connsiteY38" fmla="*/ 120 h 654807"/>
                  <a:gd name="connsiteX39" fmla="*/ 326880 w 1099451"/>
                  <a:gd name="connsiteY39" fmla="*/ 120 h 654807"/>
                  <a:gd name="connsiteX40" fmla="*/ 324237 w 1099451"/>
                  <a:gd name="connsiteY40" fmla="*/ 120 h 654807"/>
                  <a:gd name="connsiteX41" fmla="*/ 311383 w 1099451"/>
                  <a:gd name="connsiteY41" fmla="*/ 481 h 654807"/>
                  <a:gd name="connsiteX42" fmla="*/ 311143 w 1099451"/>
                  <a:gd name="connsiteY42" fmla="*/ 481 h 654807"/>
                  <a:gd name="connsiteX43" fmla="*/ 310662 w 1099451"/>
                  <a:gd name="connsiteY43" fmla="*/ 481 h 654807"/>
                  <a:gd name="connsiteX44" fmla="*/ 304656 w 1099451"/>
                  <a:gd name="connsiteY44" fmla="*/ 963 h 654807"/>
                  <a:gd name="connsiteX45" fmla="*/ 294925 w 1099451"/>
                  <a:gd name="connsiteY45" fmla="*/ 1685 h 654807"/>
                  <a:gd name="connsiteX46" fmla="*/ 287477 w 1099451"/>
                  <a:gd name="connsiteY46" fmla="*/ 2527 h 654807"/>
                  <a:gd name="connsiteX47" fmla="*/ 279308 w 1099451"/>
                  <a:gd name="connsiteY47" fmla="*/ 3610 h 654807"/>
                  <a:gd name="connsiteX48" fmla="*/ 271619 w 1099451"/>
                  <a:gd name="connsiteY48" fmla="*/ 4934 h 654807"/>
                  <a:gd name="connsiteX49" fmla="*/ 263691 w 1099451"/>
                  <a:gd name="connsiteY49" fmla="*/ 6378 h 654807"/>
                  <a:gd name="connsiteX50" fmla="*/ 256362 w 1099451"/>
                  <a:gd name="connsiteY50" fmla="*/ 7943 h 654807"/>
                  <a:gd name="connsiteX51" fmla="*/ 248193 w 1099451"/>
                  <a:gd name="connsiteY51" fmla="*/ 9869 h 654807"/>
                  <a:gd name="connsiteX52" fmla="*/ 241586 w 1099451"/>
                  <a:gd name="connsiteY52" fmla="*/ 11674 h 654807"/>
                  <a:gd name="connsiteX53" fmla="*/ 232696 w 1099451"/>
                  <a:gd name="connsiteY53" fmla="*/ 14201 h 654807"/>
                  <a:gd name="connsiteX54" fmla="*/ 227050 w 1099451"/>
                  <a:gd name="connsiteY54" fmla="*/ 16006 h 654807"/>
                  <a:gd name="connsiteX55" fmla="*/ 217079 w 1099451"/>
                  <a:gd name="connsiteY55" fmla="*/ 19376 h 654807"/>
                  <a:gd name="connsiteX56" fmla="*/ 212754 w 1099451"/>
                  <a:gd name="connsiteY56" fmla="*/ 20940 h 654807"/>
                  <a:gd name="connsiteX57" fmla="*/ 201342 w 1099451"/>
                  <a:gd name="connsiteY57" fmla="*/ 25393 h 654807"/>
                  <a:gd name="connsiteX58" fmla="*/ 198819 w 1099451"/>
                  <a:gd name="connsiteY58" fmla="*/ 26476 h 654807"/>
                  <a:gd name="connsiteX59" fmla="*/ 185364 w 1099451"/>
                  <a:gd name="connsiteY59" fmla="*/ 32614 h 654807"/>
                  <a:gd name="connsiteX60" fmla="*/ 185124 w 1099451"/>
                  <a:gd name="connsiteY60" fmla="*/ 32614 h 654807"/>
                  <a:gd name="connsiteX61" fmla="*/ 95746 w 1099451"/>
                  <a:gd name="connsiteY61" fmla="*/ 96157 h 654807"/>
                  <a:gd name="connsiteX62" fmla="*/ 49495 w 1099451"/>
                  <a:gd name="connsiteY62" fmla="*/ 154526 h 654807"/>
                  <a:gd name="connsiteX63" fmla="*/ 49495 w 1099451"/>
                  <a:gd name="connsiteY63" fmla="*/ 25032 h 654807"/>
                  <a:gd name="connsiteX64" fmla="*/ 24747 w 1099451"/>
                  <a:gd name="connsiteY64" fmla="*/ 241 h 654807"/>
                  <a:gd name="connsiteX65" fmla="*/ 0 w 1099451"/>
                  <a:gd name="connsiteY65" fmla="*/ 25032 h 654807"/>
                  <a:gd name="connsiteX66" fmla="*/ 0 w 1099451"/>
                  <a:gd name="connsiteY66" fmla="*/ 327464 h 654807"/>
                  <a:gd name="connsiteX67" fmla="*/ 17780 w 1099451"/>
                  <a:gd name="connsiteY67" fmla="*/ 433851 h 654807"/>
                  <a:gd name="connsiteX68" fmla="*/ 18741 w 1099451"/>
                  <a:gd name="connsiteY68" fmla="*/ 436618 h 654807"/>
                  <a:gd name="connsiteX69" fmla="*/ 22465 w 1099451"/>
                  <a:gd name="connsiteY69" fmla="*/ 446487 h 654807"/>
                  <a:gd name="connsiteX70" fmla="*/ 24867 w 1099451"/>
                  <a:gd name="connsiteY70" fmla="*/ 452745 h 654807"/>
                  <a:gd name="connsiteX71" fmla="*/ 27510 w 1099451"/>
                  <a:gd name="connsiteY71" fmla="*/ 459003 h 654807"/>
                  <a:gd name="connsiteX72" fmla="*/ 31835 w 1099451"/>
                  <a:gd name="connsiteY72" fmla="*/ 468511 h 654807"/>
                  <a:gd name="connsiteX73" fmla="*/ 33157 w 1099451"/>
                  <a:gd name="connsiteY73" fmla="*/ 471158 h 654807"/>
                  <a:gd name="connsiteX74" fmla="*/ 95625 w 1099451"/>
                  <a:gd name="connsiteY74" fmla="*/ 559011 h 654807"/>
                  <a:gd name="connsiteX75" fmla="*/ 183682 w 1099451"/>
                  <a:gd name="connsiteY75" fmla="*/ 621832 h 654807"/>
                  <a:gd name="connsiteX76" fmla="*/ 185725 w 1099451"/>
                  <a:gd name="connsiteY76" fmla="*/ 622795 h 654807"/>
                  <a:gd name="connsiteX77" fmla="*/ 195936 w 1099451"/>
                  <a:gd name="connsiteY77" fmla="*/ 627368 h 654807"/>
                  <a:gd name="connsiteX78" fmla="*/ 201342 w 1099451"/>
                  <a:gd name="connsiteY78" fmla="*/ 629775 h 654807"/>
                  <a:gd name="connsiteX79" fmla="*/ 208310 w 1099451"/>
                  <a:gd name="connsiteY79" fmla="*/ 632543 h 654807"/>
                  <a:gd name="connsiteX80" fmla="*/ 217319 w 1099451"/>
                  <a:gd name="connsiteY80" fmla="*/ 635913 h 654807"/>
                  <a:gd name="connsiteX81" fmla="*/ 220923 w 1099451"/>
                  <a:gd name="connsiteY81" fmla="*/ 637116 h 654807"/>
                  <a:gd name="connsiteX82" fmla="*/ 233537 w 1099451"/>
                  <a:gd name="connsiteY82" fmla="*/ 641208 h 654807"/>
                  <a:gd name="connsiteX83" fmla="*/ 233537 w 1099451"/>
                  <a:gd name="connsiteY83" fmla="*/ 641208 h 654807"/>
                  <a:gd name="connsiteX84" fmla="*/ 326520 w 1099451"/>
                  <a:gd name="connsiteY84" fmla="*/ 654807 h 654807"/>
                  <a:gd name="connsiteX85" fmla="*/ 326640 w 1099451"/>
                  <a:gd name="connsiteY85" fmla="*/ 654807 h 654807"/>
                  <a:gd name="connsiteX86" fmla="*/ 326760 w 1099451"/>
                  <a:gd name="connsiteY86" fmla="*/ 654807 h 654807"/>
                  <a:gd name="connsiteX87" fmla="*/ 463230 w 1099451"/>
                  <a:gd name="connsiteY87" fmla="*/ 624721 h 654807"/>
                  <a:gd name="connsiteX88" fmla="*/ 464432 w 1099451"/>
                  <a:gd name="connsiteY88" fmla="*/ 624239 h 654807"/>
                  <a:gd name="connsiteX89" fmla="*/ 476205 w 1099451"/>
                  <a:gd name="connsiteY89" fmla="*/ 618463 h 654807"/>
                  <a:gd name="connsiteX90" fmla="*/ 479448 w 1099451"/>
                  <a:gd name="connsiteY90" fmla="*/ 616778 h 654807"/>
                  <a:gd name="connsiteX91" fmla="*/ 489179 w 1099451"/>
                  <a:gd name="connsiteY91" fmla="*/ 611362 h 654807"/>
                  <a:gd name="connsiteX92" fmla="*/ 493864 w 1099451"/>
                  <a:gd name="connsiteY92" fmla="*/ 608594 h 654807"/>
                  <a:gd name="connsiteX93" fmla="*/ 502033 w 1099451"/>
                  <a:gd name="connsiteY93" fmla="*/ 603419 h 654807"/>
                  <a:gd name="connsiteX94" fmla="*/ 507679 w 1099451"/>
                  <a:gd name="connsiteY94" fmla="*/ 599809 h 654807"/>
                  <a:gd name="connsiteX95" fmla="*/ 515128 w 1099451"/>
                  <a:gd name="connsiteY95" fmla="*/ 594634 h 654807"/>
                  <a:gd name="connsiteX96" fmla="*/ 520894 w 1099451"/>
                  <a:gd name="connsiteY96" fmla="*/ 590542 h 654807"/>
                  <a:gd name="connsiteX97" fmla="*/ 528582 w 1099451"/>
                  <a:gd name="connsiteY97" fmla="*/ 584645 h 654807"/>
                  <a:gd name="connsiteX98" fmla="*/ 533508 w 1099451"/>
                  <a:gd name="connsiteY98" fmla="*/ 580794 h 654807"/>
                  <a:gd name="connsiteX99" fmla="*/ 543599 w 1099451"/>
                  <a:gd name="connsiteY99" fmla="*/ 572129 h 654807"/>
                  <a:gd name="connsiteX100" fmla="*/ 545641 w 1099451"/>
                  <a:gd name="connsiteY100" fmla="*/ 570324 h 654807"/>
                  <a:gd name="connsiteX101" fmla="*/ 589249 w 1099451"/>
                  <a:gd name="connsiteY101" fmla="*/ 522306 h 654807"/>
                  <a:gd name="connsiteX102" fmla="*/ 590571 w 1099451"/>
                  <a:gd name="connsiteY102" fmla="*/ 520380 h 654807"/>
                  <a:gd name="connsiteX103" fmla="*/ 598379 w 1099451"/>
                  <a:gd name="connsiteY103" fmla="*/ 509308 h 654807"/>
                  <a:gd name="connsiteX104" fmla="*/ 600542 w 1099451"/>
                  <a:gd name="connsiteY104" fmla="*/ 505938 h 654807"/>
                  <a:gd name="connsiteX105" fmla="*/ 606909 w 1099451"/>
                  <a:gd name="connsiteY105" fmla="*/ 495829 h 654807"/>
                  <a:gd name="connsiteX106" fmla="*/ 608831 w 1099451"/>
                  <a:gd name="connsiteY106" fmla="*/ 492459 h 654807"/>
                  <a:gd name="connsiteX107" fmla="*/ 614837 w 1099451"/>
                  <a:gd name="connsiteY107" fmla="*/ 481869 h 654807"/>
                  <a:gd name="connsiteX108" fmla="*/ 616039 w 1099451"/>
                  <a:gd name="connsiteY108" fmla="*/ 479582 h 654807"/>
                  <a:gd name="connsiteX109" fmla="*/ 622166 w 1099451"/>
                  <a:gd name="connsiteY109" fmla="*/ 467427 h 654807"/>
                  <a:gd name="connsiteX110" fmla="*/ 622286 w 1099451"/>
                  <a:gd name="connsiteY110" fmla="*/ 467066 h 654807"/>
                  <a:gd name="connsiteX111" fmla="*/ 653280 w 1099451"/>
                  <a:gd name="connsiteY111" fmla="*/ 339499 h 654807"/>
                  <a:gd name="connsiteX112" fmla="*/ 653280 w 1099451"/>
                  <a:gd name="connsiteY112" fmla="*/ 339017 h 654807"/>
                  <a:gd name="connsiteX113" fmla="*/ 653280 w 1099451"/>
                  <a:gd name="connsiteY113" fmla="*/ 337694 h 654807"/>
                  <a:gd name="connsiteX114" fmla="*/ 653520 w 1099451"/>
                  <a:gd name="connsiteY114" fmla="*/ 327464 h 654807"/>
                  <a:gd name="connsiteX115" fmla="*/ 653280 w 1099451"/>
                  <a:gd name="connsiteY115" fmla="*/ 317234 h 654807"/>
                  <a:gd name="connsiteX116" fmla="*/ 653280 w 1099451"/>
                  <a:gd name="connsiteY116" fmla="*/ 248516 h 654807"/>
                  <a:gd name="connsiteX117" fmla="*/ 851618 w 1099451"/>
                  <a:gd name="connsiteY117" fmla="*/ 49824 h 654807"/>
                  <a:gd name="connsiteX118" fmla="*/ 1049957 w 1099451"/>
                  <a:gd name="connsiteY118" fmla="*/ 248516 h 654807"/>
                  <a:gd name="connsiteX119" fmla="*/ 1049957 w 1099451"/>
                  <a:gd name="connsiteY119" fmla="*/ 630016 h 654807"/>
                  <a:gd name="connsiteX120" fmla="*/ 1074704 w 1099451"/>
                  <a:gd name="connsiteY120" fmla="*/ 654807 h 654807"/>
                  <a:gd name="connsiteX121" fmla="*/ 1099451 w 1099451"/>
                  <a:gd name="connsiteY121" fmla="*/ 630016 h 654807"/>
                  <a:gd name="connsiteX122" fmla="*/ 1099451 w 1099451"/>
                  <a:gd name="connsiteY122" fmla="*/ 248516 h 654807"/>
                  <a:gd name="connsiteX123" fmla="*/ 851738 w 1099451"/>
                  <a:gd name="connsiteY123" fmla="*/ 361 h 654807"/>
                  <a:gd name="connsiteX124" fmla="*/ 501192 w 1099451"/>
                  <a:gd name="connsiteY124" fmla="*/ 542765 h 654807"/>
                  <a:gd name="connsiteX125" fmla="*/ 479568 w 1099451"/>
                  <a:gd name="connsiteY125" fmla="*/ 558650 h 654807"/>
                  <a:gd name="connsiteX126" fmla="*/ 478247 w 1099451"/>
                  <a:gd name="connsiteY126" fmla="*/ 559493 h 654807"/>
                  <a:gd name="connsiteX127" fmla="*/ 455782 w 1099451"/>
                  <a:gd name="connsiteY127" fmla="*/ 572851 h 654807"/>
                  <a:gd name="connsiteX128" fmla="*/ 455061 w 1099451"/>
                  <a:gd name="connsiteY128" fmla="*/ 573212 h 654807"/>
                  <a:gd name="connsiteX129" fmla="*/ 247713 w 1099451"/>
                  <a:gd name="connsiteY129" fmla="*/ 593310 h 654807"/>
                  <a:gd name="connsiteX130" fmla="*/ 247473 w 1099451"/>
                  <a:gd name="connsiteY130" fmla="*/ 593310 h 654807"/>
                  <a:gd name="connsiteX131" fmla="*/ 223807 w 1099451"/>
                  <a:gd name="connsiteY131" fmla="*/ 585006 h 654807"/>
                  <a:gd name="connsiteX132" fmla="*/ 221044 w 1099451"/>
                  <a:gd name="connsiteY132" fmla="*/ 583923 h 654807"/>
                  <a:gd name="connsiteX133" fmla="*/ 200621 w 1099451"/>
                  <a:gd name="connsiteY133" fmla="*/ 574416 h 654807"/>
                  <a:gd name="connsiteX134" fmla="*/ 195576 w 1099451"/>
                  <a:gd name="connsiteY134" fmla="*/ 571888 h 654807"/>
                  <a:gd name="connsiteX135" fmla="*/ 177916 w 1099451"/>
                  <a:gd name="connsiteY135" fmla="*/ 561418 h 654807"/>
                  <a:gd name="connsiteX136" fmla="*/ 171669 w 1099451"/>
                  <a:gd name="connsiteY136" fmla="*/ 557447 h 654807"/>
                  <a:gd name="connsiteX137" fmla="*/ 155692 w 1099451"/>
                  <a:gd name="connsiteY137" fmla="*/ 545653 h 654807"/>
                  <a:gd name="connsiteX138" fmla="*/ 148243 w 1099451"/>
                  <a:gd name="connsiteY138" fmla="*/ 539636 h 654807"/>
                  <a:gd name="connsiteX139" fmla="*/ 134188 w 1099451"/>
                  <a:gd name="connsiteY139" fmla="*/ 526879 h 654807"/>
                  <a:gd name="connsiteX140" fmla="*/ 127100 w 1099451"/>
                  <a:gd name="connsiteY140" fmla="*/ 519778 h 654807"/>
                  <a:gd name="connsiteX141" fmla="*/ 114366 w 1099451"/>
                  <a:gd name="connsiteY141" fmla="*/ 505577 h 654807"/>
                  <a:gd name="connsiteX142" fmla="*/ 108480 w 1099451"/>
                  <a:gd name="connsiteY142" fmla="*/ 498236 h 654807"/>
                  <a:gd name="connsiteX143" fmla="*/ 96707 w 1099451"/>
                  <a:gd name="connsiteY143" fmla="*/ 482110 h 654807"/>
                  <a:gd name="connsiteX144" fmla="*/ 92862 w 1099451"/>
                  <a:gd name="connsiteY144" fmla="*/ 475972 h 654807"/>
                  <a:gd name="connsiteX145" fmla="*/ 82291 w 1099451"/>
                  <a:gd name="connsiteY145" fmla="*/ 458161 h 654807"/>
                  <a:gd name="connsiteX146" fmla="*/ 79888 w 1099451"/>
                  <a:gd name="connsiteY146" fmla="*/ 453347 h 654807"/>
                  <a:gd name="connsiteX147" fmla="*/ 70277 w 1099451"/>
                  <a:gd name="connsiteY147" fmla="*/ 432647 h 654807"/>
                  <a:gd name="connsiteX148" fmla="*/ 69316 w 1099451"/>
                  <a:gd name="connsiteY148" fmla="*/ 430120 h 654807"/>
                  <a:gd name="connsiteX149" fmla="*/ 69316 w 1099451"/>
                  <a:gd name="connsiteY149" fmla="*/ 224086 h 654807"/>
                  <a:gd name="connsiteX150" fmla="*/ 70277 w 1099451"/>
                  <a:gd name="connsiteY150" fmla="*/ 221559 h 654807"/>
                  <a:gd name="connsiteX151" fmla="*/ 76404 w 1099451"/>
                  <a:gd name="connsiteY151" fmla="*/ 208321 h 654807"/>
                  <a:gd name="connsiteX152" fmla="*/ 86375 w 1099451"/>
                  <a:gd name="connsiteY152" fmla="*/ 189065 h 654807"/>
                  <a:gd name="connsiteX153" fmla="*/ 89499 w 1099451"/>
                  <a:gd name="connsiteY153" fmla="*/ 183770 h 654807"/>
                  <a:gd name="connsiteX154" fmla="*/ 101151 w 1099451"/>
                  <a:gd name="connsiteY154" fmla="*/ 165958 h 654807"/>
                  <a:gd name="connsiteX155" fmla="*/ 105236 w 1099451"/>
                  <a:gd name="connsiteY155" fmla="*/ 160422 h 654807"/>
                  <a:gd name="connsiteX156" fmla="*/ 118330 w 1099451"/>
                  <a:gd name="connsiteY156" fmla="*/ 144296 h 654807"/>
                  <a:gd name="connsiteX157" fmla="*/ 123256 w 1099451"/>
                  <a:gd name="connsiteY157" fmla="*/ 138760 h 654807"/>
                  <a:gd name="connsiteX158" fmla="*/ 138633 w 1099451"/>
                  <a:gd name="connsiteY158" fmla="*/ 123356 h 654807"/>
                  <a:gd name="connsiteX159" fmla="*/ 142357 w 1099451"/>
                  <a:gd name="connsiteY159" fmla="*/ 119986 h 654807"/>
                  <a:gd name="connsiteX160" fmla="*/ 157974 w 1099451"/>
                  <a:gd name="connsiteY160" fmla="*/ 107109 h 654807"/>
                  <a:gd name="connsiteX161" fmla="*/ 162659 w 1099451"/>
                  <a:gd name="connsiteY161" fmla="*/ 103619 h 654807"/>
                  <a:gd name="connsiteX162" fmla="*/ 178517 w 1099451"/>
                  <a:gd name="connsiteY162" fmla="*/ 92788 h 654807"/>
                  <a:gd name="connsiteX163" fmla="*/ 184163 w 1099451"/>
                  <a:gd name="connsiteY163" fmla="*/ 89297 h 654807"/>
                  <a:gd name="connsiteX164" fmla="*/ 200141 w 1099451"/>
                  <a:gd name="connsiteY164" fmla="*/ 80392 h 654807"/>
                  <a:gd name="connsiteX165" fmla="*/ 206988 w 1099451"/>
                  <a:gd name="connsiteY165" fmla="*/ 77022 h 654807"/>
                  <a:gd name="connsiteX166" fmla="*/ 222725 w 1099451"/>
                  <a:gd name="connsiteY166" fmla="*/ 70042 h 654807"/>
                  <a:gd name="connsiteX167" fmla="*/ 230774 w 1099451"/>
                  <a:gd name="connsiteY167" fmla="*/ 66913 h 654807"/>
                  <a:gd name="connsiteX168" fmla="*/ 246031 w 1099451"/>
                  <a:gd name="connsiteY168" fmla="*/ 61738 h 654807"/>
                  <a:gd name="connsiteX169" fmla="*/ 255401 w 1099451"/>
                  <a:gd name="connsiteY169" fmla="*/ 59090 h 654807"/>
                  <a:gd name="connsiteX170" fmla="*/ 270058 w 1099451"/>
                  <a:gd name="connsiteY170" fmla="*/ 55600 h 654807"/>
                  <a:gd name="connsiteX171" fmla="*/ 280869 w 1099451"/>
                  <a:gd name="connsiteY171" fmla="*/ 53555 h 654807"/>
                  <a:gd name="connsiteX172" fmla="*/ 294685 w 1099451"/>
                  <a:gd name="connsiteY172" fmla="*/ 51629 h 654807"/>
                  <a:gd name="connsiteX173" fmla="*/ 306818 w 1099451"/>
                  <a:gd name="connsiteY173" fmla="*/ 50425 h 654807"/>
                  <a:gd name="connsiteX174" fmla="*/ 326520 w 1099451"/>
                  <a:gd name="connsiteY174" fmla="*/ 49463 h 654807"/>
                  <a:gd name="connsiteX175" fmla="*/ 351147 w 1099451"/>
                  <a:gd name="connsiteY175" fmla="*/ 50546 h 654807"/>
                  <a:gd name="connsiteX176" fmla="*/ 352589 w 1099451"/>
                  <a:gd name="connsiteY176" fmla="*/ 50546 h 654807"/>
                  <a:gd name="connsiteX177" fmla="*/ 376615 w 1099451"/>
                  <a:gd name="connsiteY177" fmla="*/ 53916 h 654807"/>
                  <a:gd name="connsiteX178" fmla="*/ 378057 w 1099451"/>
                  <a:gd name="connsiteY178" fmla="*/ 54156 h 654807"/>
                  <a:gd name="connsiteX179" fmla="*/ 401723 w 1099451"/>
                  <a:gd name="connsiteY179" fmla="*/ 59692 h 654807"/>
                  <a:gd name="connsiteX180" fmla="*/ 402804 w 1099451"/>
                  <a:gd name="connsiteY180" fmla="*/ 60053 h 654807"/>
                  <a:gd name="connsiteX181" fmla="*/ 425989 w 1099451"/>
                  <a:gd name="connsiteY181" fmla="*/ 67755 h 654807"/>
                  <a:gd name="connsiteX182" fmla="*/ 426830 w 1099451"/>
                  <a:gd name="connsiteY182" fmla="*/ 68116 h 654807"/>
                  <a:gd name="connsiteX183" fmla="*/ 449295 w 1099451"/>
                  <a:gd name="connsiteY183" fmla="*/ 77985 h 654807"/>
                  <a:gd name="connsiteX184" fmla="*/ 449896 w 1099451"/>
                  <a:gd name="connsiteY184" fmla="*/ 78346 h 654807"/>
                  <a:gd name="connsiteX185" fmla="*/ 471760 w 1099451"/>
                  <a:gd name="connsiteY185" fmla="*/ 90501 h 654807"/>
                  <a:gd name="connsiteX186" fmla="*/ 471760 w 1099451"/>
                  <a:gd name="connsiteY186" fmla="*/ 90501 h 654807"/>
                  <a:gd name="connsiteX187" fmla="*/ 512605 w 1099451"/>
                  <a:gd name="connsiteY187" fmla="*/ 121310 h 654807"/>
                  <a:gd name="connsiteX188" fmla="*/ 578197 w 1099451"/>
                  <a:gd name="connsiteY188" fmla="*/ 210968 h 654807"/>
                  <a:gd name="connsiteX189" fmla="*/ 578557 w 1099451"/>
                  <a:gd name="connsiteY189" fmla="*/ 211570 h 654807"/>
                  <a:gd name="connsiteX190" fmla="*/ 603425 w 1099451"/>
                  <a:gd name="connsiteY190" fmla="*/ 316633 h 654807"/>
                  <a:gd name="connsiteX191" fmla="*/ 603425 w 1099451"/>
                  <a:gd name="connsiteY191" fmla="*/ 326862 h 654807"/>
                  <a:gd name="connsiteX192" fmla="*/ 522215 w 1099451"/>
                  <a:gd name="connsiteY192" fmla="*/ 523148 h 654807"/>
                  <a:gd name="connsiteX193" fmla="*/ 501312 w 1099451"/>
                  <a:gd name="connsiteY193" fmla="*/ 542042 h 654807"/>
                  <a:gd name="connsiteX194" fmla="*/ 500832 w 1099451"/>
                  <a:gd name="connsiteY194" fmla="*/ 542404 h 65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1099451" h="654807">
                    <a:moveTo>
                      <a:pt x="851498" y="0"/>
                    </a:moveTo>
                    <a:cubicBezTo>
                      <a:pt x="740736" y="0"/>
                      <a:pt x="646793" y="73171"/>
                      <a:pt x="615198" y="173661"/>
                    </a:cubicBezTo>
                    <a:cubicBezTo>
                      <a:pt x="610513" y="164996"/>
                      <a:pt x="605587" y="156571"/>
                      <a:pt x="600181" y="148388"/>
                    </a:cubicBezTo>
                    <a:cubicBezTo>
                      <a:pt x="599941" y="147906"/>
                      <a:pt x="599581" y="147545"/>
                      <a:pt x="599340" y="147064"/>
                    </a:cubicBezTo>
                    <a:cubicBezTo>
                      <a:pt x="596938" y="143333"/>
                      <a:pt x="594295" y="139723"/>
                      <a:pt x="591772" y="136112"/>
                    </a:cubicBezTo>
                    <a:cubicBezTo>
                      <a:pt x="591171" y="135150"/>
                      <a:pt x="590451" y="134307"/>
                      <a:pt x="589850" y="133344"/>
                    </a:cubicBezTo>
                    <a:cubicBezTo>
                      <a:pt x="587447" y="130095"/>
                      <a:pt x="584924" y="126846"/>
                      <a:pt x="582402" y="123596"/>
                    </a:cubicBezTo>
                    <a:cubicBezTo>
                      <a:pt x="581561" y="122513"/>
                      <a:pt x="580720" y="121430"/>
                      <a:pt x="579879" y="120347"/>
                    </a:cubicBezTo>
                    <a:cubicBezTo>
                      <a:pt x="577116" y="116977"/>
                      <a:pt x="574353" y="113848"/>
                      <a:pt x="571590" y="110599"/>
                    </a:cubicBezTo>
                    <a:cubicBezTo>
                      <a:pt x="570869" y="109756"/>
                      <a:pt x="570148" y="108914"/>
                      <a:pt x="569427" y="108072"/>
                    </a:cubicBezTo>
                    <a:cubicBezTo>
                      <a:pt x="556333" y="93510"/>
                      <a:pt x="541917" y="80271"/>
                      <a:pt x="526420" y="68237"/>
                    </a:cubicBezTo>
                    <a:cubicBezTo>
                      <a:pt x="525219" y="67274"/>
                      <a:pt x="524017" y="66311"/>
                      <a:pt x="522816" y="65348"/>
                    </a:cubicBezTo>
                    <a:cubicBezTo>
                      <a:pt x="520413" y="63543"/>
                      <a:pt x="518011" y="61858"/>
                      <a:pt x="515608" y="60173"/>
                    </a:cubicBezTo>
                    <a:cubicBezTo>
                      <a:pt x="513806" y="58970"/>
                      <a:pt x="512124" y="57646"/>
                      <a:pt x="510322" y="56443"/>
                    </a:cubicBezTo>
                    <a:cubicBezTo>
                      <a:pt x="507920" y="54758"/>
                      <a:pt x="505397" y="53193"/>
                      <a:pt x="502874" y="51629"/>
                    </a:cubicBezTo>
                    <a:cubicBezTo>
                      <a:pt x="501072" y="50425"/>
                      <a:pt x="499270" y="49222"/>
                      <a:pt x="497468" y="48139"/>
                    </a:cubicBezTo>
                    <a:cubicBezTo>
                      <a:pt x="494825" y="46454"/>
                      <a:pt x="492062" y="45010"/>
                      <a:pt x="489419" y="43445"/>
                    </a:cubicBezTo>
                    <a:cubicBezTo>
                      <a:pt x="487737" y="42482"/>
                      <a:pt x="486056" y="41520"/>
                      <a:pt x="484374" y="40557"/>
                    </a:cubicBezTo>
                    <a:cubicBezTo>
                      <a:pt x="481490" y="38992"/>
                      <a:pt x="478487" y="37428"/>
                      <a:pt x="475604" y="35864"/>
                    </a:cubicBezTo>
                    <a:cubicBezTo>
                      <a:pt x="474042" y="35021"/>
                      <a:pt x="472601" y="34299"/>
                      <a:pt x="471039" y="33456"/>
                    </a:cubicBezTo>
                    <a:cubicBezTo>
                      <a:pt x="467916" y="31892"/>
                      <a:pt x="464672" y="30448"/>
                      <a:pt x="461549" y="29004"/>
                    </a:cubicBezTo>
                    <a:cubicBezTo>
                      <a:pt x="460107" y="28402"/>
                      <a:pt x="458785" y="27680"/>
                      <a:pt x="457344" y="27078"/>
                    </a:cubicBezTo>
                    <a:cubicBezTo>
                      <a:pt x="453980" y="25634"/>
                      <a:pt x="450616" y="24190"/>
                      <a:pt x="447133" y="22866"/>
                    </a:cubicBezTo>
                    <a:cubicBezTo>
                      <a:pt x="445811" y="22385"/>
                      <a:pt x="444610" y="21903"/>
                      <a:pt x="443288" y="21422"/>
                    </a:cubicBezTo>
                    <a:cubicBezTo>
                      <a:pt x="439805" y="20098"/>
                      <a:pt x="436201" y="18774"/>
                      <a:pt x="432597" y="17571"/>
                    </a:cubicBezTo>
                    <a:cubicBezTo>
                      <a:pt x="431395" y="17210"/>
                      <a:pt x="430194" y="16728"/>
                      <a:pt x="428993" y="16367"/>
                    </a:cubicBezTo>
                    <a:cubicBezTo>
                      <a:pt x="425389" y="15164"/>
                      <a:pt x="421665" y="14081"/>
                      <a:pt x="418061" y="12997"/>
                    </a:cubicBezTo>
                    <a:cubicBezTo>
                      <a:pt x="416859" y="12636"/>
                      <a:pt x="415658" y="12275"/>
                      <a:pt x="414457" y="11914"/>
                    </a:cubicBezTo>
                    <a:cubicBezTo>
                      <a:pt x="410733" y="10952"/>
                      <a:pt x="407129" y="9869"/>
                      <a:pt x="403284" y="9026"/>
                    </a:cubicBezTo>
                    <a:cubicBezTo>
                      <a:pt x="401963" y="8665"/>
                      <a:pt x="400762" y="8424"/>
                      <a:pt x="399440" y="8184"/>
                    </a:cubicBezTo>
                    <a:cubicBezTo>
                      <a:pt x="395716" y="7341"/>
                      <a:pt x="392112" y="6499"/>
                      <a:pt x="388388" y="5897"/>
                    </a:cubicBezTo>
                    <a:cubicBezTo>
                      <a:pt x="386946" y="5656"/>
                      <a:pt x="385625" y="5416"/>
                      <a:pt x="384183" y="5175"/>
                    </a:cubicBezTo>
                    <a:cubicBezTo>
                      <a:pt x="380579" y="4573"/>
                      <a:pt x="376975" y="3971"/>
                      <a:pt x="373371" y="3370"/>
                    </a:cubicBezTo>
                    <a:cubicBezTo>
                      <a:pt x="371690" y="3129"/>
                      <a:pt x="370008" y="2888"/>
                      <a:pt x="368326" y="2768"/>
                    </a:cubicBezTo>
                    <a:cubicBezTo>
                      <a:pt x="364962" y="2287"/>
                      <a:pt x="361598" y="1926"/>
                      <a:pt x="358115" y="1565"/>
                    </a:cubicBezTo>
                    <a:cubicBezTo>
                      <a:pt x="355952" y="1324"/>
                      <a:pt x="353670" y="1204"/>
                      <a:pt x="351507" y="1083"/>
                    </a:cubicBezTo>
                    <a:cubicBezTo>
                      <a:pt x="348624" y="843"/>
                      <a:pt x="345621" y="602"/>
                      <a:pt x="342738" y="481"/>
                    </a:cubicBezTo>
                    <a:cubicBezTo>
                      <a:pt x="338413" y="241"/>
                      <a:pt x="334088" y="241"/>
                      <a:pt x="329763" y="120"/>
                    </a:cubicBezTo>
                    <a:cubicBezTo>
                      <a:pt x="328922" y="120"/>
                      <a:pt x="328081" y="120"/>
                      <a:pt x="327120" y="120"/>
                    </a:cubicBezTo>
                    <a:lnTo>
                      <a:pt x="326880" y="120"/>
                    </a:lnTo>
                    <a:cubicBezTo>
                      <a:pt x="326039" y="120"/>
                      <a:pt x="325198" y="120"/>
                      <a:pt x="324237" y="120"/>
                    </a:cubicBezTo>
                    <a:cubicBezTo>
                      <a:pt x="319912" y="120"/>
                      <a:pt x="315588" y="120"/>
                      <a:pt x="311383" y="481"/>
                    </a:cubicBezTo>
                    <a:cubicBezTo>
                      <a:pt x="311383" y="481"/>
                      <a:pt x="311263" y="481"/>
                      <a:pt x="311143" y="481"/>
                    </a:cubicBezTo>
                    <a:cubicBezTo>
                      <a:pt x="311023" y="481"/>
                      <a:pt x="310782" y="481"/>
                      <a:pt x="310662" y="481"/>
                    </a:cubicBezTo>
                    <a:cubicBezTo>
                      <a:pt x="308620" y="481"/>
                      <a:pt x="306698" y="722"/>
                      <a:pt x="304656" y="963"/>
                    </a:cubicBezTo>
                    <a:cubicBezTo>
                      <a:pt x="301412" y="1204"/>
                      <a:pt x="298169" y="1444"/>
                      <a:pt x="294925" y="1685"/>
                    </a:cubicBezTo>
                    <a:cubicBezTo>
                      <a:pt x="292402" y="1926"/>
                      <a:pt x="290000" y="2287"/>
                      <a:pt x="287477" y="2527"/>
                    </a:cubicBezTo>
                    <a:cubicBezTo>
                      <a:pt x="284714" y="2888"/>
                      <a:pt x="281951" y="3129"/>
                      <a:pt x="279308" y="3610"/>
                    </a:cubicBezTo>
                    <a:cubicBezTo>
                      <a:pt x="276785" y="3971"/>
                      <a:pt x="274262" y="4453"/>
                      <a:pt x="271619" y="4934"/>
                    </a:cubicBezTo>
                    <a:cubicBezTo>
                      <a:pt x="268976" y="5416"/>
                      <a:pt x="266333" y="5777"/>
                      <a:pt x="263691" y="6378"/>
                    </a:cubicBezTo>
                    <a:cubicBezTo>
                      <a:pt x="261168" y="6860"/>
                      <a:pt x="258765" y="7462"/>
                      <a:pt x="256362" y="7943"/>
                    </a:cubicBezTo>
                    <a:cubicBezTo>
                      <a:pt x="253599" y="8545"/>
                      <a:pt x="250956" y="9146"/>
                      <a:pt x="248193" y="9869"/>
                    </a:cubicBezTo>
                    <a:cubicBezTo>
                      <a:pt x="245911" y="10470"/>
                      <a:pt x="243749" y="10952"/>
                      <a:pt x="241586" y="11674"/>
                    </a:cubicBezTo>
                    <a:cubicBezTo>
                      <a:pt x="238583" y="12516"/>
                      <a:pt x="235700" y="13359"/>
                      <a:pt x="232696" y="14201"/>
                    </a:cubicBezTo>
                    <a:cubicBezTo>
                      <a:pt x="230774" y="14803"/>
                      <a:pt x="228972" y="15404"/>
                      <a:pt x="227050" y="16006"/>
                    </a:cubicBezTo>
                    <a:cubicBezTo>
                      <a:pt x="223686" y="17089"/>
                      <a:pt x="220443" y="18172"/>
                      <a:pt x="217079" y="19376"/>
                    </a:cubicBezTo>
                    <a:cubicBezTo>
                      <a:pt x="215638" y="19857"/>
                      <a:pt x="214196" y="20459"/>
                      <a:pt x="212754" y="20940"/>
                    </a:cubicBezTo>
                    <a:cubicBezTo>
                      <a:pt x="208910" y="22385"/>
                      <a:pt x="205186" y="23829"/>
                      <a:pt x="201342" y="25393"/>
                    </a:cubicBezTo>
                    <a:cubicBezTo>
                      <a:pt x="200501" y="25754"/>
                      <a:pt x="199660" y="26115"/>
                      <a:pt x="198819" y="26476"/>
                    </a:cubicBezTo>
                    <a:cubicBezTo>
                      <a:pt x="194254" y="28402"/>
                      <a:pt x="189809" y="30448"/>
                      <a:pt x="185364" y="32614"/>
                    </a:cubicBezTo>
                    <a:cubicBezTo>
                      <a:pt x="185364" y="32614"/>
                      <a:pt x="185244" y="32614"/>
                      <a:pt x="185124" y="32614"/>
                    </a:cubicBezTo>
                    <a:cubicBezTo>
                      <a:pt x="152328" y="48500"/>
                      <a:pt x="122054" y="69801"/>
                      <a:pt x="95746" y="96157"/>
                    </a:cubicBezTo>
                    <a:cubicBezTo>
                      <a:pt x="77726" y="114209"/>
                      <a:pt x="62469" y="133826"/>
                      <a:pt x="49495" y="154526"/>
                    </a:cubicBezTo>
                    <a:lnTo>
                      <a:pt x="49495" y="25032"/>
                    </a:lnTo>
                    <a:cubicBezTo>
                      <a:pt x="49495" y="11313"/>
                      <a:pt x="38442" y="241"/>
                      <a:pt x="24747" y="241"/>
                    </a:cubicBezTo>
                    <a:cubicBezTo>
                      <a:pt x="11052" y="241"/>
                      <a:pt x="0" y="11313"/>
                      <a:pt x="0" y="25032"/>
                    </a:cubicBezTo>
                    <a:lnTo>
                      <a:pt x="0" y="327464"/>
                    </a:lnTo>
                    <a:cubicBezTo>
                      <a:pt x="0" y="364772"/>
                      <a:pt x="6367" y="400514"/>
                      <a:pt x="17780" y="433851"/>
                    </a:cubicBezTo>
                    <a:cubicBezTo>
                      <a:pt x="18140" y="434813"/>
                      <a:pt x="18380" y="435656"/>
                      <a:pt x="18741" y="436618"/>
                    </a:cubicBezTo>
                    <a:cubicBezTo>
                      <a:pt x="19942" y="439868"/>
                      <a:pt x="21143" y="443238"/>
                      <a:pt x="22465" y="446487"/>
                    </a:cubicBezTo>
                    <a:cubicBezTo>
                      <a:pt x="23306" y="448533"/>
                      <a:pt x="24026" y="450579"/>
                      <a:pt x="24867" y="452745"/>
                    </a:cubicBezTo>
                    <a:cubicBezTo>
                      <a:pt x="25708" y="454791"/>
                      <a:pt x="26669" y="456837"/>
                      <a:pt x="27510" y="459003"/>
                    </a:cubicBezTo>
                    <a:cubicBezTo>
                      <a:pt x="28952" y="462132"/>
                      <a:pt x="30273" y="465381"/>
                      <a:pt x="31835" y="468511"/>
                    </a:cubicBezTo>
                    <a:cubicBezTo>
                      <a:pt x="32316" y="469353"/>
                      <a:pt x="32676" y="470316"/>
                      <a:pt x="33157" y="471158"/>
                    </a:cubicBezTo>
                    <a:cubicBezTo>
                      <a:pt x="48533" y="502930"/>
                      <a:pt x="69316" y="532655"/>
                      <a:pt x="95625" y="559011"/>
                    </a:cubicBezTo>
                    <a:cubicBezTo>
                      <a:pt x="122054" y="585488"/>
                      <a:pt x="151847" y="606308"/>
                      <a:pt x="183682" y="621832"/>
                    </a:cubicBezTo>
                    <a:cubicBezTo>
                      <a:pt x="184403" y="622194"/>
                      <a:pt x="185004" y="622555"/>
                      <a:pt x="185725" y="622795"/>
                    </a:cubicBezTo>
                    <a:cubicBezTo>
                      <a:pt x="189088" y="624360"/>
                      <a:pt x="192452" y="625924"/>
                      <a:pt x="195936" y="627368"/>
                    </a:cubicBezTo>
                    <a:cubicBezTo>
                      <a:pt x="197738" y="628211"/>
                      <a:pt x="199540" y="628933"/>
                      <a:pt x="201342" y="629775"/>
                    </a:cubicBezTo>
                    <a:cubicBezTo>
                      <a:pt x="203624" y="630738"/>
                      <a:pt x="206027" y="631581"/>
                      <a:pt x="208310" y="632543"/>
                    </a:cubicBezTo>
                    <a:cubicBezTo>
                      <a:pt x="211313" y="633747"/>
                      <a:pt x="214316" y="634830"/>
                      <a:pt x="217319" y="635913"/>
                    </a:cubicBezTo>
                    <a:cubicBezTo>
                      <a:pt x="218521" y="636274"/>
                      <a:pt x="219722" y="636755"/>
                      <a:pt x="220923" y="637116"/>
                    </a:cubicBezTo>
                    <a:cubicBezTo>
                      <a:pt x="225128" y="638561"/>
                      <a:pt x="229213" y="639884"/>
                      <a:pt x="233537" y="641208"/>
                    </a:cubicBezTo>
                    <a:cubicBezTo>
                      <a:pt x="233537" y="641208"/>
                      <a:pt x="233537" y="641208"/>
                      <a:pt x="233537" y="641208"/>
                    </a:cubicBezTo>
                    <a:cubicBezTo>
                      <a:pt x="262970" y="649994"/>
                      <a:pt x="294204" y="654807"/>
                      <a:pt x="326520" y="654807"/>
                    </a:cubicBezTo>
                    <a:cubicBezTo>
                      <a:pt x="326520" y="654807"/>
                      <a:pt x="326520" y="654807"/>
                      <a:pt x="326640" y="654807"/>
                    </a:cubicBezTo>
                    <a:cubicBezTo>
                      <a:pt x="326760" y="654807"/>
                      <a:pt x="326640" y="654807"/>
                      <a:pt x="326760" y="654807"/>
                    </a:cubicBezTo>
                    <a:cubicBezTo>
                      <a:pt x="375534" y="654807"/>
                      <a:pt x="421665" y="643976"/>
                      <a:pt x="463230" y="624721"/>
                    </a:cubicBezTo>
                    <a:cubicBezTo>
                      <a:pt x="463591" y="624480"/>
                      <a:pt x="464071" y="624360"/>
                      <a:pt x="464432" y="624239"/>
                    </a:cubicBezTo>
                    <a:cubicBezTo>
                      <a:pt x="468396" y="622434"/>
                      <a:pt x="472360" y="620388"/>
                      <a:pt x="476205" y="618463"/>
                    </a:cubicBezTo>
                    <a:cubicBezTo>
                      <a:pt x="477286" y="617861"/>
                      <a:pt x="478367" y="617380"/>
                      <a:pt x="479448" y="616778"/>
                    </a:cubicBezTo>
                    <a:cubicBezTo>
                      <a:pt x="482692" y="615093"/>
                      <a:pt x="485935" y="613168"/>
                      <a:pt x="489179" y="611362"/>
                    </a:cubicBezTo>
                    <a:cubicBezTo>
                      <a:pt x="490741" y="610399"/>
                      <a:pt x="492302" y="609557"/>
                      <a:pt x="493864" y="608594"/>
                    </a:cubicBezTo>
                    <a:cubicBezTo>
                      <a:pt x="496627" y="606909"/>
                      <a:pt x="499390" y="605225"/>
                      <a:pt x="502033" y="603419"/>
                    </a:cubicBezTo>
                    <a:cubicBezTo>
                      <a:pt x="503955" y="602216"/>
                      <a:pt x="505757" y="601012"/>
                      <a:pt x="507679" y="599809"/>
                    </a:cubicBezTo>
                    <a:cubicBezTo>
                      <a:pt x="510202" y="598124"/>
                      <a:pt x="512605" y="596319"/>
                      <a:pt x="515128" y="594634"/>
                    </a:cubicBezTo>
                    <a:cubicBezTo>
                      <a:pt x="517050" y="593310"/>
                      <a:pt x="518972" y="591986"/>
                      <a:pt x="520894" y="590542"/>
                    </a:cubicBezTo>
                    <a:cubicBezTo>
                      <a:pt x="523537" y="588617"/>
                      <a:pt x="526060" y="586571"/>
                      <a:pt x="528582" y="584645"/>
                    </a:cubicBezTo>
                    <a:cubicBezTo>
                      <a:pt x="530264" y="583321"/>
                      <a:pt x="531826" y="582118"/>
                      <a:pt x="533508" y="580794"/>
                    </a:cubicBezTo>
                    <a:cubicBezTo>
                      <a:pt x="536872" y="578026"/>
                      <a:pt x="540235" y="575138"/>
                      <a:pt x="543599" y="572129"/>
                    </a:cubicBezTo>
                    <a:cubicBezTo>
                      <a:pt x="544320" y="571527"/>
                      <a:pt x="544920" y="570926"/>
                      <a:pt x="545641" y="570324"/>
                    </a:cubicBezTo>
                    <a:cubicBezTo>
                      <a:pt x="561739" y="555762"/>
                      <a:pt x="576275" y="539636"/>
                      <a:pt x="589249" y="522306"/>
                    </a:cubicBezTo>
                    <a:cubicBezTo>
                      <a:pt x="589730" y="521704"/>
                      <a:pt x="590090" y="520982"/>
                      <a:pt x="590571" y="520380"/>
                    </a:cubicBezTo>
                    <a:cubicBezTo>
                      <a:pt x="593214" y="516770"/>
                      <a:pt x="595857" y="513039"/>
                      <a:pt x="598379" y="509308"/>
                    </a:cubicBezTo>
                    <a:cubicBezTo>
                      <a:pt x="599100" y="508225"/>
                      <a:pt x="599821" y="507142"/>
                      <a:pt x="600542" y="505938"/>
                    </a:cubicBezTo>
                    <a:cubicBezTo>
                      <a:pt x="602704" y="502569"/>
                      <a:pt x="604866" y="499199"/>
                      <a:pt x="606909" y="495829"/>
                    </a:cubicBezTo>
                    <a:cubicBezTo>
                      <a:pt x="607509" y="494746"/>
                      <a:pt x="608230" y="493663"/>
                      <a:pt x="608831" y="492459"/>
                    </a:cubicBezTo>
                    <a:cubicBezTo>
                      <a:pt x="610873" y="488969"/>
                      <a:pt x="612915" y="485479"/>
                      <a:pt x="614837" y="481869"/>
                    </a:cubicBezTo>
                    <a:cubicBezTo>
                      <a:pt x="615198" y="481147"/>
                      <a:pt x="615678" y="480304"/>
                      <a:pt x="616039" y="479582"/>
                    </a:cubicBezTo>
                    <a:cubicBezTo>
                      <a:pt x="618201" y="475611"/>
                      <a:pt x="620243" y="471519"/>
                      <a:pt x="622166" y="467427"/>
                    </a:cubicBezTo>
                    <a:cubicBezTo>
                      <a:pt x="622166" y="467427"/>
                      <a:pt x="622166" y="467187"/>
                      <a:pt x="622286" y="467066"/>
                    </a:cubicBezTo>
                    <a:cubicBezTo>
                      <a:pt x="640666" y="428194"/>
                      <a:pt x="651598" y="384990"/>
                      <a:pt x="653280" y="339499"/>
                    </a:cubicBezTo>
                    <a:cubicBezTo>
                      <a:pt x="653280" y="339378"/>
                      <a:pt x="653280" y="339258"/>
                      <a:pt x="653280" y="339017"/>
                    </a:cubicBezTo>
                    <a:lnTo>
                      <a:pt x="653280" y="337694"/>
                    </a:lnTo>
                    <a:cubicBezTo>
                      <a:pt x="653280" y="334324"/>
                      <a:pt x="653520" y="330834"/>
                      <a:pt x="653520" y="327464"/>
                    </a:cubicBezTo>
                    <a:cubicBezTo>
                      <a:pt x="653520" y="324094"/>
                      <a:pt x="653400" y="320604"/>
                      <a:pt x="653280" y="317234"/>
                    </a:cubicBezTo>
                    <a:lnTo>
                      <a:pt x="653280" y="248516"/>
                    </a:lnTo>
                    <a:cubicBezTo>
                      <a:pt x="653280" y="139001"/>
                      <a:pt x="742178" y="49824"/>
                      <a:pt x="851618" y="49824"/>
                    </a:cubicBezTo>
                    <a:cubicBezTo>
                      <a:pt x="961059" y="49824"/>
                      <a:pt x="1049957" y="139001"/>
                      <a:pt x="1049957" y="248516"/>
                    </a:cubicBezTo>
                    <a:lnTo>
                      <a:pt x="1049957" y="630016"/>
                    </a:lnTo>
                    <a:cubicBezTo>
                      <a:pt x="1049957" y="643736"/>
                      <a:pt x="1061009" y="654807"/>
                      <a:pt x="1074704" y="654807"/>
                    </a:cubicBezTo>
                    <a:cubicBezTo>
                      <a:pt x="1088399" y="654807"/>
                      <a:pt x="1099451" y="643736"/>
                      <a:pt x="1099451" y="630016"/>
                    </a:cubicBezTo>
                    <a:lnTo>
                      <a:pt x="1099451" y="248516"/>
                    </a:lnTo>
                    <a:cubicBezTo>
                      <a:pt x="1099451" y="111682"/>
                      <a:pt x="988329" y="361"/>
                      <a:pt x="851738" y="361"/>
                    </a:cubicBezTo>
                    <a:close/>
                    <a:moveTo>
                      <a:pt x="501192" y="542765"/>
                    </a:moveTo>
                    <a:cubicBezTo>
                      <a:pt x="494225" y="548421"/>
                      <a:pt x="487017" y="553716"/>
                      <a:pt x="479568" y="558650"/>
                    </a:cubicBezTo>
                    <a:cubicBezTo>
                      <a:pt x="479088" y="558891"/>
                      <a:pt x="478727" y="559252"/>
                      <a:pt x="478247" y="559493"/>
                    </a:cubicBezTo>
                    <a:cubicBezTo>
                      <a:pt x="470919" y="564307"/>
                      <a:pt x="463351" y="568760"/>
                      <a:pt x="455782" y="572851"/>
                    </a:cubicBezTo>
                    <a:cubicBezTo>
                      <a:pt x="455542" y="572972"/>
                      <a:pt x="455302" y="573092"/>
                      <a:pt x="455061" y="573212"/>
                    </a:cubicBezTo>
                    <a:cubicBezTo>
                      <a:pt x="390791" y="606789"/>
                      <a:pt x="316068" y="613529"/>
                      <a:pt x="247713" y="593310"/>
                    </a:cubicBezTo>
                    <a:cubicBezTo>
                      <a:pt x="247713" y="593310"/>
                      <a:pt x="247593" y="593310"/>
                      <a:pt x="247473" y="593310"/>
                    </a:cubicBezTo>
                    <a:cubicBezTo>
                      <a:pt x="239544" y="590903"/>
                      <a:pt x="231615" y="588135"/>
                      <a:pt x="223807" y="585006"/>
                    </a:cubicBezTo>
                    <a:cubicBezTo>
                      <a:pt x="222846" y="584645"/>
                      <a:pt x="222005" y="584284"/>
                      <a:pt x="221044" y="583923"/>
                    </a:cubicBezTo>
                    <a:cubicBezTo>
                      <a:pt x="214076" y="581035"/>
                      <a:pt x="207348" y="577906"/>
                      <a:pt x="200621" y="574416"/>
                    </a:cubicBezTo>
                    <a:cubicBezTo>
                      <a:pt x="198939" y="573573"/>
                      <a:pt x="197257" y="572731"/>
                      <a:pt x="195576" y="571888"/>
                    </a:cubicBezTo>
                    <a:cubicBezTo>
                      <a:pt x="189569" y="568639"/>
                      <a:pt x="183682" y="565149"/>
                      <a:pt x="177916" y="561418"/>
                    </a:cubicBezTo>
                    <a:cubicBezTo>
                      <a:pt x="175874" y="560095"/>
                      <a:pt x="173711" y="558771"/>
                      <a:pt x="171669" y="557447"/>
                    </a:cubicBezTo>
                    <a:cubicBezTo>
                      <a:pt x="166263" y="553836"/>
                      <a:pt x="160977" y="549745"/>
                      <a:pt x="155692" y="545653"/>
                    </a:cubicBezTo>
                    <a:cubicBezTo>
                      <a:pt x="153169" y="543727"/>
                      <a:pt x="150646" y="541681"/>
                      <a:pt x="148243" y="539636"/>
                    </a:cubicBezTo>
                    <a:cubicBezTo>
                      <a:pt x="143438" y="535544"/>
                      <a:pt x="138753" y="531332"/>
                      <a:pt x="134188" y="526879"/>
                    </a:cubicBezTo>
                    <a:cubicBezTo>
                      <a:pt x="131785" y="524592"/>
                      <a:pt x="129383" y="522185"/>
                      <a:pt x="127100" y="519778"/>
                    </a:cubicBezTo>
                    <a:cubicBezTo>
                      <a:pt x="122655" y="515205"/>
                      <a:pt x="118330" y="510391"/>
                      <a:pt x="114366" y="505577"/>
                    </a:cubicBezTo>
                    <a:cubicBezTo>
                      <a:pt x="112324" y="503170"/>
                      <a:pt x="110402" y="500643"/>
                      <a:pt x="108480" y="498236"/>
                    </a:cubicBezTo>
                    <a:cubicBezTo>
                      <a:pt x="104395" y="492941"/>
                      <a:pt x="100431" y="487646"/>
                      <a:pt x="96707" y="482110"/>
                    </a:cubicBezTo>
                    <a:cubicBezTo>
                      <a:pt x="95385" y="480064"/>
                      <a:pt x="94064" y="478018"/>
                      <a:pt x="92862" y="475972"/>
                    </a:cubicBezTo>
                    <a:cubicBezTo>
                      <a:pt x="89138" y="470075"/>
                      <a:pt x="85534" y="464178"/>
                      <a:pt x="82291" y="458161"/>
                    </a:cubicBezTo>
                    <a:cubicBezTo>
                      <a:pt x="81450" y="456596"/>
                      <a:pt x="80609" y="454911"/>
                      <a:pt x="79888" y="453347"/>
                    </a:cubicBezTo>
                    <a:cubicBezTo>
                      <a:pt x="76404" y="446607"/>
                      <a:pt x="73161" y="439627"/>
                      <a:pt x="70277" y="432647"/>
                    </a:cubicBezTo>
                    <a:cubicBezTo>
                      <a:pt x="69917" y="431805"/>
                      <a:pt x="69557" y="430962"/>
                      <a:pt x="69316" y="430120"/>
                    </a:cubicBezTo>
                    <a:cubicBezTo>
                      <a:pt x="43128" y="364170"/>
                      <a:pt x="43128" y="290036"/>
                      <a:pt x="69316" y="224086"/>
                    </a:cubicBezTo>
                    <a:cubicBezTo>
                      <a:pt x="69677" y="223244"/>
                      <a:pt x="69917" y="222401"/>
                      <a:pt x="70277" y="221559"/>
                    </a:cubicBezTo>
                    <a:cubicBezTo>
                      <a:pt x="72079" y="217106"/>
                      <a:pt x="74362" y="212653"/>
                      <a:pt x="76404" y="208321"/>
                    </a:cubicBezTo>
                    <a:cubicBezTo>
                      <a:pt x="79528" y="201701"/>
                      <a:pt x="82891" y="195323"/>
                      <a:pt x="86375" y="189065"/>
                    </a:cubicBezTo>
                    <a:cubicBezTo>
                      <a:pt x="87456" y="187260"/>
                      <a:pt x="88417" y="185455"/>
                      <a:pt x="89499" y="183770"/>
                    </a:cubicBezTo>
                    <a:cubicBezTo>
                      <a:pt x="93103" y="177752"/>
                      <a:pt x="97067" y="171735"/>
                      <a:pt x="101151" y="165958"/>
                    </a:cubicBezTo>
                    <a:cubicBezTo>
                      <a:pt x="102473" y="164033"/>
                      <a:pt x="103915" y="162228"/>
                      <a:pt x="105236" y="160422"/>
                    </a:cubicBezTo>
                    <a:cubicBezTo>
                      <a:pt x="109441" y="154887"/>
                      <a:pt x="113765" y="149591"/>
                      <a:pt x="118330" y="144296"/>
                    </a:cubicBezTo>
                    <a:cubicBezTo>
                      <a:pt x="120012" y="142491"/>
                      <a:pt x="121574" y="140565"/>
                      <a:pt x="123256" y="138760"/>
                    </a:cubicBezTo>
                    <a:cubicBezTo>
                      <a:pt x="128181" y="133465"/>
                      <a:pt x="133227" y="128290"/>
                      <a:pt x="138633" y="123356"/>
                    </a:cubicBezTo>
                    <a:cubicBezTo>
                      <a:pt x="139834" y="122272"/>
                      <a:pt x="141035" y="121069"/>
                      <a:pt x="142357" y="119986"/>
                    </a:cubicBezTo>
                    <a:cubicBezTo>
                      <a:pt x="147402" y="115533"/>
                      <a:pt x="152568" y="111201"/>
                      <a:pt x="157974" y="107109"/>
                    </a:cubicBezTo>
                    <a:cubicBezTo>
                      <a:pt x="159536" y="105905"/>
                      <a:pt x="161097" y="104702"/>
                      <a:pt x="162659" y="103619"/>
                    </a:cubicBezTo>
                    <a:cubicBezTo>
                      <a:pt x="167825" y="99768"/>
                      <a:pt x="173111" y="96157"/>
                      <a:pt x="178517" y="92788"/>
                    </a:cubicBezTo>
                    <a:cubicBezTo>
                      <a:pt x="180439" y="91584"/>
                      <a:pt x="182361" y="90381"/>
                      <a:pt x="184163" y="89297"/>
                    </a:cubicBezTo>
                    <a:cubicBezTo>
                      <a:pt x="189329" y="86168"/>
                      <a:pt x="194735" y="83160"/>
                      <a:pt x="200141" y="80392"/>
                    </a:cubicBezTo>
                    <a:cubicBezTo>
                      <a:pt x="202423" y="79188"/>
                      <a:pt x="204706" y="78105"/>
                      <a:pt x="206988" y="77022"/>
                    </a:cubicBezTo>
                    <a:cubicBezTo>
                      <a:pt x="212154" y="74495"/>
                      <a:pt x="217440" y="72208"/>
                      <a:pt x="222725" y="70042"/>
                    </a:cubicBezTo>
                    <a:cubicBezTo>
                      <a:pt x="225368" y="68959"/>
                      <a:pt x="228131" y="67876"/>
                      <a:pt x="230774" y="66913"/>
                    </a:cubicBezTo>
                    <a:cubicBezTo>
                      <a:pt x="235820" y="65108"/>
                      <a:pt x="240865" y="63423"/>
                      <a:pt x="246031" y="61738"/>
                    </a:cubicBezTo>
                    <a:cubicBezTo>
                      <a:pt x="249155" y="60775"/>
                      <a:pt x="252278" y="59933"/>
                      <a:pt x="255401" y="59090"/>
                    </a:cubicBezTo>
                    <a:cubicBezTo>
                      <a:pt x="260207" y="57767"/>
                      <a:pt x="265132" y="56683"/>
                      <a:pt x="270058" y="55600"/>
                    </a:cubicBezTo>
                    <a:cubicBezTo>
                      <a:pt x="273662" y="54878"/>
                      <a:pt x="277265" y="54156"/>
                      <a:pt x="280869" y="53555"/>
                    </a:cubicBezTo>
                    <a:cubicBezTo>
                      <a:pt x="285434" y="52832"/>
                      <a:pt x="290000" y="52110"/>
                      <a:pt x="294685" y="51629"/>
                    </a:cubicBezTo>
                    <a:cubicBezTo>
                      <a:pt x="298769" y="51147"/>
                      <a:pt x="302734" y="50786"/>
                      <a:pt x="306818" y="50425"/>
                    </a:cubicBezTo>
                    <a:cubicBezTo>
                      <a:pt x="313305" y="49944"/>
                      <a:pt x="319912" y="49463"/>
                      <a:pt x="326520" y="49463"/>
                    </a:cubicBezTo>
                    <a:cubicBezTo>
                      <a:pt x="334809" y="49463"/>
                      <a:pt x="342978" y="49824"/>
                      <a:pt x="351147" y="50546"/>
                    </a:cubicBezTo>
                    <a:cubicBezTo>
                      <a:pt x="351627" y="50546"/>
                      <a:pt x="352108" y="50546"/>
                      <a:pt x="352589" y="50546"/>
                    </a:cubicBezTo>
                    <a:cubicBezTo>
                      <a:pt x="360637" y="51268"/>
                      <a:pt x="368686" y="52471"/>
                      <a:pt x="376615" y="53916"/>
                    </a:cubicBezTo>
                    <a:cubicBezTo>
                      <a:pt x="377096" y="53916"/>
                      <a:pt x="377576" y="54036"/>
                      <a:pt x="378057" y="54156"/>
                    </a:cubicBezTo>
                    <a:cubicBezTo>
                      <a:pt x="385985" y="55721"/>
                      <a:pt x="393914" y="57526"/>
                      <a:pt x="401723" y="59692"/>
                    </a:cubicBezTo>
                    <a:cubicBezTo>
                      <a:pt x="402083" y="59692"/>
                      <a:pt x="402443" y="59933"/>
                      <a:pt x="402804" y="60053"/>
                    </a:cubicBezTo>
                    <a:cubicBezTo>
                      <a:pt x="410612" y="62340"/>
                      <a:pt x="418301" y="64867"/>
                      <a:pt x="425989" y="67755"/>
                    </a:cubicBezTo>
                    <a:cubicBezTo>
                      <a:pt x="426230" y="67755"/>
                      <a:pt x="426590" y="67996"/>
                      <a:pt x="426830" y="68116"/>
                    </a:cubicBezTo>
                    <a:cubicBezTo>
                      <a:pt x="434519" y="71125"/>
                      <a:pt x="441967" y="74374"/>
                      <a:pt x="449295" y="77985"/>
                    </a:cubicBezTo>
                    <a:cubicBezTo>
                      <a:pt x="449535" y="77985"/>
                      <a:pt x="449655" y="78225"/>
                      <a:pt x="449896" y="78346"/>
                    </a:cubicBezTo>
                    <a:cubicBezTo>
                      <a:pt x="457344" y="82077"/>
                      <a:pt x="464552" y="86048"/>
                      <a:pt x="471760" y="90501"/>
                    </a:cubicBezTo>
                    <a:cubicBezTo>
                      <a:pt x="471760" y="90501"/>
                      <a:pt x="471760" y="90501"/>
                      <a:pt x="471760" y="90501"/>
                    </a:cubicBezTo>
                    <a:cubicBezTo>
                      <a:pt x="486176" y="99407"/>
                      <a:pt x="499871" y="109756"/>
                      <a:pt x="512605" y="121310"/>
                    </a:cubicBezTo>
                    <a:cubicBezTo>
                      <a:pt x="540476" y="146703"/>
                      <a:pt x="562580" y="176910"/>
                      <a:pt x="578197" y="210968"/>
                    </a:cubicBezTo>
                    <a:cubicBezTo>
                      <a:pt x="578197" y="211209"/>
                      <a:pt x="578437" y="211329"/>
                      <a:pt x="578557" y="211570"/>
                    </a:cubicBezTo>
                    <a:cubicBezTo>
                      <a:pt x="593334" y="243823"/>
                      <a:pt x="602103" y="279205"/>
                      <a:pt x="603425" y="316633"/>
                    </a:cubicBezTo>
                    <a:lnTo>
                      <a:pt x="603425" y="326862"/>
                    </a:lnTo>
                    <a:cubicBezTo>
                      <a:pt x="603425" y="400996"/>
                      <a:pt x="574593" y="470797"/>
                      <a:pt x="522215" y="523148"/>
                    </a:cubicBezTo>
                    <a:cubicBezTo>
                      <a:pt x="515488" y="529887"/>
                      <a:pt x="508520" y="536145"/>
                      <a:pt x="501312" y="542042"/>
                    </a:cubicBezTo>
                    <a:cubicBezTo>
                      <a:pt x="501192" y="542163"/>
                      <a:pt x="500952" y="542283"/>
                      <a:pt x="500832" y="54240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C7EEB733-56C3-25DE-306B-467E8905D690}"/>
                  </a:ext>
                </a:extLst>
              </p:cNvPr>
              <p:cNvSpPr/>
              <p:nvPr/>
            </p:nvSpPr>
            <p:spPr>
              <a:xfrm>
                <a:off x="8233664" y="2504230"/>
                <a:ext cx="1703464" cy="1370149"/>
              </a:xfrm>
              <a:custGeom>
                <a:avLst/>
                <a:gdLst>
                  <a:gd name="connsiteX0" fmla="*/ 1679210 w 1703464"/>
                  <a:gd name="connsiteY0" fmla="*/ 777441 h 1370149"/>
                  <a:gd name="connsiteX1" fmla="*/ 1685457 w 1703464"/>
                  <a:gd name="connsiteY1" fmla="*/ 775636 h 1370149"/>
                  <a:gd name="connsiteX2" fmla="*/ 1703237 w 1703464"/>
                  <a:gd name="connsiteY2" fmla="*/ 751927 h 1370149"/>
                  <a:gd name="connsiteX3" fmla="*/ 1703237 w 1703464"/>
                  <a:gd name="connsiteY3" fmla="*/ 248155 h 1370149"/>
                  <a:gd name="connsiteX4" fmla="*/ 1455524 w 1703464"/>
                  <a:gd name="connsiteY4" fmla="*/ 0 h 1370149"/>
                  <a:gd name="connsiteX5" fmla="*/ 1219223 w 1703464"/>
                  <a:gd name="connsiteY5" fmla="*/ 173661 h 1370149"/>
                  <a:gd name="connsiteX6" fmla="*/ 1204327 w 1703464"/>
                  <a:gd name="connsiteY6" fmla="*/ 148508 h 1370149"/>
                  <a:gd name="connsiteX7" fmla="*/ 1203366 w 1703464"/>
                  <a:gd name="connsiteY7" fmla="*/ 147064 h 1370149"/>
                  <a:gd name="connsiteX8" fmla="*/ 1195918 w 1703464"/>
                  <a:gd name="connsiteY8" fmla="*/ 136233 h 1370149"/>
                  <a:gd name="connsiteX9" fmla="*/ 1193875 w 1703464"/>
                  <a:gd name="connsiteY9" fmla="*/ 133344 h 1370149"/>
                  <a:gd name="connsiteX10" fmla="*/ 1186547 w 1703464"/>
                  <a:gd name="connsiteY10" fmla="*/ 123837 h 1370149"/>
                  <a:gd name="connsiteX11" fmla="*/ 1183784 w 1703464"/>
                  <a:gd name="connsiteY11" fmla="*/ 120347 h 1370149"/>
                  <a:gd name="connsiteX12" fmla="*/ 1175615 w 1703464"/>
                  <a:gd name="connsiteY12" fmla="*/ 110840 h 1370149"/>
                  <a:gd name="connsiteX13" fmla="*/ 1173333 w 1703464"/>
                  <a:gd name="connsiteY13" fmla="*/ 108192 h 1370149"/>
                  <a:gd name="connsiteX14" fmla="*/ 1130205 w 1703464"/>
                  <a:gd name="connsiteY14" fmla="*/ 68237 h 1370149"/>
                  <a:gd name="connsiteX15" fmla="*/ 1126842 w 1703464"/>
                  <a:gd name="connsiteY15" fmla="*/ 65589 h 1370149"/>
                  <a:gd name="connsiteX16" fmla="*/ 1119514 w 1703464"/>
                  <a:gd name="connsiteY16" fmla="*/ 60294 h 1370149"/>
                  <a:gd name="connsiteX17" fmla="*/ 1114228 w 1703464"/>
                  <a:gd name="connsiteY17" fmla="*/ 56563 h 1370149"/>
                  <a:gd name="connsiteX18" fmla="*/ 1106780 w 1703464"/>
                  <a:gd name="connsiteY18" fmla="*/ 51749 h 1370149"/>
                  <a:gd name="connsiteX19" fmla="*/ 1101494 w 1703464"/>
                  <a:gd name="connsiteY19" fmla="*/ 48259 h 1370149"/>
                  <a:gd name="connsiteX20" fmla="*/ 1093325 w 1703464"/>
                  <a:gd name="connsiteY20" fmla="*/ 43445 h 1370149"/>
                  <a:gd name="connsiteX21" fmla="*/ 1088279 w 1703464"/>
                  <a:gd name="connsiteY21" fmla="*/ 40557 h 1370149"/>
                  <a:gd name="connsiteX22" fmla="*/ 1079389 w 1703464"/>
                  <a:gd name="connsiteY22" fmla="*/ 35863 h 1370149"/>
                  <a:gd name="connsiteX23" fmla="*/ 1074824 w 1703464"/>
                  <a:gd name="connsiteY23" fmla="*/ 33577 h 1370149"/>
                  <a:gd name="connsiteX24" fmla="*/ 1065214 w 1703464"/>
                  <a:gd name="connsiteY24" fmla="*/ 29124 h 1370149"/>
                  <a:gd name="connsiteX25" fmla="*/ 1061129 w 1703464"/>
                  <a:gd name="connsiteY25" fmla="*/ 27198 h 1370149"/>
                  <a:gd name="connsiteX26" fmla="*/ 1050918 w 1703464"/>
                  <a:gd name="connsiteY26" fmla="*/ 22986 h 1370149"/>
                  <a:gd name="connsiteX27" fmla="*/ 1047074 w 1703464"/>
                  <a:gd name="connsiteY27" fmla="*/ 21542 h 1370149"/>
                  <a:gd name="connsiteX28" fmla="*/ 1036382 w 1703464"/>
                  <a:gd name="connsiteY28" fmla="*/ 17691 h 1370149"/>
                  <a:gd name="connsiteX29" fmla="*/ 1032778 w 1703464"/>
                  <a:gd name="connsiteY29" fmla="*/ 16488 h 1370149"/>
                  <a:gd name="connsiteX30" fmla="*/ 1021726 w 1703464"/>
                  <a:gd name="connsiteY30" fmla="*/ 13118 h 1370149"/>
                  <a:gd name="connsiteX31" fmla="*/ 1018122 w 1703464"/>
                  <a:gd name="connsiteY31" fmla="*/ 12155 h 1370149"/>
                  <a:gd name="connsiteX32" fmla="*/ 1006949 w 1703464"/>
                  <a:gd name="connsiteY32" fmla="*/ 9267 h 1370149"/>
                  <a:gd name="connsiteX33" fmla="*/ 1003105 w 1703464"/>
                  <a:gd name="connsiteY33" fmla="*/ 8424 h 1370149"/>
                  <a:gd name="connsiteX34" fmla="*/ 992053 w 1703464"/>
                  <a:gd name="connsiteY34" fmla="*/ 6138 h 1370149"/>
                  <a:gd name="connsiteX35" fmla="*/ 987848 w 1703464"/>
                  <a:gd name="connsiteY35" fmla="*/ 5416 h 1370149"/>
                  <a:gd name="connsiteX36" fmla="*/ 977037 w 1703464"/>
                  <a:gd name="connsiteY36" fmla="*/ 3610 h 1370149"/>
                  <a:gd name="connsiteX37" fmla="*/ 971991 w 1703464"/>
                  <a:gd name="connsiteY37" fmla="*/ 3009 h 1370149"/>
                  <a:gd name="connsiteX38" fmla="*/ 961780 w 1703464"/>
                  <a:gd name="connsiteY38" fmla="*/ 1805 h 1370149"/>
                  <a:gd name="connsiteX39" fmla="*/ 955172 w 1703464"/>
                  <a:gd name="connsiteY39" fmla="*/ 1324 h 1370149"/>
                  <a:gd name="connsiteX40" fmla="*/ 946403 w 1703464"/>
                  <a:gd name="connsiteY40" fmla="*/ 722 h 1370149"/>
                  <a:gd name="connsiteX41" fmla="*/ 933428 w 1703464"/>
                  <a:gd name="connsiteY41" fmla="*/ 361 h 1370149"/>
                  <a:gd name="connsiteX42" fmla="*/ 930785 w 1703464"/>
                  <a:gd name="connsiteY42" fmla="*/ 361 h 1370149"/>
                  <a:gd name="connsiteX43" fmla="*/ 930545 w 1703464"/>
                  <a:gd name="connsiteY43" fmla="*/ 361 h 1370149"/>
                  <a:gd name="connsiteX44" fmla="*/ 927902 w 1703464"/>
                  <a:gd name="connsiteY44" fmla="*/ 361 h 1370149"/>
                  <a:gd name="connsiteX45" fmla="*/ 915048 w 1703464"/>
                  <a:gd name="connsiteY45" fmla="*/ 722 h 1370149"/>
                  <a:gd name="connsiteX46" fmla="*/ 914928 w 1703464"/>
                  <a:gd name="connsiteY46" fmla="*/ 722 h 1370149"/>
                  <a:gd name="connsiteX47" fmla="*/ 914448 w 1703464"/>
                  <a:gd name="connsiteY47" fmla="*/ 722 h 1370149"/>
                  <a:gd name="connsiteX48" fmla="*/ 908441 w 1703464"/>
                  <a:gd name="connsiteY48" fmla="*/ 1203 h 1370149"/>
                  <a:gd name="connsiteX49" fmla="*/ 898590 w 1703464"/>
                  <a:gd name="connsiteY49" fmla="*/ 1926 h 1370149"/>
                  <a:gd name="connsiteX50" fmla="*/ 891382 w 1703464"/>
                  <a:gd name="connsiteY50" fmla="*/ 2768 h 1370149"/>
                  <a:gd name="connsiteX51" fmla="*/ 882853 w 1703464"/>
                  <a:gd name="connsiteY51" fmla="*/ 3851 h 1370149"/>
                  <a:gd name="connsiteX52" fmla="*/ 875525 w 1703464"/>
                  <a:gd name="connsiteY52" fmla="*/ 5055 h 1370149"/>
                  <a:gd name="connsiteX53" fmla="*/ 867236 w 1703464"/>
                  <a:gd name="connsiteY53" fmla="*/ 6499 h 1370149"/>
                  <a:gd name="connsiteX54" fmla="*/ 860268 w 1703464"/>
                  <a:gd name="connsiteY54" fmla="*/ 7943 h 1370149"/>
                  <a:gd name="connsiteX55" fmla="*/ 851738 w 1703464"/>
                  <a:gd name="connsiteY55" fmla="*/ 9868 h 1370149"/>
                  <a:gd name="connsiteX56" fmla="*/ 845371 w 1703464"/>
                  <a:gd name="connsiteY56" fmla="*/ 11553 h 1370149"/>
                  <a:gd name="connsiteX57" fmla="*/ 836121 w 1703464"/>
                  <a:gd name="connsiteY57" fmla="*/ 14201 h 1370149"/>
                  <a:gd name="connsiteX58" fmla="*/ 830835 w 1703464"/>
                  <a:gd name="connsiteY58" fmla="*/ 15886 h 1370149"/>
                  <a:gd name="connsiteX59" fmla="*/ 820624 w 1703464"/>
                  <a:gd name="connsiteY59" fmla="*/ 19376 h 1370149"/>
                  <a:gd name="connsiteX60" fmla="*/ 816660 w 1703464"/>
                  <a:gd name="connsiteY60" fmla="*/ 20820 h 1370149"/>
                  <a:gd name="connsiteX61" fmla="*/ 804887 w 1703464"/>
                  <a:gd name="connsiteY61" fmla="*/ 25514 h 1370149"/>
                  <a:gd name="connsiteX62" fmla="*/ 802724 w 1703464"/>
                  <a:gd name="connsiteY62" fmla="*/ 26476 h 1370149"/>
                  <a:gd name="connsiteX63" fmla="*/ 699531 w 1703464"/>
                  <a:gd name="connsiteY63" fmla="*/ 96157 h 1370149"/>
                  <a:gd name="connsiteX64" fmla="*/ 605587 w 1703464"/>
                  <a:gd name="connsiteY64" fmla="*/ 293646 h 1370149"/>
                  <a:gd name="connsiteX65" fmla="*/ 605587 w 1703464"/>
                  <a:gd name="connsiteY65" fmla="*/ 294128 h 1370149"/>
                  <a:gd name="connsiteX66" fmla="*/ 604506 w 1703464"/>
                  <a:gd name="connsiteY66" fmla="*/ 308329 h 1370149"/>
                  <a:gd name="connsiteX67" fmla="*/ 604266 w 1703464"/>
                  <a:gd name="connsiteY67" fmla="*/ 310856 h 1370149"/>
                  <a:gd name="connsiteX68" fmla="*/ 603785 w 1703464"/>
                  <a:gd name="connsiteY68" fmla="*/ 327464 h 1370149"/>
                  <a:gd name="connsiteX69" fmla="*/ 326640 w 1703464"/>
                  <a:gd name="connsiteY69" fmla="*/ 605104 h 1370149"/>
                  <a:gd name="connsiteX70" fmla="*/ 49495 w 1703464"/>
                  <a:gd name="connsiteY70" fmla="*/ 327464 h 1370149"/>
                  <a:gd name="connsiteX71" fmla="*/ 326640 w 1703464"/>
                  <a:gd name="connsiteY71" fmla="*/ 49824 h 1370149"/>
                  <a:gd name="connsiteX72" fmla="*/ 512965 w 1703464"/>
                  <a:gd name="connsiteY72" fmla="*/ 121911 h 1370149"/>
                  <a:gd name="connsiteX73" fmla="*/ 547924 w 1703464"/>
                  <a:gd name="connsiteY73" fmla="*/ 120227 h 1370149"/>
                  <a:gd name="connsiteX74" fmla="*/ 546242 w 1703464"/>
                  <a:gd name="connsiteY74" fmla="*/ 85206 h 1370149"/>
                  <a:gd name="connsiteX75" fmla="*/ 326640 w 1703464"/>
                  <a:gd name="connsiteY75" fmla="*/ 241 h 1370149"/>
                  <a:gd name="connsiteX76" fmla="*/ 0 w 1703464"/>
                  <a:gd name="connsiteY76" fmla="*/ 327464 h 1370149"/>
                  <a:gd name="connsiteX77" fmla="*/ 326640 w 1703464"/>
                  <a:gd name="connsiteY77" fmla="*/ 654687 h 1370149"/>
                  <a:gd name="connsiteX78" fmla="*/ 628412 w 1703464"/>
                  <a:gd name="connsiteY78" fmla="*/ 452504 h 1370149"/>
                  <a:gd name="connsiteX79" fmla="*/ 699531 w 1703464"/>
                  <a:gd name="connsiteY79" fmla="*/ 558771 h 1370149"/>
                  <a:gd name="connsiteX80" fmla="*/ 896668 w 1703464"/>
                  <a:gd name="connsiteY80" fmla="*/ 652882 h 1370149"/>
                  <a:gd name="connsiteX81" fmla="*/ 897269 w 1703464"/>
                  <a:gd name="connsiteY81" fmla="*/ 652882 h 1370149"/>
                  <a:gd name="connsiteX82" fmla="*/ 911324 w 1703464"/>
                  <a:gd name="connsiteY82" fmla="*/ 653965 h 1370149"/>
                  <a:gd name="connsiteX83" fmla="*/ 913847 w 1703464"/>
                  <a:gd name="connsiteY83" fmla="*/ 654206 h 1370149"/>
                  <a:gd name="connsiteX84" fmla="*/ 930425 w 1703464"/>
                  <a:gd name="connsiteY84" fmla="*/ 654687 h 1370149"/>
                  <a:gd name="connsiteX85" fmla="*/ 930665 w 1703464"/>
                  <a:gd name="connsiteY85" fmla="*/ 654687 h 1370149"/>
                  <a:gd name="connsiteX86" fmla="*/ 930665 w 1703464"/>
                  <a:gd name="connsiteY86" fmla="*/ 654687 h 1370149"/>
                  <a:gd name="connsiteX87" fmla="*/ 936912 w 1703464"/>
                  <a:gd name="connsiteY87" fmla="*/ 654567 h 1370149"/>
                  <a:gd name="connsiteX88" fmla="*/ 947003 w 1703464"/>
                  <a:gd name="connsiteY88" fmla="*/ 654326 h 1370149"/>
                  <a:gd name="connsiteX89" fmla="*/ 956133 w 1703464"/>
                  <a:gd name="connsiteY89" fmla="*/ 653604 h 1370149"/>
                  <a:gd name="connsiteX90" fmla="*/ 963341 w 1703464"/>
                  <a:gd name="connsiteY90" fmla="*/ 653002 h 1370149"/>
                  <a:gd name="connsiteX91" fmla="*/ 971270 w 1703464"/>
                  <a:gd name="connsiteY91" fmla="*/ 652039 h 1370149"/>
                  <a:gd name="connsiteX92" fmla="*/ 979679 w 1703464"/>
                  <a:gd name="connsiteY92" fmla="*/ 650956 h 1370149"/>
                  <a:gd name="connsiteX93" fmla="*/ 985686 w 1703464"/>
                  <a:gd name="connsiteY93" fmla="*/ 649873 h 1370149"/>
                  <a:gd name="connsiteX94" fmla="*/ 995897 w 1703464"/>
                  <a:gd name="connsiteY94" fmla="*/ 648068 h 1370149"/>
                  <a:gd name="connsiteX95" fmla="*/ 999862 w 1703464"/>
                  <a:gd name="connsiteY95" fmla="*/ 647226 h 1370149"/>
                  <a:gd name="connsiteX96" fmla="*/ 1011995 w 1703464"/>
                  <a:gd name="connsiteY96" fmla="*/ 644458 h 1370149"/>
                  <a:gd name="connsiteX97" fmla="*/ 1013797 w 1703464"/>
                  <a:gd name="connsiteY97" fmla="*/ 643976 h 1370149"/>
                  <a:gd name="connsiteX98" fmla="*/ 1125760 w 1703464"/>
                  <a:gd name="connsiteY98" fmla="*/ 589820 h 1370149"/>
                  <a:gd name="connsiteX99" fmla="*/ 1129244 w 1703464"/>
                  <a:gd name="connsiteY99" fmla="*/ 587052 h 1370149"/>
                  <a:gd name="connsiteX100" fmla="*/ 1137774 w 1703464"/>
                  <a:gd name="connsiteY100" fmla="*/ 580313 h 1370149"/>
                  <a:gd name="connsiteX101" fmla="*/ 1193034 w 1703464"/>
                  <a:gd name="connsiteY101" fmla="*/ 522185 h 1370149"/>
                  <a:gd name="connsiteX102" fmla="*/ 1193635 w 1703464"/>
                  <a:gd name="connsiteY102" fmla="*/ 521343 h 1370149"/>
                  <a:gd name="connsiteX103" fmla="*/ 1202164 w 1703464"/>
                  <a:gd name="connsiteY103" fmla="*/ 509188 h 1370149"/>
                  <a:gd name="connsiteX104" fmla="*/ 1203726 w 1703464"/>
                  <a:gd name="connsiteY104" fmla="*/ 506660 h 1370149"/>
                  <a:gd name="connsiteX105" fmla="*/ 1210694 w 1703464"/>
                  <a:gd name="connsiteY105" fmla="*/ 495709 h 1370149"/>
                  <a:gd name="connsiteX106" fmla="*/ 1212256 w 1703464"/>
                  <a:gd name="connsiteY106" fmla="*/ 493061 h 1370149"/>
                  <a:gd name="connsiteX107" fmla="*/ 1218623 w 1703464"/>
                  <a:gd name="connsiteY107" fmla="*/ 481749 h 1370149"/>
                  <a:gd name="connsiteX108" fmla="*/ 1219584 w 1703464"/>
                  <a:gd name="connsiteY108" fmla="*/ 479943 h 1370149"/>
                  <a:gd name="connsiteX109" fmla="*/ 1257065 w 1703464"/>
                  <a:gd name="connsiteY109" fmla="*/ 340341 h 1370149"/>
                  <a:gd name="connsiteX110" fmla="*/ 1257065 w 1703464"/>
                  <a:gd name="connsiteY110" fmla="*/ 339619 h 1370149"/>
                  <a:gd name="connsiteX111" fmla="*/ 1257065 w 1703464"/>
                  <a:gd name="connsiteY111" fmla="*/ 337573 h 1370149"/>
                  <a:gd name="connsiteX112" fmla="*/ 1257305 w 1703464"/>
                  <a:gd name="connsiteY112" fmla="*/ 327344 h 1370149"/>
                  <a:gd name="connsiteX113" fmla="*/ 1257065 w 1703464"/>
                  <a:gd name="connsiteY113" fmla="*/ 317114 h 1370149"/>
                  <a:gd name="connsiteX114" fmla="*/ 1257065 w 1703464"/>
                  <a:gd name="connsiteY114" fmla="*/ 248396 h 1370149"/>
                  <a:gd name="connsiteX115" fmla="*/ 1455403 w 1703464"/>
                  <a:gd name="connsiteY115" fmla="*/ 49703 h 1370149"/>
                  <a:gd name="connsiteX116" fmla="*/ 1653742 w 1703464"/>
                  <a:gd name="connsiteY116" fmla="*/ 248396 h 1370149"/>
                  <a:gd name="connsiteX117" fmla="*/ 1653742 w 1703464"/>
                  <a:gd name="connsiteY117" fmla="*/ 734116 h 1370149"/>
                  <a:gd name="connsiteX118" fmla="*/ 1459969 w 1703464"/>
                  <a:gd name="connsiteY118" fmla="*/ 917765 h 1370149"/>
                  <a:gd name="connsiteX119" fmla="*/ 1158196 w 1703464"/>
                  <a:gd name="connsiteY119" fmla="*/ 715703 h 1370149"/>
                  <a:gd name="connsiteX120" fmla="*/ 1133449 w 1703464"/>
                  <a:gd name="connsiteY120" fmla="*/ 740494 h 1370149"/>
                  <a:gd name="connsiteX121" fmla="*/ 1158196 w 1703464"/>
                  <a:gd name="connsiteY121" fmla="*/ 765286 h 1370149"/>
                  <a:gd name="connsiteX122" fmla="*/ 1435341 w 1703464"/>
                  <a:gd name="connsiteY122" fmla="*/ 1042926 h 1370149"/>
                  <a:gd name="connsiteX123" fmla="*/ 1158196 w 1703464"/>
                  <a:gd name="connsiteY123" fmla="*/ 1320566 h 1370149"/>
                  <a:gd name="connsiteX124" fmla="*/ 856904 w 1703464"/>
                  <a:gd name="connsiteY124" fmla="*/ 1320566 h 1370149"/>
                  <a:gd name="connsiteX125" fmla="*/ 856544 w 1703464"/>
                  <a:gd name="connsiteY125" fmla="*/ 1320566 h 1370149"/>
                  <a:gd name="connsiteX126" fmla="*/ 856183 w 1703464"/>
                  <a:gd name="connsiteY126" fmla="*/ 1320566 h 1370149"/>
                  <a:gd name="connsiteX127" fmla="*/ 579038 w 1703464"/>
                  <a:gd name="connsiteY127" fmla="*/ 1042926 h 1370149"/>
                  <a:gd name="connsiteX128" fmla="*/ 856183 w 1703464"/>
                  <a:gd name="connsiteY128" fmla="*/ 765286 h 1370149"/>
                  <a:gd name="connsiteX129" fmla="*/ 1132248 w 1703464"/>
                  <a:gd name="connsiteY129" fmla="*/ 1018135 h 1370149"/>
                  <a:gd name="connsiteX130" fmla="*/ 856183 w 1703464"/>
                  <a:gd name="connsiteY130" fmla="*/ 1018135 h 1370149"/>
                  <a:gd name="connsiteX131" fmla="*/ 831436 w 1703464"/>
                  <a:gd name="connsiteY131" fmla="*/ 1042926 h 1370149"/>
                  <a:gd name="connsiteX132" fmla="*/ 856183 w 1703464"/>
                  <a:gd name="connsiteY132" fmla="*/ 1067718 h 1370149"/>
                  <a:gd name="connsiteX133" fmla="*/ 1158076 w 1703464"/>
                  <a:gd name="connsiteY133" fmla="*/ 1067718 h 1370149"/>
                  <a:gd name="connsiteX134" fmla="*/ 1182823 w 1703464"/>
                  <a:gd name="connsiteY134" fmla="*/ 1042926 h 1370149"/>
                  <a:gd name="connsiteX135" fmla="*/ 856183 w 1703464"/>
                  <a:gd name="connsiteY135" fmla="*/ 715703 h 1370149"/>
                  <a:gd name="connsiteX136" fmla="*/ 529543 w 1703464"/>
                  <a:gd name="connsiteY136" fmla="*/ 1042926 h 1370149"/>
                  <a:gd name="connsiteX137" fmla="*/ 529543 w 1703464"/>
                  <a:gd name="connsiteY137" fmla="*/ 1285064 h 1370149"/>
                  <a:gd name="connsiteX138" fmla="*/ 512485 w 1703464"/>
                  <a:gd name="connsiteY138" fmla="*/ 1302153 h 1370149"/>
                  <a:gd name="connsiteX139" fmla="*/ 495426 w 1703464"/>
                  <a:gd name="connsiteY139" fmla="*/ 1285064 h 1370149"/>
                  <a:gd name="connsiteX140" fmla="*/ 495426 w 1703464"/>
                  <a:gd name="connsiteY140" fmla="*/ 963858 h 1370149"/>
                  <a:gd name="connsiteX141" fmla="*/ 247713 w 1703464"/>
                  <a:gd name="connsiteY141" fmla="*/ 715703 h 1370149"/>
                  <a:gd name="connsiteX142" fmla="*/ 0 w 1703464"/>
                  <a:gd name="connsiteY142" fmla="*/ 963858 h 1370149"/>
                  <a:gd name="connsiteX143" fmla="*/ 0 w 1703464"/>
                  <a:gd name="connsiteY143" fmla="*/ 1251006 h 1370149"/>
                  <a:gd name="connsiteX144" fmla="*/ 24747 w 1703464"/>
                  <a:gd name="connsiteY144" fmla="*/ 1275797 h 1370149"/>
                  <a:gd name="connsiteX145" fmla="*/ 49495 w 1703464"/>
                  <a:gd name="connsiteY145" fmla="*/ 1251006 h 1370149"/>
                  <a:gd name="connsiteX146" fmla="*/ 49495 w 1703464"/>
                  <a:gd name="connsiteY146" fmla="*/ 963858 h 1370149"/>
                  <a:gd name="connsiteX147" fmla="*/ 247833 w 1703464"/>
                  <a:gd name="connsiteY147" fmla="*/ 765165 h 1370149"/>
                  <a:gd name="connsiteX148" fmla="*/ 446172 w 1703464"/>
                  <a:gd name="connsiteY148" fmla="*/ 963858 h 1370149"/>
                  <a:gd name="connsiteX149" fmla="*/ 446172 w 1703464"/>
                  <a:gd name="connsiteY149" fmla="*/ 1285064 h 1370149"/>
                  <a:gd name="connsiteX150" fmla="*/ 512725 w 1703464"/>
                  <a:gd name="connsiteY150" fmla="*/ 1351736 h 1370149"/>
                  <a:gd name="connsiteX151" fmla="*/ 579278 w 1703464"/>
                  <a:gd name="connsiteY151" fmla="*/ 1285064 h 1370149"/>
                  <a:gd name="connsiteX152" fmla="*/ 579278 w 1703464"/>
                  <a:gd name="connsiteY152" fmla="*/ 1215744 h 1370149"/>
                  <a:gd name="connsiteX153" fmla="*/ 856424 w 1703464"/>
                  <a:gd name="connsiteY153" fmla="*/ 1370149 h 1370149"/>
                  <a:gd name="connsiteX154" fmla="*/ 856784 w 1703464"/>
                  <a:gd name="connsiteY154" fmla="*/ 1370149 h 1370149"/>
                  <a:gd name="connsiteX155" fmla="*/ 857144 w 1703464"/>
                  <a:gd name="connsiteY155" fmla="*/ 1370149 h 1370149"/>
                  <a:gd name="connsiteX156" fmla="*/ 1158436 w 1703464"/>
                  <a:gd name="connsiteY156" fmla="*/ 1370149 h 1370149"/>
                  <a:gd name="connsiteX157" fmla="*/ 1457926 w 1703464"/>
                  <a:gd name="connsiteY157" fmla="*/ 1173503 h 1370149"/>
                  <a:gd name="connsiteX158" fmla="*/ 1671882 w 1703464"/>
                  <a:gd name="connsiteY158" fmla="*/ 1369187 h 1370149"/>
                  <a:gd name="connsiteX159" fmla="*/ 1678730 w 1703464"/>
                  <a:gd name="connsiteY159" fmla="*/ 1370149 h 1370149"/>
                  <a:gd name="connsiteX160" fmla="*/ 1702516 w 1703464"/>
                  <a:gd name="connsiteY160" fmla="*/ 1352218 h 1370149"/>
                  <a:gd name="connsiteX161" fmla="*/ 1685577 w 1703464"/>
                  <a:gd name="connsiteY161" fmla="*/ 1321529 h 1370149"/>
                  <a:gd name="connsiteX162" fmla="*/ 1485437 w 1703464"/>
                  <a:gd name="connsiteY162" fmla="*/ 1067958 h 1370149"/>
                  <a:gd name="connsiteX163" fmla="*/ 1485076 w 1703464"/>
                  <a:gd name="connsiteY163" fmla="*/ 1042806 h 1370149"/>
                  <a:gd name="connsiteX164" fmla="*/ 1679450 w 1703464"/>
                  <a:gd name="connsiteY164" fmla="*/ 777682 h 1370149"/>
                  <a:gd name="connsiteX165" fmla="*/ 1105938 w 1703464"/>
                  <a:gd name="connsiteY165" fmla="*/ 542042 h 1370149"/>
                  <a:gd name="connsiteX166" fmla="*/ 1084915 w 1703464"/>
                  <a:gd name="connsiteY166" fmla="*/ 557687 h 1370149"/>
                  <a:gd name="connsiteX167" fmla="*/ 1082513 w 1703464"/>
                  <a:gd name="connsiteY167" fmla="*/ 559252 h 1370149"/>
                  <a:gd name="connsiteX168" fmla="*/ 1062090 w 1703464"/>
                  <a:gd name="connsiteY168" fmla="*/ 571527 h 1370149"/>
                  <a:gd name="connsiteX169" fmla="*/ 1058486 w 1703464"/>
                  <a:gd name="connsiteY169" fmla="*/ 573453 h 1370149"/>
                  <a:gd name="connsiteX170" fmla="*/ 1037823 w 1703464"/>
                  <a:gd name="connsiteY170" fmla="*/ 583201 h 1370149"/>
                  <a:gd name="connsiteX171" fmla="*/ 1033979 w 1703464"/>
                  <a:gd name="connsiteY171" fmla="*/ 584766 h 1370149"/>
                  <a:gd name="connsiteX172" fmla="*/ 1012235 w 1703464"/>
                  <a:gd name="connsiteY172" fmla="*/ 592588 h 1370149"/>
                  <a:gd name="connsiteX173" fmla="*/ 1009112 w 1703464"/>
                  <a:gd name="connsiteY173" fmla="*/ 593431 h 1370149"/>
                  <a:gd name="connsiteX174" fmla="*/ 985446 w 1703464"/>
                  <a:gd name="connsiteY174" fmla="*/ 599327 h 1370149"/>
                  <a:gd name="connsiteX175" fmla="*/ 983644 w 1703464"/>
                  <a:gd name="connsiteY175" fmla="*/ 599689 h 1370149"/>
                  <a:gd name="connsiteX176" fmla="*/ 958176 w 1703464"/>
                  <a:gd name="connsiteY176" fmla="*/ 603419 h 1370149"/>
                  <a:gd name="connsiteX177" fmla="*/ 957455 w 1703464"/>
                  <a:gd name="connsiteY177" fmla="*/ 603419 h 1370149"/>
                  <a:gd name="connsiteX178" fmla="*/ 930425 w 1703464"/>
                  <a:gd name="connsiteY178" fmla="*/ 604743 h 1370149"/>
                  <a:gd name="connsiteX179" fmla="*/ 904116 w 1703464"/>
                  <a:gd name="connsiteY179" fmla="*/ 603419 h 1370149"/>
                  <a:gd name="connsiteX180" fmla="*/ 902434 w 1703464"/>
                  <a:gd name="connsiteY180" fmla="*/ 603299 h 1370149"/>
                  <a:gd name="connsiteX181" fmla="*/ 878648 w 1703464"/>
                  <a:gd name="connsiteY181" fmla="*/ 599809 h 1370149"/>
                  <a:gd name="connsiteX182" fmla="*/ 874684 w 1703464"/>
                  <a:gd name="connsiteY182" fmla="*/ 599087 h 1370149"/>
                  <a:gd name="connsiteX183" fmla="*/ 853781 w 1703464"/>
                  <a:gd name="connsiteY183" fmla="*/ 593912 h 1370149"/>
                  <a:gd name="connsiteX184" fmla="*/ 846332 w 1703464"/>
                  <a:gd name="connsiteY184" fmla="*/ 591746 h 1370149"/>
                  <a:gd name="connsiteX185" fmla="*/ 829514 w 1703464"/>
                  <a:gd name="connsiteY185" fmla="*/ 585728 h 1370149"/>
                  <a:gd name="connsiteX186" fmla="*/ 819062 w 1703464"/>
                  <a:gd name="connsiteY186" fmla="*/ 581396 h 1370149"/>
                  <a:gd name="connsiteX187" fmla="*/ 805608 w 1703464"/>
                  <a:gd name="connsiteY187" fmla="*/ 575017 h 1370149"/>
                  <a:gd name="connsiteX188" fmla="*/ 794075 w 1703464"/>
                  <a:gd name="connsiteY188" fmla="*/ 568880 h 1370149"/>
                  <a:gd name="connsiteX189" fmla="*/ 782182 w 1703464"/>
                  <a:gd name="connsiteY189" fmla="*/ 561779 h 1370149"/>
                  <a:gd name="connsiteX190" fmla="*/ 771490 w 1703464"/>
                  <a:gd name="connsiteY190" fmla="*/ 554679 h 1370149"/>
                  <a:gd name="connsiteX191" fmla="*/ 759357 w 1703464"/>
                  <a:gd name="connsiteY191" fmla="*/ 545653 h 1370149"/>
                  <a:gd name="connsiteX192" fmla="*/ 750587 w 1703464"/>
                  <a:gd name="connsiteY192" fmla="*/ 538432 h 1370149"/>
                  <a:gd name="connsiteX193" fmla="*/ 737973 w 1703464"/>
                  <a:gd name="connsiteY193" fmla="*/ 526999 h 1370149"/>
                  <a:gd name="connsiteX194" fmla="*/ 730645 w 1703464"/>
                  <a:gd name="connsiteY194" fmla="*/ 519658 h 1370149"/>
                  <a:gd name="connsiteX195" fmla="*/ 719232 w 1703464"/>
                  <a:gd name="connsiteY195" fmla="*/ 507021 h 1370149"/>
                  <a:gd name="connsiteX196" fmla="*/ 712024 w 1703464"/>
                  <a:gd name="connsiteY196" fmla="*/ 498116 h 1370149"/>
                  <a:gd name="connsiteX197" fmla="*/ 703135 w 1703464"/>
                  <a:gd name="connsiteY197" fmla="*/ 486201 h 1370149"/>
                  <a:gd name="connsiteX198" fmla="*/ 695927 w 1703464"/>
                  <a:gd name="connsiteY198" fmla="*/ 475370 h 1370149"/>
                  <a:gd name="connsiteX199" fmla="*/ 688959 w 1703464"/>
                  <a:gd name="connsiteY199" fmla="*/ 463697 h 1370149"/>
                  <a:gd name="connsiteX200" fmla="*/ 682712 w 1703464"/>
                  <a:gd name="connsiteY200" fmla="*/ 452023 h 1370149"/>
                  <a:gd name="connsiteX201" fmla="*/ 676465 w 1703464"/>
                  <a:gd name="connsiteY201" fmla="*/ 438785 h 1370149"/>
                  <a:gd name="connsiteX202" fmla="*/ 672020 w 1703464"/>
                  <a:gd name="connsiteY202" fmla="*/ 428074 h 1370149"/>
                  <a:gd name="connsiteX203" fmla="*/ 666014 w 1703464"/>
                  <a:gd name="connsiteY203" fmla="*/ 411346 h 1370149"/>
                  <a:gd name="connsiteX204" fmla="*/ 663731 w 1703464"/>
                  <a:gd name="connsiteY204" fmla="*/ 403764 h 1370149"/>
                  <a:gd name="connsiteX205" fmla="*/ 658566 w 1703464"/>
                  <a:gd name="connsiteY205" fmla="*/ 382944 h 1370149"/>
                  <a:gd name="connsiteX206" fmla="*/ 657845 w 1703464"/>
                  <a:gd name="connsiteY206" fmla="*/ 378972 h 1370149"/>
                  <a:gd name="connsiteX207" fmla="*/ 654361 w 1703464"/>
                  <a:gd name="connsiteY207" fmla="*/ 355264 h 1370149"/>
                  <a:gd name="connsiteX208" fmla="*/ 654241 w 1703464"/>
                  <a:gd name="connsiteY208" fmla="*/ 353579 h 1370149"/>
                  <a:gd name="connsiteX209" fmla="*/ 652919 w 1703464"/>
                  <a:gd name="connsiteY209" fmla="*/ 327223 h 1370149"/>
                  <a:gd name="connsiteX210" fmla="*/ 654241 w 1703464"/>
                  <a:gd name="connsiteY210" fmla="*/ 300867 h 1370149"/>
                  <a:gd name="connsiteX211" fmla="*/ 654361 w 1703464"/>
                  <a:gd name="connsiteY211" fmla="*/ 299182 h 1370149"/>
                  <a:gd name="connsiteX212" fmla="*/ 657845 w 1703464"/>
                  <a:gd name="connsiteY212" fmla="*/ 275354 h 1370149"/>
                  <a:gd name="connsiteX213" fmla="*/ 658566 w 1703464"/>
                  <a:gd name="connsiteY213" fmla="*/ 271382 h 1370149"/>
                  <a:gd name="connsiteX214" fmla="*/ 663731 w 1703464"/>
                  <a:gd name="connsiteY214" fmla="*/ 250562 h 1370149"/>
                  <a:gd name="connsiteX215" fmla="*/ 665894 w 1703464"/>
                  <a:gd name="connsiteY215" fmla="*/ 243101 h 1370149"/>
                  <a:gd name="connsiteX216" fmla="*/ 671900 w 1703464"/>
                  <a:gd name="connsiteY216" fmla="*/ 226252 h 1370149"/>
                  <a:gd name="connsiteX217" fmla="*/ 676225 w 1703464"/>
                  <a:gd name="connsiteY217" fmla="*/ 215782 h 1370149"/>
                  <a:gd name="connsiteX218" fmla="*/ 678387 w 1703464"/>
                  <a:gd name="connsiteY218" fmla="*/ 211209 h 1370149"/>
                  <a:gd name="connsiteX219" fmla="*/ 690761 w 1703464"/>
                  <a:gd name="connsiteY219" fmla="*/ 187380 h 1370149"/>
                  <a:gd name="connsiteX220" fmla="*/ 691962 w 1703464"/>
                  <a:gd name="connsiteY220" fmla="*/ 185334 h 1370149"/>
                  <a:gd name="connsiteX221" fmla="*/ 705297 w 1703464"/>
                  <a:gd name="connsiteY221" fmla="*/ 164996 h 1370149"/>
                  <a:gd name="connsiteX222" fmla="*/ 708180 w 1703464"/>
                  <a:gd name="connsiteY222" fmla="*/ 161024 h 1370149"/>
                  <a:gd name="connsiteX223" fmla="*/ 722116 w 1703464"/>
                  <a:gd name="connsiteY223" fmla="*/ 143815 h 1370149"/>
                  <a:gd name="connsiteX224" fmla="*/ 726320 w 1703464"/>
                  <a:gd name="connsiteY224" fmla="*/ 139121 h 1370149"/>
                  <a:gd name="connsiteX225" fmla="*/ 741937 w 1703464"/>
                  <a:gd name="connsiteY225" fmla="*/ 123356 h 1370149"/>
                  <a:gd name="connsiteX226" fmla="*/ 745662 w 1703464"/>
                  <a:gd name="connsiteY226" fmla="*/ 119986 h 1370149"/>
                  <a:gd name="connsiteX227" fmla="*/ 761279 w 1703464"/>
                  <a:gd name="connsiteY227" fmla="*/ 107109 h 1370149"/>
                  <a:gd name="connsiteX228" fmla="*/ 765964 w 1703464"/>
                  <a:gd name="connsiteY228" fmla="*/ 103619 h 1370149"/>
                  <a:gd name="connsiteX229" fmla="*/ 781821 w 1703464"/>
                  <a:gd name="connsiteY229" fmla="*/ 92787 h 1370149"/>
                  <a:gd name="connsiteX230" fmla="*/ 787588 w 1703464"/>
                  <a:gd name="connsiteY230" fmla="*/ 89297 h 1370149"/>
                  <a:gd name="connsiteX231" fmla="*/ 803565 w 1703464"/>
                  <a:gd name="connsiteY231" fmla="*/ 80392 h 1370149"/>
                  <a:gd name="connsiteX232" fmla="*/ 810413 w 1703464"/>
                  <a:gd name="connsiteY232" fmla="*/ 77022 h 1370149"/>
                  <a:gd name="connsiteX233" fmla="*/ 826150 w 1703464"/>
                  <a:gd name="connsiteY233" fmla="*/ 70042 h 1370149"/>
                  <a:gd name="connsiteX234" fmla="*/ 834199 w 1703464"/>
                  <a:gd name="connsiteY234" fmla="*/ 66913 h 1370149"/>
                  <a:gd name="connsiteX235" fmla="*/ 849456 w 1703464"/>
                  <a:gd name="connsiteY235" fmla="*/ 61738 h 1370149"/>
                  <a:gd name="connsiteX236" fmla="*/ 858946 w 1703464"/>
                  <a:gd name="connsiteY236" fmla="*/ 58970 h 1370149"/>
                  <a:gd name="connsiteX237" fmla="*/ 873603 w 1703464"/>
                  <a:gd name="connsiteY237" fmla="*/ 55480 h 1370149"/>
                  <a:gd name="connsiteX238" fmla="*/ 884414 w 1703464"/>
                  <a:gd name="connsiteY238" fmla="*/ 53434 h 1370149"/>
                  <a:gd name="connsiteX239" fmla="*/ 898230 w 1703464"/>
                  <a:gd name="connsiteY239" fmla="*/ 51508 h 1370149"/>
                  <a:gd name="connsiteX240" fmla="*/ 910483 w 1703464"/>
                  <a:gd name="connsiteY240" fmla="*/ 50305 h 1370149"/>
                  <a:gd name="connsiteX241" fmla="*/ 930185 w 1703464"/>
                  <a:gd name="connsiteY241" fmla="*/ 49342 h 1370149"/>
                  <a:gd name="connsiteX242" fmla="*/ 954812 w 1703464"/>
                  <a:gd name="connsiteY242" fmla="*/ 50425 h 1370149"/>
                  <a:gd name="connsiteX243" fmla="*/ 956254 w 1703464"/>
                  <a:gd name="connsiteY243" fmla="*/ 50425 h 1370149"/>
                  <a:gd name="connsiteX244" fmla="*/ 980280 w 1703464"/>
                  <a:gd name="connsiteY244" fmla="*/ 53795 h 1370149"/>
                  <a:gd name="connsiteX245" fmla="*/ 981601 w 1703464"/>
                  <a:gd name="connsiteY245" fmla="*/ 54036 h 1370149"/>
                  <a:gd name="connsiteX246" fmla="*/ 1005268 w 1703464"/>
                  <a:gd name="connsiteY246" fmla="*/ 59572 h 1370149"/>
                  <a:gd name="connsiteX247" fmla="*/ 1006349 w 1703464"/>
                  <a:gd name="connsiteY247" fmla="*/ 59933 h 1370149"/>
                  <a:gd name="connsiteX248" fmla="*/ 1029534 w 1703464"/>
                  <a:gd name="connsiteY248" fmla="*/ 67755 h 1370149"/>
                  <a:gd name="connsiteX249" fmla="*/ 1030375 w 1703464"/>
                  <a:gd name="connsiteY249" fmla="*/ 68116 h 1370149"/>
                  <a:gd name="connsiteX250" fmla="*/ 1052960 w 1703464"/>
                  <a:gd name="connsiteY250" fmla="*/ 78105 h 1370149"/>
                  <a:gd name="connsiteX251" fmla="*/ 1053561 w 1703464"/>
                  <a:gd name="connsiteY251" fmla="*/ 78346 h 1370149"/>
                  <a:gd name="connsiteX252" fmla="*/ 1075425 w 1703464"/>
                  <a:gd name="connsiteY252" fmla="*/ 90501 h 1370149"/>
                  <a:gd name="connsiteX253" fmla="*/ 1075425 w 1703464"/>
                  <a:gd name="connsiteY253" fmla="*/ 90501 h 1370149"/>
                  <a:gd name="connsiteX254" fmla="*/ 1116390 w 1703464"/>
                  <a:gd name="connsiteY254" fmla="*/ 121430 h 1370149"/>
                  <a:gd name="connsiteX255" fmla="*/ 1181982 w 1703464"/>
                  <a:gd name="connsiteY255" fmla="*/ 211088 h 1370149"/>
                  <a:gd name="connsiteX256" fmla="*/ 1182343 w 1703464"/>
                  <a:gd name="connsiteY256" fmla="*/ 211690 h 1370149"/>
                  <a:gd name="connsiteX257" fmla="*/ 1207210 w 1703464"/>
                  <a:gd name="connsiteY257" fmla="*/ 316753 h 1370149"/>
                  <a:gd name="connsiteX258" fmla="*/ 1207210 w 1703464"/>
                  <a:gd name="connsiteY258" fmla="*/ 326983 h 1370149"/>
                  <a:gd name="connsiteX259" fmla="*/ 1126001 w 1703464"/>
                  <a:gd name="connsiteY259" fmla="*/ 523268 h 1370149"/>
                  <a:gd name="connsiteX260" fmla="*/ 1105698 w 1703464"/>
                  <a:gd name="connsiteY260" fmla="*/ 541802 h 1370149"/>
                  <a:gd name="connsiteX261" fmla="*/ 1105458 w 1703464"/>
                  <a:gd name="connsiteY261" fmla="*/ 541922 h 13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703464" h="1370149">
                    <a:moveTo>
                      <a:pt x="1679210" y="777441"/>
                    </a:moveTo>
                    <a:lnTo>
                      <a:pt x="1685457" y="775636"/>
                    </a:lnTo>
                    <a:cubicBezTo>
                      <a:pt x="1696029" y="772507"/>
                      <a:pt x="1703237" y="762879"/>
                      <a:pt x="1703237" y="751927"/>
                    </a:cubicBezTo>
                    <a:lnTo>
                      <a:pt x="1703237" y="248155"/>
                    </a:lnTo>
                    <a:cubicBezTo>
                      <a:pt x="1703237" y="111321"/>
                      <a:pt x="1592114" y="0"/>
                      <a:pt x="1455524" y="0"/>
                    </a:cubicBezTo>
                    <a:cubicBezTo>
                      <a:pt x="1344762" y="0"/>
                      <a:pt x="1250818" y="73171"/>
                      <a:pt x="1219223" y="173661"/>
                    </a:cubicBezTo>
                    <a:cubicBezTo>
                      <a:pt x="1214658" y="164996"/>
                      <a:pt x="1209613" y="156571"/>
                      <a:pt x="1204327" y="148508"/>
                    </a:cubicBezTo>
                    <a:cubicBezTo>
                      <a:pt x="1203967" y="148027"/>
                      <a:pt x="1203726" y="147545"/>
                      <a:pt x="1203366" y="147064"/>
                    </a:cubicBezTo>
                    <a:cubicBezTo>
                      <a:pt x="1200963" y="143454"/>
                      <a:pt x="1198440" y="139843"/>
                      <a:pt x="1195918" y="136233"/>
                    </a:cubicBezTo>
                    <a:cubicBezTo>
                      <a:pt x="1195197" y="135270"/>
                      <a:pt x="1194596" y="134307"/>
                      <a:pt x="1193875" y="133344"/>
                    </a:cubicBezTo>
                    <a:cubicBezTo>
                      <a:pt x="1191473" y="130095"/>
                      <a:pt x="1189070" y="126966"/>
                      <a:pt x="1186547" y="123837"/>
                    </a:cubicBezTo>
                    <a:cubicBezTo>
                      <a:pt x="1185586" y="122754"/>
                      <a:pt x="1184745" y="121550"/>
                      <a:pt x="1183784" y="120347"/>
                    </a:cubicBezTo>
                    <a:cubicBezTo>
                      <a:pt x="1181141" y="117098"/>
                      <a:pt x="1178378" y="113969"/>
                      <a:pt x="1175615" y="110840"/>
                    </a:cubicBezTo>
                    <a:cubicBezTo>
                      <a:pt x="1174774" y="109997"/>
                      <a:pt x="1174054" y="109034"/>
                      <a:pt x="1173333" y="108192"/>
                    </a:cubicBezTo>
                    <a:cubicBezTo>
                      <a:pt x="1160238" y="93630"/>
                      <a:pt x="1145702" y="80271"/>
                      <a:pt x="1130205" y="68237"/>
                    </a:cubicBezTo>
                    <a:cubicBezTo>
                      <a:pt x="1129124" y="67394"/>
                      <a:pt x="1127923" y="66431"/>
                      <a:pt x="1126842" y="65589"/>
                    </a:cubicBezTo>
                    <a:cubicBezTo>
                      <a:pt x="1124439" y="63784"/>
                      <a:pt x="1122036" y="62099"/>
                      <a:pt x="1119514" y="60294"/>
                    </a:cubicBezTo>
                    <a:cubicBezTo>
                      <a:pt x="1117711" y="59090"/>
                      <a:pt x="1116030" y="57766"/>
                      <a:pt x="1114228" y="56563"/>
                    </a:cubicBezTo>
                    <a:cubicBezTo>
                      <a:pt x="1111825" y="54878"/>
                      <a:pt x="1109302" y="53314"/>
                      <a:pt x="1106780" y="51749"/>
                    </a:cubicBezTo>
                    <a:cubicBezTo>
                      <a:pt x="1104977" y="50666"/>
                      <a:pt x="1103296" y="49463"/>
                      <a:pt x="1101494" y="48259"/>
                    </a:cubicBezTo>
                    <a:cubicBezTo>
                      <a:pt x="1098851" y="46574"/>
                      <a:pt x="1096088" y="45010"/>
                      <a:pt x="1093325" y="43445"/>
                    </a:cubicBezTo>
                    <a:cubicBezTo>
                      <a:pt x="1091643" y="42482"/>
                      <a:pt x="1089961" y="41520"/>
                      <a:pt x="1088279" y="40557"/>
                    </a:cubicBezTo>
                    <a:cubicBezTo>
                      <a:pt x="1085396" y="38992"/>
                      <a:pt x="1082393" y="37428"/>
                      <a:pt x="1079389" y="35863"/>
                    </a:cubicBezTo>
                    <a:cubicBezTo>
                      <a:pt x="1077828" y="35141"/>
                      <a:pt x="1076386" y="34299"/>
                      <a:pt x="1074824" y="33577"/>
                    </a:cubicBezTo>
                    <a:cubicBezTo>
                      <a:pt x="1071701" y="32012"/>
                      <a:pt x="1068457" y="30568"/>
                      <a:pt x="1065214" y="29124"/>
                    </a:cubicBezTo>
                    <a:cubicBezTo>
                      <a:pt x="1063892" y="28522"/>
                      <a:pt x="1062451" y="27800"/>
                      <a:pt x="1061129" y="27198"/>
                    </a:cubicBezTo>
                    <a:cubicBezTo>
                      <a:pt x="1057765" y="25754"/>
                      <a:pt x="1054402" y="24310"/>
                      <a:pt x="1050918" y="22986"/>
                    </a:cubicBezTo>
                    <a:cubicBezTo>
                      <a:pt x="1049596" y="22505"/>
                      <a:pt x="1048395" y="22024"/>
                      <a:pt x="1047074" y="21542"/>
                    </a:cubicBezTo>
                    <a:cubicBezTo>
                      <a:pt x="1043590" y="20218"/>
                      <a:pt x="1039986" y="18894"/>
                      <a:pt x="1036382" y="17691"/>
                    </a:cubicBezTo>
                    <a:cubicBezTo>
                      <a:pt x="1035181" y="17330"/>
                      <a:pt x="1033979" y="16849"/>
                      <a:pt x="1032778" y="16488"/>
                    </a:cubicBezTo>
                    <a:cubicBezTo>
                      <a:pt x="1029174" y="15284"/>
                      <a:pt x="1025450" y="14201"/>
                      <a:pt x="1021726" y="13118"/>
                    </a:cubicBezTo>
                    <a:cubicBezTo>
                      <a:pt x="1020524" y="12757"/>
                      <a:pt x="1019323" y="12396"/>
                      <a:pt x="1018122" y="12155"/>
                    </a:cubicBezTo>
                    <a:cubicBezTo>
                      <a:pt x="1014398" y="11072"/>
                      <a:pt x="1010674" y="10109"/>
                      <a:pt x="1006949" y="9267"/>
                    </a:cubicBezTo>
                    <a:cubicBezTo>
                      <a:pt x="1005628" y="8906"/>
                      <a:pt x="1004427" y="8665"/>
                      <a:pt x="1003105" y="8424"/>
                    </a:cubicBezTo>
                    <a:cubicBezTo>
                      <a:pt x="999381" y="7582"/>
                      <a:pt x="995777" y="6739"/>
                      <a:pt x="992053" y="6138"/>
                    </a:cubicBezTo>
                    <a:cubicBezTo>
                      <a:pt x="990611" y="5897"/>
                      <a:pt x="989290" y="5656"/>
                      <a:pt x="987848" y="5416"/>
                    </a:cubicBezTo>
                    <a:cubicBezTo>
                      <a:pt x="984244" y="4814"/>
                      <a:pt x="980640" y="4212"/>
                      <a:pt x="977037" y="3610"/>
                    </a:cubicBezTo>
                    <a:cubicBezTo>
                      <a:pt x="975355" y="3370"/>
                      <a:pt x="973673" y="3129"/>
                      <a:pt x="971991" y="3009"/>
                    </a:cubicBezTo>
                    <a:cubicBezTo>
                      <a:pt x="968627" y="2527"/>
                      <a:pt x="965263" y="2166"/>
                      <a:pt x="961780" y="1805"/>
                    </a:cubicBezTo>
                    <a:cubicBezTo>
                      <a:pt x="959617" y="1565"/>
                      <a:pt x="957335" y="1444"/>
                      <a:pt x="955172" y="1324"/>
                    </a:cubicBezTo>
                    <a:cubicBezTo>
                      <a:pt x="952289" y="1083"/>
                      <a:pt x="949286" y="842"/>
                      <a:pt x="946403" y="722"/>
                    </a:cubicBezTo>
                    <a:cubicBezTo>
                      <a:pt x="942078" y="481"/>
                      <a:pt x="937753" y="481"/>
                      <a:pt x="933428" y="361"/>
                    </a:cubicBezTo>
                    <a:cubicBezTo>
                      <a:pt x="932587" y="361"/>
                      <a:pt x="931747" y="361"/>
                      <a:pt x="930785" y="361"/>
                    </a:cubicBezTo>
                    <a:lnTo>
                      <a:pt x="930545" y="361"/>
                    </a:lnTo>
                    <a:cubicBezTo>
                      <a:pt x="929704" y="361"/>
                      <a:pt x="928863" y="361"/>
                      <a:pt x="927902" y="361"/>
                    </a:cubicBezTo>
                    <a:cubicBezTo>
                      <a:pt x="923578" y="361"/>
                      <a:pt x="919253" y="361"/>
                      <a:pt x="915048" y="722"/>
                    </a:cubicBezTo>
                    <a:cubicBezTo>
                      <a:pt x="915048" y="722"/>
                      <a:pt x="915048" y="722"/>
                      <a:pt x="914928" y="722"/>
                    </a:cubicBezTo>
                    <a:cubicBezTo>
                      <a:pt x="914808" y="722"/>
                      <a:pt x="914568" y="722"/>
                      <a:pt x="914448" y="722"/>
                    </a:cubicBezTo>
                    <a:cubicBezTo>
                      <a:pt x="912405" y="722"/>
                      <a:pt x="910483" y="963"/>
                      <a:pt x="908441" y="1203"/>
                    </a:cubicBezTo>
                    <a:cubicBezTo>
                      <a:pt x="905197" y="1444"/>
                      <a:pt x="901834" y="1685"/>
                      <a:pt x="898590" y="1926"/>
                    </a:cubicBezTo>
                    <a:cubicBezTo>
                      <a:pt x="896187" y="2166"/>
                      <a:pt x="893785" y="2527"/>
                      <a:pt x="891382" y="2768"/>
                    </a:cubicBezTo>
                    <a:cubicBezTo>
                      <a:pt x="888499" y="3129"/>
                      <a:pt x="885736" y="3490"/>
                      <a:pt x="882853" y="3851"/>
                    </a:cubicBezTo>
                    <a:cubicBezTo>
                      <a:pt x="880450" y="4212"/>
                      <a:pt x="877927" y="4694"/>
                      <a:pt x="875525" y="5055"/>
                    </a:cubicBezTo>
                    <a:cubicBezTo>
                      <a:pt x="872762" y="5536"/>
                      <a:pt x="869999" y="6017"/>
                      <a:pt x="867236" y="6499"/>
                    </a:cubicBezTo>
                    <a:cubicBezTo>
                      <a:pt x="864833" y="6980"/>
                      <a:pt x="862550" y="7462"/>
                      <a:pt x="860268" y="7943"/>
                    </a:cubicBezTo>
                    <a:cubicBezTo>
                      <a:pt x="857385" y="8545"/>
                      <a:pt x="854622" y="9267"/>
                      <a:pt x="851738" y="9868"/>
                    </a:cubicBezTo>
                    <a:cubicBezTo>
                      <a:pt x="849576" y="10350"/>
                      <a:pt x="847534" y="10952"/>
                      <a:pt x="845371" y="11553"/>
                    </a:cubicBezTo>
                    <a:cubicBezTo>
                      <a:pt x="842248" y="12396"/>
                      <a:pt x="839245" y="13238"/>
                      <a:pt x="836121" y="14201"/>
                    </a:cubicBezTo>
                    <a:cubicBezTo>
                      <a:pt x="834319" y="14682"/>
                      <a:pt x="832517" y="15284"/>
                      <a:pt x="830835" y="15886"/>
                    </a:cubicBezTo>
                    <a:cubicBezTo>
                      <a:pt x="827352" y="16969"/>
                      <a:pt x="823988" y="18172"/>
                      <a:pt x="820624" y="19376"/>
                    </a:cubicBezTo>
                    <a:cubicBezTo>
                      <a:pt x="819303" y="19857"/>
                      <a:pt x="817981" y="20339"/>
                      <a:pt x="816660" y="20820"/>
                    </a:cubicBezTo>
                    <a:cubicBezTo>
                      <a:pt x="812695" y="22264"/>
                      <a:pt x="808851" y="23829"/>
                      <a:pt x="804887" y="25514"/>
                    </a:cubicBezTo>
                    <a:cubicBezTo>
                      <a:pt x="804166" y="25875"/>
                      <a:pt x="803445" y="26115"/>
                      <a:pt x="802724" y="26476"/>
                    </a:cubicBezTo>
                    <a:cubicBezTo>
                      <a:pt x="764522" y="42723"/>
                      <a:pt x="729444" y="66191"/>
                      <a:pt x="699531" y="96157"/>
                    </a:cubicBezTo>
                    <a:cubicBezTo>
                      <a:pt x="645832" y="149832"/>
                      <a:pt x="613276" y="219031"/>
                      <a:pt x="605587" y="293646"/>
                    </a:cubicBezTo>
                    <a:cubicBezTo>
                      <a:pt x="605587" y="293767"/>
                      <a:pt x="605587" y="294007"/>
                      <a:pt x="605587" y="294128"/>
                    </a:cubicBezTo>
                    <a:cubicBezTo>
                      <a:pt x="605107" y="298821"/>
                      <a:pt x="604746" y="303515"/>
                      <a:pt x="604506" y="308329"/>
                    </a:cubicBezTo>
                    <a:cubicBezTo>
                      <a:pt x="604506" y="309171"/>
                      <a:pt x="604386" y="310014"/>
                      <a:pt x="604266" y="310856"/>
                    </a:cubicBezTo>
                    <a:cubicBezTo>
                      <a:pt x="604026" y="316392"/>
                      <a:pt x="603785" y="321928"/>
                      <a:pt x="603785" y="327464"/>
                    </a:cubicBezTo>
                    <a:cubicBezTo>
                      <a:pt x="603785" y="480545"/>
                      <a:pt x="479448" y="605104"/>
                      <a:pt x="326640" y="605104"/>
                    </a:cubicBezTo>
                    <a:cubicBezTo>
                      <a:pt x="173832" y="605104"/>
                      <a:pt x="49495" y="480545"/>
                      <a:pt x="49495" y="327464"/>
                    </a:cubicBezTo>
                    <a:cubicBezTo>
                      <a:pt x="49495" y="174383"/>
                      <a:pt x="173832" y="49824"/>
                      <a:pt x="326640" y="49824"/>
                    </a:cubicBezTo>
                    <a:cubicBezTo>
                      <a:pt x="395716" y="49824"/>
                      <a:pt x="461909" y="75458"/>
                      <a:pt x="512965" y="121911"/>
                    </a:cubicBezTo>
                    <a:cubicBezTo>
                      <a:pt x="523056" y="131058"/>
                      <a:pt x="538673" y="130336"/>
                      <a:pt x="547924" y="120227"/>
                    </a:cubicBezTo>
                    <a:cubicBezTo>
                      <a:pt x="557054" y="110117"/>
                      <a:pt x="556333" y="94472"/>
                      <a:pt x="546242" y="85206"/>
                    </a:cubicBezTo>
                    <a:cubicBezTo>
                      <a:pt x="486056" y="30448"/>
                      <a:pt x="408090" y="241"/>
                      <a:pt x="326640" y="241"/>
                    </a:cubicBezTo>
                    <a:cubicBezTo>
                      <a:pt x="146561" y="241"/>
                      <a:pt x="0" y="147064"/>
                      <a:pt x="0" y="327464"/>
                    </a:cubicBezTo>
                    <a:cubicBezTo>
                      <a:pt x="0" y="507864"/>
                      <a:pt x="146561" y="654687"/>
                      <a:pt x="326640" y="654687"/>
                    </a:cubicBezTo>
                    <a:cubicBezTo>
                      <a:pt x="462510" y="654687"/>
                      <a:pt x="579278" y="571046"/>
                      <a:pt x="628412" y="452504"/>
                    </a:cubicBezTo>
                    <a:cubicBezTo>
                      <a:pt x="644630" y="491737"/>
                      <a:pt x="668537" y="527842"/>
                      <a:pt x="699531" y="558771"/>
                    </a:cubicBezTo>
                    <a:cubicBezTo>
                      <a:pt x="753110" y="612445"/>
                      <a:pt x="822186" y="645180"/>
                      <a:pt x="896668" y="652882"/>
                    </a:cubicBezTo>
                    <a:cubicBezTo>
                      <a:pt x="896908" y="652882"/>
                      <a:pt x="897028" y="652882"/>
                      <a:pt x="897269" y="652882"/>
                    </a:cubicBezTo>
                    <a:cubicBezTo>
                      <a:pt x="901954" y="653363"/>
                      <a:pt x="906639" y="653724"/>
                      <a:pt x="911324" y="653965"/>
                    </a:cubicBezTo>
                    <a:cubicBezTo>
                      <a:pt x="912165" y="653965"/>
                      <a:pt x="913006" y="654085"/>
                      <a:pt x="913847" y="654206"/>
                    </a:cubicBezTo>
                    <a:cubicBezTo>
                      <a:pt x="919373" y="654446"/>
                      <a:pt x="924899" y="654687"/>
                      <a:pt x="930425" y="654687"/>
                    </a:cubicBezTo>
                    <a:cubicBezTo>
                      <a:pt x="930425" y="654687"/>
                      <a:pt x="930545" y="654687"/>
                      <a:pt x="930665" y="654687"/>
                    </a:cubicBezTo>
                    <a:cubicBezTo>
                      <a:pt x="930665" y="654687"/>
                      <a:pt x="930665" y="654687"/>
                      <a:pt x="930665" y="654687"/>
                    </a:cubicBezTo>
                    <a:cubicBezTo>
                      <a:pt x="932708" y="654687"/>
                      <a:pt x="934750" y="654567"/>
                      <a:pt x="936912" y="654567"/>
                    </a:cubicBezTo>
                    <a:cubicBezTo>
                      <a:pt x="940276" y="654567"/>
                      <a:pt x="943640" y="654567"/>
                      <a:pt x="947003" y="654326"/>
                    </a:cubicBezTo>
                    <a:cubicBezTo>
                      <a:pt x="950127" y="654206"/>
                      <a:pt x="953130" y="653845"/>
                      <a:pt x="956133" y="653604"/>
                    </a:cubicBezTo>
                    <a:cubicBezTo>
                      <a:pt x="958536" y="653363"/>
                      <a:pt x="960939" y="653243"/>
                      <a:pt x="963341" y="653002"/>
                    </a:cubicBezTo>
                    <a:cubicBezTo>
                      <a:pt x="965984" y="652762"/>
                      <a:pt x="968627" y="652401"/>
                      <a:pt x="971270" y="652039"/>
                    </a:cubicBezTo>
                    <a:cubicBezTo>
                      <a:pt x="974033" y="651678"/>
                      <a:pt x="976916" y="651438"/>
                      <a:pt x="979679" y="650956"/>
                    </a:cubicBezTo>
                    <a:cubicBezTo>
                      <a:pt x="981722" y="650595"/>
                      <a:pt x="983644" y="650234"/>
                      <a:pt x="985686" y="649873"/>
                    </a:cubicBezTo>
                    <a:cubicBezTo>
                      <a:pt x="989050" y="649271"/>
                      <a:pt x="992534" y="648790"/>
                      <a:pt x="995897" y="648068"/>
                    </a:cubicBezTo>
                    <a:cubicBezTo>
                      <a:pt x="997219" y="647827"/>
                      <a:pt x="998540" y="647466"/>
                      <a:pt x="999862" y="647226"/>
                    </a:cubicBezTo>
                    <a:cubicBezTo>
                      <a:pt x="1003946" y="646383"/>
                      <a:pt x="1007911" y="645420"/>
                      <a:pt x="1011995" y="644458"/>
                    </a:cubicBezTo>
                    <a:cubicBezTo>
                      <a:pt x="1012596" y="644337"/>
                      <a:pt x="1013196" y="644097"/>
                      <a:pt x="1013797" y="643976"/>
                    </a:cubicBezTo>
                    <a:cubicBezTo>
                      <a:pt x="1054161" y="633386"/>
                      <a:pt x="1092123" y="615093"/>
                      <a:pt x="1125760" y="589820"/>
                    </a:cubicBezTo>
                    <a:cubicBezTo>
                      <a:pt x="1126962" y="588978"/>
                      <a:pt x="1128043" y="588015"/>
                      <a:pt x="1129244" y="587052"/>
                    </a:cubicBezTo>
                    <a:cubicBezTo>
                      <a:pt x="1132127" y="584886"/>
                      <a:pt x="1135011" y="582599"/>
                      <a:pt x="1137774" y="580313"/>
                    </a:cubicBezTo>
                    <a:cubicBezTo>
                      <a:pt x="1158436" y="563223"/>
                      <a:pt x="1177057" y="543727"/>
                      <a:pt x="1193034" y="522185"/>
                    </a:cubicBezTo>
                    <a:cubicBezTo>
                      <a:pt x="1193275" y="521944"/>
                      <a:pt x="1193395" y="521704"/>
                      <a:pt x="1193635" y="521343"/>
                    </a:cubicBezTo>
                    <a:cubicBezTo>
                      <a:pt x="1196518" y="517371"/>
                      <a:pt x="1199401" y="513279"/>
                      <a:pt x="1202164" y="509188"/>
                    </a:cubicBezTo>
                    <a:cubicBezTo>
                      <a:pt x="1202765" y="508345"/>
                      <a:pt x="1203246" y="507503"/>
                      <a:pt x="1203726" y="506660"/>
                    </a:cubicBezTo>
                    <a:cubicBezTo>
                      <a:pt x="1206129" y="503050"/>
                      <a:pt x="1208411" y="499440"/>
                      <a:pt x="1210694" y="495709"/>
                    </a:cubicBezTo>
                    <a:cubicBezTo>
                      <a:pt x="1211174" y="494866"/>
                      <a:pt x="1211655" y="493904"/>
                      <a:pt x="1212256" y="493061"/>
                    </a:cubicBezTo>
                    <a:cubicBezTo>
                      <a:pt x="1214418" y="489330"/>
                      <a:pt x="1216580" y="485600"/>
                      <a:pt x="1218623" y="481749"/>
                    </a:cubicBezTo>
                    <a:cubicBezTo>
                      <a:pt x="1218983" y="481147"/>
                      <a:pt x="1219223" y="480545"/>
                      <a:pt x="1219584" y="479943"/>
                    </a:cubicBezTo>
                    <a:cubicBezTo>
                      <a:pt x="1241808" y="437942"/>
                      <a:pt x="1255023" y="390646"/>
                      <a:pt x="1257065" y="340341"/>
                    </a:cubicBezTo>
                    <a:cubicBezTo>
                      <a:pt x="1257065" y="340100"/>
                      <a:pt x="1257065" y="339860"/>
                      <a:pt x="1257065" y="339619"/>
                    </a:cubicBezTo>
                    <a:lnTo>
                      <a:pt x="1257065" y="337573"/>
                    </a:lnTo>
                    <a:cubicBezTo>
                      <a:pt x="1257065" y="334203"/>
                      <a:pt x="1257305" y="330713"/>
                      <a:pt x="1257305" y="327344"/>
                    </a:cubicBezTo>
                    <a:cubicBezTo>
                      <a:pt x="1257305" y="323974"/>
                      <a:pt x="1257185" y="320484"/>
                      <a:pt x="1257065" y="317114"/>
                    </a:cubicBezTo>
                    <a:lnTo>
                      <a:pt x="1257065" y="248396"/>
                    </a:lnTo>
                    <a:cubicBezTo>
                      <a:pt x="1257065" y="138880"/>
                      <a:pt x="1345963" y="49703"/>
                      <a:pt x="1455403" y="49703"/>
                    </a:cubicBezTo>
                    <a:cubicBezTo>
                      <a:pt x="1564844" y="49703"/>
                      <a:pt x="1653742" y="138880"/>
                      <a:pt x="1653742" y="248396"/>
                    </a:cubicBezTo>
                    <a:lnTo>
                      <a:pt x="1653742" y="734116"/>
                    </a:lnTo>
                    <a:cubicBezTo>
                      <a:pt x="1563883" y="765647"/>
                      <a:pt x="1494687" y="833161"/>
                      <a:pt x="1459969" y="917765"/>
                    </a:cubicBezTo>
                    <a:cubicBezTo>
                      <a:pt x="1410834" y="799224"/>
                      <a:pt x="1294066" y="715703"/>
                      <a:pt x="1158196" y="715703"/>
                    </a:cubicBezTo>
                    <a:cubicBezTo>
                      <a:pt x="1144501" y="715703"/>
                      <a:pt x="1133449" y="726775"/>
                      <a:pt x="1133449" y="740494"/>
                    </a:cubicBezTo>
                    <a:cubicBezTo>
                      <a:pt x="1133449" y="754214"/>
                      <a:pt x="1144501" y="765286"/>
                      <a:pt x="1158196" y="765286"/>
                    </a:cubicBezTo>
                    <a:cubicBezTo>
                      <a:pt x="1311005" y="765286"/>
                      <a:pt x="1435341" y="889845"/>
                      <a:pt x="1435341" y="1042926"/>
                    </a:cubicBezTo>
                    <a:cubicBezTo>
                      <a:pt x="1435341" y="1196007"/>
                      <a:pt x="1311005" y="1320566"/>
                      <a:pt x="1158196" y="1320566"/>
                    </a:cubicBezTo>
                    <a:lnTo>
                      <a:pt x="856904" y="1320566"/>
                    </a:lnTo>
                    <a:cubicBezTo>
                      <a:pt x="856904" y="1320566"/>
                      <a:pt x="856664" y="1320566"/>
                      <a:pt x="856544" y="1320566"/>
                    </a:cubicBezTo>
                    <a:cubicBezTo>
                      <a:pt x="856544" y="1320566"/>
                      <a:pt x="856303" y="1320566"/>
                      <a:pt x="856183" y="1320566"/>
                    </a:cubicBezTo>
                    <a:cubicBezTo>
                      <a:pt x="703375" y="1320566"/>
                      <a:pt x="579038" y="1196007"/>
                      <a:pt x="579038" y="1042926"/>
                    </a:cubicBezTo>
                    <a:cubicBezTo>
                      <a:pt x="579038" y="889845"/>
                      <a:pt x="703375" y="765286"/>
                      <a:pt x="856183" y="765286"/>
                    </a:cubicBezTo>
                    <a:cubicBezTo>
                      <a:pt x="1000703" y="765286"/>
                      <a:pt x="1119754" y="876607"/>
                      <a:pt x="1132248" y="1018135"/>
                    </a:cubicBezTo>
                    <a:lnTo>
                      <a:pt x="856183" y="1018135"/>
                    </a:lnTo>
                    <a:cubicBezTo>
                      <a:pt x="842488" y="1018135"/>
                      <a:pt x="831436" y="1029207"/>
                      <a:pt x="831436" y="1042926"/>
                    </a:cubicBezTo>
                    <a:cubicBezTo>
                      <a:pt x="831436" y="1056646"/>
                      <a:pt x="842488" y="1067718"/>
                      <a:pt x="856183" y="1067718"/>
                    </a:cubicBezTo>
                    <a:lnTo>
                      <a:pt x="1158076" y="1067718"/>
                    </a:lnTo>
                    <a:cubicBezTo>
                      <a:pt x="1171771" y="1067718"/>
                      <a:pt x="1182823" y="1056646"/>
                      <a:pt x="1182823" y="1042926"/>
                    </a:cubicBezTo>
                    <a:cubicBezTo>
                      <a:pt x="1182823" y="862526"/>
                      <a:pt x="1036262" y="715703"/>
                      <a:pt x="856183" y="715703"/>
                    </a:cubicBezTo>
                    <a:cubicBezTo>
                      <a:pt x="676105" y="715703"/>
                      <a:pt x="529543" y="862526"/>
                      <a:pt x="529543" y="1042926"/>
                    </a:cubicBezTo>
                    <a:lnTo>
                      <a:pt x="529543" y="1285064"/>
                    </a:lnTo>
                    <a:cubicBezTo>
                      <a:pt x="529543" y="1294451"/>
                      <a:pt x="521855" y="1302153"/>
                      <a:pt x="512485" y="1302153"/>
                    </a:cubicBezTo>
                    <a:cubicBezTo>
                      <a:pt x="503114" y="1302153"/>
                      <a:pt x="495426" y="1294451"/>
                      <a:pt x="495426" y="1285064"/>
                    </a:cubicBezTo>
                    <a:lnTo>
                      <a:pt x="495426" y="963858"/>
                    </a:lnTo>
                    <a:cubicBezTo>
                      <a:pt x="495426" y="827024"/>
                      <a:pt x="384303" y="715703"/>
                      <a:pt x="247713" y="715703"/>
                    </a:cubicBezTo>
                    <a:cubicBezTo>
                      <a:pt x="111122" y="715703"/>
                      <a:pt x="0" y="827024"/>
                      <a:pt x="0" y="963858"/>
                    </a:cubicBezTo>
                    <a:lnTo>
                      <a:pt x="0" y="1251006"/>
                    </a:lnTo>
                    <a:cubicBezTo>
                      <a:pt x="0" y="1264726"/>
                      <a:pt x="11052" y="1275797"/>
                      <a:pt x="24747" y="1275797"/>
                    </a:cubicBezTo>
                    <a:cubicBezTo>
                      <a:pt x="38442" y="1275797"/>
                      <a:pt x="49495" y="1264726"/>
                      <a:pt x="49495" y="1251006"/>
                    </a:cubicBezTo>
                    <a:lnTo>
                      <a:pt x="49495" y="963858"/>
                    </a:lnTo>
                    <a:cubicBezTo>
                      <a:pt x="49495" y="854343"/>
                      <a:pt x="138392" y="765165"/>
                      <a:pt x="247833" y="765165"/>
                    </a:cubicBezTo>
                    <a:cubicBezTo>
                      <a:pt x="357274" y="765165"/>
                      <a:pt x="446172" y="854343"/>
                      <a:pt x="446172" y="963858"/>
                    </a:cubicBezTo>
                    <a:lnTo>
                      <a:pt x="446172" y="1285064"/>
                    </a:lnTo>
                    <a:cubicBezTo>
                      <a:pt x="446172" y="1321770"/>
                      <a:pt x="475964" y="1351736"/>
                      <a:pt x="512725" y="1351736"/>
                    </a:cubicBezTo>
                    <a:cubicBezTo>
                      <a:pt x="549485" y="1351736"/>
                      <a:pt x="579278" y="1321890"/>
                      <a:pt x="579278" y="1285064"/>
                    </a:cubicBezTo>
                    <a:lnTo>
                      <a:pt x="579278" y="1215744"/>
                    </a:lnTo>
                    <a:cubicBezTo>
                      <a:pt x="637062" y="1308411"/>
                      <a:pt x="739655" y="1370149"/>
                      <a:pt x="856424" y="1370149"/>
                    </a:cubicBezTo>
                    <a:cubicBezTo>
                      <a:pt x="856424" y="1370149"/>
                      <a:pt x="856664" y="1370149"/>
                      <a:pt x="856784" y="1370149"/>
                    </a:cubicBezTo>
                    <a:cubicBezTo>
                      <a:pt x="856784" y="1370149"/>
                      <a:pt x="857024" y="1370149"/>
                      <a:pt x="857144" y="1370149"/>
                    </a:cubicBezTo>
                    <a:lnTo>
                      <a:pt x="1158436" y="1370149"/>
                    </a:lnTo>
                    <a:cubicBezTo>
                      <a:pt x="1292264" y="1370149"/>
                      <a:pt x="1407471" y="1289035"/>
                      <a:pt x="1457926" y="1173503"/>
                    </a:cubicBezTo>
                    <a:cubicBezTo>
                      <a:pt x="1494206" y="1266771"/>
                      <a:pt x="1572052" y="1340424"/>
                      <a:pt x="1671882" y="1369187"/>
                    </a:cubicBezTo>
                    <a:cubicBezTo>
                      <a:pt x="1674165" y="1369909"/>
                      <a:pt x="1676447" y="1370149"/>
                      <a:pt x="1678730" y="1370149"/>
                    </a:cubicBezTo>
                    <a:cubicBezTo>
                      <a:pt x="1689421" y="1370149"/>
                      <a:pt x="1699392" y="1363049"/>
                      <a:pt x="1702516" y="1352218"/>
                    </a:cubicBezTo>
                    <a:cubicBezTo>
                      <a:pt x="1706240" y="1339100"/>
                      <a:pt x="1698671" y="1325380"/>
                      <a:pt x="1685577" y="1321529"/>
                    </a:cubicBezTo>
                    <a:cubicBezTo>
                      <a:pt x="1571451" y="1288674"/>
                      <a:pt x="1491083" y="1186741"/>
                      <a:pt x="1485437" y="1067958"/>
                    </a:cubicBezTo>
                    <a:cubicBezTo>
                      <a:pt x="1485196" y="1063385"/>
                      <a:pt x="1485076" y="1047499"/>
                      <a:pt x="1485076" y="1042806"/>
                    </a:cubicBezTo>
                    <a:cubicBezTo>
                      <a:pt x="1485076" y="920533"/>
                      <a:pt x="1563282" y="813906"/>
                      <a:pt x="1679450" y="777682"/>
                    </a:cubicBezTo>
                    <a:close/>
                    <a:moveTo>
                      <a:pt x="1105938" y="542042"/>
                    </a:moveTo>
                    <a:cubicBezTo>
                      <a:pt x="1099091" y="547578"/>
                      <a:pt x="1092123" y="552874"/>
                      <a:pt x="1084915" y="557687"/>
                    </a:cubicBezTo>
                    <a:cubicBezTo>
                      <a:pt x="1084195" y="558169"/>
                      <a:pt x="1083354" y="558650"/>
                      <a:pt x="1082513" y="559252"/>
                    </a:cubicBezTo>
                    <a:cubicBezTo>
                      <a:pt x="1075905" y="563584"/>
                      <a:pt x="1069058" y="567676"/>
                      <a:pt x="1062090" y="571527"/>
                    </a:cubicBezTo>
                    <a:cubicBezTo>
                      <a:pt x="1060889" y="572129"/>
                      <a:pt x="1059688" y="572731"/>
                      <a:pt x="1058486" y="573453"/>
                    </a:cubicBezTo>
                    <a:cubicBezTo>
                      <a:pt x="1051759" y="576943"/>
                      <a:pt x="1044911" y="580313"/>
                      <a:pt x="1037823" y="583201"/>
                    </a:cubicBezTo>
                    <a:cubicBezTo>
                      <a:pt x="1036502" y="583682"/>
                      <a:pt x="1035301" y="584164"/>
                      <a:pt x="1033979" y="584766"/>
                    </a:cubicBezTo>
                    <a:cubicBezTo>
                      <a:pt x="1026771" y="587654"/>
                      <a:pt x="1019563" y="590301"/>
                      <a:pt x="1012235" y="592588"/>
                    </a:cubicBezTo>
                    <a:cubicBezTo>
                      <a:pt x="1011274" y="592949"/>
                      <a:pt x="1010193" y="593190"/>
                      <a:pt x="1009112" y="593431"/>
                    </a:cubicBezTo>
                    <a:cubicBezTo>
                      <a:pt x="1001303" y="595717"/>
                      <a:pt x="993495" y="597763"/>
                      <a:pt x="985446" y="599327"/>
                    </a:cubicBezTo>
                    <a:cubicBezTo>
                      <a:pt x="984845" y="599448"/>
                      <a:pt x="984244" y="599568"/>
                      <a:pt x="983644" y="599689"/>
                    </a:cubicBezTo>
                    <a:cubicBezTo>
                      <a:pt x="975234" y="601373"/>
                      <a:pt x="966705" y="602577"/>
                      <a:pt x="958176" y="603419"/>
                    </a:cubicBezTo>
                    <a:cubicBezTo>
                      <a:pt x="957935" y="603419"/>
                      <a:pt x="957695" y="603419"/>
                      <a:pt x="957455" y="603419"/>
                    </a:cubicBezTo>
                    <a:cubicBezTo>
                      <a:pt x="948565" y="604262"/>
                      <a:pt x="939555" y="604743"/>
                      <a:pt x="930425" y="604743"/>
                    </a:cubicBezTo>
                    <a:cubicBezTo>
                      <a:pt x="921295" y="604743"/>
                      <a:pt x="912766" y="604262"/>
                      <a:pt x="904116" y="603419"/>
                    </a:cubicBezTo>
                    <a:cubicBezTo>
                      <a:pt x="903515" y="603419"/>
                      <a:pt x="903035" y="603419"/>
                      <a:pt x="902434" y="603299"/>
                    </a:cubicBezTo>
                    <a:cubicBezTo>
                      <a:pt x="894385" y="602457"/>
                      <a:pt x="886457" y="601253"/>
                      <a:pt x="878648" y="599809"/>
                    </a:cubicBezTo>
                    <a:cubicBezTo>
                      <a:pt x="877327" y="599568"/>
                      <a:pt x="876005" y="599327"/>
                      <a:pt x="874684" y="599087"/>
                    </a:cubicBezTo>
                    <a:cubicBezTo>
                      <a:pt x="867596" y="597643"/>
                      <a:pt x="860748" y="595837"/>
                      <a:pt x="853781" y="593912"/>
                    </a:cubicBezTo>
                    <a:cubicBezTo>
                      <a:pt x="851258" y="593190"/>
                      <a:pt x="848855" y="592468"/>
                      <a:pt x="846332" y="591746"/>
                    </a:cubicBezTo>
                    <a:cubicBezTo>
                      <a:pt x="840686" y="589940"/>
                      <a:pt x="835040" y="587895"/>
                      <a:pt x="829514" y="585728"/>
                    </a:cubicBezTo>
                    <a:cubicBezTo>
                      <a:pt x="826030" y="584404"/>
                      <a:pt x="822546" y="582960"/>
                      <a:pt x="819062" y="581396"/>
                    </a:cubicBezTo>
                    <a:cubicBezTo>
                      <a:pt x="814497" y="579350"/>
                      <a:pt x="810053" y="577304"/>
                      <a:pt x="805608" y="575017"/>
                    </a:cubicBezTo>
                    <a:cubicBezTo>
                      <a:pt x="801763" y="573092"/>
                      <a:pt x="797919" y="571046"/>
                      <a:pt x="794075" y="568880"/>
                    </a:cubicBezTo>
                    <a:cubicBezTo>
                      <a:pt x="789990" y="566593"/>
                      <a:pt x="786026" y="564186"/>
                      <a:pt x="782182" y="561779"/>
                    </a:cubicBezTo>
                    <a:cubicBezTo>
                      <a:pt x="778578" y="559493"/>
                      <a:pt x="774974" y="557086"/>
                      <a:pt x="771490" y="554679"/>
                    </a:cubicBezTo>
                    <a:cubicBezTo>
                      <a:pt x="767405" y="551791"/>
                      <a:pt x="763321" y="548782"/>
                      <a:pt x="759357" y="545653"/>
                    </a:cubicBezTo>
                    <a:cubicBezTo>
                      <a:pt x="756353" y="543366"/>
                      <a:pt x="753470" y="540959"/>
                      <a:pt x="750587" y="538432"/>
                    </a:cubicBezTo>
                    <a:cubicBezTo>
                      <a:pt x="746262" y="534822"/>
                      <a:pt x="742058" y="530970"/>
                      <a:pt x="737973" y="526999"/>
                    </a:cubicBezTo>
                    <a:cubicBezTo>
                      <a:pt x="735450" y="524592"/>
                      <a:pt x="733048" y="522185"/>
                      <a:pt x="730645" y="519658"/>
                    </a:cubicBezTo>
                    <a:cubicBezTo>
                      <a:pt x="726681" y="515566"/>
                      <a:pt x="722957" y="511354"/>
                      <a:pt x="719232" y="507021"/>
                    </a:cubicBezTo>
                    <a:cubicBezTo>
                      <a:pt x="716710" y="504133"/>
                      <a:pt x="714307" y="501124"/>
                      <a:pt x="712024" y="498116"/>
                    </a:cubicBezTo>
                    <a:cubicBezTo>
                      <a:pt x="708901" y="494144"/>
                      <a:pt x="706018" y="490173"/>
                      <a:pt x="703135" y="486201"/>
                    </a:cubicBezTo>
                    <a:cubicBezTo>
                      <a:pt x="700612" y="482711"/>
                      <a:pt x="698209" y="478981"/>
                      <a:pt x="695927" y="475370"/>
                    </a:cubicBezTo>
                    <a:cubicBezTo>
                      <a:pt x="693524" y="471519"/>
                      <a:pt x="691121" y="467668"/>
                      <a:pt x="688959" y="463697"/>
                    </a:cubicBezTo>
                    <a:cubicBezTo>
                      <a:pt x="686797" y="459845"/>
                      <a:pt x="684634" y="455994"/>
                      <a:pt x="682712" y="452023"/>
                    </a:cubicBezTo>
                    <a:cubicBezTo>
                      <a:pt x="680550" y="447690"/>
                      <a:pt x="678387" y="443238"/>
                      <a:pt x="676465" y="438785"/>
                    </a:cubicBezTo>
                    <a:cubicBezTo>
                      <a:pt x="674904" y="435295"/>
                      <a:pt x="673462" y="431684"/>
                      <a:pt x="672020" y="428074"/>
                    </a:cubicBezTo>
                    <a:cubicBezTo>
                      <a:pt x="669858" y="422538"/>
                      <a:pt x="667816" y="417002"/>
                      <a:pt x="666014" y="411346"/>
                    </a:cubicBezTo>
                    <a:cubicBezTo>
                      <a:pt x="665173" y="408818"/>
                      <a:pt x="664452" y="406291"/>
                      <a:pt x="663731" y="403764"/>
                    </a:cubicBezTo>
                    <a:cubicBezTo>
                      <a:pt x="661809" y="396904"/>
                      <a:pt x="660007" y="390044"/>
                      <a:pt x="658566" y="382944"/>
                    </a:cubicBezTo>
                    <a:cubicBezTo>
                      <a:pt x="658325" y="381620"/>
                      <a:pt x="658085" y="380296"/>
                      <a:pt x="657845" y="378972"/>
                    </a:cubicBezTo>
                    <a:cubicBezTo>
                      <a:pt x="656403" y="371150"/>
                      <a:pt x="655082" y="363207"/>
                      <a:pt x="654361" y="355264"/>
                    </a:cubicBezTo>
                    <a:cubicBezTo>
                      <a:pt x="654361" y="354662"/>
                      <a:pt x="654361" y="354061"/>
                      <a:pt x="654241" y="353579"/>
                    </a:cubicBezTo>
                    <a:cubicBezTo>
                      <a:pt x="653400" y="344914"/>
                      <a:pt x="652919" y="336129"/>
                      <a:pt x="652919" y="327223"/>
                    </a:cubicBezTo>
                    <a:cubicBezTo>
                      <a:pt x="652919" y="318318"/>
                      <a:pt x="653400" y="309532"/>
                      <a:pt x="654241" y="300867"/>
                    </a:cubicBezTo>
                    <a:cubicBezTo>
                      <a:pt x="654241" y="300265"/>
                      <a:pt x="654241" y="299664"/>
                      <a:pt x="654361" y="299182"/>
                    </a:cubicBezTo>
                    <a:cubicBezTo>
                      <a:pt x="655202" y="291119"/>
                      <a:pt x="656403" y="283297"/>
                      <a:pt x="657845" y="275354"/>
                    </a:cubicBezTo>
                    <a:cubicBezTo>
                      <a:pt x="658085" y="274030"/>
                      <a:pt x="658325" y="272706"/>
                      <a:pt x="658566" y="271382"/>
                    </a:cubicBezTo>
                    <a:cubicBezTo>
                      <a:pt x="660007" y="264402"/>
                      <a:pt x="661809" y="257422"/>
                      <a:pt x="663731" y="250562"/>
                    </a:cubicBezTo>
                    <a:cubicBezTo>
                      <a:pt x="664452" y="248035"/>
                      <a:pt x="665173" y="245508"/>
                      <a:pt x="665894" y="243101"/>
                    </a:cubicBezTo>
                    <a:cubicBezTo>
                      <a:pt x="667696" y="237444"/>
                      <a:pt x="669738" y="231788"/>
                      <a:pt x="671900" y="226252"/>
                    </a:cubicBezTo>
                    <a:cubicBezTo>
                      <a:pt x="673342" y="222762"/>
                      <a:pt x="674663" y="219152"/>
                      <a:pt x="676225" y="215782"/>
                    </a:cubicBezTo>
                    <a:cubicBezTo>
                      <a:pt x="676946" y="214217"/>
                      <a:pt x="677667" y="212773"/>
                      <a:pt x="678387" y="211209"/>
                    </a:cubicBezTo>
                    <a:cubicBezTo>
                      <a:pt x="682112" y="203025"/>
                      <a:pt x="686316" y="195082"/>
                      <a:pt x="690761" y="187380"/>
                    </a:cubicBezTo>
                    <a:cubicBezTo>
                      <a:pt x="691121" y="186658"/>
                      <a:pt x="691602" y="186056"/>
                      <a:pt x="691962" y="185334"/>
                    </a:cubicBezTo>
                    <a:cubicBezTo>
                      <a:pt x="696047" y="178354"/>
                      <a:pt x="700612" y="171615"/>
                      <a:pt x="705297" y="164996"/>
                    </a:cubicBezTo>
                    <a:cubicBezTo>
                      <a:pt x="706258" y="163672"/>
                      <a:pt x="707219" y="162348"/>
                      <a:pt x="708180" y="161024"/>
                    </a:cubicBezTo>
                    <a:cubicBezTo>
                      <a:pt x="712625" y="155127"/>
                      <a:pt x="717310" y="149350"/>
                      <a:pt x="722116" y="143815"/>
                    </a:cubicBezTo>
                    <a:cubicBezTo>
                      <a:pt x="723557" y="142250"/>
                      <a:pt x="724879" y="140686"/>
                      <a:pt x="726320" y="139121"/>
                    </a:cubicBezTo>
                    <a:cubicBezTo>
                      <a:pt x="731366" y="133705"/>
                      <a:pt x="736531" y="128410"/>
                      <a:pt x="741937" y="123356"/>
                    </a:cubicBezTo>
                    <a:cubicBezTo>
                      <a:pt x="743139" y="122272"/>
                      <a:pt x="744340" y="121069"/>
                      <a:pt x="745662" y="119986"/>
                    </a:cubicBezTo>
                    <a:cubicBezTo>
                      <a:pt x="750707" y="115533"/>
                      <a:pt x="755873" y="111201"/>
                      <a:pt x="761279" y="107109"/>
                    </a:cubicBezTo>
                    <a:cubicBezTo>
                      <a:pt x="762840" y="105905"/>
                      <a:pt x="764402" y="104702"/>
                      <a:pt x="765964" y="103619"/>
                    </a:cubicBezTo>
                    <a:cubicBezTo>
                      <a:pt x="771130" y="99768"/>
                      <a:pt x="776415" y="96157"/>
                      <a:pt x="781821" y="92787"/>
                    </a:cubicBezTo>
                    <a:cubicBezTo>
                      <a:pt x="783743" y="91584"/>
                      <a:pt x="785666" y="90381"/>
                      <a:pt x="787588" y="89297"/>
                    </a:cubicBezTo>
                    <a:cubicBezTo>
                      <a:pt x="792753" y="86168"/>
                      <a:pt x="798159" y="83280"/>
                      <a:pt x="803565" y="80392"/>
                    </a:cubicBezTo>
                    <a:cubicBezTo>
                      <a:pt x="805848" y="79188"/>
                      <a:pt x="808130" y="78105"/>
                      <a:pt x="810413" y="77022"/>
                    </a:cubicBezTo>
                    <a:cubicBezTo>
                      <a:pt x="815579" y="74495"/>
                      <a:pt x="820864" y="72208"/>
                      <a:pt x="826150" y="70042"/>
                    </a:cubicBezTo>
                    <a:cubicBezTo>
                      <a:pt x="828793" y="68959"/>
                      <a:pt x="831556" y="67876"/>
                      <a:pt x="834199" y="66913"/>
                    </a:cubicBezTo>
                    <a:cubicBezTo>
                      <a:pt x="839245" y="65108"/>
                      <a:pt x="844290" y="63423"/>
                      <a:pt x="849456" y="61738"/>
                    </a:cubicBezTo>
                    <a:cubicBezTo>
                      <a:pt x="852579" y="60775"/>
                      <a:pt x="855703" y="59812"/>
                      <a:pt x="858946" y="58970"/>
                    </a:cubicBezTo>
                    <a:cubicBezTo>
                      <a:pt x="863752" y="57646"/>
                      <a:pt x="868677" y="56563"/>
                      <a:pt x="873603" y="55480"/>
                    </a:cubicBezTo>
                    <a:cubicBezTo>
                      <a:pt x="877206" y="54758"/>
                      <a:pt x="880810" y="54036"/>
                      <a:pt x="884414" y="53434"/>
                    </a:cubicBezTo>
                    <a:cubicBezTo>
                      <a:pt x="888979" y="52712"/>
                      <a:pt x="893544" y="51990"/>
                      <a:pt x="898230" y="51508"/>
                    </a:cubicBezTo>
                    <a:cubicBezTo>
                      <a:pt x="902314" y="51027"/>
                      <a:pt x="906399" y="50666"/>
                      <a:pt x="910483" y="50305"/>
                    </a:cubicBezTo>
                    <a:cubicBezTo>
                      <a:pt x="916970" y="49824"/>
                      <a:pt x="923578" y="49342"/>
                      <a:pt x="930185" y="49342"/>
                    </a:cubicBezTo>
                    <a:cubicBezTo>
                      <a:pt x="938474" y="49342"/>
                      <a:pt x="946643" y="49703"/>
                      <a:pt x="954812" y="50425"/>
                    </a:cubicBezTo>
                    <a:cubicBezTo>
                      <a:pt x="955292" y="50425"/>
                      <a:pt x="955773" y="50425"/>
                      <a:pt x="956254" y="50425"/>
                    </a:cubicBezTo>
                    <a:cubicBezTo>
                      <a:pt x="964302" y="51147"/>
                      <a:pt x="972351" y="52351"/>
                      <a:pt x="980280" y="53795"/>
                    </a:cubicBezTo>
                    <a:cubicBezTo>
                      <a:pt x="980761" y="53795"/>
                      <a:pt x="981121" y="53915"/>
                      <a:pt x="981601" y="54036"/>
                    </a:cubicBezTo>
                    <a:cubicBezTo>
                      <a:pt x="989530" y="55600"/>
                      <a:pt x="997459" y="57405"/>
                      <a:pt x="1005268" y="59572"/>
                    </a:cubicBezTo>
                    <a:cubicBezTo>
                      <a:pt x="1005628" y="59572"/>
                      <a:pt x="1005988" y="59812"/>
                      <a:pt x="1006349" y="59933"/>
                    </a:cubicBezTo>
                    <a:cubicBezTo>
                      <a:pt x="1014157" y="62219"/>
                      <a:pt x="1021966" y="64747"/>
                      <a:pt x="1029534" y="67755"/>
                    </a:cubicBezTo>
                    <a:cubicBezTo>
                      <a:pt x="1029775" y="67755"/>
                      <a:pt x="1030135" y="67996"/>
                      <a:pt x="1030375" y="68116"/>
                    </a:cubicBezTo>
                    <a:cubicBezTo>
                      <a:pt x="1038064" y="71125"/>
                      <a:pt x="1045512" y="74374"/>
                      <a:pt x="1052960" y="78105"/>
                    </a:cubicBezTo>
                    <a:cubicBezTo>
                      <a:pt x="1053200" y="78105"/>
                      <a:pt x="1053320" y="78346"/>
                      <a:pt x="1053561" y="78346"/>
                    </a:cubicBezTo>
                    <a:cubicBezTo>
                      <a:pt x="1061009" y="82077"/>
                      <a:pt x="1068337" y="86168"/>
                      <a:pt x="1075425" y="90501"/>
                    </a:cubicBezTo>
                    <a:cubicBezTo>
                      <a:pt x="1075425" y="90501"/>
                      <a:pt x="1075425" y="90501"/>
                      <a:pt x="1075425" y="90501"/>
                    </a:cubicBezTo>
                    <a:cubicBezTo>
                      <a:pt x="1089841" y="99407"/>
                      <a:pt x="1103536" y="109756"/>
                      <a:pt x="1116390" y="121430"/>
                    </a:cubicBezTo>
                    <a:cubicBezTo>
                      <a:pt x="1144261" y="146823"/>
                      <a:pt x="1166365" y="177030"/>
                      <a:pt x="1181982" y="211088"/>
                    </a:cubicBezTo>
                    <a:cubicBezTo>
                      <a:pt x="1181982" y="211329"/>
                      <a:pt x="1182223" y="211449"/>
                      <a:pt x="1182343" y="211690"/>
                    </a:cubicBezTo>
                    <a:cubicBezTo>
                      <a:pt x="1197119" y="243943"/>
                      <a:pt x="1205768" y="279325"/>
                      <a:pt x="1207210" y="316753"/>
                    </a:cubicBezTo>
                    <a:lnTo>
                      <a:pt x="1207210" y="326983"/>
                    </a:lnTo>
                    <a:cubicBezTo>
                      <a:pt x="1207210" y="401116"/>
                      <a:pt x="1178378" y="470917"/>
                      <a:pt x="1126001" y="523268"/>
                    </a:cubicBezTo>
                    <a:cubicBezTo>
                      <a:pt x="1119514" y="529767"/>
                      <a:pt x="1112666" y="536025"/>
                      <a:pt x="1105698" y="541802"/>
                    </a:cubicBezTo>
                    <a:cubicBezTo>
                      <a:pt x="1105698" y="541802"/>
                      <a:pt x="1105578" y="541802"/>
                      <a:pt x="1105458" y="54192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7350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gold">
    <p:bg>
      <p:bgPr>
        <a:solidFill>
          <a:srgbClr val="D4A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32" y="1634120"/>
            <a:ext cx="5879507" cy="522387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6F98649-4E55-1077-9B80-01B2E22F3C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932" y="322083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7" name="Picture Placeholder 86">
            <a:extLst>
              <a:ext uri="{FF2B5EF4-FFF2-40B4-BE49-F238E27FC236}">
                <a16:creationId xmlns:a16="http://schemas.microsoft.com/office/drawing/2014/main" id="{790A0309-5C71-2D92-9292-9558F38C3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673" y="360686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02EE95F0-670E-4F6A-49A9-AECEB9AF7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30BA1119-C787-B8DA-D138-C58D764C99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451902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E7DB50F6-C37A-3FAC-73A3-64628DAA8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4979014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006E14-3290-496D-C879-56BD5F931A57}"/>
              </a:ext>
            </a:extLst>
          </p:cNvPr>
          <p:cNvGrpSpPr/>
          <p:nvPr userDrawn="1"/>
        </p:nvGrpSpPr>
        <p:grpSpPr>
          <a:xfrm>
            <a:off x="7996203" y="5802447"/>
            <a:ext cx="2200742" cy="676694"/>
            <a:chOff x="519783" y="1223016"/>
            <a:chExt cx="3119345" cy="959151"/>
          </a:xfrm>
        </p:grpSpPr>
        <p:grpSp>
          <p:nvGrpSpPr>
            <p:cNvPr id="23" name="Graphic 1">
              <a:extLst>
                <a:ext uri="{FF2B5EF4-FFF2-40B4-BE49-F238E27FC236}">
                  <a16:creationId xmlns:a16="http://schemas.microsoft.com/office/drawing/2014/main" id="{409D614F-679E-215F-6980-1CA143B9AAE6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80" name="Graphic 1">
                <a:extLst>
                  <a:ext uri="{FF2B5EF4-FFF2-40B4-BE49-F238E27FC236}">
                    <a16:creationId xmlns:a16="http://schemas.microsoft.com/office/drawing/2014/main" id="{87150145-20B7-448B-7247-CFD4E83EE855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AC480E71-915E-8E48-8B03-505DBBF0790A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AFCA47B1-7450-B26B-B272-219B6F5BCD1A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2C8BC71E-6AFF-85A9-DBC2-1EEB9AB17BC8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C8C8B5AF-81D3-4D94-EFCA-2166F638C55D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7CDB7014-68DA-AFDD-FD4E-8F945E8595B8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45D5AE71-374A-9912-CF09-6769757B7A0D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98572968-59EA-8B18-9A83-A6002BF6DF4C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34C107AA-8BBE-C67D-6FCC-91CBA27C736C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81" name="Graphic 1">
                <a:extLst>
                  <a:ext uri="{FF2B5EF4-FFF2-40B4-BE49-F238E27FC236}">
                    <a16:creationId xmlns:a16="http://schemas.microsoft.com/office/drawing/2014/main" id="{E608FB8B-EC5C-BB55-3205-44F99EE056F4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FA08CD65-2054-3F84-5EBF-477B6B35146A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1827A92C-05E4-A0F4-6260-C6D5DF0A4651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862C0EED-3DC4-9050-FF81-4359C75D822A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27" name="Graphic 1">
                <a:extLst>
                  <a:ext uri="{FF2B5EF4-FFF2-40B4-BE49-F238E27FC236}">
                    <a16:creationId xmlns:a16="http://schemas.microsoft.com/office/drawing/2014/main" id="{36C968C1-D128-DC74-3BCB-3920CEFFB2EF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700462DF-4DB2-64D3-5F90-E20AAA767215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D85DD13C-9FA6-E755-A305-61B1688F835E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51BC054E-F966-3BC3-F60B-63164449AC4A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E450A936-63DB-1686-1666-8ED2270BE1FA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E5D6B49F-02BF-4C68-0CA5-4CDD0DDEB2F1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BB137C69-00BF-DD6E-635A-F650CA7A9F2A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76" name="Graphic 1">
                  <a:extLst>
                    <a:ext uri="{FF2B5EF4-FFF2-40B4-BE49-F238E27FC236}">
                      <a16:creationId xmlns:a16="http://schemas.microsoft.com/office/drawing/2014/main" id="{8DC63AD2-EA7F-310E-1F6B-CA1CCDE2113D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C4B3A87E-D2BA-AAAA-94CE-BCFAB1D64383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79" name="Freeform 78">
                    <a:extLst>
                      <a:ext uri="{FF2B5EF4-FFF2-40B4-BE49-F238E27FC236}">
                        <a16:creationId xmlns:a16="http://schemas.microsoft.com/office/drawing/2014/main" id="{3C6F4264-4BAD-0918-28B5-E583A9EFAE21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51378D45-F070-414A-9B36-8D66459692F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62" name="Graphic 1">
                <a:extLst>
                  <a:ext uri="{FF2B5EF4-FFF2-40B4-BE49-F238E27FC236}">
                    <a16:creationId xmlns:a16="http://schemas.microsoft.com/office/drawing/2014/main" id="{541B03AA-B7AA-9E1D-164E-E9DF6BFBF0BD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63" name="Graphic 1">
                  <a:extLst>
                    <a:ext uri="{FF2B5EF4-FFF2-40B4-BE49-F238E27FC236}">
                      <a16:creationId xmlns:a16="http://schemas.microsoft.com/office/drawing/2014/main" id="{B11C0194-98BE-1512-B83B-CA9128EF9BFE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7C644AEF-8FC4-6FC9-3C88-84649978F118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30984FD2-F867-77B3-13A7-9593DB2D1FB9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B56CE7FC-F0CA-69AC-695A-F8DE53393AE0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12DB621F-6482-930B-AB6F-92B9C9D95824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3D42BAD4-259B-C71E-9A3B-45E204645380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ED420E7C-92DC-A35D-C962-C9715230C069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92" name="Graphic 91">
            <a:extLst>
              <a:ext uri="{FF2B5EF4-FFF2-40B4-BE49-F238E27FC236}">
                <a16:creationId xmlns:a16="http://schemas.microsoft.com/office/drawing/2014/main" id="{FAC6CBB1-794F-368E-1FEE-BECF417FCA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7586" y="810485"/>
            <a:ext cx="4457976" cy="10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970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gold">
    <p:bg>
      <p:bgPr>
        <a:solidFill>
          <a:srgbClr val="D4A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32" y="1634120"/>
            <a:ext cx="5879507" cy="5223879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833665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F62AD-8FAF-9958-F5B8-124FA15C68FA}"/>
              </a:ext>
            </a:extLst>
          </p:cNvPr>
          <p:cNvGrpSpPr/>
          <p:nvPr userDrawn="1"/>
        </p:nvGrpSpPr>
        <p:grpSpPr>
          <a:xfrm>
            <a:off x="1878034" y="935280"/>
            <a:ext cx="2702978" cy="3008672"/>
            <a:chOff x="1689833" y="2042460"/>
            <a:chExt cx="2702978" cy="300867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F8ACA3E-3F01-511F-E750-8D7D5A203E26}"/>
                </a:ext>
              </a:extLst>
            </p:cNvPr>
            <p:cNvSpPr/>
            <p:nvPr/>
          </p:nvSpPr>
          <p:spPr>
            <a:xfrm>
              <a:off x="1689833" y="2042460"/>
              <a:ext cx="2702978" cy="3008672"/>
            </a:xfrm>
            <a:custGeom>
              <a:avLst/>
              <a:gdLst>
                <a:gd name="connsiteX0" fmla="*/ 2582846 w 2702978"/>
                <a:gd name="connsiteY0" fmla="*/ 0 h 3008672"/>
                <a:gd name="connsiteX1" fmla="*/ 2702978 w 2702978"/>
                <a:gd name="connsiteY1" fmla="*/ 120347 h 3008672"/>
                <a:gd name="connsiteX2" fmla="*/ 2702978 w 2702978"/>
                <a:gd name="connsiteY2" fmla="*/ 2888325 h 3008672"/>
                <a:gd name="connsiteX3" fmla="*/ 2582846 w 2702978"/>
                <a:gd name="connsiteY3" fmla="*/ 3008672 h 3008672"/>
                <a:gd name="connsiteX4" fmla="*/ 120132 w 2702978"/>
                <a:gd name="connsiteY4" fmla="*/ 3008672 h 3008672"/>
                <a:gd name="connsiteX5" fmla="*/ 0 w 2702978"/>
                <a:gd name="connsiteY5" fmla="*/ 2888325 h 3008672"/>
                <a:gd name="connsiteX6" fmla="*/ 0 w 2702978"/>
                <a:gd name="connsiteY6" fmla="*/ 120347 h 3008672"/>
                <a:gd name="connsiteX7" fmla="*/ 120132 w 2702978"/>
                <a:gd name="connsiteY7" fmla="*/ 0 h 30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2978" h="3008672">
                  <a:moveTo>
                    <a:pt x="2582846" y="0"/>
                  </a:moveTo>
                  <a:cubicBezTo>
                    <a:pt x="2649193" y="0"/>
                    <a:pt x="2702978" y="53881"/>
                    <a:pt x="2702978" y="120347"/>
                  </a:cubicBezTo>
                  <a:lnTo>
                    <a:pt x="2702978" y="2888325"/>
                  </a:lnTo>
                  <a:cubicBezTo>
                    <a:pt x="2702978" y="2954791"/>
                    <a:pt x="2649193" y="3008672"/>
                    <a:pt x="2582846" y="3008672"/>
                  </a:cubicBezTo>
                  <a:lnTo>
                    <a:pt x="120132" y="3008672"/>
                  </a:lnTo>
                  <a:cubicBezTo>
                    <a:pt x="53785" y="3008672"/>
                    <a:pt x="0" y="2954791"/>
                    <a:pt x="0" y="2888325"/>
                  </a:cubicBezTo>
                  <a:lnTo>
                    <a:pt x="0" y="120347"/>
                  </a:lnTo>
                  <a:cubicBezTo>
                    <a:pt x="0" y="53881"/>
                    <a:pt x="53785" y="0"/>
                    <a:pt x="12013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  <a:effectLst>
              <a:outerShdw blurRad="165100" dist="127000" dir="5400000" algn="ctr" rotWithShape="0">
                <a:srgbClr val="000000">
                  <a:alpha val="19850"/>
                </a:srgbClr>
              </a:outerShdw>
            </a:effectLst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9C2019A-17C3-E812-2990-1707F269541D}"/>
                </a:ext>
              </a:extLst>
            </p:cNvPr>
            <p:cNvGrpSpPr/>
            <p:nvPr/>
          </p:nvGrpSpPr>
          <p:grpSpPr>
            <a:xfrm>
              <a:off x="2189703" y="2504230"/>
              <a:ext cx="1703464" cy="2085611"/>
              <a:chOff x="8233664" y="2504230"/>
              <a:chExt cx="1703464" cy="2085611"/>
            </a:xfrm>
            <a:solidFill>
              <a:srgbClr val="341D5B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D8AD917-F889-5202-933D-5624B72DF3BF}"/>
                  </a:ext>
                </a:extLst>
              </p:cNvPr>
              <p:cNvSpPr/>
              <p:nvPr/>
            </p:nvSpPr>
            <p:spPr>
              <a:xfrm>
                <a:off x="9394023" y="3935035"/>
                <a:ext cx="541917" cy="654446"/>
              </a:xfrm>
              <a:custGeom>
                <a:avLst/>
                <a:gdLst>
                  <a:gd name="connsiteX0" fmla="*/ 481851 w 541917"/>
                  <a:gd name="connsiteY0" fmla="*/ 0 h 654446"/>
                  <a:gd name="connsiteX1" fmla="*/ 541917 w 541917"/>
                  <a:gd name="connsiteY1" fmla="*/ 60173 h 654446"/>
                  <a:gd name="connsiteX2" fmla="*/ 541917 w 541917"/>
                  <a:gd name="connsiteY2" fmla="*/ 594273 h 654446"/>
                  <a:gd name="connsiteX3" fmla="*/ 481851 w 541917"/>
                  <a:gd name="connsiteY3" fmla="*/ 654446 h 654446"/>
                  <a:gd name="connsiteX4" fmla="*/ 60066 w 541917"/>
                  <a:gd name="connsiteY4" fmla="*/ 654446 h 654446"/>
                  <a:gd name="connsiteX5" fmla="*/ 0 w 541917"/>
                  <a:gd name="connsiteY5" fmla="*/ 594273 h 654446"/>
                  <a:gd name="connsiteX6" fmla="*/ 0 w 541917"/>
                  <a:gd name="connsiteY6" fmla="*/ 60173 h 654446"/>
                  <a:gd name="connsiteX7" fmla="*/ 60066 w 541917"/>
                  <a:gd name="connsiteY7" fmla="*/ 0 h 65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17" h="654446">
                    <a:moveTo>
                      <a:pt x="481851" y="0"/>
                    </a:moveTo>
                    <a:cubicBezTo>
                      <a:pt x="515025" y="0"/>
                      <a:pt x="541917" y="26940"/>
                      <a:pt x="541917" y="60173"/>
                    </a:cubicBezTo>
                    <a:lnTo>
                      <a:pt x="541917" y="594273"/>
                    </a:lnTo>
                    <a:cubicBezTo>
                      <a:pt x="541917" y="627506"/>
                      <a:pt x="515025" y="654446"/>
                      <a:pt x="481851" y="654446"/>
                    </a:cubicBezTo>
                    <a:lnTo>
                      <a:pt x="60066" y="654446"/>
                    </a:lnTo>
                    <a:cubicBezTo>
                      <a:pt x="26892" y="654446"/>
                      <a:pt x="0" y="627506"/>
                      <a:pt x="0" y="594273"/>
                    </a:cubicBezTo>
                    <a:lnTo>
                      <a:pt x="0" y="60173"/>
                    </a:lnTo>
                    <a:cubicBezTo>
                      <a:pt x="0" y="26940"/>
                      <a:pt x="26892" y="0"/>
                      <a:pt x="60066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2BE48FC4-BC63-7761-8940-12C93A80AA7C}"/>
                  </a:ext>
                </a:extLst>
              </p:cNvPr>
              <p:cNvGrpSpPr/>
              <p:nvPr/>
            </p:nvGrpSpPr>
            <p:grpSpPr>
              <a:xfrm>
                <a:off x="9534337" y="4065972"/>
                <a:ext cx="261167" cy="392451"/>
                <a:chOff x="9534337" y="4065972"/>
                <a:chExt cx="261167" cy="392451"/>
              </a:xfrm>
              <a:grpFill/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82A11AD6-4864-BB01-EC92-5B3F1AF29C48}"/>
                    </a:ext>
                  </a:extLst>
                </p:cNvPr>
                <p:cNvSpPr/>
                <p:nvPr/>
              </p:nvSpPr>
              <p:spPr>
                <a:xfrm>
                  <a:off x="9534337" y="4065972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5 h 168966"/>
                    <a:gd name="connsiteX8" fmla="*/ 110762 w 110762"/>
                    <a:gd name="connsiteY8" fmla="*/ 129975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4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6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5"/>
                      </a:lnTo>
                      <a:lnTo>
                        <a:pt x="110762" y="129975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F7C4AFB-911D-6935-A69A-4931BC226C56}"/>
                    </a:ext>
                  </a:extLst>
                </p:cNvPr>
                <p:cNvSpPr/>
                <p:nvPr/>
              </p:nvSpPr>
              <p:spPr>
                <a:xfrm>
                  <a:off x="9661677" y="4065972"/>
                  <a:ext cx="133827" cy="171855"/>
                </a:xfrm>
                <a:custGeom>
                  <a:avLst/>
                  <a:gdLst>
                    <a:gd name="connsiteX0" fmla="*/ 0 w 133827"/>
                    <a:gd name="connsiteY0" fmla="*/ 85928 h 171855"/>
                    <a:gd name="connsiteX1" fmla="*/ 66914 w 133827"/>
                    <a:gd name="connsiteY1" fmla="*/ 0 h 171855"/>
                    <a:gd name="connsiteX2" fmla="*/ 133827 w 133827"/>
                    <a:gd name="connsiteY2" fmla="*/ 85928 h 171855"/>
                    <a:gd name="connsiteX3" fmla="*/ 66914 w 133827"/>
                    <a:gd name="connsiteY3" fmla="*/ 171855 h 171855"/>
                    <a:gd name="connsiteX4" fmla="*/ 0 w 133827"/>
                    <a:gd name="connsiteY4" fmla="*/ 85928 h 171855"/>
                    <a:gd name="connsiteX5" fmla="*/ 66914 w 133827"/>
                    <a:gd name="connsiteY5" fmla="*/ 132382 h 171855"/>
                    <a:gd name="connsiteX6" fmla="*/ 90820 w 133827"/>
                    <a:gd name="connsiteY6" fmla="*/ 85928 h 171855"/>
                    <a:gd name="connsiteX7" fmla="*/ 66914 w 133827"/>
                    <a:gd name="connsiteY7" fmla="*/ 39474 h 171855"/>
                    <a:gd name="connsiteX8" fmla="*/ 43248 w 133827"/>
                    <a:gd name="connsiteY8" fmla="*/ 85928 h 171855"/>
                    <a:gd name="connsiteX9" fmla="*/ 66914 w 133827"/>
                    <a:gd name="connsiteY9" fmla="*/ 132382 h 17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7" h="171855">
                      <a:moveTo>
                        <a:pt x="0" y="85928"/>
                      </a:moveTo>
                      <a:cubicBezTo>
                        <a:pt x="0" y="37909"/>
                        <a:pt x="18260" y="0"/>
                        <a:pt x="66914" y="0"/>
                      </a:cubicBezTo>
                      <a:cubicBezTo>
                        <a:pt x="115567" y="0"/>
                        <a:pt x="133827" y="37789"/>
                        <a:pt x="133827" y="85928"/>
                      </a:cubicBezTo>
                      <a:cubicBezTo>
                        <a:pt x="133827" y="134066"/>
                        <a:pt x="115567" y="171855"/>
                        <a:pt x="66914" y="171855"/>
                      </a:cubicBezTo>
                      <a:cubicBezTo>
                        <a:pt x="18260" y="171855"/>
                        <a:pt x="0" y="134427"/>
                        <a:pt x="0" y="85928"/>
                      </a:cubicBezTo>
                      <a:close/>
                      <a:moveTo>
                        <a:pt x="66914" y="132382"/>
                      </a:moveTo>
                      <a:cubicBezTo>
                        <a:pt x="86135" y="132382"/>
                        <a:pt x="90820" y="112163"/>
                        <a:pt x="90820" y="85928"/>
                      </a:cubicBezTo>
                      <a:cubicBezTo>
                        <a:pt x="90820" y="59692"/>
                        <a:pt x="86135" y="39474"/>
                        <a:pt x="66914" y="39474"/>
                      </a:cubicBezTo>
                      <a:cubicBezTo>
                        <a:pt x="47693" y="39474"/>
                        <a:pt x="43248" y="60173"/>
                        <a:pt x="43248" y="85928"/>
                      </a:cubicBezTo>
                      <a:cubicBezTo>
                        <a:pt x="43248" y="111682"/>
                        <a:pt x="47693" y="132382"/>
                        <a:pt x="66914" y="1323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09BF9-C7C0-427C-25A6-4DF8455228A3}"/>
                    </a:ext>
                  </a:extLst>
                </p:cNvPr>
                <p:cNvSpPr/>
                <p:nvPr/>
              </p:nvSpPr>
              <p:spPr>
                <a:xfrm>
                  <a:off x="9534337" y="4289456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4 h 168966"/>
                    <a:gd name="connsiteX8" fmla="*/ 110762 w 110762"/>
                    <a:gd name="connsiteY8" fmla="*/ 129974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3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5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4"/>
                      </a:lnTo>
                      <a:lnTo>
                        <a:pt x="110762" y="129974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CC7F5B2E-C91E-AB9F-AC8B-B8AF1448ABF2}"/>
                    </a:ext>
                  </a:extLst>
                </p:cNvPr>
                <p:cNvSpPr/>
                <p:nvPr/>
              </p:nvSpPr>
              <p:spPr>
                <a:xfrm>
                  <a:off x="9656152" y="4292344"/>
                  <a:ext cx="134908" cy="166078"/>
                </a:xfrm>
                <a:custGeom>
                  <a:avLst/>
                  <a:gdLst>
                    <a:gd name="connsiteX0" fmla="*/ 134789 w 134908"/>
                    <a:gd name="connsiteY0" fmla="*/ 128290 h 166078"/>
                    <a:gd name="connsiteX1" fmla="*/ 115087 w 134908"/>
                    <a:gd name="connsiteY1" fmla="*/ 128290 h 166078"/>
                    <a:gd name="connsiteX2" fmla="*/ 115087 w 134908"/>
                    <a:gd name="connsiteY2" fmla="*/ 166079 h 166078"/>
                    <a:gd name="connsiteX3" fmla="*/ 74122 w 134908"/>
                    <a:gd name="connsiteY3" fmla="*/ 166079 h 166078"/>
                    <a:gd name="connsiteX4" fmla="*/ 74122 w 134908"/>
                    <a:gd name="connsiteY4" fmla="*/ 128290 h 166078"/>
                    <a:gd name="connsiteX5" fmla="*/ 0 w 134908"/>
                    <a:gd name="connsiteY5" fmla="*/ 128290 h 166078"/>
                    <a:gd name="connsiteX6" fmla="*/ 0 w 134908"/>
                    <a:gd name="connsiteY6" fmla="*/ 103017 h 166078"/>
                    <a:gd name="connsiteX7" fmla="*/ 72800 w 134908"/>
                    <a:gd name="connsiteY7" fmla="*/ 0 h 166078"/>
                    <a:gd name="connsiteX8" fmla="*/ 114967 w 134908"/>
                    <a:gd name="connsiteY8" fmla="*/ 0 h 166078"/>
                    <a:gd name="connsiteX9" fmla="*/ 114967 w 134908"/>
                    <a:gd name="connsiteY9" fmla="*/ 93269 h 166078"/>
                    <a:gd name="connsiteX10" fmla="*/ 134909 w 134908"/>
                    <a:gd name="connsiteY10" fmla="*/ 93269 h 166078"/>
                    <a:gd name="connsiteX11" fmla="*/ 134909 w 134908"/>
                    <a:gd name="connsiteY11" fmla="*/ 128290 h 166078"/>
                    <a:gd name="connsiteX12" fmla="*/ 74122 w 134908"/>
                    <a:gd name="connsiteY12" fmla="*/ 93269 h 166078"/>
                    <a:gd name="connsiteX13" fmla="*/ 74122 w 134908"/>
                    <a:gd name="connsiteY13" fmla="*/ 48981 h 166078"/>
                    <a:gd name="connsiteX14" fmla="*/ 43728 w 134908"/>
                    <a:gd name="connsiteY14" fmla="*/ 93269 h 166078"/>
                    <a:gd name="connsiteX15" fmla="*/ 74122 w 134908"/>
                    <a:gd name="connsiteY15" fmla="*/ 93269 h 16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908" h="166078">
                      <a:moveTo>
                        <a:pt x="134789" y="128290"/>
                      </a:moveTo>
                      <a:lnTo>
                        <a:pt x="115087" y="128290"/>
                      </a:lnTo>
                      <a:lnTo>
                        <a:pt x="115087" y="166079"/>
                      </a:lnTo>
                      <a:lnTo>
                        <a:pt x="74122" y="166079"/>
                      </a:lnTo>
                      <a:lnTo>
                        <a:pt x="74122" y="128290"/>
                      </a:lnTo>
                      <a:lnTo>
                        <a:pt x="0" y="128290"/>
                      </a:lnTo>
                      <a:lnTo>
                        <a:pt x="0" y="103017"/>
                      </a:lnTo>
                      <a:lnTo>
                        <a:pt x="72800" y="0"/>
                      </a:lnTo>
                      <a:lnTo>
                        <a:pt x="114967" y="0"/>
                      </a:lnTo>
                      <a:lnTo>
                        <a:pt x="114967" y="93269"/>
                      </a:lnTo>
                      <a:lnTo>
                        <a:pt x="134909" y="93269"/>
                      </a:lnTo>
                      <a:lnTo>
                        <a:pt x="134909" y="128290"/>
                      </a:lnTo>
                      <a:close/>
                      <a:moveTo>
                        <a:pt x="74122" y="93269"/>
                      </a:moveTo>
                      <a:lnTo>
                        <a:pt x="74122" y="48981"/>
                      </a:lnTo>
                      <a:lnTo>
                        <a:pt x="43728" y="93269"/>
                      </a:lnTo>
                      <a:lnTo>
                        <a:pt x="74122" y="932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42A7D63C-148C-C49D-4EBC-6FC42606165B}"/>
                  </a:ext>
                </a:extLst>
              </p:cNvPr>
              <p:cNvGrpSpPr/>
              <p:nvPr/>
            </p:nvGrpSpPr>
            <p:grpSpPr>
              <a:xfrm>
                <a:off x="8233664" y="2504230"/>
                <a:ext cx="1703464" cy="2085611"/>
                <a:chOff x="8233664" y="2504230"/>
                <a:chExt cx="1703464" cy="2085611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1573870-38AD-36A8-1EB7-C2F6F5E86D4D}"/>
                    </a:ext>
                  </a:extLst>
                </p:cNvPr>
                <p:cNvSpPr/>
                <p:nvPr/>
              </p:nvSpPr>
              <p:spPr>
                <a:xfrm>
                  <a:off x="8233905" y="3832708"/>
                  <a:ext cx="49254" cy="49493"/>
                </a:xfrm>
                <a:custGeom>
                  <a:avLst/>
                  <a:gdLst>
                    <a:gd name="connsiteX0" fmla="*/ 24627 w 49254"/>
                    <a:gd name="connsiteY0" fmla="*/ 49494 h 49493"/>
                    <a:gd name="connsiteX1" fmla="*/ 29432 w 49254"/>
                    <a:gd name="connsiteY1" fmla="*/ 49012 h 49493"/>
                    <a:gd name="connsiteX2" fmla="*/ 34118 w 49254"/>
                    <a:gd name="connsiteY2" fmla="*/ 47568 h 49493"/>
                    <a:gd name="connsiteX3" fmla="*/ 38322 w 49254"/>
                    <a:gd name="connsiteY3" fmla="*/ 45282 h 49493"/>
                    <a:gd name="connsiteX4" fmla="*/ 42166 w 49254"/>
                    <a:gd name="connsiteY4" fmla="*/ 42153 h 49493"/>
                    <a:gd name="connsiteX5" fmla="*/ 47452 w 49254"/>
                    <a:gd name="connsiteY5" fmla="*/ 34089 h 49493"/>
                    <a:gd name="connsiteX6" fmla="*/ 49254 w 49254"/>
                    <a:gd name="connsiteY6" fmla="*/ 24702 h 49493"/>
                    <a:gd name="connsiteX7" fmla="*/ 47452 w 49254"/>
                    <a:gd name="connsiteY7" fmla="*/ 15195 h 49493"/>
                    <a:gd name="connsiteX8" fmla="*/ 42166 w 49254"/>
                    <a:gd name="connsiteY8" fmla="*/ 7132 h 49493"/>
                    <a:gd name="connsiteX9" fmla="*/ 15137 w 49254"/>
                    <a:gd name="connsiteY9" fmla="*/ 1836 h 49493"/>
                    <a:gd name="connsiteX10" fmla="*/ 7208 w 49254"/>
                    <a:gd name="connsiteY10" fmla="*/ 7132 h 49493"/>
                    <a:gd name="connsiteX11" fmla="*/ 1802 w 49254"/>
                    <a:gd name="connsiteY11" fmla="*/ 15195 h 49493"/>
                    <a:gd name="connsiteX12" fmla="*/ 0 w 49254"/>
                    <a:gd name="connsiteY12" fmla="*/ 24702 h 49493"/>
                    <a:gd name="connsiteX13" fmla="*/ 1802 w 49254"/>
                    <a:gd name="connsiteY13" fmla="*/ 34089 h 49493"/>
                    <a:gd name="connsiteX14" fmla="*/ 7208 w 49254"/>
                    <a:gd name="connsiteY14" fmla="*/ 42153 h 49493"/>
                    <a:gd name="connsiteX15" fmla="*/ 24627 w 49254"/>
                    <a:gd name="connsiteY15" fmla="*/ 49494 h 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54" h="49493">
                      <a:moveTo>
                        <a:pt x="24627" y="49494"/>
                      </a:moveTo>
                      <a:cubicBezTo>
                        <a:pt x="26189" y="49494"/>
                        <a:pt x="27991" y="49253"/>
                        <a:pt x="29432" y="49012"/>
                      </a:cubicBezTo>
                      <a:cubicBezTo>
                        <a:pt x="30994" y="48651"/>
                        <a:pt x="32676" y="48170"/>
                        <a:pt x="34118" y="47568"/>
                      </a:cubicBezTo>
                      <a:cubicBezTo>
                        <a:pt x="35559" y="47087"/>
                        <a:pt x="37001" y="46245"/>
                        <a:pt x="38322" y="45282"/>
                      </a:cubicBezTo>
                      <a:cubicBezTo>
                        <a:pt x="39644" y="44439"/>
                        <a:pt x="40965" y="43356"/>
                        <a:pt x="42166" y="42153"/>
                      </a:cubicBezTo>
                      <a:cubicBezTo>
                        <a:pt x="44329" y="39866"/>
                        <a:pt x="46251" y="37098"/>
                        <a:pt x="47452" y="34089"/>
                      </a:cubicBezTo>
                      <a:cubicBezTo>
                        <a:pt x="48654" y="31081"/>
                        <a:pt x="49254" y="27952"/>
                        <a:pt x="49254" y="24702"/>
                      </a:cubicBezTo>
                      <a:cubicBezTo>
                        <a:pt x="49254" y="21453"/>
                        <a:pt x="48654" y="18204"/>
                        <a:pt x="47452" y="15195"/>
                      </a:cubicBezTo>
                      <a:cubicBezTo>
                        <a:pt x="46251" y="12186"/>
                        <a:pt x="44329" y="9539"/>
                        <a:pt x="42166" y="7132"/>
                      </a:cubicBezTo>
                      <a:cubicBezTo>
                        <a:pt x="35079" y="152"/>
                        <a:pt x="24147" y="-1894"/>
                        <a:pt x="15137" y="1836"/>
                      </a:cubicBezTo>
                      <a:cubicBezTo>
                        <a:pt x="12133" y="3040"/>
                        <a:pt x="9490" y="4845"/>
                        <a:pt x="7208" y="7132"/>
                      </a:cubicBezTo>
                      <a:cubicBezTo>
                        <a:pt x="4805" y="9539"/>
                        <a:pt x="3003" y="12186"/>
                        <a:pt x="1802" y="15195"/>
                      </a:cubicBezTo>
                      <a:cubicBezTo>
                        <a:pt x="601" y="18204"/>
                        <a:pt x="0" y="21333"/>
                        <a:pt x="0" y="24702"/>
                      </a:cubicBezTo>
                      <a:cubicBezTo>
                        <a:pt x="0" y="28072"/>
                        <a:pt x="601" y="31201"/>
                        <a:pt x="1802" y="34089"/>
                      </a:cubicBezTo>
                      <a:cubicBezTo>
                        <a:pt x="3003" y="37098"/>
                        <a:pt x="4925" y="39746"/>
                        <a:pt x="7208" y="42153"/>
                      </a:cubicBezTo>
                      <a:cubicBezTo>
                        <a:pt x="11773" y="46846"/>
                        <a:pt x="18140" y="49494"/>
                        <a:pt x="24627" y="494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B9171DF-70B6-7D2A-7D82-DD4964B6CB20}"/>
                    </a:ext>
                  </a:extLst>
                </p:cNvPr>
                <p:cNvSpPr/>
                <p:nvPr/>
              </p:nvSpPr>
              <p:spPr>
                <a:xfrm>
                  <a:off x="8233784" y="3935034"/>
                  <a:ext cx="1099451" cy="654807"/>
                </a:xfrm>
                <a:custGeom>
                  <a:avLst/>
                  <a:gdLst>
                    <a:gd name="connsiteX0" fmla="*/ 851498 w 1099451"/>
                    <a:gd name="connsiteY0" fmla="*/ 0 h 654807"/>
                    <a:gd name="connsiteX1" fmla="*/ 615198 w 1099451"/>
                    <a:gd name="connsiteY1" fmla="*/ 173661 h 654807"/>
                    <a:gd name="connsiteX2" fmla="*/ 600181 w 1099451"/>
                    <a:gd name="connsiteY2" fmla="*/ 148388 h 654807"/>
                    <a:gd name="connsiteX3" fmla="*/ 599340 w 1099451"/>
                    <a:gd name="connsiteY3" fmla="*/ 147064 h 654807"/>
                    <a:gd name="connsiteX4" fmla="*/ 591772 w 1099451"/>
                    <a:gd name="connsiteY4" fmla="*/ 136112 h 654807"/>
                    <a:gd name="connsiteX5" fmla="*/ 589850 w 1099451"/>
                    <a:gd name="connsiteY5" fmla="*/ 133344 h 654807"/>
                    <a:gd name="connsiteX6" fmla="*/ 582402 w 1099451"/>
                    <a:gd name="connsiteY6" fmla="*/ 123596 h 654807"/>
                    <a:gd name="connsiteX7" fmla="*/ 579879 w 1099451"/>
                    <a:gd name="connsiteY7" fmla="*/ 120347 h 654807"/>
                    <a:gd name="connsiteX8" fmla="*/ 571590 w 1099451"/>
                    <a:gd name="connsiteY8" fmla="*/ 110599 h 654807"/>
                    <a:gd name="connsiteX9" fmla="*/ 569427 w 1099451"/>
                    <a:gd name="connsiteY9" fmla="*/ 108072 h 654807"/>
                    <a:gd name="connsiteX10" fmla="*/ 526420 w 1099451"/>
                    <a:gd name="connsiteY10" fmla="*/ 68237 h 654807"/>
                    <a:gd name="connsiteX11" fmla="*/ 522816 w 1099451"/>
                    <a:gd name="connsiteY11" fmla="*/ 65348 h 654807"/>
                    <a:gd name="connsiteX12" fmla="*/ 515608 w 1099451"/>
                    <a:gd name="connsiteY12" fmla="*/ 60173 h 654807"/>
                    <a:gd name="connsiteX13" fmla="*/ 510322 w 1099451"/>
                    <a:gd name="connsiteY13" fmla="*/ 56443 h 654807"/>
                    <a:gd name="connsiteX14" fmla="*/ 502874 w 1099451"/>
                    <a:gd name="connsiteY14" fmla="*/ 51629 h 654807"/>
                    <a:gd name="connsiteX15" fmla="*/ 497468 w 1099451"/>
                    <a:gd name="connsiteY15" fmla="*/ 48139 h 654807"/>
                    <a:gd name="connsiteX16" fmla="*/ 489419 w 1099451"/>
                    <a:gd name="connsiteY16" fmla="*/ 43445 h 654807"/>
                    <a:gd name="connsiteX17" fmla="*/ 484374 w 1099451"/>
                    <a:gd name="connsiteY17" fmla="*/ 40557 h 654807"/>
                    <a:gd name="connsiteX18" fmla="*/ 475604 w 1099451"/>
                    <a:gd name="connsiteY18" fmla="*/ 35864 h 654807"/>
                    <a:gd name="connsiteX19" fmla="*/ 471039 w 1099451"/>
                    <a:gd name="connsiteY19" fmla="*/ 33456 h 654807"/>
                    <a:gd name="connsiteX20" fmla="*/ 461549 w 1099451"/>
                    <a:gd name="connsiteY20" fmla="*/ 29004 h 654807"/>
                    <a:gd name="connsiteX21" fmla="*/ 457344 w 1099451"/>
                    <a:gd name="connsiteY21" fmla="*/ 27078 h 654807"/>
                    <a:gd name="connsiteX22" fmla="*/ 447133 w 1099451"/>
                    <a:gd name="connsiteY22" fmla="*/ 22866 h 654807"/>
                    <a:gd name="connsiteX23" fmla="*/ 443288 w 1099451"/>
                    <a:gd name="connsiteY23" fmla="*/ 21422 h 654807"/>
                    <a:gd name="connsiteX24" fmla="*/ 432597 w 1099451"/>
                    <a:gd name="connsiteY24" fmla="*/ 17571 h 654807"/>
                    <a:gd name="connsiteX25" fmla="*/ 428993 w 1099451"/>
                    <a:gd name="connsiteY25" fmla="*/ 16367 h 654807"/>
                    <a:gd name="connsiteX26" fmla="*/ 418061 w 1099451"/>
                    <a:gd name="connsiteY26" fmla="*/ 12997 h 654807"/>
                    <a:gd name="connsiteX27" fmla="*/ 414457 w 1099451"/>
                    <a:gd name="connsiteY27" fmla="*/ 11914 h 654807"/>
                    <a:gd name="connsiteX28" fmla="*/ 403284 w 1099451"/>
                    <a:gd name="connsiteY28" fmla="*/ 9026 h 654807"/>
                    <a:gd name="connsiteX29" fmla="*/ 399440 w 1099451"/>
                    <a:gd name="connsiteY29" fmla="*/ 8184 h 654807"/>
                    <a:gd name="connsiteX30" fmla="*/ 388388 w 1099451"/>
                    <a:gd name="connsiteY30" fmla="*/ 5897 h 654807"/>
                    <a:gd name="connsiteX31" fmla="*/ 384183 w 1099451"/>
                    <a:gd name="connsiteY31" fmla="*/ 5175 h 654807"/>
                    <a:gd name="connsiteX32" fmla="*/ 373371 w 1099451"/>
                    <a:gd name="connsiteY32" fmla="*/ 3370 h 654807"/>
                    <a:gd name="connsiteX33" fmla="*/ 368326 w 1099451"/>
                    <a:gd name="connsiteY33" fmla="*/ 2768 h 654807"/>
                    <a:gd name="connsiteX34" fmla="*/ 358115 w 1099451"/>
                    <a:gd name="connsiteY34" fmla="*/ 1565 h 654807"/>
                    <a:gd name="connsiteX35" fmla="*/ 351507 w 1099451"/>
                    <a:gd name="connsiteY35" fmla="*/ 1083 h 654807"/>
                    <a:gd name="connsiteX36" fmla="*/ 342738 w 1099451"/>
                    <a:gd name="connsiteY36" fmla="*/ 481 h 654807"/>
                    <a:gd name="connsiteX37" fmla="*/ 329763 w 1099451"/>
                    <a:gd name="connsiteY37" fmla="*/ 120 h 654807"/>
                    <a:gd name="connsiteX38" fmla="*/ 327120 w 1099451"/>
                    <a:gd name="connsiteY38" fmla="*/ 120 h 654807"/>
                    <a:gd name="connsiteX39" fmla="*/ 326880 w 1099451"/>
                    <a:gd name="connsiteY39" fmla="*/ 120 h 654807"/>
                    <a:gd name="connsiteX40" fmla="*/ 324237 w 1099451"/>
                    <a:gd name="connsiteY40" fmla="*/ 120 h 654807"/>
                    <a:gd name="connsiteX41" fmla="*/ 311383 w 1099451"/>
                    <a:gd name="connsiteY41" fmla="*/ 481 h 654807"/>
                    <a:gd name="connsiteX42" fmla="*/ 311143 w 1099451"/>
                    <a:gd name="connsiteY42" fmla="*/ 481 h 654807"/>
                    <a:gd name="connsiteX43" fmla="*/ 310662 w 1099451"/>
                    <a:gd name="connsiteY43" fmla="*/ 481 h 654807"/>
                    <a:gd name="connsiteX44" fmla="*/ 304656 w 1099451"/>
                    <a:gd name="connsiteY44" fmla="*/ 963 h 654807"/>
                    <a:gd name="connsiteX45" fmla="*/ 294925 w 1099451"/>
                    <a:gd name="connsiteY45" fmla="*/ 1685 h 654807"/>
                    <a:gd name="connsiteX46" fmla="*/ 287477 w 1099451"/>
                    <a:gd name="connsiteY46" fmla="*/ 2527 h 654807"/>
                    <a:gd name="connsiteX47" fmla="*/ 279308 w 1099451"/>
                    <a:gd name="connsiteY47" fmla="*/ 3610 h 654807"/>
                    <a:gd name="connsiteX48" fmla="*/ 271619 w 1099451"/>
                    <a:gd name="connsiteY48" fmla="*/ 4934 h 654807"/>
                    <a:gd name="connsiteX49" fmla="*/ 263691 w 1099451"/>
                    <a:gd name="connsiteY49" fmla="*/ 6378 h 654807"/>
                    <a:gd name="connsiteX50" fmla="*/ 256362 w 1099451"/>
                    <a:gd name="connsiteY50" fmla="*/ 7943 h 654807"/>
                    <a:gd name="connsiteX51" fmla="*/ 248193 w 1099451"/>
                    <a:gd name="connsiteY51" fmla="*/ 9869 h 654807"/>
                    <a:gd name="connsiteX52" fmla="*/ 241586 w 1099451"/>
                    <a:gd name="connsiteY52" fmla="*/ 11674 h 654807"/>
                    <a:gd name="connsiteX53" fmla="*/ 232696 w 1099451"/>
                    <a:gd name="connsiteY53" fmla="*/ 14201 h 654807"/>
                    <a:gd name="connsiteX54" fmla="*/ 227050 w 1099451"/>
                    <a:gd name="connsiteY54" fmla="*/ 16006 h 654807"/>
                    <a:gd name="connsiteX55" fmla="*/ 217079 w 1099451"/>
                    <a:gd name="connsiteY55" fmla="*/ 19376 h 654807"/>
                    <a:gd name="connsiteX56" fmla="*/ 212754 w 1099451"/>
                    <a:gd name="connsiteY56" fmla="*/ 20940 h 654807"/>
                    <a:gd name="connsiteX57" fmla="*/ 201342 w 1099451"/>
                    <a:gd name="connsiteY57" fmla="*/ 25393 h 654807"/>
                    <a:gd name="connsiteX58" fmla="*/ 198819 w 1099451"/>
                    <a:gd name="connsiteY58" fmla="*/ 26476 h 654807"/>
                    <a:gd name="connsiteX59" fmla="*/ 185364 w 1099451"/>
                    <a:gd name="connsiteY59" fmla="*/ 32614 h 654807"/>
                    <a:gd name="connsiteX60" fmla="*/ 185124 w 1099451"/>
                    <a:gd name="connsiteY60" fmla="*/ 32614 h 654807"/>
                    <a:gd name="connsiteX61" fmla="*/ 95746 w 1099451"/>
                    <a:gd name="connsiteY61" fmla="*/ 96157 h 654807"/>
                    <a:gd name="connsiteX62" fmla="*/ 49495 w 1099451"/>
                    <a:gd name="connsiteY62" fmla="*/ 154526 h 654807"/>
                    <a:gd name="connsiteX63" fmla="*/ 49495 w 1099451"/>
                    <a:gd name="connsiteY63" fmla="*/ 25032 h 654807"/>
                    <a:gd name="connsiteX64" fmla="*/ 24747 w 1099451"/>
                    <a:gd name="connsiteY64" fmla="*/ 241 h 654807"/>
                    <a:gd name="connsiteX65" fmla="*/ 0 w 1099451"/>
                    <a:gd name="connsiteY65" fmla="*/ 25032 h 654807"/>
                    <a:gd name="connsiteX66" fmla="*/ 0 w 1099451"/>
                    <a:gd name="connsiteY66" fmla="*/ 327464 h 654807"/>
                    <a:gd name="connsiteX67" fmla="*/ 17780 w 1099451"/>
                    <a:gd name="connsiteY67" fmla="*/ 433851 h 654807"/>
                    <a:gd name="connsiteX68" fmla="*/ 18741 w 1099451"/>
                    <a:gd name="connsiteY68" fmla="*/ 436618 h 654807"/>
                    <a:gd name="connsiteX69" fmla="*/ 22465 w 1099451"/>
                    <a:gd name="connsiteY69" fmla="*/ 446487 h 654807"/>
                    <a:gd name="connsiteX70" fmla="*/ 24867 w 1099451"/>
                    <a:gd name="connsiteY70" fmla="*/ 452745 h 654807"/>
                    <a:gd name="connsiteX71" fmla="*/ 27510 w 1099451"/>
                    <a:gd name="connsiteY71" fmla="*/ 459003 h 654807"/>
                    <a:gd name="connsiteX72" fmla="*/ 31835 w 1099451"/>
                    <a:gd name="connsiteY72" fmla="*/ 468511 h 654807"/>
                    <a:gd name="connsiteX73" fmla="*/ 33157 w 1099451"/>
                    <a:gd name="connsiteY73" fmla="*/ 471158 h 654807"/>
                    <a:gd name="connsiteX74" fmla="*/ 95625 w 1099451"/>
                    <a:gd name="connsiteY74" fmla="*/ 559011 h 654807"/>
                    <a:gd name="connsiteX75" fmla="*/ 183682 w 1099451"/>
                    <a:gd name="connsiteY75" fmla="*/ 621832 h 654807"/>
                    <a:gd name="connsiteX76" fmla="*/ 185725 w 1099451"/>
                    <a:gd name="connsiteY76" fmla="*/ 622795 h 654807"/>
                    <a:gd name="connsiteX77" fmla="*/ 195936 w 1099451"/>
                    <a:gd name="connsiteY77" fmla="*/ 627368 h 654807"/>
                    <a:gd name="connsiteX78" fmla="*/ 201342 w 1099451"/>
                    <a:gd name="connsiteY78" fmla="*/ 629775 h 654807"/>
                    <a:gd name="connsiteX79" fmla="*/ 208310 w 1099451"/>
                    <a:gd name="connsiteY79" fmla="*/ 632543 h 654807"/>
                    <a:gd name="connsiteX80" fmla="*/ 217319 w 1099451"/>
                    <a:gd name="connsiteY80" fmla="*/ 635913 h 654807"/>
                    <a:gd name="connsiteX81" fmla="*/ 220923 w 1099451"/>
                    <a:gd name="connsiteY81" fmla="*/ 637116 h 654807"/>
                    <a:gd name="connsiteX82" fmla="*/ 233537 w 1099451"/>
                    <a:gd name="connsiteY82" fmla="*/ 641208 h 654807"/>
                    <a:gd name="connsiteX83" fmla="*/ 233537 w 1099451"/>
                    <a:gd name="connsiteY83" fmla="*/ 641208 h 654807"/>
                    <a:gd name="connsiteX84" fmla="*/ 326520 w 1099451"/>
                    <a:gd name="connsiteY84" fmla="*/ 654807 h 654807"/>
                    <a:gd name="connsiteX85" fmla="*/ 326640 w 1099451"/>
                    <a:gd name="connsiteY85" fmla="*/ 654807 h 654807"/>
                    <a:gd name="connsiteX86" fmla="*/ 326760 w 1099451"/>
                    <a:gd name="connsiteY86" fmla="*/ 654807 h 654807"/>
                    <a:gd name="connsiteX87" fmla="*/ 463230 w 1099451"/>
                    <a:gd name="connsiteY87" fmla="*/ 624721 h 654807"/>
                    <a:gd name="connsiteX88" fmla="*/ 464432 w 1099451"/>
                    <a:gd name="connsiteY88" fmla="*/ 624239 h 654807"/>
                    <a:gd name="connsiteX89" fmla="*/ 476205 w 1099451"/>
                    <a:gd name="connsiteY89" fmla="*/ 618463 h 654807"/>
                    <a:gd name="connsiteX90" fmla="*/ 479448 w 1099451"/>
                    <a:gd name="connsiteY90" fmla="*/ 616778 h 654807"/>
                    <a:gd name="connsiteX91" fmla="*/ 489179 w 1099451"/>
                    <a:gd name="connsiteY91" fmla="*/ 611362 h 654807"/>
                    <a:gd name="connsiteX92" fmla="*/ 493864 w 1099451"/>
                    <a:gd name="connsiteY92" fmla="*/ 608594 h 654807"/>
                    <a:gd name="connsiteX93" fmla="*/ 502033 w 1099451"/>
                    <a:gd name="connsiteY93" fmla="*/ 603419 h 654807"/>
                    <a:gd name="connsiteX94" fmla="*/ 507679 w 1099451"/>
                    <a:gd name="connsiteY94" fmla="*/ 599809 h 654807"/>
                    <a:gd name="connsiteX95" fmla="*/ 515128 w 1099451"/>
                    <a:gd name="connsiteY95" fmla="*/ 594634 h 654807"/>
                    <a:gd name="connsiteX96" fmla="*/ 520894 w 1099451"/>
                    <a:gd name="connsiteY96" fmla="*/ 590542 h 654807"/>
                    <a:gd name="connsiteX97" fmla="*/ 528582 w 1099451"/>
                    <a:gd name="connsiteY97" fmla="*/ 584645 h 654807"/>
                    <a:gd name="connsiteX98" fmla="*/ 533508 w 1099451"/>
                    <a:gd name="connsiteY98" fmla="*/ 580794 h 654807"/>
                    <a:gd name="connsiteX99" fmla="*/ 543599 w 1099451"/>
                    <a:gd name="connsiteY99" fmla="*/ 572129 h 654807"/>
                    <a:gd name="connsiteX100" fmla="*/ 545641 w 1099451"/>
                    <a:gd name="connsiteY100" fmla="*/ 570324 h 654807"/>
                    <a:gd name="connsiteX101" fmla="*/ 589249 w 1099451"/>
                    <a:gd name="connsiteY101" fmla="*/ 522306 h 654807"/>
                    <a:gd name="connsiteX102" fmla="*/ 590571 w 1099451"/>
                    <a:gd name="connsiteY102" fmla="*/ 520380 h 654807"/>
                    <a:gd name="connsiteX103" fmla="*/ 598379 w 1099451"/>
                    <a:gd name="connsiteY103" fmla="*/ 509308 h 654807"/>
                    <a:gd name="connsiteX104" fmla="*/ 600542 w 1099451"/>
                    <a:gd name="connsiteY104" fmla="*/ 505938 h 654807"/>
                    <a:gd name="connsiteX105" fmla="*/ 606909 w 1099451"/>
                    <a:gd name="connsiteY105" fmla="*/ 495829 h 654807"/>
                    <a:gd name="connsiteX106" fmla="*/ 608831 w 1099451"/>
                    <a:gd name="connsiteY106" fmla="*/ 492459 h 654807"/>
                    <a:gd name="connsiteX107" fmla="*/ 614837 w 1099451"/>
                    <a:gd name="connsiteY107" fmla="*/ 481869 h 654807"/>
                    <a:gd name="connsiteX108" fmla="*/ 616039 w 1099451"/>
                    <a:gd name="connsiteY108" fmla="*/ 479582 h 654807"/>
                    <a:gd name="connsiteX109" fmla="*/ 622166 w 1099451"/>
                    <a:gd name="connsiteY109" fmla="*/ 467427 h 654807"/>
                    <a:gd name="connsiteX110" fmla="*/ 622286 w 1099451"/>
                    <a:gd name="connsiteY110" fmla="*/ 467066 h 654807"/>
                    <a:gd name="connsiteX111" fmla="*/ 653280 w 1099451"/>
                    <a:gd name="connsiteY111" fmla="*/ 339499 h 654807"/>
                    <a:gd name="connsiteX112" fmla="*/ 653280 w 1099451"/>
                    <a:gd name="connsiteY112" fmla="*/ 339017 h 654807"/>
                    <a:gd name="connsiteX113" fmla="*/ 653280 w 1099451"/>
                    <a:gd name="connsiteY113" fmla="*/ 337694 h 654807"/>
                    <a:gd name="connsiteX114" fmla="*/ 653520 w 1099451"/>
                    <a:gd name="connsiteY114" fmla="*/ 327464 h 654807"/>
                    <a:gd name="connsiteX115" fmla="*/ 653280 w 1099451"/>
                    <a:gd name="connsiteY115" fmla="*/ 317234 h 654807"/>
                    <a:gd name="connsiteX116" fmla="*/ 653280 w 1099451"/>
                    <a:gd name="connsiteY116" fmla="*/ 248516 h 654807"/>
                    <a:gd name="connsiteX117" fmla="*/ 851618 w 1099451"/>
                    <a:gd name="connsiteY117" fmla="*/ 49824 h 654807"/>
                    <a:gd name="connsiteX118" fmla="*/ 1049957 w 1099451"/>
                    <a:gd name="connsiteY118" fmla="*/ 248516 h 654807"/>
                    <a:gd name="connsiteX119" fmla="*/ 1049957 w 1099451"/>
                    <a:gd name="connsiteY119" fmla="*/ 630016 h 654807"/>
                    <a:gd name="connsiteX120" fmla="*/ 1074704 w 1099451"/>
                    <a:gd name="connsiteY120" fmla="*/ 654807 h 654807"/>
                    <a:gd name="connsiteX121" fmla="*/ 1099451 w 1099451"/>
                    <a:gd name="connsiteY121" fmla="*/ 630016 h 654807"/>
                    <a:gd name="connsiteX122" fmla="*/ 1099451 w 1099451"/>
                    <a:gd name="connsiteY122" fmla="*/ 248516 h 654807"/>
                    <a:gd name="connsiteX123" fmla="*/ 851738 w 1099451"/>
                    <a:gd name="connsiteY123" fmla="*/ 361 h 654807"/>
                    <a:gd name="connsiteX124" fmla="*/ 501192 w 1099451"/>
                    <a:gd name="connsiteY124" fmla="*/ 542765 h 654807"/>
                    <a:gd name="connsiteX125" fmla="*/ 479568 w 1099451"/>
                    <a:gd name="connsiteY125" fmla="*/ 558650 h 654807"/>
                    <a:gd name="connsiteX126" fmla="*/ 478247 w 1099451"/>
                    <a:gd name="connsiteY126" fmla="*/ 559493 h 654807"/>
                    <a:gd name="connsiteX127" fmla="*/ 455782 w 1099451"/>
                    <a:gd name="connsiteY127" fmla="*/ 572851 h 654807"/>
                    <a:gd name="connsiteX128" fmla="*/ 455061 w 1099451"/>
                    <a:gd name="connsiteY128" fmla="*/ 573212 h 654807"/>
                    <a:gd name="connsiteX129" fmla="*/ 247713 w 1099451"/>
                    <a:gd name="connsiteY129" fmla="*/ 593310 h 654807"/>
                    <a:gd name="connsiteX130" fmla="*/ 247473 w 1099451"/>
                    <a:gd name="connsiteY130" fmla="*/ 593310 h 654807"/>
                    <a:gd name="connsiteX131" fmla="*/ 223807 w 1099451"/>
                    <a:gd name="connsiteY131" fmla="*/ 585006 h 654807"/>
                    <a:gd name="connsiteX132" fmla="*/ 221044 w 1099451"/>
                    <a:gd name="connsiteY132" fmla="*/ 583923 h 654807"/>
                    <a:gd name="connsiteX133" fmla="*/ 200621 w 1099451"/>
                    <a:gd name="connsiteY133" fmla="*/ 574416 h 654807"/>
                    <a:gd name="connsiteX134" fmla="*/ 195576 w 1099451"/>
                    <a:gd name="connsiteY134" fmla="*/ 571888 h 654807"/>
                    <a:gd name="connsiteX135" fmla="*/ 177916 w 1099451"/>
                    <a:gd name="connsiteY135" fmla="*/ 561418 h 654807"/>
                    <a:gd name="connsiteX136" fmla="*/ 171669 w 1099451"/>
                    <a:gd name="connsiteY136" fmla="*/ 557447 h 654807"/>
                    <a:gd name="connsiteX137" fmla="*/ 155692 w 1099451"/>
                    <a:gd name="connsiteY137" fmla="*/ 545653 h 654807"/>
                    <a:gd name="connsiteX138" fmla="*/ 148243 w 1099451"/>
                    <a:gd name="connsiteY138" fmla="*/ 539636 h 654807"/>
                    <a:gd name="connsiteX139" fmla="*/ 134188 w 1099451"/>
                    <a:gd name="connsiteY139" fmla="*/ 526879 h 654807"/>
                    <a:gd name="connsiteX140" fmla="*/ 127100 w 1099451"/>
                    <a:gd name="connsiteY140" fmla="*/ 519778 h 654807"/>
                    <a:gd name="connsiteX141" fmla="*/ 114366 w 1099451"/>
                    <a:gd name="connsiteY141" fmla="*/ 505577 h 654807"/>
                    <a:gd name="connsiteX142" fmla="*/ 108480 w 1099451"/>
                    <a:gd name="connsiteY142" fmla="*/ 498236 h 654807"/>
                    <a:gd name="connsiteX143" fmla="*/ 96707 w 1099451"/>
                    <a:gd name="connsiteY143" fmla="*/ 482110 h 654807"/>
                    <a:gd name="connsiteX144" fmla="*/ 92862 w 1099451"/>
                    <a:gd name="connsiteY144" fmla="*/ 475972 h 654807"/>
                    <a:gd name="connsiteX145" fmla="*/ 82291 w 1099451"/>
                    <a:gd name="connsiteY145" fmla="*/ 458161 h 654807"/>
                    <a:gd name="connsiteX146" fmla="*/ 79888 w 1099451"/>
                    <a:gd name="connsiteY146" fmla="*/ 453347 h 654807"/>
                    <a:gd name="connsiteX147" fmla="*/ 70277 w 1099451"/>
                    <a:gd name="connsiteY147" fmla="*/ 432647 h 654807"/>
                    <a:gd name="connsiteX148" fmla="*/ 69316 w 1099451"/>
                    <a:gd name="connsiteY148" fmla="*/ 430120 h 654807"/>
                    <a:gd name="connsiteX149" fmla="*/ 69316 w 1099451"/>
                    <a:gd name="connsiteY149" fmla="*/ 224086 h 654807"/>
                    <a:gd name="connsiteX150" fmla="*/ 70277 w 1099451"/>
                    <a:gd name="connsiteY150" fmla="*/ 221559 h 654807"/>
                    <a:gd name="connsiteX151" fmla="*/ 76404 w 1099451"/>
                    <a:gd name="connsiteY151" fmla="*/ 208321 h 654807"/>
                    <a:gd name="connsiteX152" fmla="*/ 86375 w 1099451"/>
                    <a:gd name="connsiteY152" fmla="*/ 189065 h 654807"/>
                    <a:gd name="connsiteX153" fmla="*/ 89499 w 1099451"/>
                    <a:gd name="connsiteY153" fmla="*/ 183770 h 654807"/>
                    <a:gd name="connsiteX154" fmla="*/ 101151 w 1099451"/>
                    <a:gd name="connsiteY154" fmla="*/ 165958 h 654807"/>
                    <a:gd name="connsiteX155" fmla="*/ 105236 w 1099451"/>
                    <a:gd name="connsiteY155" fmla="*/ 160422 h 654807"/>
                    <a:gd name="connsiteX156" fmla="*/ 118330 w 1099451"/>
                    <a:gd name="connsiteY156" fmla="*/ 144296 h 654807"/>
                    <a:gd name="connsiteX157" fmla="*/ 123256 w 1099451"/>
                    <a:gd name="connsiteY157" fmla="*/ 138760 h 654807"/>
                    <a:gd name="connsiteX158" fmla="*/ 138633 w 1099451"/>
                    <a:gd name="connsiteY158" fmla="*/ 123356 h 654807"/>
                    <a:gd name="connsiteX159" fmla="*/ 142357 w 1099451"/>
                    <a:gd name="connsiteY159" fmla="*/ 119986 h 654807"/>
                    <a:gd name="connsiteX160" fmla="*/ 157974 w 1099451"/>
                    <a:gd name="connsiteY160" fmla="*/ 107109 h 654807"/>
                    <a:gd name="connsiteX161" fmla="*/ 162659 w 1099451"/>
                    <a:gd name="connsiteY161" fmla="*/ 103619 h 654807"/>
                    <a:gd name="connsiteX162" fmla="*/ 178517 w 1099451"/>
                    <a:gd name="connsiteY162" fmla="*/ 92788 h 654807"/>
                    <a:gd name="connsiteX163" fmla="*/ 184163 w 1099451"/>
                    <a:gd name="connsiteY163" fmla="*/ 89297 h 654807"/>
                    <a:gd name="connsiteX164" fmla="*/ 200141 w 1099451"/>
                    <a:gd name="connsiteY164" fmla="*/ 80392 h 654807"/>
                    <a:gd name="connsiteX165" fmla="*/ 206988 w 1099451"/>
                    <a:gd name="connsiteY165" fmla="*/ 77022 h 654807"/>
                    <a:gd name="connsiteX166" fmla="*/ 222725 w 1099451"/>
                    <a:gd name="connsiteY166" fmla="*/ 70042 h 654807"/>
                    <a:gd name="connsiteX167" fmla="*/ 230774 w 1099451"/>
                    <a:gd name="connsiteY167" fmla="*/ 66913 h 654807"/>
                    <a:gd name="connsiteX168" fmla="*/ 246031 w 1099451"/>
                    <a:gd name="connsiteY168" fmla="*/ 61738 h 654807"/>
                    <a:gd name="connsiteX169" fmla="*/ 255401 w 1099451"/>
                    <a:gd name="connsiteY169" fmla="*/ 59090 h 654807"/>
                    <a:gd name="connsiteX170" fmla="*/ 270058 w 1099451"/>
                    <a:gd name="connsiteY170" fmla="*/ 55600 h 654807"/>
                    <a:gd name="connsiteX171" fmla="*/ 280869 w 1099451"/>
                    <a:gd name="connsiteY171" fmla="*/ 53555 h 654807"/>
                    <a:gd name="connsiteX172" fmla="*/ 294685 w 1099451"/>
                    <a:gd name="connsiteY172" fmla="*/ 51629 h 654807"/>
                    <a:gd name="connsiteX173" fmla="*/ 306818 w 1099451"/>
                    <a:gd name="connsiteY173" fmla="*/ 50425 h 654807"/>
                    <a:gd name="connsiteX174" fmla="*/ 326520 w 1099451"/>
                    <a:gd name="connsiteY174" fmla="*/ 49463 h 654807"/>
                    <a:gd name="connsiteX175" fmla="*/ 351147 w 1099451"/>
                    <a:gd name="connsiteY175" fmla="*/ 50546 h 654807"/>
                    <a:gd name="connsiteX176" fmla="*/ 352589 w 1099451"/>
                    <a:gd name="connsiteY176" fmla="*/ 50546 h 654807"/>
                    <a:gd name="connsiteX177" fmla="*/ 376615 w 1099451"/>
                    <a:gd name="connsiteY177" fmla="*/ 53916 h 654807"/>
                    <a:gd name="connsiteX178" fmla="*/ 378057 w 1099451"/>
                    <a:gd name="connsiteY178" fmla="*/ 54156 h 654807"/>
                    <a:gd name="connsiteX179" fmla="*/ 401723 w 1099451"/>
                    <a:gd name="connsiteY179" fmla="*/ 59692 h 654807"/>
                    <a:gd name="connsiteX180" fmla="*/ 402804 w 1099451"/>
                    <a:gd name="connsiteY180" fmla="*/ 60053 h 654807"/>
                    <a:gd name="connsiteX181" fmla="*/ 425989 w 1099451"/>
                    <a:gd name="connsiteY181" fmla="*/ 67755 h 654807"/>
                    <a:gd name="connsiteX182" fmla="*/ 426830 w 1099451"/>
                    <a:gd name="connsiteY182" fmla="*/ 68116 h 654807"/>
                    <a:gd name="connsiteX183" fmla="*/ 449295 w 1099451"/>
                    <a:gd name="connsiteY183" fmla="*/ 77985 h 654807"/>
                    <a:gd name="connsiteX184" fmla="*/ 449896 w 1099451"/>
                    <a:gd name="connsiteY184" fmla="*/ 78346 h 654807"/>
                    <a:gd name="connsiteX185" fmla="*/ 471760 w 1099451"/>
                    <a:gd name="connsiteY185" fmla="*/ 90501 h 654807"/>
                    <a:gd name="connsiteX186" fmla="*/ 471760 w 1099451"/>
                    <a:gd name="connsiteY186" fmla="*/ 90501 h 654807"/>
                    <a:gd name="connsiteX187" fmla="*/ 512605 w 1099451"/>
                    <a:gd name="connsiteY187" fmla="*/ 121310 h 654807"/>
                    <a:gd name="connsiteX188" fmla="*/ 578197 w 1099451"/>
                    <a:gd name="connsiteY188" fmla="*/ 210968 h 654807"/>
                    <a:gd name="connsiteX189" fmla="*/ 578557 w 1099451"/>
                    <a:gd name="connsiteY189" fmla="*/ 211570 h 654807"/>
                    <a:gd name="connsiteX190" fmla="*/ 603425 w 1099451"/>
                    <a:gd name="connsiteY190" fmla="*/ 316633 h 654807"/>
                    <a:gd name="connsiteX191" fmla="*/ 603425 w 1099451"/>
                    <a:gd name="connsiteY191" fmla="*/ 326862 h 654807"/>
                    <a:gd name="connsiteX192" fmla="*/ 522215 w 1099451"/>
                    <a:gd name="connsiteY192" fmla="*/ 523148 h 654807"/>
                    <a:gd name="connsiteX193" fmla="*/ 501312 w 1099451"/>
                    <a:gd name="connsiteY193" fmla="*/ 542042 h 654807"/>
                    <a:gd name="connsiteX194" fmla="*/ 500832 w 1099451"/>
                    <a:gd name="connsiteY194" fmla="*/ 542404 h 6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099451" h="654807">
                      <a:moveTo>
                        <a:pt x="851498" y="0"/>
                      </a:moveTo>
                      <a:cubicBezTo>
                        <a:pt x="740736" y="0"/>
                        <a:pt x="646793" y="73171"/>
                        <a:pt x="615198" y="173661"/>
                      </a:cubicBezTo>
                      <a:cubicBezTo>
                        <a:pt x="610513" y="164996"/>
                        <a:pt x="605587" y="156571"/>
                        <a:pt x="600181" y="148388"/>
                      </a:cubicBezTo>
                      <a:cubicBezTo>
                        <a:pt x="599941" y="147906"/>
                        <a:pt x="599581" y="147545"/>
                        <a:pt x="599340" y="147064"/>
                      </a:cubicBezTo>
                      <a:cubicBezTo>
                        <a:pt x="596938" y="143333"/>
                        <a:pt x="594295" y="139723"/>
                        <a:pt x="591772" y="136112"/>
                      </a:cubicBezTo>
                      <a:cubicBezTo>
                        <a:pt x="591171" y="135150"/>
                        <a:pt x="590451" y="134307"/>
                        <a:pt x="589850" y="133344"/>
                      </a:cubicBezTo>
                      <a:cubicBezTo>
                        <a:pt x="587447" y="130095"/>
                        <a:pt x="584924" y="126846"/>
                        <a:pt x="582402" y="123596"/>
                      </a:cubicBezTo>
                      <a:cubicBezTo>
                        <a:pt x="581561" y="122513"/>
                        <a:pt x="580720" y="121430"/>
                        <a:pt x="579879" y="120347"/>
                      </a:cubicBezTo>
                      <a:cubicBezTo>
                        <a:pt x="577116" y="116977"/>
                        <a:pt x="574353" y="113848"/>
                        <a:pt x="571590" y="110599"/>
                      </a:cubicBezTo>
                      <a:cubicBezTo>
                        <a:pt x="570869" y="109756"/>
                        <a:pt x="570148" y="108914"/>
                        <a:pt x="569427" y="108072"/>
                      </a:cubicBezTo>
                      <a:cubicBezTo>
                        <a:pt x="556333" y="93510"/>
                        <a:pt x="541917" y="80271"/>
                        <a:pt x="526420" y="68237"/>
                      </a:cubicBezTo>
                      <a:cubicBezTo>
                        <a:pt x="525219" y="67274"/>
                        <a:pt x="524017" y="66311"/>
                        <a:pt x="522816" y="65348"/>
                      </a:cubicBezTo>
                      <a:cubicBezTo>
                        <a:pt x="520413" y="63543"/>
                        <a:pt x="518011" y="61858"/>
                        <a:pt x="515608" y="60173"/>
                      </a:cubicBezTo>
                      <a:cubicBezTo>
                        <a:pt x="513806" y="58970"/>
                        <a:pt x="512124" y="57646"/>
                        <a:pt x="510322" y="56443"/>
                      </a:cubicBezTo>
                      <a:cubicBezTo>
                        <a:pt x="507920" y="54758"/>
                        <a:pt x="505397" y="53193"/>
                        <a:pt x="502874" y="51629"/>
                      </a:cubicBezTo>
                      <a:cubicBezTo>
                        <a:pt x="501072" y="50425"/>
                        <a:pt x="499270" y="49222"/>
                        <a:pt x="497468" y="48139"/>
                      </a:cubicBezTo>
                      <a:cubicBezTo>
                        <a:pt x="494825" y="46454"/>
                        <a:pt x="492062" y="45010"/>
                        <a:pt x="489419" y="43445"/>
                      </a:cubicBezTo>
                      <a:cubicBezTo>
                        <a:pt x="487737" y="42482"/>
                        <a:pt x="486056" y="41520"/>
                        <a:pt x="484374" y="40557"/>
                      </a:cubicBezTo>
                      <a:cubicBezTo>
                        <a:pt x="481490" y="38992"/>
                        <a:pt x="478487" y="37428"/>
                        <a:pt x="475604" y="35864"/>
                      </a:cubicBezTo>
                      <a:cubicBezTo>
                        <a:pt x="474042" y="35021"/>
                        <a:pt x="472601" y="34299"/>
                        <a:pt x="471039" y="33456"/>
                      </a:cubicBezTo>
                      <a:cubicBezTo>
                        <a:pt x="467916" y="31892"/>
                        <a:pt x="464672" y="30448"/>
                        <a:pt x="461549" y="29004"/>
                      </a:cubicBezTo>
                      <a:cubicBezTo>
                        <a:pt x="460107" y="28402"/>
                        <a:pt x="458785" y="27680"/>
                        <a:pt x="457344" y="27078"/>
                      </a:cubicBezTo>
                      <a:cubicBezTo>
                        <a:pt x="453980" y="25634"/>
                        <a:pt x="450616" y="24190"/>
                        <a:pt x="447133" y="22866"/>
                      </a:cubicBezTo>
                      <a:cubicBezTo>
                        <a:pt x="445811" y="22385"/>
                        <a:pt x="444610" y="21903"/>
                        <a:pt x="443288" y="21422"/>
                      </a:cubicBezTo>
                      <a:cubicBezTo>
                        <a:pt x="439805" y="20098"/>
                        <a:pt x="436201" y="18774"/>
                        <a:pt x="432597" y="17571"/>
                      </a:cubicBezTo>
                      <a:cubicBezTo>
                        <a:pt x="431395" y="17210"/>
                        <a:pt x="430194" y="16728"/>
                        <a:pt x="428993" y="16367"/>
                      </a:cubicBezTo>
                      <a:cubicBezTo>
                        <a:pt x="425389" y="15164"/>
                        <a:pt x="421665" y="14081"/>
                        <a:pt x="418061" y="12997"/>
                      </a:cubicBezTo>
                      <a:cubicBezTo>
                        <a:pt x="416859" y="12636"/>
                        <a:pt x="415658" y="12275"/>
                        <a:pt x="414457" y="11914"/>
                      </a:cubicBezTo>
                      <a:cubicBezTo>
                        <a:pt x="410733" y="10952"/>
                        <a:pt x="407129" y="9869"/>
                        <a:pt x="403284" y="9026"/>
                      </a:cubicBezTo>
                      <a:cubicBezTo>
                        <a:pt x="401963" y="8665"/>
                        <a:pt x="400762" y="8424"/>
                        <a:pt x="399440" y="8184"/>
                      </a:cubicBezTo>
                      <a:cubicBezTo>
                        <a:pt x="395716" y="7341"/>
                        <a:pt x="392112" y="6499"/>
                        <a:pt x="388388" y="5897"/>
                      </a:cubicBezTo>
                      <a:cubicBezTo>
                        <a:pt x="386946" y="5656"/>
                        <a:pt x="385625" y="5416"/>
                        <a:pt x="384183" y="5175"/>
                      </a:cubicBezTo>
                      <a:cubicBezTo>
                        <a:pt x="380579" y="4573"/>
                        <a:pt x="376975" y="3971"/>
                        <a:pt x="373371" y="3370"/>
                      </a:cubicBezTo>
                      <a:cubicBezTo>
                        <a:pt x="371690" y="3129"/>
                        <a:pt x="370008" y="2888"/>
                        <a:pt x="368326" y="2768"/>
                      </a:cubicBezTo>
                      <a:cubicBezTo>
                        <a:pt x="364962" y="2287"/>
                        <a:pt x="361598" y="1926"/>
                        <a:pt x="358115" y="1565"/>
                      </a:cubicBezTo>
                      <a:cubicBezTo>
                        <a:pt x="355952" y="1324"/>
                        <a:pt x="353670" y="1204"/>
                        <a:pt x="351507" y="1083"/>
                      </a:cubicBezTo>
                      <a:cubicBezTo>
                        <a:pt x="348624" y="843"/>
                        <a:pt x="345621" y="602"/>
                        <a:pt x="342738" y="481"/>
                      </a:cubicBezTo>
                      <a:cubicBezTo>
                        <a:pt x="338413" y="241"/>
                        <a:pt x="334088" y="241"/>
                        <a:pt x="329763" y="120"/>
                      </a:cubicBezTo>
                      <a:cubicBezTo>
                        <a:pt x="328922" y="120"/>
                        <a:pt x="328081" y="120"/>
                        <a:pt x="327120" y="120"/>
                      </a:cubicBezTo>
                      <a:lnTo>
                        <a:pt x="326880" y="120"/>
                      </a:lnTo>
                      <a:cubicBezTo>
                        <a:pt x="326039" y="120"/>
                        <a:pt x="325198" y="120"/>
                        <a:pt x="324237" y="120"/>
                      </a:cubicBezTo>
                      <a:cubicBezTo>
                        <a:pt x="319912" y="120"/>
                        <a:pt x="315588" y="120"/>
                        <a:pt x="311383" y="481"/>
                      </a:cubicBezTo>
                      <a:cubicBezTo>
                        <a:pt x="311383" y="481"/>
                        <a:pt x="311263" y="481"/>
                        <a:pt x="311143" y="481"/>
                      </a:cubicBezTo>
                      <a:cubicBezTo>
                        <a:pt x="311023" y="481"/>
                        <a:pt x="310782" y="481"/>
                        <a:pt x="310662" y="481"/>
                      </a:cubicBezTo>
                      <a:cubicBezTo>
                        <a:pt x="308620" y="481"/>
                        <a:pt x="306698" y="722"/>
                        <a:pt x="304656" y="963"/>
                      </a:cubicBezTo>
                      <a:cubicBezTo>
                        <a:pt x="301412" y="1204"/>
                        <a:pt x="298169" y="1444"/>
                        <a:pt x="294925" y="1685"/>
                      </a:cubicBezTo>
                      <a:cubicBezTo>
                        <a:pt x="292402" y="1926"/>
                        <a:pt x="290000" y="2287"/>
                        <a:pt x="287477" y="2527"/>
                      </a:cubicBezTo>
                      <a:cubicBezTo>
                        <a:pt x="284714" y="2888"/>
                        <a:pt x="281951" y="3129"/>
                        <a:pt x="279308" y="3610"/>
                      </a:cubicBezTo>
                      <a:cubicBezTo>
                        <a:pt x="276785" y="3971"/>
                        <a:pt x="274262" y="4453"/>
                        <a:pt x="271619" y="4934"/>
                      </a:cubicBezTo>
                      <a:cubicBezTo>
                        <a:pt x="268976" y="5416"/>
                        <a:pt x="266333" y="5777"/>
                        <a:pt x="263691" y="6378"/>
                      </a:cubicBezTo>
                      <a:cubicBezTo>
                        <a:pt x="261168" y="6860"/>
                        <a:pt x="258765" y="7462"/>
                        <a:pt x="256362" y="7943"/>
                      </a:cubicBezTo>
                      <a:cubicBezTo>
                        <a:pt x="253599" y="8545"/>
                        <a:pt x="250956" y="9146"/>
                        <a:pt x="248193" y="9869"/>
                      </a:cubicBezTo>
                      <a:cubicBezTo>
                        <a:pt x="245911" y="10470"/>
                        <a:pt x="243749" y="10952"/>
                        <a:pt x="241586" y="11674"/>
                      </a:cubicBezTo>
                      <a:cubicBezTo>
                        <a:pt x="238583" y="12516"/>
                        <a:pt x="235700" y="13359"/>
                        <a:pt x="232696" y="14201"/>
                      </a:cubicBezTo>
                      <a:cubicBezTo>
                        <a:pt x="230774" y="14803"/>
                        <a:pt x="228972" y="15404"/>
                        <a:pt x="227050" y="16006"/>
                      </a:cubicBezTo>
                      <a:cubicBezTo>
                        <a:pt x="223686" y="17089"/>
                        <a:pt x="220443" y="18172"/>
                        <a:pt x="217079" y="19376"/>
                      </a:cubicBezTo>
                      <a:cubicBezTo>
                        <a:pt x="215638" y="19857"/>
                        <a:pt x="214196" y="20459"/>
                        <a:pt x="212754" y="20940"/>
                      </a:cubicBezTo>
                      <a:cubicBezTo>
                        <a:pt x="208910" y="22385"/>
                        <a:pt x="205186" y="23829"/>
                        <a:pt x="201342" y="25393"/>
                      </a:cubicBezTo>
                      <a:cubicBezTo>
                        <a:pt x="200501" y="25754"/>
                        <a:pt x="199660" y="26115"/>
                        <a:pt x="198819" y="26476"/>
                      </a:cubicBezTo>
                      <a:cubicBezTo>
                        <a:pt x="194254" y="28402"/>
                        <a:pt x="189809" y="30448"/>
                        <a:pt x="185364" y="32614"/>
                      </a:cubicBezTo>
                      <a:cubicBezTo>
                        <a:pt x="185364" y="32614"/>
                        <a:pt x="185244" y="32614"/>
                        <a:pt x="185124" y="32614"/>
                      </a:cubicBezTo>
                      <a:cubicBezTo>
                        <a:pt x="152328" y="48500"/>
                        <a:pt x="122054" y="69801"/>
                        <a:pt x="95746" y="96157"/>
                      </a:cubicBezTo>
                      <a:cubicBezTo>
                        <a:pt x="77726" y="114209"/>
                        <a:pt x="62469" y="133826"/>
                        <a:pt x="49495" y="154526"/>
                      </a:cubicBezTo>
                      <a:lnTo>
                        <a:pt x="49495" y="25032"/>
                      </a:lnTo>
                      <a:cubicBezTo>
                        <a:pt x="49495" y="11313"/>
                        <a:pt x="38442" y="241"/>
                        <a:pt x="24747" y="241"/>
                      </a:cubicBezTo>
                      <a:cubicBezTo>
                        <a:pt x="11052" y="241"/>
                        <a:pt x="0" y="11313"/>
                        <a:pt x="0" y="25032"/>
                      </a:cubicBezTo>
                      <a:lnTo>
                        <a:pt x="0" y="327464"/>
                      </a:lnTo>
                      <a:cubicBezTo>
                        <a:pt x="0" y="364772"/>
                        <a:pt x="6367" y="400514"/>
                        <a:pt x="17780" y="433851"/>
                      </a:cubicBezTo>
                      <a:cubicBezTo>
                        <a:pt x="18140" y="434813"/>
                        <a:pt x="18380" y="435656"/>
                        <a:pt x="18741" y="436618"/>
                      </a:cubicBezTo>
                      <a:cubicBezTo>
                        <a:pt x="19942" y="439868"/>
                        <a:pt x="21143" y="443238"/>
                        <a:pt x="22465" y="446487"/>
                      </a:cubicBezTo>
                      <a:cubicBezTo>
                        <a:pt x="23306" y="448533"/>
                        <a:pt x="24026" y="450579"/>
                        <a:pt x="24867" y="452745"/>
                      </a:cubicBezTo>
                      <a:cubicBezTo>
                        <a:pt x="25708" y="454791"/>
                        <a:pt x="26669" y="456837"/>
                        <a:pt x="27510" y="459003"/>
                      </a:cubicBezTo>
                      <a:cubicBezTo>
                        <a:pt x="28952" y="462132"/>
                        <a:pt x="30273" y="465381"/>
                        <a:pt x="31835" y="468511"/>
                      </a:cubicBezTo>
                      <a:cubicBezTo>
                        <a:pt x="32316" y="469353"/>
                        <a:pt x="32676" y="470316"/>
                        <a:pt x="33157" y="471158"/>
                      </a:cubicBezTo>
                      <a:cubicBezTo>
                        <a:pt x="48533" y="502930"/>
                        <a:pt x="69316" y="532655"/>
                        <a:pt x="95625" y="559011"/>
                      </a:cubicBezTo>
                      <a:cubicBezTo>
                        <a:pt x="122054" y="585488"/>
                        <a:pt x="151847" y="606308"/>
                        <a:pt x="183682" y="621832"/>
                      </a:cubicBezTo>
                      <a:cubicBezTo>
                        <a:pt x="184403" y="622194"/>
                        <a:pt x="185004" y="622555"/>
                        <a:pt x="185725" y="622795"/>
                      </a:cubicBezTo>
                      <a:cubicBezTo>
                        <a:pt x="189088" y="624360"/>
                        <a:pt x="192452" y="625924"/>
                        <a:pt x="195936" y="627368"/>
                      </a:cubicBezTo>
                      <a:cubicBezTo>
                        <a:pt x="197738" y="628211"/>
                        <a:pt x="199540" y="628933"/>
                        <a:pt x="201342" y="629775"/>
                      </a:cubicBezTo>
                      <a:cubicBezTo>
                        <a:pt x="203624" y="630738"/>
                        <a:pt x="206027" y="631581"/>
                        <a:pt x="208310" y="632543"/>
                      </a:cubicBezTo>
                      <a:cubicBezTo>
                        <a:pt x="211313" y="633747"/>
                        <a:pt x="214316" y="634830"/>
                        <a:pt x="217319" y="635913"/>
                      </a:cubicBezTo>
                      <a:cubicBezTo>
                        <a:pt x="218521" y="636274"/>
                        <a:pt x="219722" y="636755"/>
                        <a:pt x="220923" y="637116"/>
                      </a:cubicBezTo>
                      <a:cubicBezTo>
                        <a:pt x="225128" y="638561"/>
                        <a:pt x="229213" y="639884"/>
                        <a:pt x="233537" y="641208"/>
                      </a:cubicBezTo>
                      <a:cubicBezTo>
                        <a:pt x="233537" y="641208"/>
                        <a:pt x="233537" y="641208"/>
                        <a:pt x="233537" y="641208"/>
                      </a:cubicBezTo>
                      <a:cubicBezTo>
                        <a:pt x="262970" y="649994"/>
                        <a:pt x="294204" y="654807"/>
                        <a:pt x="326520" y="654807"/>
                      </a:cubicBezTo>
                      <a:cubicBezTo>
                        <a:pt x="326520" y="654807"/>
                        <a:pt x="326520" y="654807"/>
                        <a:pt x="326640" y="654807"/>
                      </a:cubicBezTo>
                      <a:cubicBezTo>
                        <a:pt x="326760" y="654807"/>
                        <a:pt x="326640" y="654807"/>
                        <a:pt x="326760" y="654807"/>
                      </a:cubicBezTo>
                      <a:cubicBezTo>
                        <a:pt x="375534" y="654807"/>
                        <a:pt x="421665" y="643976"/>
                        <a:pt x="463230" y="624721"/>
                      </a:cubicBezTo>
                      <a:cubicBezTo>
                        <a:pt x="463591" y="624480"/>
                        <a:pt x="464071" y="624360"/>
                        <a:pt x="464432" y="624239"/>
                      </a:cubicBezTo>
                      <a:cubicBezTo>
                        <a:pt x="468396" y="622434"/>
                        <a:pt x="472360" y="620388"/>
                        <a:pt x="476205" y="618463"/>
                      </a:cubicBezTo>
                      <a:cubicBezTo>
                        <a:pt x="477286" y="617861"/>
                        <a:pt x="478367" y="617380"/>
                        <a:pt x="479448" y="616778"/>
                      </a:cubicBezTo>
                      <a:cubicBezTo>
                        <a:pt x="482692" y="615093"/>
                        <a:pt x="485935" y="613168"/>
                        <a:pt x="489179" y="611362"/>
                      </a:cubicBezTo>
                      <a:cubicBezTo>
                        <a:pt x="490741" y="610399"/>
                        <a:pt x="492302" y="609557"/>
                        <a:pt x="493864" y="608594"/>
                      </a:cubicBezTo>
                      <a:cubicBezTo>
                        <a:pt x="496627" y="606909"/>
                        <a:pt x="499390" y="605225"/>
                        <a:pt x="502033" y="603419"/>
                      </a:cubicBezTo>
                      <a:cubicBezTo>
                        <a:pt x="503955" y="602216"/>
                        <a:pt x="505757" y="601012"/>
                        <a:pt x="507679" y="599809"/>
                      </a:cubicBezTo>
                      <a:cubicBezTo>
                        <a:pt x="510202" y="598124"/>
                        <a:pt x="512605" y="596319"/>
                        <a:pt x="515128" y="594634"/>
                      </a:cubicBezTo>
                      <a:cubicBezTo>
                        <a:pt x="517050" y="593310"/>
                        <a:pt x="518972" y="591986"/>
                        <a:pt x="520894" y="590542"/>
                      </a:cubicBezTo>
                      <a:cubicBezTo>
                        <a:pt x="523537" y="588617"/>
                        <a:pt x="526060" y="586571"/>
                        <a:pt x="528582" y="584645"/>
                      </a:cubicBezTo>
                      <a:cubicBezTo>
                        <a:pt x="530264" y="583321"/>
                        <a:pt x="531826" y="582118"/>
                        <a:pt x="533508" y="580794"/>
                      </a:cubicBezTo>
                      <a:cubicBezTo>
                        <a:pt x="536872" y="578026"/>
                        <a:pt x="540235" y="575138"/>
                        <a:pt x="543599" y="572129"/>
                      </a:cubicBezTo>
                      <a:cubicBezTo>
                        <a:pt x="544320" y="571527"/>
                        <a:pt x="544920" y="570926"/>
                        <a:pt x="545641" y="570324"/>
                      </a:cubicBezTo>
                      <a:cubicBezTo>
                        <a:pt x="561739" y="555762"/>
                        <a:pt x="576275" y="539636"/>
                        <a:pt x="589249" y="522306"/>
                      </a:cubicBezTo>
                      <a:cubicBezTo>
                        <a:pt x="589730" y="521704"/>
                        <a:pt x="590090" y="520982"/>
                        <a:pt x="590571" y="520380"/>
                      </a:cubicBezTo>
                      <a:cubicBezTo>
                        <a:pt x="593214" y="516770"/>
                        <a:pt x="595857" y="513039"/>
                        <a:pt x="598379" y="509308"/>
                      </a:cubicBezTo>
                      <a:cubicBezTo>
                        <a:pt x="599100" y="508225"/>
                        <a:pt x="599821" y="507142"/>
                        <a:pt x="600542" y="505938"/>
                      </a:cubicBezTo>
                      <a:cubicBezTo>
                        <a:pt x="602704" y="502569"/>
                        <a:pt x="604866" y="499199"/>
                        <a:pt x="606909" y="495829"/>
                      </a:cubicBezTo>
                      <a:cubicBezTo>
                        <a:pt x="607509" y="494746"/>
                        <a:pt x="608230" y="493663"/>
                        <a:pt x="608831" y="492459"/>
                      </a:cubicBezTo>
                      <a:cubicBezTo>
                        <a:pt x="610873" y="488969"/>
                        <a:pt x="612915" y="485479"/>
                        <a:pt x="614837" y="481869"/>
                      </a:cubicBezTo>
                      <a:cubicBezTo>
                        <a:pt x="615198" y="481147"/>
                        <a:pt x="615678" y="480304"/>
                        <a:pt x="616039" y="479582"/>
                      </a:cubicBezTo>
                      <a:cubicBezTo>
                        <a:pt x="618201" y="475611"/>
                        <a:pt x="620243" y="471519"/>
                        <a:pt x="622166" y="467427"/>
                      </a:cubicBezTo>
                      <a:cubicBezTo>
                        <a:pt x="622166" y="467427"/>
                        <a:pt x="622166" y="467187"/>
                        <a:pt x="622286" y="467066"/>
                      </a:cubicBezTo>
                      <a:cubicBezTo>
                        <a:pt x="640666" y="428194"/>
                        <a:pt x="651598" y="384990"/>
                        <a:pt x="653280" y="339499"/>
                      </a:cubicBezTo>
                      <a:cubicBezTo>
                        <a:pt x="653280" y="339378"/>
                        <a:pt x="653280" y="339258"/>
                        <a:pt x="653280" y="339017"/>
                      </a:cubicBezTo>
                      <a:lnTo>
                        <a:pt x="653280" y="337694"/>
                      </a:lnTo>
                      <a:cubicBezTo>
                        <a:pt x="653280" y="334324"/>
                        <a:pt x="653520" y="330834"/>
                        <a:pt x="653520" y="327464"/>
                      </a:cubicBezTo>
                      <a:cubicBezTo>
                        <a:pt x="653520" y="324094"/>
                        <a:pt x="653400" y="320604"/>
                        <a:pt x="653280" y="317234"/>
                      </a:cubicBezTo>
                      <a:lnTo>
                        <a:pt x="653280" y="248516"/>
                      </a:lnTo>
                      <a:cubicBezTo>
                        <a:pt x="653280" y="139001"/>
                        <a:pt x="742178" y="49824"/>
                        <a:pt x="851618" y="49824"/>
                      </a:cubicBezTo>
                      <a:cubicBezTo>
                        <a:pt x="961059" y="49824"/>
                        <a:pt x="1049957" y="139001"/>
                        <a:pt x="1049957" y="248516"/>
                      </a:cubicBezTo>
                      <a:lnTo>
                        <a:pt x="1049957" y="630016"/>
                      </a:lnTo>
                      <a:cubicBezTo>
                        <a:pt x="1049957" y="643736"/>
                        <a:pt x="1061009" y="654807"/>
                        <a:pt x="1074704" y="654807"/>
                      </a:cubicBezTo>
                      <a:cubicBezTo>
                        <a:pt x="1088399" y="654807"/>
                        <a:pt x="1099451" y="643736"/>
                        <a:pt x="1099451" y="630016"/>
                      </a:cubicBezTo>
                      <a:lnTo>
                        <a:pt x="1099451" y="248516"/>
                      </a:lnTo>
                      <a:cubicBezTo>
                        <a:pt x="1099451" y="111682"/>
                        <a:pt x="988329" y="361"/>
                        <a:pt x="851738" y="361"/>
                      </a:cubicBezTo>
                      <a:close/>
                      <a:moveTo>
                        <a:pt x="501192" y="542765"/>
                      </a:moveTo>
                      <a:cubicBezTo>
                        <a:pt x="494225" y="548421"/>
                        <a:pt x="487017" y="553716"/>
                        <a:pt x="479568" y="558650"/>
                      </a:cubicBezTo>
                      <a:cubicBezTo>
                        <a:pt x="479088" y="558891"/>
                        <a:pt x="478727" y="559252"/>
                        <a:pt x="478247" y="559493"/>
                      </a:cubicBezTo>
                      <a:cubicBezTo>
                        <a:pt x="470919" y="564307"/>
                        <a:pt x="463351" y="568760"/>
                        <a:pt x="455782" y="572851"/>
                      </a:cubicBezTo>
                      <a:cubicBezTo>
                        <a:pt x="455542" y="572972"/>
                        <a:pt x="455302" y="573092"/>
                        <a:pt x="455061" y="573212"/>
                      </a:cubicBezTo>
                      <a:cubicBezTo>
                        <a:pt x="390791" y="606789"/>
                        <a:pt x="316068" y="613529"/>
                        <a:pt x="247713" y="593310"/>
                      </a:cubicBezTo>
                      <a:cubicBezTo>
                        <a:pt x="247713" y="593310"/>
                        <a:pt x="247593" y="593310"/>
                        <a:pt x="247473" y="593310"/>
                      </a:cubicBezTo>
                      <a:cubicBezTo>
                        <a:pt x="239544" y="590903"/>
                        <a:pt x="231615" y="588135"/>
                        <a:pt x="223807" y="585006"/>
                      </a:cubicBezTo>
                      <a:cubicBezTo>
                        <a:pt x="222846" y="584645"/>
                        <a:pt x="222005" y="584284"/>
                        <a:pt x="221044" y="583923"/>
                      </a:cubicBezTo>
                      <a:cubicBezTo>
                        <a:pt x="214076" y="581035"/>
                        <a:pt x="207348" y="577906"/>
                        <a:pt x="200621" y="574416"/>
                      </a:cubicBezTo>
                      <a:cubicBezTo>
                        <a:pt x="198939" y="573573"/>
                        <a:pt x="197257" y="572731"/>
                        <a:pt x="195576" y="571888"/>
                      </a:cubicBezTo>
                      <a:cubicBezTo>
                        <a:pt x="189569" y="568639"/>
                        <a:pt x="183682" y="565149"/>
                        <a:pt x="177916" y="561418"/>
                      </a:cubicBezTo>
                      <a:cubicBezTo>
                        <a:pt x="175874" y="560095"/>
                        <a:pt x="173711" y="558771"/>
                        <a:pt x="171669" y="557447"/>
                      </a:cubicBezTo>
                      <a:cubicBezTo>
                        <a:pt x="166263" y="553836"/>
                        <a:pt x="160977" y="549745"/>
                        <a:pt x="155692" y="545653"/>
                      </a:cubicBezTo>
                      <a:cubicBezTo>
                        <a:pt x="153169" y="543727"/>
                        <a:pt x="150646" y="541681"/>
                        <a:pt x="148243" y="539636"/>
                      </a:cubicBezTo>
                      <a:cubicBezTo>
                        <a:pt x="143438" y="535544"/>
                        <a:pt x="138753" y="531332"/>
                        <a:pt x="134188" y="526879"/>
                      </a:cubicBezTo>
                      <a:cubicBezTo>
                        <a:pt x="131785" y="524592"/>
                        <a:pt x="129383" y="522185"/>
                        <a:pt x="127100" y="519778"/>
                      </a:cubicBezTo>
                      <a:cubicBezTo>
                        <a:pt x="122655" y="515205"/>
                        <a:pt x="118330" y="510391"/>
                        <a:pt x="114366" y="505577"/>
                      </a:cubicBezTo>
                      <a:cubicBezTo>
                        <a:pt x="112324" y="503170"/>
                        <a:pt x="110402" y="500643"/>
                        <a:pt x="108480" y="498236"/>
                      </a:cubicBezTo>
                      <a:cubicBezTo>
                        <a:pt x="104395" y="492941"/>
                        <a:pt x="100431" y="487646"/>
                        <a:pt x="96707" y="482110"/>
                      </a:cubicBezTo>
                      <a:cubicBezTo>
                        <a:pt x="95385" y="480064"/>
                        <a:pt x="94064" y="478018"/>
                        <a:pt x="92862" y="475972"/>
                      </a:cubicBezTo>
                      <a:cubicBezTo>
                        <a:pt x="89138" y="470075"/>
                        <a:pt x="85534" y="464178"/>
                        <a:pt x="82291" y="458161"/>
                      </a:cubicBezTo>
                      <a:cubicBezTo>
                        <a:pt x="81450" y="456596"/>
                        <a:pt x="80609" y="454911"/>
                        <a:pt x="79888" y="453347"/>
                      </a:cubicBezTo>
                      <a:cubicBezTo>
                        <a:pt x="76404" y="446607"/>
                        <a:pt x="73161" y="439627"/>
                        <a:pt x="70277" y="432647"/>
                      </a:cubicBezTo>
                      <a:cubicBezTo>
                        <a:pt x="69917" y="431805"/>
                        <a:pt x="69557" y="430962"/>
                        <a:pt x="69316" y="430120"/>
                      </a:cubicBezTo>
                      <a:cubicBezTo>
                        <a:pt x="43128" y="364170"/>
                        <a:pt x="43128" y="290036"/>
                        <a:pt x="69316" y="224086"/>
                      </a:cubicBezTo>
                      <a:cubicBezTo>
                        <a:pt x="69677" y="223244"/>
                        <a:pt x="69917" y="222401"/>
                        <a:pt x="70277" y="221559"/>
                      </a:cubicBezTo>
                      <a:cubicBezTo>
                        <a:pt x="72079" y="217106"/>
                        <a:pt x="74362" y="212653"/>
                        <a:pt x="76404" y="208321"/>
                      </a:cubicBezTo>
                      <a:cubicBezTo>
                        <a:pt x="79528" y="201701"/>
                        <a:pt x="82891" y="195323"/>
                        <a:pt x="86375" y="189065"/>
                      </a:cubicBezTo>
                      <a:cubicBezTo>
                        <a:pt x="87456" y="187260"/>
                        <a:pt x="88417" y="185455"/>
                        <a:pt x="89499" y="183770"/>
                      </a:cubicBezTo>
                      <a:cubicBezTo>
                        <a:pt x="93103" y="177752"/>
                        <a:pt x="97067" y="171735"/>
                        <a:pt x="101151" y="165958"/>
                      </a:cubicBezTo>
                      <a:cubicBezTo>
                        <a:pt x="102473" y="164033"/>
                        <a:pt x="103915" y="162228"/>
                        <a:pt x="105236" y="160422"/>
                      </a:cubicBezTo>
                      <a:cubicBezTo>
                        <a:pt x="109441" y="154887"/>
                        <a:pt x="113765" y="149591"/>
                        <a:pt x="118330" y="144296"/>
                      </a:cubicBezTo>
                      <a:cubicBezTo>
                        <a:pt x="120012" y="142491"/>
                        <a:pt x="121574" y="140565"/>
                        <a:pt x="123256" y="138760"/>
                      </a:cubicBezTo>
                      <a:cubicBezTo>
                        <a:pt x="128181" y="133465"/>
                        <a:pt x="133227" y="128290"/>
                        <a:pt x="138633" y="123356"/>
                      </a:cubicBezTo>
                      <a:cubicBezTo>
                        <a:pt x="139834" y="122272"/>
                        <a:pt x="141035" y="121069"/>
                        <a:pt x="142357" y="119986"/>
                      </a:cubicBezTo>
                      <a:cubicBezTo>
                        <a:pt x="147402" y="115533"/>
                        <a:pt x="152568" y="111201"/>
                        <a:pt x="157974" y="107109"/>
                      </a:cubicBezTo>
                      <a:cubicBezTo>
                        <a:pt x="159536" y="105905"/>
                        <a:pt x="161097" y="104702"/>
                        <a:pt x="162659" y="103619"/>
                      </a:cubicBezTo>
                      <a:cubicBezTo>
                        <a:pt x="167825" y="99768"/>
                        <a:pt x="173111" y="96157"/>
                        <a:pt x="178517" y="92788"/>
                      </a:cubicBezTo>
                      <a:cubicBezTo>
                        <a:pt x="180439" y="91584"/>
                        <a:pt x="182361" y="90381"/>
                        <a:pt x="184163" y="89297"/>
                      </a:cubicBezTo>
                      <a:cubicBezTo>
                        <a:pt x="189329" y="86168"/>
                        <a:pt x="194735" y="83160"/>
                        <a:pt x="200141" y="80392"/>
                      </a:cubicBezTo>
                      <a:cubicBezTo>
                        <a:pt x="202423" y="79188"/>
                        <a:pt x="204706" y="78105"/>
                        <a:pt x="206988" y="77022"/>
                      </a:cubicBezTo>
                      <a:cubicBezTo>
                        <a:pt x="212154" y="74495"/>
                        <a:pt x="217440" y="72208"/>
                        <a:pt x="222725" y="70042"/>
                      </a:cubicBezTo>
                      <a:cubicBezTo>
                        <a:pt x="225368" y="68959"/>
                        <a:pt x="228131" y="67876"/>
                        <a:pt x="230774" y="66913"/>
                      </a:cubicBezTo>
                      <a:cubicBezTo>
                        <a:pt x="235820" y="65108"/>
                        <a:pt x="240865" y="63423"/>
                        <a:pt x="246031" y="61738"/>
                      </a:cubicBezTo>
                      <a:cubicBezTo>
                        <a:pt x="249155" y="60775"/>
                        <a:pt x="252278" y="59933"/>
                        <a:pt x="255401" y="59090"/>
                      </a:cubicBezTo>
                      <a:cubicBezTo>
                        <a:pt x="260207" y="57767"/>
                        <a:pt x="265132" y="56683"/>
                        <a:pt x="270058" y="55600"/>
                      </a:cubicBezTo>
                      <a:cubicBezTo>
                        <a:pt x="273662" y="54878"/>
                        <a:pt x="277265" y="54156"/>
                        <a:pt x="280869" y="53555"/>
                      </a:cubicBezTo>
                      <a:cubicBezTo>
                        <a:pt x="285434" y="52832"/>
                        <a:pt x="290000" y="52110"/>
                        <a:pt x="294685" y="51629"/>
                      </a:cubicBezTo>
                      <a:cubicBezTo>
                        <a:pt x="298769" y="51147"/>
                        <a:pt x="302734" y="50786"/>
                        <a:pt x="306818" y="50425"/>
                      </a:cubicBezTo>
                      <a:cubicBezTo>
                        <a:pt x="313305" y="49944"/>
                        <a:pt x="319912" y="49463"/>
                        <a:pt x="326520" y="49463"/>
                      </a:cubicBezTo>
                      <a:cubicBezTo>
                        <a:pt x="334809" y="49463"/>
                        <a:pt x="342978" y="49824"/>
                        <a:pt x="351147" y="50546"/>
                      </a:cubicBezTo>
                      <a:cubicBezTo>
                        <a:pt x="351627" y="50546"/>
                        <a:pt x="352108" y="50546"/>
                        <a:pt x="352589" y="50546"/>
                      </a:cubicBezTo>
                      <a:cubicBezTo>
                        <a:pt x="360637" y="51268"/>
                        <a:pt x="368686" y="52471"/>
                        <a:pt x="376615" y="53916"/>
                      </a:cubicBezTo>
                      <a:cubicBezTo>
                        <a:pt x="377096" y="53916"/>
                        <a:pt x="377576" y="54036"/>
                        <a:pt x="378057" y="54156"/>
                      </a:cubicBezTo>
                      <a:cubicBezTo>
                        <a:pt x="385985" y="55721"/>
                        <a:pt x="393914" y="57526"/>
                        <a:pt x="401723" y="59692"/>
                      </a:cubicBezTo>
                      <a:cubicBezTo>
                        <a:pt x="402083" y="59692"/>
                        <a:pt x="402443" y="59933"/>
                        <a:pt x="402804" y="60053"/>
                      </a:cubicBezTo>
                      <a:cubicBezTo>
                        <a:pt x="410612" y="62340"/>
                        <a:pt x="418301" y="64867"/>
                        <a:pt x="425989" y="67755"/>
                      </a:cubicBezTo>
                      <a:cubicBezTo>
                        <a:pt x="426230" y="67755"/>
                        <a:pt x="426590" y="67996"/>
                        <a:pt x="426830" y="68116"/>
                      </a:cubicBezTo>
                      <a:cubicBezTo>
                        <a:pt x="434519" y="71125"/>
                        <a:pt x="441967" y="74374"/>
                        <a:pt x="449295" y="77985"/>
                      </a:cubicBezTo>
                      <a:cubicBezTo>
                        <a:pt x="449535" y="77985"/>
                        <a:pt x="449655" y="78225"/>
                        <a:pt x="449896" y="78346"/>
                      </a:cubicBezTo>
                      <a:cubicBezTo>
                        <a:pt x="457344" y="82077"/>
                        <a:pt x="464552" y="86048"/>
                        <a:pt x="471760" y="90501"/>
                      </a:cubicBezTo>
                      <a:cubicBezTo>
                        <a:pt x="471760" y="90501"/>
                        <a:pt x="471760" y="90501"/>
                        <a:pt x="471760" y="90501"/>
                      </a:cubicBezTo>
                      <a:cubicBezTo>
                        <a:pt x="486176" y="99407"/>
                        <a:pt x="499871" y="109756"/>
                        <a:pt x="512605" y="121310"/>
                      </a:cubicBezTo>
                      <a:cubicBezTo>
                        <a:pt x="540476" y="146703"/>
                        <a:pt x="562580" y="176910"/>
                        <a:pt x="578197" y="210968"/>
                      </a:cubicBezTo>
                      <a:cubicBezTo>
                        <a:pt x="578197" y="211209"/>
                        <a:pt x="578437" y="211329"/>
                        <a:pt x="578557" y="211570"/>
                      </a:cubicBezTo>
                      <a:cubicBezTo>
                        <a:pt x="593334" y="243823"/>
                        <a:pt x="602103" y="279205"/>
                        <a:pt x="603425" y="316633"/>
                      </a:cubicBezTo>
                      <a:lnTo>
                        <a:pt x="603425" y="326862"/>
                      </a:lnTo>
                      <a:cubicBezTo>
                        <a:pt x="603425" y="400996"/>
                        <a:pt x="574593" y="470797"/>
                        <a:pt x="522215" y="523148"/>
                      </a:cubicBezTo>
                      <a:cubicBezTo>
                        <a:pt x="515488" y="529887"/>
                        <a:pt x="508520" y="536145"/>
                        <a:pt x="501312" y="542042"/>
                      </a:cubicBezTo>
                      <a:cubicBezTo>
                        <a:pt x="501192" y="542163"/>
                        <a:pt x="500952" y="542283"/>
                        <a:pt x="500832" y="5424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7EEB733-56C3-25DE-306B-467E8905D690}"/>
                    </a:ext>
                  </a:extLst>
                </p:cNvPr>
                <p:cNvSpPr/>
                <p:nvPr/>
              </p:nvSpPr>
              <p:spPr>
                <a:xfrm>
                  <a:off x="8233664" y="2504230"/>
                  <a:ext cx="1703464" cy="1370149"/>
                </a:xfrm>
                <a:custGeom>
                  <a:avLst/>
                  <a:gdLst>
                    <a:gd name="connsiteX0" fmla="*/ 1679210 w 1703464"/>
                    <a:gd name="connsiteY0" fmla="*/ 777441 h 1370149"/>
                    <a:gd name="connsiteX1" fmla="*/ 1685457 w 1703464"/>
                    <a:gd name="connsiteY1" fmla="*/ 775636 h 1370149"/>
                    <a:gd name="connsiteX2" fmla="*/ 1703237 w 1703464"/>
                    <a:gd name="connsiteY2" fmla="*/ 751927 h 1370149"/>
                    <a:gd name="connsiteX3" fmla="*/ 1703237 w 1703464"/>
                    <a:gd name="connsiteY3" fmla="*/ 248155 h 1370149"/>
                    <a:gd name="connsiteX4" fmla="*/ 1455524 w 1703464"/>
                    <a:gd name="connsiteY4" fmla="*/ 0 h 1370149"/>
                    <a:gd name="connsiteX5" fmla="*/ 1219223 w 1703464"/>
                    <a:gd name="connsiteY5" fmla="*/ 173661 h 1370149"/>
                    <a:gd name="connsiteX6" fmla="*/ 1204327 w 1703464"/>
                    <a:gd name="connsiteY6" fmla="*/ 148508 h 1370149"/>
                    <a:gd name="connsiteX7" fmla="*/ 1203366 w 1703464"/>
                    <a:gd name="connsiteY7" fmla="*/ 147064 h 1370149"/>
                    <a:gd name="connsiteX8" fmla="*/ 1195918 w 1703464"/>
                    <a:gd name="connsiteY8" fmla="*/ 136233 h 1370149"/>
                    <a:gd name="connsiteX9" fmla="*/ 1193875 w 1703464"/>
                    <a:gd name="connsiteY9" fmla="*/ 133344 h 1370149"/>
                    <a:gd name="connsiteX10" fmla="*/ 1186547 w 1703464"/>
                    <a:gd name="connsiteY10" fmla="*/ 123837 h 1370149"/>
                    <a:gd name="connsiteX11" fmla="*/ 1183784 w 1703464"/>
                    <a:gd name="connsiteY11" fmla="*/ 120347 h 1370149"/>
                    <a:gd name="connsiteX12" fmla="*/ 1175615 w 1703464"/>
                    <a:gd name="connsiteY12" fmla="*/ 110840 h 1370149"/>
                    <a:gd name="connsiteX13" fmla="*/ 1173333 w 1703464"/>
                    <a:gd name="connsiteY13" fmla="*/ 108192 h 1370149"/>
                    <a:gd name="connsiteX14" fmla="*/ 1130205 w 1703464"/>
                    <a:gd name="connsiteY14" fmla="*/ 68237 h 1370149"/>
                    <a:gd name="connsiteX15" fmla="*/ 1126842 w 1703464"/>
                    <a:gd name="connsiteY15" fmla="*/ 65589 h 1370149"/>
                    <a:gd name="connsiteX16" fmla="*/ 1119514 w 1703464"/>
                    <a:gd name="connsiteY16" fmla="*/ 60294 h 1370149"/>
                    <a:gd name="connsiteX17" fmla="*/ 1114228 w 1703464"/>
                    <a:gd name="connsiteY17" fmla="*/ 56563 h 1370149"/>
                    <a:gd name="connsiteX18" fmla="*/ 1106780 w 1703464"/>
                    <a:gd name="connsiteY18" fmla="*/ 51749 h 1370149"/>
                    <a:gd name="connsiteX19" fmla="*/ 1101494 w 1703464"/>
                    <a:gd name="connsiteY19" fmla="*/ 48259 h 1370149"/>
                    <a:gd name="connsiteX20" fmla="*/ 1093325 w 1703464"/>
                    <a:gd name="connsiteY20" fmla="*/ 43445 h 1370149"/>
                    <a:gd name="connsiteX21" fmla="*/ 1088279 w 1703464"/>
                    <a:gd name="connsiteY21" fmla="*/ 40557 h 1370149"/>
                    <a:gd name="connsiteX22" fmla="*/ 1079389 w 1703464"/>
                    <a:gd name="connsiteY22" fmla="*/ 35863 h 1370149"/>
                    <a:gd name="connsiteX23" fmla="*/ 1074824 w 1703464"/>
                    <a:gd name="connsiteY23" fmla="*/ 33577 h 1370149"/>
                    <a:gd name="connsiteX24" fmla="*/ 1065214 w 1703464"/>
                    <a:gd name="connsiteY24" fmla="*/ 29124 h 1370149"/>
                    <a:gd name="connsiteX25" fmla="*/ 1061129 w 1703464"/>
                    <a:gd name="connsiteY25" fmla="*/ 27198 h 1370149"/>
                    <a:gd name="connsiteX26" fmla="*/ 1050918 w 1703464"/>
                    <a:gd name="connsiteY26" fmla="*/ 22986 h 1370149"/>
                    <a:gd name="connsiteX27" fmla="*/ 1047074 w 1703464"/>
                    <a:gd name="connsiteY27" fmla="*/ 21542 h 1370149"/>
                    <a:gd name="connsiteX28" fmla="*/ 1036382 w 1703464"/>
                    <a:gd name="connsiteY28" fmla="*/ 17691 h 1370149"/>
                    <a:gd name="connsiteX29" fmla="*/ 1032778 w 1703464"/>
                    <a:gd name="connsiteY29" fmla="*/ 16488 h 1370149"/>
                    <a:gd name="connsiteX30" fmla="*/ 1021726 w 1703464"/>
                    <a:gd name="connsiteY30" fmla="*/ 13118 h 1370149"/>
                    <a:gd name="connsiteX31" fmla="*/ 1018122 w 1703464"/>
                    <a:gd name="connsiteY31" fmla="*/ 12155 h 1370149"/>
                    <a:gd name="connsiteX32" fmla="*/ 1006949 w 1703464"/>
                    <a:gd name="connsiteY32" fmla="*/ 9267 h 1370149"/>
                    <a:gd name="connsiteX33" fmla="*/ 1003105 w 1703464"/>
                    <a:gd name="connsiteY33" fmla="*/ 8424 h 1370149"/>
                    <a:gd name="connsiteX34" fmla="*/ 992053 w 1703464"/>
                    <a:gd name="connsiteY34" fmla="*/ 6138 h 1370149"/>
                    <a:gd name="connsiteX35" fmla="*/ 987848 w 1703464"/>
                    <a:gd name="connsiteY35" fmla="*/ 5416 h 1370149"/>
                    <a:gd name="connsiteX36" fmla="*/ 977037 w 1703464"/>
                    <a:gd name="connsiteY36" fmla="*/ 3610 h 1370149"/>
                    <a:gd name="connsiteX37" fmla="*/ 971991 w 1703464"/>
                    <a:gd name="connsiteY37" fmla="*/ 3009 h 1370149"/>
                    <a:gd name="connsiteX38" fmla="*/ 961780 w 1703464"/>
                    <a:gd name="connsiteY38" fmla="*/ 1805 h 1370149"/>
                    <a:gd name="connsiteX39" fmla="*/ 955172 w 1703464"/>
                    <a:gd name="connsiteY39" fmla="*/ 1324 h 1370149"/>
                    <a:gd name="connsiteX40" fmla="*/ 946403 w 1703464"/>
                    <a:gd name="connsiteY40" fmla="*/ 722 h 1370149"/>
                    <a:gd name="connsiteX41" fmla="*/ 933428 w 1703464"/>
                    <a:gd name="connsiteY41" fmla="*/ 361 h 1370149"/>
                    <a:gd name="connsiteX42" fmla="*/ 930785 w 1703464"/>
                    <a:gd name="connsiteY42" fmla="*/ 361 h 1370149"/>
                    <a:gd name="connsiteX43" fmla="*/ 930545 w 1703464"/>
                    <a:gd name="connsiteY43" fmla="*/ 361 h 1370149"/>
                    <a:gd name="connsiteX44" fmla="*/ 927902 w 1703464"/>
                    <a:gd name="connsiteY44" fmla="*/ 361 h 1370149"/>
                    <a:gd name="connsiteX45" fmla="*/ 915048 w 1703464"/>
                    <a:gd name="connsiteY45" fmla="*/ 722 h 1370149"/>
                    <a:gd name="connsiteX46" fmla="*/ 914928 w 1703464"/>
                    <a:gd name="connsiteY46" fmla="*/ 722 h 1370149"/>
                    <a:gd name="connsiteX47" fmla="*/ 914448 w 1703464"/>
                    <a:gd name="connsiteY47" fmla="*/ 722 h 1370149"/>
                    <a:gd name="connsiteX48" fmla="*/ 908441 w 1703464"/>
                    <a:gd name="connsiteY48" fmla="*/ 1203 h 1370149"/>
                    <a:gd name="connsiteX49" fmla="*/ 898590 w 1703464"/>
                    <a:gd name="connsiteY49" fmla="*/ 1926 h 1370149"/>
                    <a:gd name="connsiteX50" fmla="*/ 891382 w 1703464"/>
                    <a:gd name="connsiteY50" fmla="*/ 2768 h 1370149"/>
                    <a:gd name="connsiteX51" fmla="*/ 882853 w 1703464"/>
                    <a:gd name="connsiteY51" fmla="*/ 3851 h 1370149"/>
                    <a:gd name="connsiteX52" fmla="*/ 875525 w 1703464"/>
                    <a:gd name="connsiteY52" fmla="*/ 5055 h 1370149"/>
                    <a:gd name="connsiteX53" fmla="*/ 867236 w 1703464"/>
                    <a:gd name="connsiteY53" fmla="*/ 6499 h 1370149"/>
                    <a:gd name="connsiteX54" fmla="*/ 860268 w 1703464"/>
                    <a:gd name="connsiteY54" fmla="*/ 7943 h 1370149"/>
                    <a:gd name="connsiteX55" fmla="*/ 851738 w 1703464"/>
                    <a:gd name="connsiteY55" fmla="*/ 9868 h 1370149"/>
                    <a:gd name="connsiteX56" fmla="*/ 845371 w 1703464"/>
                    <a:gd name="connsiteY56" fmla="*/ 11553 h 1370149"/>
                    <a:gd name="connsiteX57" fmla="*/ 836121 w 1703464"/>
                    <a:gd name="connsiteY57" fmla="*/ 14201 h 1370149"/>
                    <a:gd name="connsiteX58" fmla="*/ 830835 w 1703464"/>
                    <a:gd name="connsiteY58" fmla="*/ 15886 h 1370149"/>
                    <a:gd name="connsiteX59" fmla="*/ 820624 w 1703464"/>
                    <a:gd name="connsiteY59" fmla="*/ 19376 h 1370149"/>
                    <a:gd name="connsiteX60" fmla="*/ 816660 w 1703464"/>
                    <a:gd name="connsiteY60" fmla="*/ 20820 h 1370149"/>
                    <a:gd name="connsiteX61" fmla="*/ 804887 w 1703464"/>
                    <a:gd name="connsiteY61" fmla="*/ 25514 h 1370149"/>
                    <a:gd name="connsiteX62" fmla="*/ 802724 w 1703464"/>
                    <a:gd name="connsiteY62" fmla="*/ 26476 h 1370149"/>
                    <a:gd name="connsiteX63" fmla="*/ 699531 w 1703464"/>
                    <a:gd name="connsiteY63" fmla="*/ 96157 h 1370149"/>
                    <a:gd name="connsiteX64" fmla="*/ 605587 w 1703464"/>
                    <a:gd name="connsiteY64" fmla="*/ 293646 h 1370149"/>
                    <a:gd name="connsiteX65" fmla="*/ 605587 w 1703464"/>
                    <a:gd name="connsiteY65" fmla="*/ 294128 h 1370149"/>
                    <a:gd name="connsiteX66" fmla="*/ 604506 w 1703464"/>
                    <a:gd name="connsiteY66" fmla="*/ 308329 h 1370149"/>
                    <a:gd name="connsiteX67" fmla="*/ 604266 w 1703464"/>
                    <a:gd name="connsiteY67" fmla="*/ 310856 h 1370149"/>
                    <a:gd name="connsiteX68" fmla="*/ 603785 w 1703464"/>
                    <a:gd name="connsiteY68" fmla="*/ 327464 h 1370149"/>
                    <a:gd name="connsiteX69" fmla="*/ 326640 w 1703464"/>
                    <a:gd name="connsiteY69" fmla="*/ 605104 h 1370149"/>
                    <a:gd name="connsiteX70" fmla="*/ 49495 w 1703464"/>
                    <a:gd name="connsiteY70" fmla="*/ 327464 h 1370149"/>
                    <a:gd name="connsiteX71" fmla="*/ 326640 w 1703464"/>
                    <a:gd name="connsiteY71" fmla="*/ 49824 h 1370149"/>
                    <a:gd name="connsiteX72" fmla="*/ 512965 w 1703464"/>
                    <a:gd name="connsiteY72" fmla="*/ 121911 h 1370149"/>
                    <a:gd name="connsiteX73" fmla="*/ 547924 w 1703464"/>
                    <a:gd name="connsiteY73" fmla="*/ 120227 h 1370149"/>
                    <a:gd name="connsiteX74" fmla="*/ 546242 w 1703464"/>
                    <a:gd name="connsiteY74" fmla="*/ 85206 h 1370149"/>
                    <a:gd name="connsiteX75" fmla="*/ 326640 w 1703464"/>
                    <a:gd name="connsiteY75" fmla="*/ 241 h 1370149"/>
                    <a:gd name="connsiteX76" fmla="*/ 0 w 1703464"/>
                    <a:gd name="connsiteY76" fmla="*/ 327464 h 1370149"/>
                    <a:gd name="connsiteX77" fmla="*/ 326640 w 1703464"/>
                    <a:gd name="connsiteY77" fmla="*/ 654687 h 1370149"/>
                    <a:gd name="connsiteX78" fmla="*/ 628412 w 1703464"/>
                    <a:gd name="connsiteY78" fmla="*/ 452504 h 1370149"/>
                    <a:gd name="connsiteX79" fmla="*/ 699531 w 1703464"/>
                    <a:gd name="connsiteY79" fmla="*/ 558771 h 1370149"/>
                    <a:gd name="connsiteX80" fmla="*/ 896668 w 1703464"/>
                    <a:gd name="connsiteY80" fmla="*/ 652882 h 1370149"/>
                    <a:gd name="connsiteX81" fmla="*/ 897269 w 1703464"/>
                    <a:gd name="connsiteY81" fmla="*/ 652882 h 1370149"/>
                    <a:gd name="connsiteX82" fmla="*/ 911324 w 1703464"/>
                    <a:gd name="connsiteY82" fmla="*/ 653965 h 1370149"/>
                    <a:gd name="connsiteX83" fmla="*/ 913847 w 1703464"/>
                    <a:gd name="connsiteY83" fmla="*/ 654206 h 1370149"/>
                    <a:gd name="connsiteX84" fmla="*/ 930425 w 1703464"/>
                    <a:gd name="connsiteY84" fmla="*/ 654687 h 1370149"/>
                    <a:gd name="connsiteX85" fmla="*/ 930665 w 1703464"/>
                    <a:gd name="connsiteY85" fmla="*/ 654687 h 1370149"/>
                    <a:gd name="connsiteX86" fmla="*/ 930665 w 1703464"/>
                    <a:gd name="connsiteY86" fmla="*/ 654687 h 1370149"/>
                    <a:gd name="connsiteX87" fmla="*/ 936912 w 1703464"/>
                    <a:gd name="connsiteY87" fmla="*/ 654567 h 1370149"/>
                    <a:gd name="connsiteX88" fmla="*/ 947003 w 1703464"/>
                    <a:gd name="connsiteY88" fmla="*/ 654326 h 1370149"/>
                    <a:gd name="connsiteX89" fmla="*/ 956133 w 1703464"/>
                    <a:gd name="connsiteY89" fmla="*/ 653604 h 1370149"/>
                    <a:gd name="connsiteX90" fmla="*/ 963341 w 1703464"/>
                    <a:gd name="connsiteY90" fmla="*/ 653002 h 1370149"/>
                    <a:gd name="connsiteX91" fmla="*/ 971270 w 1703464"/>
                    <a:gd name="connsiteY91" fmla="*/ 652039 h 1370149"/>
                    <a:gd name="connsiteX92" fmla="*/ 979679 w 1703464"/>
                    <a:gd name="connsiteY92" fmla="*/ 650956 h 1370149"/>
                    <a:gd name="connsiteX93" fmla="*/ 985686 w 1703464"/>
                    <a:gd name="connsiteY93" fmla="*/ 649873 h 1370149"/>
                    <a:gd name="connsiteX94" fmla="*/ 995897 w 1703464"/>
                    <a:gd name="connsiteY94" fmla="*/ 648068 h 1370149"/>
                    <a:gd name="connsiteX95" fmla="*/ 999862 w 1703464"/>
                    <a:gd name="connsiteY95" fmla="*/ 647226 h 1370149"/>
                    <a:gd name="connsiteX96" fmla="*/ 1011995 w 1703464"/>
                    <a:gd name="connsiteY96" fmla="*/ 644458 h 1370149"/>
                    <a:gd name="connsiteX97" fmla="*/ 1013797 w 1703464"/>
                    <a:gd name="connsiteY97" fmla="*/ 643976 h 1370149"/>
                    <a:gd name="connsiteX98" fmla="*/ 1125760 w 1703464"/>
                    <a:gd name="connsiteY98" fmla="*/ 589820 h 1370149"/>
                    <a:gd name="connsiteX99" fmla="*/ 1129244 w 1703464"/>
                    <a:gd name="connsiteY99" fmla="*/ 587052 h 1370149"/>
                    <a:gd name="connsiteX100" fmla="*/ 1137774 w 1703464"/>
                    <a:gd name="connsiteY100" fmla="*/ 580313 h 1370149"/>
                    <a:gd name="connsiteX101" fmla="*/ 1193034 w 1703464"/>
                    <a:gd name="connsiteY101" fmla="*/ 522185 h 1370149"/>
                    <a:gd name="connsiteX102" fmla="*/ 1193635 w 1703464"/>
                    <a:gd name="connsiteY102" fmla="*/ 521343 h 1370149"/>
                    <a:gd name="connsiteX103" fmla="*/ 1202164 w 1703464"/>
                    <a:gd name="connsiteY103" fmla="*/ 509188 h 1370149"/>
                    <a:gd name="connsiteX104" fmla="*/ 1203726 w 1703464"/>
                    <a:gd name="connsiteY104" fmla="*/ 506660 h 1370149"/>
                    <a:gd name="connsiteX105" fmla="*/ 1210694 w 1703464"/>
                    <a:gd name="connsiteY105" fmla="*/ 495709 h 1370149"/>
                    <a:gd name="connsiteX106" fmla="*/ 1212256 w 1703464"/>
                    <a:gd name="connsiteY106" fmla="*/ 493061 h 1370149"/>
                    <a:gd name="connsiteX107" fmla="*/ 1218623 w 1703464"/>
                    <a:gd name="connsiteY107" fmla="*/ 481749 h 1370149"/>
                    <a:gd name="connsiteX108" fmla="*/ 1219584 w 1703464"/>
                    <a:gd name="connsiteY108" fmla="*/ 479943 h 1370149"/>
                    <a:gd name="connsiteX109" fmla="*/ 1257065 w 1703464"/>
                    <a:gd name="connsiteY109" fmla="*/ 340341 h 1370149"/>
                    <a:gd name="connsiteX110" fmla="*/ 1257065 w 1703464"/>
                    <a:gd name="connsiteY110" fmla="*/ 339619 h 1370149"/>
                    <a:gd name="connsiteX111" fmla="*/ 1257065 w 1703464"/>
                    <a:gd name="connsiteY111" fmla="*/ 337573 h 1370149"/>
                    <a:gd name="connsiteX112" fmla="*/ 1257305 w 1703464"/>
                    <a:gd name="connsiteY112" fmla="*/ 327344 h 1370149"/>
                    <a:gd name="connsiteX113" fmla="*/ 1257065 w 1703464"/>
                    <a:gd name="connsiteY113" fmla="*/ 317114 h 1370149"/>
                    <a:gd name="connsiteX114" fmla="*/ 1257065 w 1703464"/>
                    <a:gd name="connsiteY114" fmla="*/ 248396 h 1370149"/>
                    <a:gd name="connsiteX115" fmla="*/ 1455403 w 1703464"/>
                    <a:gd name="connsiteY115" fmla="*/ 49703 h 1370149"/>
                    <a:gd name="connsiteX116" fmla="*/ 1653742 w 1703464"/>
                    <a:gd name="connsiteY116" fmla="*/ 248396 h 1370149"/>
                    <a:gd name="connsiteX117" fmla="*/ 1653742 w 1703464"/>
                    <a:gd name="connsiteY117" fmla="*/ 734116 h 1370149"/>
                    <a:gd name="connsiteX118" fmla="*/ 1459969 w 1703464"/>
                    <a:gd name="connsiteY118" fmla="*/ 917765 h 1370149"/>
                    <a:gd name="connsiteX119" fmla="*/ 1158196 w 1703464"/>
                    <a:gd name="connsiteY119" fmla="*/ 715703 h 1370149"/>
                    <a:gd name="connsiteX120" fmla="*/ 1133449 w 1703464"/>
                    <a:gd name="connsiteY120" fmla="*/ 740494 h 1370149"/>
                    <a:gd name="connsiteX121" fmla="*/ 1158196 w 1703464"/>
                    <a:gd name="connsiteY121" fmla="*/ 765286 h 1370149"/>
                    <a:gd name="connsiteX122" fmla="*/ 1435341 w 1703464"/>
                    <a:gd name="connsiteY122" fmla="*/ 1042926 h 1370149"/>
                    <a:gd name="connsiteX123" fmla="*/ 1158196 w 1703464"/>
                    <a:gd name="connsiteY123" fmla="*/ 1320566 h 1370149"/>
                    <a:gd name="connsiteX124" fmla="*/ 856904 w 1703464"/>
                    <a:gd name="connsiteY124" fmla="*/ 1320566 h 1370149"/>
                    <a:gd name="connsiteX125" fmla="*/ 856544 w 1703464"/>
                    <a:gd name="connsiteY125" fmla="*/ 1320566 h 1370149"/>
                    <a:gd name="connsiteX126" fmla="*/ 856183 w 1703464"/>
                    <a:gd name="connsiteY126" fmla="*/ 1320566 h 1370149"/>
                    <a:gd name="connsiteX127" fmla="*/ 579038 w 1703464"/>
                    <a:gd name="connsiteY127" fmla="*/ 1042926 h 1370149"/>
                    <a:gd name="connsiteX128" fmla="*/ 856183 w 1703464"/>
                    <a:gd name="connsiteY128" fmla="*/ 765286 h 1370149"/>
                    <a:gd name="connsiteX129" fmla="*/ 1132248 w 1703464"/>
                    <a:gd name="connsiteY129" fmla="*/ 1018135 h 1370149"/>
                    <a:gd name="connsiteX130" fmla="*/ 856183 w 1703464"/>
                    <a:gd name="connsiteY130" fmla="*/ 1018135 h 1370149"/>
                    <a:gd name="connsiteX131" fmla="*/ 831436 w 1703464"/>
                    <a:gd name="connsiteY131" fmla="*/ 1042926 h 1370149"/>
                    <a:gd name="connsiteX132" fmla="*/ 856183 w 1703464"/>
                    <a:gd name="connsiteY132" fmla="*/ 1067718 h 1370149"/>
                    <a:gd name="connsiteX133" fmla="*/ 1158076 w 1703464"/>
                    <a:gd name="connsiteY133" fmla="*/ 1067718 h 1370149"/>
                    <a:gd name="connsiteX134" fmla="*/ 1182823 w 1703464"/>
                    <a:gd name="connsiteY134" fmla="*/ 1042926 h 1370149"/>
                    <a:gd name="connsiteX135" fmla="*/ 856183 w 1703464"/>
                    <a:gd name="connsiteY135" fmla="*/ 715703 h 1370149"/>
                    <a:gd name="connsiteX136" fmla="*/ 529543 w 1703464"/>
                    <a:gd name="connsiteY136" fmla="*/ 1042926 h 1370149"/>
                    <a:gd name="connsiteX137" fmla="*/ 529543 w 1703464"/>
                    <a:gd name="connsiteY137" fmla="*/ 1285064 h 1370149"/>
                    <a:gd name="connsiteX138" fmla="*/ 512485 w 1703464"/>
                    <a:gd name="connsiteY138" fmla="*/ 1302153 h 1370149"/>
                    <a:gd name="connsiteX139" fmla="*/ 495426 w 1703464"/>
                    <a:gd name="connsiteY139" fmla="*/ 1285064 h 1370149"/>
                    <a:gd name="connsiteX140" fmla="*/ 495426 w 1703464"/>
                    <a:gd name="connsiteY140" fmla="*/ 963858 h 1370149"/>
                    <a:gd name="connsiteX141" fmla="*/ 247713 w 1703464"/>
                    <a:gd name="connsiteY141" fmla="*/ 715703 h 1370149"/>
                    <a:gd name="connsiteX142" fmla="*/ 0 w 1703464"/>
                    <a:gd name="connsiteY142" fmla="*/ 963858 h 1370149"/>
                    <a:gd name="connsiteX143" fmla="*/ 0 w 1703464"/>
                    <a:gd name="connsiteY143" fmla="*/ 1251006 h 1370149"/>
                    <a:gd name="connsiteX144" fmla="*/ 24747 w 1703464"/>
                    <a:gd name="connsiteY144" fmla="*/ 1275797 h 1370149"/>
                    <a:gd name="connsiteX145" fmla="*/ 49495 w 1703464"/>
                    <a:gd name="connsiteY145" fmla="*/ 1251006 h 1370149"/>
                    <a:gd name="connsiteX146" fmla="*/ 49495 w 1703464"/>
                    <a:gd name="connsiteY146" fmla="*/ 963858 h 1370149"/>
                    <a:gd name="connsiteX147" fmla="*/ 247833 w 1703464"/>
                    <a:gd name="connsiteY147" fmla="*/ 765165 h 1370149"/>
                    <a:gd name="connsiteX148" fmla="*/ 446172 w 1703464"/>
                    <a:gd name="connsiteY148" fmla="*/ 963858 h 1370149"/>
                    <a:gd name="connsiteX149" fmla="*/ 446172 w 1703464"/>
                    <a:gd name="connsiteY149" fmla="*/ 1285064 h 1370149"/>
                    <a:gd name="connsiteX150" fmla="*/ 512725 w 1703464"/>
                    <a:gd name="connsiteY150" fmla="*/ 1351736 h 1370149"/>
                    <a:gd name="connsiteX151" fmla="*/ 579278 w 1703464"/>
                    <a:gd name="connsiteY151" fmla="*/ 1285064 h 1370149"/>
                    <a:gd name="connsiteX152" fmla="*/ 579278 w 1703464"/>
                    <a:gd name="connsiteY152" fmla="*/ 1215744 h 1370149"/>
                    <a:gd name="connsiteX153" fmla="*/ 856424 w 1703464"/>
                    <a:gd name="connsiteY153" fmla="*/ 1370149 h 1370149"/>
                    <a:gd name="connsiteX154" fmla="*/ 856784 w 1703464"/>
                    <a:gd name="connsiteY154" fmla="*/ 1370149 h 1370149"/>
                    <a:gd name="connsiteX155" fmla="*/ 857144 w 1703464"/>
                    <a:gd name="connsiteY155" fmla="*/ 1370149 h 1370149"/>
                    <a:gd name="connsiteX156" fmla="*/ 1158436 w 1703464"/>
                    <a:gd name="connsiteY156" fmla="*/ 1370149 h 1370149"/>
                    <a:gd name="connsiteX157" fmla="*/ 1457926 w 1703464"/>
                    <a:gd name="connsiteY157" fmla="*/ 1173503 h 1370149"/>
                    <a:gd name="connsiteX158" fmla="*/ 1671882 w 1703464"/>
                    <a:gd name="connsiteY158" fmla="*/ 1369187 h 1370149"/>
                    <a:gd name="connsiteX159" fmla="*/ 1678730 w 1703464"/>
                    <a:gd name="connsiteY159" fmla="*/ 1370149 h 1370149"/>
                    <a:gd name="connsiteX160" fmla="*/ 1702516 w 1703464"/>
                    <a:gd name="connsiteY160" fmla="*/ 1352218 h 1370149"/>
                    <a:gd name="connsiteX161" fmla="*/ 1685577 w 1703464"/>
                    <a:gd name="connsiteY161" fmla="*/ 1321529 h 1370149"/>
                    <a:gd name="connsiteX162" fmla="*/ 1485437 w 1703464"/>
                    <a:gd name="connsiteY162" fmla="*/ 1067958 h 1370149"/>
                    <a:gd name="connsiteX163" fmla="*/ 1485076 w 1703464"/>
                    <a:gd name="connsiteY163" fmla="*/ 1042806 h 1370149"/>
                    <a:gd name="connsiteX164" fmla="*/ 1679450 w 1703464"/>
                    <a:gd name="connsiteY164" fmla="*/ 777682 h 1370149"/>
                    <a:gd name="connsiteX165" fmla="*/ 1105938 w 1703464"/>
                    <a:gd name="connsiteY165" fmla="*/ 542042 h 1370149"/>
                    <a:gd name="connsiteX166" fmla="*/ 1084915 w 1703464"/>
                    <a:gd name="connsiteY166" fmla="*/ 557687 h 1370149"/>
                    <a:gd name="connsiteX167" fmla="*/ 1082513 w 1703464"/>
                    <a:gd name="connsiteY167" fmla="*/ 559252 h 1370149"/>
                    <a:gd name="connsiteX168" fmla="*/ 1062090 w 1703464"/>
                    <a:gd name="connsiteY168" fmla="*/ 571527 h 1370149"/>
                    <a:gd name="connsiteX169" fmla="*/ 1058486 w 1703464"/>
                    <a:gd name="connsiteY169" fmla="*/ 573453 h 1370149"/>
                    <a:gd name="connsiteX170" fmla="*/ 1037823 w 1703464"/>
                    <a:gd name="connsiteY170" fmla="*/ 583201 h 1370149"/>
                    <a:gd name="connsiteX171" fmla="*/ 1033979 w 1703464"/>
                    <a:gd name="connsiteY171" fmla="*/ 584766 h 1370149"/>
                    <a:gd name="connsiteX172" fmla="*/ 1012235 w 1703464"/>
                    <a:gd name="connsiteY172" fmla="*/ 592588 h 1370149"/>
                    <a:gd name="connsiteX173" fmla="*/ 1009112 w 1703464"/>
                    <a:gd name="connsiteY173" fmla="*/ 593431 h 1370149"/>
                    <a:gd name="connsiteX174" fmla="*/ 985446 w 1703464"/>
                    <a:gd name="connsiteY174" fmla="*/ 599327 h 1370149"/>
                    <a:gd name="connsiteX175" fmla="*/ 983644 w 1703464"/>
                    <a:gd name="connsiteY175" fmla="*/ 599689 h 1370149"/>
                    <a:gd name="connsiteX176" fmla="*/ 958176 w 1703464"/>
                    <a:gd name="connsiteY176" fmla="*/ 603419 h 1370149"/>
                    <a:gd name="connsiteX177" fmla="*/ 957455 w 1703464"/>
                    <a:gd name="connsiteY177" fmla="*/ 603419 h 1370149"/>
                    <a:gd name="connsiteX178" fmla="*/ 930425 w 1703464"/>
                    <a:gd name="connsiteY178" fmla="*/ 604743 h 1370149"/>
                    <a:gd name="connsiteX179" fmla="*/ 904116 w 1703464"/>
                    <a:gd name="connsiteY179" fmla="*/ 603419 h 1370149"/>
                    <a:gd name="connsiteX180" fmla="*/ 902434 w 1703464"/>
                    <a:gd name="connsiteY180" fmla="*/ 603299 h 1370149"/>
                    <a:gd name="connsiteX181" fmla="*/ 878648 w 1703464"/>
                    <a:gd name="connsiteY181" fmla="*/ 599809 h 1370149"/>
                    <a:gd name="connsiteX182" fmla="*/ 874684 w 1703464"/>
                    <a:gd name="connsiteY182" fmla="*/ 599087 h 1370149"/>
                    <a:gd name="connsiteX183" fmla="*/ 853781 w 1703464"/>
                    <a:gd name="connsiteY183" fmla="*/ 593912 h 1370149"/>
                    <a:gd name="connsiteX184" fmla="*/ 846332 w 1703464"/>
                    <a:gd name="connsiteY184" fmla="*/ 591746 h 1370149"/>
                    <a:gd name="connsiteX185" fmla="*/ 829514 w 1703464"/>
                    <a:gd name="connsiteY185" fmla="*/ 585728 h 1370149"/>
                    <a:gd name="connsiteX186" fmla="*/ 819062 w 1703464"/>
                    <a:gd name="connsiteY186" fmla="*/ 581396 h 1370149"/>
                    <a:gd name="connsiteX187" fmla="*/ 805608 w 1703464"/>
                    <a:gd name="connsiteY187" fmla="*/ 575017 h 1370149"/>
                    <a:gd name="connsiteX188" fmla="*/ 794075 w 1703464"/>
                    <a:gd name="connsiteY188" fmla="*/ 568880 h 1370149"/>
                    <a:gd name="connsiteX189" fmla="*/ 782182 w 1703464"/>
                    <a:gd name="connsiteY189" fmla="*/ 561779 h 1370149"/>
                    <a:gd name="connsiteX190" fmla="*/ 771490 w 1703464"/>
                    <a:gd name="connsiteY190" fmla="*/ 554679 h 1370149"/>
                    <a:gd name="connsiteX191" fmla="*/ 759357 w 1703464"/>
                    <a:gd name="connsiteY191" fmla="*/ 545653 h 1370149"/>
                    <a:gd name="connsiteX192" fmla="*/ 750587 w 1703464"/>
                    <a:gd name="connsiteY192" fmla="*/ 538432 h 1370149"/>
                    <a:gd name="connsiteX193" fmla="*/ 737973 w 1703464"/>
                    <a:gd name="connsiteY193" fmla="*/ 526999 h 1370149"/>
                    <a:gd name="connsiteX194" fmla="*/ 730645 w 1703464"/>
                    <a:gd name="connsiteY194" fmla="*/ 519658 h 1370149"/>
                    <a:gd name="connsiteX195" fmla="*/ 719232 w 1703464"/>
                    <a:gd name="connsiteY195" fmla="*/ 507021 h 1370149"/>
                    <a:gd name="connsiteX196" fmla="*/ 712024 w 1703464"/>
                    <a:gd name="connsiteY196" fmla="*/ 498116 h 1370149"/>
                    <a:gd name="connsiteX197" fmla="*/ 703135 w 1703464"/>
                    <a:gd name="connsiteY197" fmla="*/ 486201 h 1370149"/>
                    <a:gd name="connsiteX198" fmla="*/ 695927 w 1703464"/>
                    <a:gd name="connsiteY198" fmla="*/ 475370 h 1370149"/>
                    <a:gd name="connsiteX199" fmla="*/ 688959 w 1703464"/>
                    <a:gd name="connsiteY199" fmla="*/ 463697 h 1370149"/>
                    <a:gd name="connsiteX200" fmla="*/ 682712 w 1703464"/>
                    <a:gd name="connsiteY200" fmla="*/ 452023 h 1370149"/>
                    <a:gd name="connsiteX201" fmla="*/ 676465 w 1703464"/>
                    <a:gd name="connsiteY201" fmla="*/ 438785 h 1370149"/>
                    <a:gd name="connsiteX202" fmla="*/ 672020 w 1703464"/>
                    <a:gd name="connsiteY202" fmla="*/ 428074 h 1370149"/>
                    <a:gd name="connsiteX203" fmla="*/ 666014 w 1703464"/>
                    <a:gd name="connsiteY203" fmla="*/ 411346 h 1370149"/>
                    <a:gd name="connsiteX204" fmla="*/ 663731 w 1703464"/>
                    <a:gd name="connsiteY204" fmla="*/ 403764 h 1370149"/>
                    <a:gd name="connsiteX205" fmla="*/ 658566 w 1703464"/>
                    <a:gd name="connsiteY205" fmla="*/ 382944 h 1370149"/>
                    <a:gd name="connsiteX206" fmla="*/ 657845 w 1703464"/>
                    <a:gd name="connsiteY206" fmla="*/ 378972 h 1370149"/>
                    <a:gd name="connsiteX207" fmla="*/ 654361 w 1703464"/>
                    <a:gd name="connsiteY207" fmla="*/ 355264 h 1370149"/>
                    <a:gd name="connsiteX208" fmla="*/ 654241 w 1703464"/>
                    <a:gd name="connsiteY208" fmla="*/ 353579 h 1370149"/>
                    <a:gd name="connsiteX209" fmla="*/ 652919 w 1703464"/>
                    <a:gd name="connsiteY209" fmla="*/ 327223 h 1370149"/>
                    <a:gd name="connsiteX210" fmla="*/ 654241 w 1703464"/>
                    <a:gd name="connsiteY210" fmla="*/ 300867 h 1370149"/>
                    <a:gd name="connsiteX211" fmla="*/ 654361 w 1703464"/>
                    <a:gd name="connsiteY211" fmla="*/ 299182 h 1370149"/>
                    <a:gd name="connsiteX212" fmla="*/ 657845 w 1703464"/>
                    <a:gd name="connsiteY212" fmla="*/ 275354 h 1370149"/>
                    <a:gd name="connsiteX213" fmla="*/ 658566 w 1703464"/>
                    <a:gd name="connsiteY213" fmla="*/ 271382 h 1370149"/>
                    <a:gd name="connsiteX214" fmla="*/ 663731 w 1703464"/>
                    <a:gd name="connsiteY214" fmla="*/ 250562 h 1370149"/>
                    <a:gd name="connsiteX215" fmla="*/ 665894 w 1703464"/>
                    <a:gd name="connsiteY215" fmla="*/ 243101 h 1370149"/>
                    <a:gd name="connsiteX216" fmla="*/ 671900 w 1703464"/>
                    <a:gd name="connsiteY216" fmla="*/ 226252 h 1370149"/>
                    <a:gd name="connsiteX217" fmla="*/ 676225 w 1703464"/>
                    <a:gd name="connsiteY217" fmla="*/ 215782 h 1370149"/>
                    <a:gd name="connsiteX218" fmla="*/ 678387 w 1703464"/>
                    <a:gd name="connsiteY218" fmla="*/ 211209 h 1370149"/>
                    <a:gd name="connsiteX219" fmla="*/ 690761 w 1703464"/>
                    <a:gd name="connsiteY219" fmla="*/ 187380 h 1370149"/>
                    <a:gd name="connsiteX220" fmla="*/ 691962 w 1703464"/>
                    <a:gd name="connsiteY220" fmla="*/ 185334 h 1370149"/>
                    <a:gd name="connsiteX221" fmla="*/ 705297 w 1703464"/>
                    <a:gd name="connsiteY221" fmla="*/ 164996 h 1370149"/>
                    <a:gd name="connsiteX222" fmla="*/ 708180 w 1703464"/>
                    <a:gd name="connsiteY222" fmla="*/ 161024 h 1370149"/>
                    <a:gd name="connsiteX223" fmla="*/ 722116 w 1703464"/>
                    <a:gd name="connsiteY223" fmla="*/ 143815 h 1370149"/>
                    <a:gd name="connsiteX224" fmla="*/ 726320 w 1703464"/>
                    <a:gd name="connsiteY224" fmla="*/ 139121 h 1370149"/>
                    <a:gd name="connsiteX225" fmla="*/ 741937 w 1703464"/>
                    <a:gd name="connsiteY225" fmla="*/ 123356 h 1370149"/>
                    <a:gd name="connsiteX226" fmla="*/ 745662 w 1703464"/>
                    <a:gd name="connsiteY226" fmla="*/ 119986 h 1370149"/>
                    <a:gd name="connsiteX227" fmla="*/ 761279 w 1703464"/>
                    <a:gd name="connsiteY227" fmla="*/ 107109 h 1370149"/>
                    <a:gd name="connsiteX228" fmla="*/ 765964 w 1703464"/>
                    <a:gd name="connsiteY228" fmla="*/ 103619 h 1370149"/>
                    <a:gd name="connsiteX229" fmla="*/ 781821 w 1703464"/>
                    <a:gd name="connsiteY229" fmla="*/ 92787 h 1370149"/>
                    <a:gd name="connsiteX230" fmla="*/ 787588 w 1703464"/>
                    <a:gd name="connsiteY230" fmla="*/ 89297 h 1370149"/>
                    <a:gd name="connsiteX231" fmla="*/ 803565 w 1703464"/>
                    <a:gd name="connsiteY231" fmla="*/ 80392 h 1370149"/>
                    <a:gd name="connsiteX232" fmla="*/ 810413 w 1703464"/>
                    <a:gd name="connsiteY232" fmla="*/ 77022 h 1370149"/>
                    <a:gd name="connsiteX233" fmla="*/ 826150 w 1703464"/>
                    <a:gd name="connsiteY233" fmla="*/ 70042 h 1370149"/>
                    <a:gd name="connsiteX234" fmla="*/ 834199 w 1703464"/>
                    <a:gd name="connsiteY234" fmla="*/ 66913 h 1370149"/>
                    <a:gd name="connsiteX235" fmla="*/ 849456 w 1703464"/>
                    <a:gd name="connsiteY235" fmla="*/ 61738 h 1370149"/>
                    <a:gd name="connsiteX236" fmla="*/ 858946 w 1703464"/>
                    <a:gd name="connsiteY236" fmla="*/ 58970 h 1370149"/>
                    <a:gd name="connsiteX237" fmla="*/ 873603 w 1703464"/>
                    <a:gd name="connsiteY237" fmla="*/ 55480 h 1370149"/>
                    <a:gd name="connsiteX238" fmla="*/ 884414 w 1703464"/>
                    <a:gd name="connsiteY238" fmla="*/ 53434 h 1370149"/>
                    <a:gd name="connsiteX239" fmla="*/ 898230 w 1703464"/>
                    <a:gd name="connsiteY239" fmla="*/ 51508 h 1370149"/>
                    <a:gd name="connsiteX240" fmla="*/ 910483 w 1703464"/>
                    <a:gd name="connsiteY240" fmla="*/ 50305 h 1370149"/>
                    <a:gd name="connsiteX241" fmla="*/ 930185 w 1703464"/>
                    <a:gd name="connsiteY241" fmla="*/ 49342 h 1370149"/>
                    <a:gd name="connsiteX242" fmla="*/ 954812 w 1703464"/>
                    <a:gd name="connsiteY242" fmla="*/ 50425 h 1370149"/>
                    <a:gd name="connsiteX243" fmla="*/ 956254 w 1703464"/>
                    <a:gd name="connsiteY243" fmla="*/ 50425 h 1370149"/>
                    <a:gd name="connsiteX244" fmla="*/ 980280 w 1703464"/>
                    <a:gd name="connsiteY244" fmla="*/ 53795 h 1370149"/>
                    <a:gd name="connsiteX245" fmla="*/ 981601 w 1703464"/>
                    <a:gd name="connsiteY245" fmla="*/ 54036 h 1370149"/>
                    <a:gd name="connsiteX246" fmla="*/ 1005268 w 1703464"/>
                    <a:gd name="connsiteY246" fmla="*/ 59572 h 1370149"/>
                    <a:gd name="connsiteX247" fmla="*/ 1006349 w 1703464"/>
                    <a:gd name="connsiteY247" fmla="*/ 59933 h 1370149"/>
                    <a:gd name="connsiteX248" fmla="*/ 1029534 w 1703464"/>
                    <a:gd name="connsiteY248" fmla="*/ 67755 h 1370149"/>
                    <a:gd name="connsiteX249" fmla="*/ 1030375 w 1703464"/>
                    <a:gd name="connsiteY249" fmla="*/ 68116 h 1370149"/>
                    <a:gd name="connsiteX250" fmla="*/ 1052960 w 1703464"/>
                    <a:gd name="connsiteY250" fmla="*/ 78105 h 1370149"/>
                    <a:gd name="connsiteX251" fmla="*/ 1053561 w 1703464"/>
                    <a:gd name="connsiteY251" fmla="*/ 78346 h 1370149"/>
                    <a:gd name="connsiteX252" fmla="*/ 1075425 w 1703464"/>
                    <a:gd name="connsiteY252" fmla="*/ 90501 h 1370149"/>
                    <a:gd name="connsiteX253" fmla="*/ 1075425 w 1703464"/>
                    <a:gd name="connsiteY253" fmla="*/ 90501 h 1370149"/>
                    <a:gd name="connsiteX254" fmla="*/ 1116390 w 1703464"/>
                    <a:gd name="connsiteY254" fmla="*/ 121430 h 1370149"/>
                    <a:gd name="connsiteX255" fmla="*/ 1181982 w 1703464"/>
                    <a:gd name="connsiteY255" fmla="*/ 211088 h 1370149"/>
                    <a:gd name="connsiteX256" fmla="*/ 1182343 w 1703464"/>
                    <a:gd name="connsiteY256" fmla="*/ 211690 h 1370149"/>
                    <a:gd name="connsiteX257" fmla="*/ 1207210 w 1703464"/>
                    <a:gd name="connsiteY257" fmla="*/ 316753 h 1370149"/>
                    <a:gd name="connsiteX258" fmla="*/ 1207210 w 1703464"/>
                    <a:gd name="connsiteY258" fmla="*/ 326983 h 1370149"/>
                    <a:gd name="connsiteX259" fmla="*/ 1126001 w 1703464"/>
                    <a:gd name="connsiteY259" fmla="*/ 523268 h 1370149"/>
                    <a:gd name="connsiteX260" fmla="*/ 1105698 w 1703464"/>
                    <a:gd name="connsiteY260" fmla="*/ 541802 h 1370149"/>
                    <a:gd name="connsiteX261" fmla="*/ 1105458 w 1703464"/>
                    <a:gd name="connsiteY261" fmla="*/ 541922 h 137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</a:cxnLst>
                  <a:rect l="l" t="t" r="r" b="b"/>
                  <a:pathLst>
                    <a:path w="1703464" h="1370149">
                      <a:moveTo>
                        <a:pt x="1679210" y="777441"/>
                      </a:moveTo>
                      <a:lnTo>
                        <a:pt x="1685457" y="775636"/>
                      </a:lnTo>
                      <a:cubicBezTo>
                        <a:pt x="1696029" y="772507"/>
                        <a:pt x="1703237" y="762879"/>
                        <a:pt x="1703237" y="751927"/>
                      </a:cubicBezTo>
                      <a:lnTo>
                        <a:pt x="1703237" y="248155"/>
                      </a:lnTo>
                      <a:cubicBezTo>
                        <a:pt x="1703237" y="111321"/>
                        <a:pt x="1592114" y="0"/>
                        <a:pt x="1455524" y="0"/>
                      </a:cubicBezTo>
                      <a:cubicBezTo>
                        <a:pt x="1344762" y="0"/>
                        <a:pt x="1250818" y="73171"/>
                        <a:pt x="1219223" y="173661"/>
                      </a:cubicBezTo>
                      <a:cubicBezTo>
                        <a:pt x="1214658" y="164996"/>
                        <a:pt x="1209613" y="156571"/>
                        <a:pt x="1204327" y="148508"/>
                      </a:cubicBezTo>
                      <a:cubicBezTo>
                        <a:pt x="1203967" y="148027"/>
                        <a:pt x="1203726" y="147545"/>
                        <a:pt x="1203366" y="147064"/>
                      </a:cubicBezTo>
                      <a:cubicBezTo>
                        <a:pt x="1200963" y="143454"/>
                        <a:pt x="1198440" y="139843"/>
                        <a:pt x="1195918" y="136233"/>
                      </a:cubicBezTo>
                      <a:cubicBezTo>
                        <a:pt x="1195197" y="135270"/>
                        <a:pt x="1194596" y="134307"/>
                        <a:pt x="1193875" y="133344"/>
                      </a:cubicBezTo>
                      <a:cubicBezTo>
                        <a:pt x="1191473" y="130095"/>
                        <a:pt x="1189070" y="126966"/>
                        <a:pt x="1186547" y="123837"/>
                      </a:cubicBezTo>
                      <a:cubicBezTo>
                        <a:pt x="1185586" y="122754"/>
                        <a:pt x="1184745" y="121550"/>
                        <a:pt x="1183784" y="120347"/>
                      </a:cubicBezTo>
                      <a:cubicBezTo>
                        <a:pt x="1181141" y="117098"/>
                        <a:pt x="1178378" y="113969"/>
                        <a:pt x="1175615" y="110840"/>
                      </a:cubicBezTo>
                      <a:cubicBezTo>
                        <a:pt x="1174774" y="109997"/>
                        <a:pt x="1174054" y="109034"/>
                        <a:pt x="1173333" y="108192"/>
                      </a:cubicBezTo>
                      <a:cubicBezTo>
                        <a:pt x="1160238" y="93630"/>
                        <a:pt x="1145702" y="80271"/>
                        <a:pt x="1130205" y="68237"/>
                      </a:cubicBezTo>
                      <a:cubicBezTo>
                        <a:pt x="1129124" y="67394"/>
                        <a:pt x="1127923" y="66431"/>
                        <a:pt x="1126842" y="65589"/>
                      </a:cubicBezTo>
                      <a:cubicBezTo>
                        <a:pt x="1124439" y="63784"/>
                        <a:pt x="1122036" y="62099"/>
                        <a:pt x="1119514" y="60294"/>
                      </a:cubicBezTo>
                      <a:cubicBezTo>
                        <a:pt x="1117711" y="59090"/>
                        <a:pt x="1116030" y="57766"/>
                        <a:pt x="1114228" y="56563"/>
                      </a:cubicBezTo>
                      <a:cubicBezTo>
                        <a:pt x="1111825" y="54878"/>
                        <a:pt x="1109302" y="53314"/>
                        <a:pt x="1106780" y="51749"/>
                      </a:cubicBezTo>
                      <a:cubicBezTo>
                        <a:pt x="1104977" y="50666"/>
                        <a:pt x="1103296" y="49463"/>
                        <a:pt x="1101494" y="48259"/>
                      </a:cubicBezTo>
                      <a:cubicBezTo>
                        <a:pt x="1098851" y="46574"/>
                        <a:pt x="1096088" y="45010"/>
                        <a:pt x="1093325" y="43445"/>
                      </a:cubicBezTo>
                      <a:cubicBezTo>
                        <a:pt x="1091643" y="42482"/>
                        <a:pt x="1089961" y="41520"/>
                        <a:pt x="1088279" y="40557"/>
                      </a:cubicBezTo>
                      <a:cubicBezTo>
                        <a:pt x="1085396" y="38992"/>
                        <a:pt x="1082393" y="37428"/>
                        <a:pt x="1079389" y="35863"/>
                      </a:cubicBezTo>
                      <a:cubicBezTo>
                        <a:pt x="1077828" y="35141"/>
                        <a:pt x="1076386" y="34299"/>
                        <a:pt x="1074824" y="33577"/>
                      </a:cubicBezTo>
                      <a:cubicBezTo>
                        <a:pt x="1071701" y="32012"/>
                        <a:pt x="1068457" y="30568"/>
                        <a:pt x="1065214" y="29124"/>
                      </a:cubicBezTo>
                      <a:cubicBezTo>
                        <a:pt x="1063892" y="28522"/>
                        <a:pt x="1062451" y="27800"/>
                        <a:pt x="1061129" y="27198"/>
                      </a:cubicBezTo>
                      <a:cubicBezTo>
                        <a:pt x="1057765" y="25754"/>
                        <a:pt x="1054402" y="24310"/>
                        <a:pt x="1050918" y="22986"/>
                      </a:cubicBezTo>
                      <a:cubicBezTo>
                        <a:pt x="1049596" y="22505"/>
                        <a:pt x="1048395" y="22024"/>
                        <a:pt x="1047074" y="21542"/>
                      </a:cubicBezTo>
                      <a:cubicBezTo>
                        <a:pt x="1043590" y="20218"/>
                        <a:pt x="1039986" y="18894"/>
                        <a:pt x="1036382" y="17691"/>
                      </a:cubicBezTo>
                      <a:cubicBezTo>
                        <a:pt x="1035181" y="17330"/>
                        <a:pt x="1033979" y="16849"/>
                        <a:pt x="1032778" y="16488"/>
                      </a:cubicBezTo>
                      <a:cubicBezTo>
                        <a:pt x="1029174" y="15284"/>
                        <a:pt x="1025450" y="14201"/>
                        <a:pt x="1021726" y="13118"/>
                      </a:cubicBezTo>
                      <a:cubicBezTo>
                        <a:pt x="1020524" y="12757"/>
                        <a:pt x="1019323" y="12396"/>
                        <a:pt x="1018122" y="12155"/>
                      </a:cubicBezTo>
                      <a:cubicBezTo>
                        <a:pt x="1014398" y="11072"/>
                        <a:pt x="1010674" y="10109"/>
                        <a:pt x="1006949" y="9267"/>
                      </a:cubicBezTo>
                      <a:cubicBezTo>
                        <a:pt x="1005628" y="8906"/>
                        <a:pt x="1004427" y="8665"/>
                        <a:pt x="1003105" y="8424"/>
                      </a:cubicBezTo>
                      <a:cubicBezTo>
                        <a:pt x="999381" y="7582"/>
                        <a:pt x="995777" y="6739"/>
                        <a:pt x="992053" y="6138"/>
                      </a:cubicBezTo>
                      <a:cubicBezTo>
                        <a:pt x="990611" y="5897"/>
                        <a:pt x="989290" y="5656"/>
                        <a:pt x="987848" y="5416"/>
                      </a:cubicBezTo>
                      <a:cubicBezTo>
                        <a:pt x="984244" y="4814"/>
                        <a:pt x="980640" y="4212"/>
                        <a:pt x="977037" y="3610"/>
                      </a:cubicBezTo>
                      <a:cubicBezTo>
                        <a:pt x="975355" y="3370"/>
                        <a:pt x="973673" y="3129"/>
                        <a:pt x="971991" y="3009"/>
                      </a:cubicBezTo>
                      <a:cubicBezTo>
                        <a:pt x="968627" y="2527"/>
                        <a:pt x="965263" y="2166"/>
                        <a:pt x="961780" y="1805"/>
                      </a:cubicBezTo>
                      <a:cubicBezTo>
                        <a:pt x="959617" y="1565"/>
                        <a:pt x="957335" y="1444"/>
                        <a:pt x="955172" y="1324"/>
                      </a:cubicBezTo>
                      <a:cubicBezTo>
                        <a:pt x="952289" y="1083"/>
                        <a:pt x="949286" y="842"/>
                        <a:pt x="946403" y="722"/>
                      </a:cubicBezTo>
                      <a:cubicBezTo>
                        <a:pt x="942078" y="481"/>
                        <a:pt x="937753" y="481"/>
                        <a:pt x="933428" y="361"/>
                      </a:cubicBezTo>
                      <a:cubicBezTo>
                        <a:pt x="932587" y="361"/>
                        <a:pt x="931747" y="361"/>
                        <a:pt x="930785" y="361"/>
                      </a:cubicBezTo>
                      <a:lnTo>
                        <a:pt x="930545" y="361"/>
                      </a:lnTo>
                      <a:cubicBezTo>
                        <a:pt x="929704" y="361"/>
                        <a:pt x="928863" y="361"/>
                        <a:pt x="927902" y="361"/>
                      </a:cubicBezTo>
                      <a:cubicBezTo>
                        <a:pt x="923578" y="361"/>
                        <a:pt x="919253" y="361"/>
                        <a:pt x="915048" y="722"/>
                      </a:cubicBezTo>
                      <a:cubicBezTo>
                        <a:pt x="915048" y="722"/>
                        <a:pt x="915048" y="722"/>
                        <a:pt x="914928" y="722"/>
                      </a:cubicBezTo>
                      <a:cubicBezTo>
                        <a:pt x="914808" y="722"/>
                        <a:pt x="914568" y="722"/>
                        <a:pt x="914448" y="722"/>
                      </a:cubicBezTo>
                      <a:cubicBezTo>
                        <a:pt x="912405" y="722"/>
                        <a:pt x="910483" y="963"/>
                        <a:pt x="908441" y="1203"/>
                      </a:cubicBezTo>
                      <a:cubicBezTo>
                        <a:pt x="905197" y="1444"/>
                        <a:pt x="901834" y="1685"/>
                        <a:pt x="898590" y="1926"/>
                      </a:cubicBezTo>
                      <a:cubicBezTo>
                        <a:pt x="896187" y="2166"/>
                        <a:pt x="893785" y="2527"/>
                        <a:pt x="891382" y="2768"/>
                      </a:cubicBezTo>
                      <a:cubicBezTo>
                        <a:pt x="888499" y="3129"/>
                        <a:pt x="885736" y="3490"/>
                        <a:pt x="882853" y="3851"/>
                      </a:cubicBezTo>
                      <a:cubicBezTo>
                        <a:pt x="880450" y="4212"/>
                        <a:pt x="877927" y="4694"/>
                        <a:pt x="875525" y="5055"/>
                      </a:cubicBezTo>
                      <a:cubicBezTo>
                        <a:pt x="872762" y="5536"/>
                        <a:pt x="869999" y="6017"/>
                        <a:pt x="867236" y="6499"/>
                      </a:cubicBezTo>
                      <a:cubicBezTo>
                        <a:pt x="864833" y="6980"/>
                        <a:pt x="862550" y="7462"/>
                        <a:pt x="860268" y="7943"/>
                      </a:cubicBezTo>
                      <a:cubicBezTo>
                        <a:pt x="857385" y="8545"/>
                        <a:pt x="854622" y="9267"/>
                        <a:pt x="851738" y="9868"/>
                      </a:cubicBezTo>
                      <a:cubicBezTo>
                        <a:pt x="849576" y="10350"/>
                        <a:pt x="847534" y="10952"/>
                        <a:pt x="845371" y="11553"/>
                      </a:cubicBezTo>
                      <a:cubicBezTo>
                        <a:pt x="842248" y="12396"/>
                        <a:pt x="839245" y="13238"/>
                        <a:pt x="836121" y="14201"/>
                      </a:cubicBezTo>
                      <a:cubicBezTo>
                        <a:pt x="834319" y="14682"/>
                        <a:pt x="832517" y="15284"/>
                        <a:pt x="830835" y="15886"/>
                      </a:cubicBezTo>
                      <a:cubicBezTo>
                        <a:pt x="827352" y="16969"/>
                        <a:pt x="823988" y="18172"/>
                        <a:pt x="820624" y="19376"/>
                      </a:cubicBezTo>
                      <a:cubicBezTo>
                        <a:pt x="819303" y="19857"/>
                        <a:pt x="817981" y="20339"/>
                        <a:pt x="816660" y="20820"/>
                      </a:cubicBezTo>
                      <a:cubicBezTo>
                        <a:pt x="812695" y="22264"/>
                        <a:pt x="808851" y="23829"/>
                        <a:pt x="804887" y="25514"/>
                      </a:cubicBezTo>
                      <a:cubicBezTo>
                        <a:pt x="804166" y="25875"/>
                        <a:pt x="803445" y="26115"/>
                        <a:pt x="802724" y="26476"/>
                      </a:cubicBezTo>
                      <a:cubicBezTo>
                        <a:pt x="764522" y="42723"/>
                        <a:pt x="729444" y="66191"/>
                        <a:pt x="699531" y="96157"/>
                      </a:cubicBezTo>
                      <a:cubicBezTo>
                        <a:pt x="645832" y="149832"/>
                        <a:pt x="613276" y="219031"/>
                        <a:pt x="605587" y="293646"/>
                      </a:cubicBezTo>
                      <a:cubicBezTo>
                        <a:pt x="605587" y="293767"/>
                        <a:pt x="605587" y="294007"/>
                        <a:pt x="605587" y="294128"/>
                      </a:cubicBezTo>
                      <a:cubicBezTo>
                        <a:pt x="605107" y="298821"/>
                        <a:pt x="604746" y="303515"/>
                        <a:pt x="604506" y="308329"/>
                      </a:cubicBezTo>
                      <a:cubicBezTo>
                        <a:pt x="604506" y="309171"/>
                        <a:pt x="604386" y="310014"/>
                        <a:pt x="604266" y="310856"/>
                      </a:cubicBezTo>
                      <a:cubicBezTo>
                        <a:pt x="604026" y="316392"/>
                        <a:pt x="603785" y="321928"/>
                        <a:pt x="603785" y="327464"/>
                      </a:cubicBezTo>
                      <a:cubicBezTo>
                        <a:pt x="603785" y="480545"/>
                        <a:pt x="479448" y="605104"/>
                        <a:pt x="326640" y="605104"/>
                      </a:cubicBezTo>
                      <a:cubicBezTo>
                        <a:pt x="173832" y="605104"/>
                        <a:pt x="49495" y="480545"/>
                        <a:pt x="49495" y="327464"/>
                      </a:cubicBezTo>
                      <a:cubicBezTo>
                        <a:pt x="49495" y="174383"/>
                        <a:pt x="173832" y="49824"/>
                        <a:pt x="326640" y="49824"/>
                      </a:cubicBezTo>
                      <a:cubicBezTo>
                        <a:pt x="395716" y="49824"/>
                        <a:pt x="461909" y="75458"/>
                        <a:pt x="512965" y="121911"/>
                      </a:cubicBezTo>
                      <a:cubicBezTo>
                        <a:pt x="523056" y="131058"/>
                        <a:pt x="538673" y="130336"/>
                        <a:pt x="547924" y="120227"/>
                      </a:cubicBezTo>
                      <a:cubicBezTo>
                        <a:pt x="557054" y="110117"/>
                        <a:pt x="556333" y="94472"/>
                        <a:pt x="546242" y="85206"/>
                      </a:cubicBezTo>
                      <a:cubicBezTo>
                        <a:pt x="486056" y="30448"/>
                        <a:pt x="408090" y="241"/>
                        <a:pt x="326640" y="241"/>
                      </a:cubicBezTo>
                      <a:cubicBezTo>
                        <a:pt x="146561" y="241"/>
                        <a:pt x="0" y="147064"/>
                        <a:pt x="0" y="327464"/>
                      </a:cubicBezTo>
                      <a:cubicBezTo>
                        <a:pt x="0" y="507864"/>
                        <a:pt x="146561" y="654687"/>
                        <a:pt x="326640" y="654687"/>
                      </a:cubicBezTo>
                      <a:cubicBezTo>
                        <a:pt x="462510" y="654687"/>
                        <a:pt x="579278" y="571046"/>
                        <a:pt x="628412" y="452504"/>
                      </a:cubicBezTo>
                      <a:cubicBezTo>
                        <a:pt x="644630" y="491737"/>
                        <a:pt x="668537" y="527842"/>
                        <a:pt x="699531" y="558771"/>
                      </a:cubicBezTo>
                      <a:cubicBezTo>
                        <a:pt x="753110" y="612445"/>
                        <a:pt x="822186" y="645180"/>
                        <a:pt x="896668" y="652882"/>
                      </a:cubicBezTo>
                      <a:cubicBezTo>
                        <a:pt x="896908" y="652882"/>
                        <a:pt x="897028" y="652882"/>
                        <a:pt x="897269" y="652882"/>
                      </a:cubicBezTo>
                      <a:cubicBezTo>
                        <a:pt x="901954" y="653363"/>
                        <a:pt x="906639" y="653724"/>
                        <a:pt x="911324" y="653965"/>
                      </a:cubicBezTo>
                      <a:cubicBezTo>
                        <a:pt x="912165" y="653965"/>
                        <a:pt x="913006" y="654085"/>
                        <a:pt x="913847" y="654206"/>
                      </a:cubicBezTo>
                      <a:cubicBezTo>
                        <a:pt x="919373" y="654446"/>
                        <a:pt x="924899" y="654687"/>
                        <a:pt x="930425" y="654687"/>
                      </a:cubicBezTo>
                      <a:cubicBezTo>
                        <a:pt x="930425" y="654687"/>
                        <a:pt x="930545" y="654687"/>
                        <a:pt x="930665" y="654687"/>
                      </a:cubicBezTo>
                      <a:cubicBezTo>
                        <a:pt x="930665" y="654687"/>
                        <a:pt x="930665" y="654687"/>
                        <a:pt x="930665" y="654687"/>
                      </a:cubicBezTo>
                      <a:cubicBezTo>
                        <a:pt x="932708" y="654687"/>
                        <a:pt x="934750" y="654567"/>
                        <a:pt x="936912" y="654567"/>
                      </a:cubicBezTo>
                      <a:cubicBezTo>
                        <a:pt x="940276" y="654567"/>
                        <a:pt x="943640" y="654567"/>
                        <a:pt x="947003" y="654326"/>
                      </a:cubicBezTo>
                      <a:cubicBezTo>
                        <a:pt x="950127" y="654206"/>
                        <a:pt x="953130" y="653845"/>
                        <a:pt x="956133" y="653604"/>
                      </a:cubicBezTo>
                      <a:cubicBezTo>
                        <a:pt x="958536" y="653363"/>
                        <a:pt x="960939" y="653243"/>
                        <a:pt x="963341" y="653002"/>
                      </a:cubicBezTo>
                      <a:cubicBezTo>
                        <a:pt x="965984" y="652762"/>
                        <a:pt x="968627" y="652401"/>
                        <a:pt x="971270" y="652039"/>
                      </a:cubicBezTo>
                      <a:cubicBezTo>
                        <a:pt x="974033" y="651678"/>
                        <a:pt x="976916" y="651438"/>
                        <a:pt x="979679" y="650956"/>
                      </a:cubicBezTo>
                      <a:cubicBezTo>
                        <a:pt x="981722" y="650595"/>
                        <a:pt x="983644" y="650234"/>
                        <a:pt x="985686" y="649873"/>
                      </a:cubicBezTo>
                      <a:cubicBezTo>
                        <a:pt x="989050" y="649271"/>
                        <a:pt x="992534" y="648790"/>
                        <a:pt x="995897" y="648068"/>
                      </a:cubicBezTo>
                      <a:cubicBezTo>
                        <a:pt x="997219" y="647827"/>
                        <a:pt x="998540" y="647466"/>
                        <a:pt x="999862" y="647226"/>
                      </a:cubicBezTo>
                      <a:cubicBezTo>
                        <a:pt x="1003946" y="646383"/>
                        <a:pt x="1007911" y="645420"/>
                        <a:pt x="1011995" y="644458"/>
                      </a:cubicBezTo>
                      <a:cubicBezTo>
                        <a:pt x="1012596" y="644337"/>
                        <a:pt x="1013196" y="644097"/>
                        <a:pt x="1013797" y="643976"/>
                      </a:cubicBezTo>
                      <a:cubicBezTo>
                        <a:pt x="1054161" y="633386"/>
                        <a:pt x="1092123" y="615093"/>
                        <a:pt x="1125760" y="589820"/>
                      </a:cubicBezTo>
                      <a:cubicBezTo>
                        <a:pt x="1126962" y="588978"/>
                        <a:pt x="1128043" y="588015"/>
                        <a:pt x="1129244" y="587052"/>
                      </a:cubicBezTo>
                      <a:cubicBezTo>
                        <a:pt x="1132127" y="584886"/>
                        <a:pt x="1135011" y="582599"/>
                        <a:pt x="1137774" y="580313"/>
                      </a:cubicBezTo>
                      <a:cubicBezTo>
                        <a:pt x="1158436" y="563223"/>
                        <a:pt x="1177057" y="543727"/>
                        <a:pt x="1193034" y="522185"/>
                      </a:cubicBezTo>
                      <a:cubicBezTo>
                        <a:pt x="1193275" y="521944"/>
                        <a:pt x="1193395" y="521704"/>
                        <a:pt x="1193635" y="521343"/>
                      </a:cubicBezTo>
                      <a:cubicBezTo>
                        <a:pt x="1196518" y="517371"/>
                        <a:pt x="1199401" y="513279"/>
                        <a:pt x="1202164" y="509188"/>
                      </a:cubicBezTo>
                      <a:cubicBezTo>
                        <a:pt x="1202765" y="508345"/>
                        <a:pt x="1203246" y="507503"/>
                        <a:pt x="1203726" y="506660"/>
                      </a:cubicBezTo>
                      <a:cubicBezTo>
                        <a:pt x="1206129" y="503050"/>
                        <a:pt x="1208411" y="499440"/>
                        <a:pt x="1210694" y="495709"/>
                      </a:cubicBezTo>
                      <a:cubicBezTo>
                        <a:pt x="1211174" y="494866"/>
                        <a:pt x="1211655" y="493904"/>
                        <a:pt x="1212256" y="493061"/>
                      </a:cubicBezTo>
                      <a:cubicBezTo>
                        <a:pt x="1214418" y="489330"/>
                        <a:pt x="1216580" y="485600"/>
                        <a:pt x="1218623" y="481749"/>
                      </a:cubicBezTo>
                      <a:cubicBezTo>
                        <a:pt x="1218983" y="481147"/>
                        <a:pt x="1219223" y="480545"/>
                        <a:pt x="1219584" y="479943"/>
                      </a:cubicBezTo>
                      <a:cubicBezTo>
                        <a:pt x="1241808" y="437942"/>
                        <a:pt x="1255023" y="390646"/>
                        <a:pt x="1257065" y="340341"/>
                      </a:cubicBezTo>
                      <a:cubicBezTo>
                        <a:pt x="1257065" y="340100"/>
                        <a:pt x="1257065" y="339860"/>
                        <a:pt x="1257065" y="339619"/>
                      </a:cubicBezTo>
                      <a:lnTo>
                        <a:pt x="1257065" y="337573"/>
                      </a:lnTo>
                      <a:cubicBezTo>
                        <a:pt x="1257065" y="334203"/>
                        <a:pt x="1257305" y="330713"/>
                        <a:pt x="1257305" y="327344"/>
                      </a:cubicBezTo>
                      <a:cubicBezTo>
                        <a:pt x="1257305" y="323974"/>
                        <a:pt x="1257185" y="320484"/>
                        <a:pt x="1257065" y="317114"/>
                      </a:cubicBezTo>
                      <a:lnTo>
                        <a:pt x="1257065" y="248396"/>
                      </a:lnTo>
                      <a:cubicBezTo>
                        <a:pt x="1257065" y="138880"/>
                        <a:pt x="1345963" y="49703"/>
                        <a:pt x="1455403" y="49703"/>
                      </a:cubicBezTo>
                      <a:cubicBezTo>
                        <a:pt x="1564844" y="49703"/>
                        <a:pt x="1653742" y="138880"/>
                        <a:pt x="1653742" y="248396"/>
                      </a:cubicBezTo>
                      <a:lnTo>
                        <a:pt x="1653742" y="734116"/>
                      </a:lnTo>
                      <a:cubicBezTo>
                        <a:pt x="1563883" y="765647"/>
                        <a:pt x="1494687" y="833161"/>
                        <a:pt x="1459969" y="917765"/>
                      </a:cubicBezTo>
                      <a:cubicBezTo>
                        <a:pt x="1410834" y="799224"/>
                        <a:pt x="1294066" y="715703"/>
                        <a:pt x="1158196" y="715703"/>
                      </a:cubicBezTo>
                      <a:cubicBezTo>
                        <a:pt x="1144501" y="715703"/>
                        <a:pt x="1133449" y="726775"/>
                        <a:pt x="1133449" y="740494"/>
                      </a:cubicBezTo>
                      <a:cubicBezTo>
                        <a:pt x="1133449" y="754214"/>
                        <a:pt x="1144501" y="765286"/>
                        <a:pt x="1158196" y="765286"/>
                      </a:cubicBezTo>
                      <a:cubicBezTo>
                        <a:pt x="1311005" y="765286"/>
                        <a:pt x="1435341" y="889845"/>
                        <a:pt x="1435341" y="1042926"/>
                      </a:cubicBezTo>
                      <a:cubicBezTo>
                        <a:pt x="1435341" y="1196007"/>
                        <a:pt x="1311005" y="1320566"/>
                        <a:pt x="1158196" y="1320566"/>
                      </a:cubicBezTo>
                      <a:lnTo>
                        <a:pt x="856904" y="1320566"/>
                      </a:lnTo>
                      <a:cubicBezTo>
                        <a:pt x="856904" y="1320566"/>
                        <a:pt x="856664" y="1320566"/>
                        <a:pt x="856544" y="1320566"/>
                      </a:cubicBezTo>
                      <a:cubicBezTo>
                        <a:pt x="856544" y="1320566"/>
                        <a:pt x="856303" y="1320566"/>
                        <a:pt x="856183" y="1320566"/>
                      </a:cubicBezTo>
                      <a:cubicBezTo>
                        <a:pt x="703375" y="1320566"/>
                        <a:pt x="579038" y="1196007"/>
                        <a:pt x="579038" y="1042926"/>
                      </a:cubicBezTo>
                      <a:cubicBezTo>
                        <a:pt x="579038" y="889845"/>
                        <a:pt x="703375" y="765286"/>
                        <a:pt x="856183" y="765286"/>
                      </a:cubicBezTo>
                      <a:cubicBezTo>
                        <a:pt x="1000703" y="765286"/>
                        <a:pt x="1119754" y="876607"/>
                        <a:pt x="1132248" y="1018135"/>
                      </a:cubicBezTo>
                      <a:lnTo>
                        <a:pt x="856183" y="1018135"/>
                      </a:lnTo>
                      <a:cubicBezTo>
                        <a:pt x="842488" y="1018135"/>
                        <a:pt x="831436" y="1029207"/>
                        <a:pt x="831436" y="1042926"/>
                      </a:cubicBezTo>
                      <a:cubicBezTo>
                        <a:pt x="831436" y="1056646"/>
                        <a:pt x="842488" y="1067718"/>
                        <a:pt x="856183" y="1067718"/>
                      </a:cubicBezTo>
                      <a:lnTo>
                        <a:pt x="1158076" y="1067718"/>
                      </a:lnTo>
                      <a:cubicBezTo>
                        <a:pt x="1171771" y="1067718"/>
                        <a:pt x="1182823" y="1056646"/>
                        <a:pt x="1182823" y="1042926"/>
                      </a:cubicBezTo>
                      <a:cubicBezTo>
                        <a:pt x="1182823" y="862526"/>
                        <a:pt x="1036262" y="715703"/>
                        <a:pt x="856183" y="715703"/>
                      </a:cubicBezTo>
                      <a:cubicBezTo>
                        <a:pt x="676105" y="715703"/>
                        <a:pt x="529543" y="862526"/>
                        <a:pt x="529543" y="1042926"/>
                      </a:cubicBezTo>
                      <a:lnTo>
                        <a:pt x="529543" y="1285064"/>
                      </a:lnTo>
                      <a:cubicBezTo>
                        <a:pt x="529543" y="1294451"/>
                        <a:pt x="521855" y="1302153"/>
                        <a:pt x="512485" y="1302153"/>
                      </a:cubicBezTo>
                      <a:cubicBezTo>
                        <a:pt x="503114" y="1302153"/>
                        <a:pt x="495426" y="1294451"/>
                        <a:pt x="495426" y="1285064"/>
                      </a:cubicBezTo>
                      <a:lnTo>
                        <a:pt x="495426" y="963858"/>
                      </a:lnTo>
                      <a:cubicBezTo>
                        <a:pt x="495426" y="827024"/>
                        <a:pt x="384303" y="715703"/>
                        <a:pt x="247713" y="715703"/>
                      </a:cubicBezTo>
                      <a:cubicBezTo>
                        <a:pt x="111122" y="715703"/>
                        <a:pt x="0" y="827024"/>
                        <a:pt x="0" y="963858"/>
                      </a:cubicBezTo>
                      <a:lnTo>
                        <a:pt x="0" y="1251006"/>
                      </a:lnTo>
                      <a:cubicBezTo>
                        <a:pt x="0" y="1264726"/>
                        <a:pt x="11052" y="1275797"/>
                        <a:pt x="24747" y="1275797"/>
                      </a:cubicBezTo>
                      <a:cubicBezTo>
                        <a:pt x="38442" y="1275797"/>
                        <a:pt x="49495" y="1264726"/>
                        <a:pt x="49495" y="1251006"/>
                      </a:cubicBezTo>
                      <a:lnTo>
                        <a:pt x="49495" y="963858"/>
                      </a:lnTo>
                      <a:cubicBezTo>
                        <a:pt x="49495" y="854343"/>
                        <a:pt x="138392" y="765165"/>
                        <a:pt x="247833" y="765165"/>
                      </a:cubicBezTo>
                      <a:cubicBezTo>
                        <a:pt x="357274" y="765165"/>
                        <a:pt x="446172" y="854343"/>
                        <a:pt x="446172" y="963858"/>
                      </a:cubicBezTo>
                      <a:lnTo>
                        <a:pt x="446172" y="1285064"/>
                      </a:lnTo>
                      <a:cubicBezTo>
                        <a:pt x="446172" y="1321770"/>
                        <a:pt x="475964" y="1351736"/>
                        <a:pt x="512725" y="1351736"/>
                      </a:cubicBezTo>
                      <a:cubicBezTo>
                        <a:pt x="549485" y="1351736"/>
                        <a:pt x="579278" y="1321890"/>
                        <a:pt x="579278" y="1285064"/>
                      </a:cubicBezTo>
                      <a:lnTo>
                        <a:pt x="579278" y="1215744"/>
                      </a:lnTo>
                      <a:cubicBezTo>
                        <a:pt x="637062" y="1308411"/>
                        <a:pt x="739655" y="1370149"/>
                        <a:pt x="856424" y="1370149"/>
                      </a:cubicBezTo>
                      <a:cubicBezTo>
                        <a:pt x="856424" y="1370149"/>
                        <a:pt x="856664" y="1370149"/>
                        <a:pt x="856784" y="1370149"/>
                      </a:cubicBezTo>
                      <a:cubicBezTo>
                        <a:pt x="856784" y="1370149"/>
                        <a:pt x="857024" y="1370149"/>
                        <a:pt x="857144" y="1370149"/>
                      </a:cubicBezTo>
                      <a:lnTo>
                        <a:pt x="1158436" y="1370149"/>
                      </a:lnTo>
                      <a:cubicBezTo>
                        <a:pt x="1292264" y="1370149"/>
                        <a:pt x="1407471" y="1289035"/>
                        <a:pt x="1457926" y="1173503"/>
                      </a:cubicBezTo>
                      <a:cubicBezTo>
                        <a:pt x="1494206" y="1266771"/>
                        <a:pt x="1572052" y="1340424"/>
                        <a:pt x="1671882" y="1369187"/>
                      </a:cubicBezTo>
                      <a:cubicBezTo>
                        <a:pt x="1674165" y="1369909"/>
                        <a:pt x="1676447" y="1370149"/>
                        <a:pt x="1678730" y="1370149"/>
                      </a:cubicBezTo>
                      <a:cubicBezTo>
                        <a:pt x="1689421" y="1370149"/>
                        <a:pt x="1699392" y="1363049"/>
                        <a:pt x="1702516" y="1352218"/>
                      </a:cubicBezTo>
                      <a:cubicBezTo>
                        <a:pt x="1706240" y="1339100"/>
                        <a:pt x="1698671" y="1325380"/>
                        <a:pt x="1685577" y="1321529"/>
                      </a:cubicBezTo>
                      <a:cubicBezTo>
                        <a:pt x="1571451" y="1288674"/>
                        <a:pt x="1491083" y="1186741"/>
                        <a:pt x="1485437" y="1067958"/>
                      </a:cubicBezTo>
                      <a:cubicBezTo>
                        <a:pt x="1485196" y="1063385"/>
                        <a:pt x="1485076" y="1047499"/>
                        <a:pt x="1485076" y="1042806"/>
                      </a:cubicBezTo>
                      <a:cubicBezTo>
                        <a:pt x="1485076" y="920533"/>
                        <a:pt x="1563282" y="813906"/>
                        <a:pt x="1679450" y="777682"/>
                      </a:cubicBezTo>
                      <a:close/>
                      <a:moveTo>
                        <a:pt x="1105938" y="542042"/>
                      </a:moveTo>
                      <a:cubicBezTo>
                        <a:pt x="1099091" y="547578"/>
                        <a:pt x="1092123" y="552874"/>
                        <a:pt x="1084915" y="557687"/>
                      </a:cubicBezTo>
                      <a:cubicBezTo>
                        <a:pt x="1084195" y="558169"/>
                        <a:pt x="1083354" y="558650"/>
                        <a:pt x="1082513" y="559252"/>
                      </a:cubicBezTo>
                      <a:cubicBezTo>
                        <a:pt x="1075905" y="563584"/>
                        <a:pt x="1069058" y="567676"/>
                        <a:pt x="1062090" y="571527"/>
                      </a:cubicBezTo>
                      <a:cubicBezTo>
                        <a:pt x="1060889" y="572129"/>
                        <a:pt x="1059688" y="572731"/>
                        <a:pt x="1058486" y="573453"/>
                      </a:cubicBezTo>
                      <a:cubicBezTo>
                        <a:pt x="1051759" y="576943"/>
                        <a:pt x="1044911" y="580313"/>
                        <a:pt x="1037823" y="583201"/>
                      </a:cubicBezTo>
                      <a:cubicBezTo>
                        <a:pt x="1036502" y="583682"/>
                        <a:pt x="1035301" y="584164"/>
                        <a:pt x="1033979" y="584766"/>
                      </a:cubicBezTo>
                      <a:cubicBezTo>
                        <a:pt x="1026771" y="587654"/>
                        <a:pt x="1019563" y="590301"/>
                        <a:pt x="1012235" y="592588"/>
                      </a:cubicBezTo>
                      <a:cubicBezTo>
                        <a:pt x="1011274" y="592949"/>
                        <a:pt x="1010193" y="593190"/>
                        <a:pt x="1009112" y="593431"/>
                      </a:cubicBezTo>
                      <a:cubicBezTo>
                        <a:pt x="1001303" y="595717"/>
                        <a:pt x="993495" y="597763"/>
                        <a:pt x="985446" y="599327"/>
                      </a:cubicBezTo>
                      <a:cubicBezTo>
                        <a:pt x="984845" y="599448"/>
                        <a:pt x="984244" y="599568"/>
                        <a:pt x="983644" y="599689"/>
                      </a:cubicBezTo>
                      <a:cubicBezTo>
                        <a:pt x="975234" y="601373"/>
                        <a:pt x="966705" y="602577"/>
                        <a:pt x="958176" y="603419"/>
                      </a:cubicBezTo>
                      <a:cubicBezTo>
                        <a:pt x="957935" y="603419"/>
                        <a:pt x="957695" y="603419"/>
                        <a:pt x="957455" y="603419"/>
                      </a:cubicBezTo>
                      <a:cubicBezTo>
                        <a:pt x="948565" y="604262"/>
                        <a:pt x="939555" y="604743"/>
                        <a:pt x="930425" y="604743"/>
                      </a:cubicBezTo>
                      <a:cubicBezTo>
                        <a:pt x="921295" y="604743"/>
                        <a:pt x="912766" y="604262"/>
                        <a:pt x="904116" y="603419"/>
                      </a:cubicBezTo>
                      <a:cubicBezTo>
                        <a:pt x="903515" y="603419"/>
                        <a:pt x="903035" y="603419"/>
                        <a:pt x="902434" y="603299"/>
                      </a:cubicBezTo>
                      <a:cubicBezTo>
                        <a:pt x="894385" y="602457"/>
                        <a:pt x="886457" y="601253"/>
                        <a:pt x="878648" y="599809"/>
                      </a:cubicBezTo>
                      <a:cubicBezTo>
                        <a:pt x="877327" y="599568"/>
                        <a:pt x="876005" y="599327"/>
                        <a:pt x="874684" y="599087"/>
                      </a:cubicBezTo>
                      <a:cubicBezTo>
                        <a:pt x="867596" y="597643"/>
                        <a:pt x="860748" y="595837"/>
                        <a:pt x="853781" y="593912"/>
                      </a:cubicBezTo>
                      <a:cubicBezTo>
                        <a:pt x="851258" y="593190"/>
                        <a:pt x="848855" y="592468"/>
                        <a:pt x="846332" y="591746"/>
                      </a:cubicBezTo>
                      <a:cubicBezTo>
                        <a:pt x="840686" y="589940"/>
                        <a:pt x="835040" y="587895"/>
                        <a:pt x="829514" y="585728"/>
                      </a:cubicBezTo>
                      <a:cubicBezTo>
                        <a:pt x="826030" y="584404"/>
                        <a:pt x="822546" y="582960"/>
                        <a:pt x="819062" y="581396"/>
                      </a:cubicBezTo>
                      <a:cubicBezTo>
                        <a:pt x="814497" y="579350"/>
                        <a:pt x="810053" y="577304"/>
                        <a:pt x="805608" y="575017"/>
                      </a:cubicBezTo>
                      <a:cubicBezTo>
                        <a:pt x="801763" y="573092"/>
                        <a:pt x="797919" y="571046"/>
                        <a:pt x="794075" y="568880"/>
                      </a:cubicBezTo>
                      <a:cubicBezTo>
                        <a:pt x="789990" y="566593"/>
                        <a:pt x="786026" y="564186"/>
                        <a:pt x="782182" y="561779"/>
                      </a:cubicBezTo>
                      <a:cubicBezTo>
                        <a:pt x="778578" y="559493"/>
                        <a:pt x="774974" y="557086"/>
                        <a:pt x="771490" y="554679"/>
                      </a:cubicBezTo>
                      <a:cubicBezTo>
                        <a:pt x="767405" y="551791"/>
                        <a:pt x="763321" y="548782"/>
                        <a:pt x="759357" y="545653"/>
                      </a:cubicBezTo>
                      <a:cubicBezTo>
                        <a:pt x="756353" y="543366"/>
                        <a:pt x="753470" y="540959"/>
                        <a:pt x="750587" y="538432"/>
                      </a:cubicBezTo>
                      <a:cubicBezTo>
                        <a:pt x="746262" y="534822"/>
                        <a:pt x="742058" y="530970"/>
                        <a:pt x="737973" y="526999"/>
                      </a:cubicBezTo>
                      <a:cubicBezTo>
                        <a:pt x="735450" y="524592"/>
                        <a:pt x="733048" y="522185"/>
                        <a:pt x="730645" y="519658"/>
                      </a:cubicBezTo>
                      <a:cubicBezTo>
                        <a:pt x="726681" y="515566"/>
                        <a:pt x="722957" y="511354"/>
                        <a:pt x="719232" y="507021"/>
                      </a:cubicBezTo>
                      <a:cubicBezTo>
                        <a:pt x="716710" y="504133"/>
                        <a:pt x="714307" y="501124"/>
                        <a:pt x="712024" y="498116"/>
                      </a:cubicBezTo>
                      <a:cubicBezTo>
                        <a:pt x="708901" y="494144"/>
                        <a:pt x="706018" y="490173"/>
                        <a:pt x="703135" y="486201"/>
                      </a:cubicBezTo>
                      <a:cubicBezTo>
                        <a:pt x="700612" y="482711"/>
                        <a:pt x="698209" y="478981"/>
                        <a:pt x="695927" y="475370"/>
                      </a:cubicBezTo>
                      <a:cubicBezTo>
                        <a:pt x="693524" y="471519"/>
                        <a:pt x="691121" y="467668"/>
                        <a:pt x="688959" y="463697"/>
                      </a:cubicBezTo>
                      <a:cubicBezTo>
                        <a:pt x="686797" y="459845"/>
                        <a:pt x="684634" y="455994"/>
                        <a:pt x="682712" y="452023"/>
                      </a:cubicBezTo>
                      <a:cubicBezTo>
                        <a:pt x="680550" y="447690"/>
                        <a:pt x="678387" y="443238"/>
                        <a:pt x="676465" y="438785"/>
                      </a:cubicBezTo>
                      <a:cubicBezTo>
                        <a:pt x="674904" y="435295"/>
                        <a:pt x="673462" y="431684"/>
                        <a:pt x="672020" y="428074"/>
                      </a:cubicBezTo>
                      <a:cubicBezTo>
                        <a:pt x="669858" y="422538"/>
                        <a:pt x="667816" y="417002"/>
                        <a:pt x="666014" y="411346"/>
                      </a:cubicBezTo>
                      <a:cubicBezTo>
                        <a:pt x="665173" y="408818"/>
                        <a:pt x="664452" y="406291"/>
                        <a:pt x="663731" y="403764"/>
                      </a:cubicBezTo>
                      <a:cubicBezTo>
                        <a:pt x="661809" y="396904"/>
                        <a:pt x="660007" y="390044"/>
                        <a:pt x="658566" y="382944"/>
                      </a:cubicBezTo>
                      <a:cubicBezTo>
                        <a:pt x="658325" y="381620"/>
                        <a:pt x="658085" y="380296"/>
                        <a:pt x="657845" y="378972"/>
                      </a:cubicBezTo>
                      <a:cubicBezTo>
                        <a:pt x="656403" y="371150"/>
                        <a:pt x="655082" y="363207"/>
                        <a:pt x="654361" y="355264"/>
                      </a:cubicBezTo>
                      <a:cubicBezTo>
                        <a:pt x="654361" y="354662"/>
                        <a:pt x="654361" y="354061"/>
                        <a:pt x="654241" y="353579"/>
                      </a:cubicBezTo>
                      <a:cubicBezTo>
                        <a:pt x="653400" y="344914"/>
                        <a:pt x="652919" y="336129"/>
                        <a:pt x="652919" y="327223"/>
                      </a:cubicBezTo>
                      <a:cubicBezTo>
                        <a:pt x="652919" y="318318"/>
                        <a:pt x="653400" y="309532"/>
                        <a:pt x="654241" y="300867"/>
                      </a:cubicBezTo>
                      <a:cubicBezTo>
                        <a:pt x="654241" y="300265"/>
                        <a:pt x="654241" y="299664"/>
                        <a:pt x="654361" y="299182"/>
                      </a:cubicBezTo>
                      <a:cubicBezTo>
                        <a:pt x="655202" y="291119"/>
                        <a:pt x="656403" y="283297"/>
                        <a:pt x="657845" y="275354"/>
                      </a:cubicBezTo>
                      <a:cubicBezTo>
                        <a:pt x="658085" y="274030"/>
                        <a:pt x="658325" y="272706"/>
                        <a:pt x="658566" y="271382"/>
                      </a:cubicBezTo>
                      <a:cubicBezTo>
                        <a:pt x="660007" y="264402"/>
                        <a:pt x="661809" y="257422"/>
                        <a:pt x="663731" y="250562"/>
                      </a:cubicBezTo>
                      <a:cubicBezTo>
                        <a:pt x="664452" y="248035"/>
                        <a:pt x="665173" y="245508"/>
                        <a:pt x="665894" y="243101"/>
                      </a:cubicBezTo>
                      <a:cubicBezTo>
                        <a:pt x="667696" y="237444"/>
                        <a:pt x="669738" y="231788"/>
                        <a:pt x="671900" y="226252"/>
                      </a:cubicBezTo>
                      <a:cubicBezTo>
                        <a:pt x="673342" y="222762"/>
                        <a:pt x="674663" y="219152"/>
                        <a:pt x="676225" y="215782"/>
                      </a:cubicBezTo>
                      <a:cubicBezTo>
                        <a:pt x="676946" y="214217"/>
                        <a:pt x="677667" y="212773"/>
                        <a:pt x="678387" y="211209"/>
                      </a:cubicBezTo>
                      <a:cubicBezTo>
                        <a:pt x="682112" y="203025"/>
                        <a:pt x="686316" y="195082"/>
                        <a:pt x="690761" y="187380"/>
                      </a:cubicBezTo>
                      <a:cubicBezTo>
                        <a:pt x="691121" y="186658"/>
                        <a:pt x="691602" y="186056"/>
                        <a:pt x="691962" y="185334"/>
                      </a:cubicBezTo>
                      <a:cubicBezTo>
                        <a:pt x="696047" y="178354"/>
                        <a:pt x="700612" y="171615"/>
                        <a:pt x="705297" y="164996"/>
                      </a:cubicBezTo>
                      <a:cubicBezTo>
                        <a:pt x="706258" y="163672"/>
                        <a:pt x="707219" y="162348"/>
                        <a:pt x="708180" y="161024"/>
                      </a:cubicBezTo>
                      <a:cubicBezTo>
                        <a:pt x="712625" y="155127"/>
                        <a:pt x="717310" y="149350"/>
                        <a:pt x="722116" y="143815"/>
                      </a:cubicBezTo>
                      <a:cubicBezTo>
                        <a:pt x="723557" y="142250"/>
                        <a:pt x="724879" y="140686"/>
                        <a:pt x="726320" y="139121"/>
                      </a:cubicBezTo>
                      <a:cubicBezTo>
                        <a:pt x="731366" y="133705"/>
                        <a:pt x="736531" y="128410"/>
                        <a:pt x="741937" y="123356"/>
                      </a:cubicBezTo>
                      <a:cubicBezTo>
                        <a:pt x="743139" y="122272"/>
                        <a:pt x="744340" y="121069"/>
                        <a:pt x="745662" y="119986"/>
                      </a:cubicBezTo>
                      <a:cubicBezTo>
                        <a:pt x="750707" y="115533"/>
                        <a:pt x="755873" y="111201"/>
                        <a:pt x="761279" y="107109"/>
                      </a:cubicBezTo>
                      <a:cubicBezTo>
                        <a:pt x="762840" y="105905"/>
                        <a:pt x="764402" y="104702"/>
                        <a:pt x="765964" y="103619"/>
                      </a:cubicBezTo>
                      <a:cubicBezTo>
                        <a:pt x="771130" y="99768"/>
                        <a:pt x="776415" y="96157"/>
                        <a:pt x="781821" y="92787"/>
                      </a:cubicBezTo>
                      <a:cubicBezTo>
                        <a:pt x="783743" y="91584"/>
                        <a:pt x="785666" y="90381"/>
                        <a:pt x="787588" y="89297"/>
                      </a:cubicBezTo>
                      <a:cubicBezTo>
                        <a:pt x="792753" y="86168"/>
                        <a:pt x="798159" y="83280"/>
                        <a:pt x="803565" y="80392"/>
                      </a:cubicBezTo>
                      <a:cubicBezTo>
                        <a:pt x="805848" y="79188"/>
                        <a:pt x="808130" y="78105"/>
                        <a:pt x="810413" y="77022"/>
                      </a:cubicBezTo>
                      <a:cubicBezTo>
                        <a:pt x="815579" y="74495"/>
                        <a:pt x="820864" y="72208"/>
                        <a:pt x="826150" y="70042"/>
                      </a:cubicBezTo>
                      <a:cubicBezTo>
                        <a:pt x="828793" y="68959"/>
                        <a:pt x="831556" y="67876"/>
                        <a:pt x="834199" y="66913"/>
                      </a:cubicBezTo>
                      <a:cubicBezTo>
                        <a:pt x="839245" y="65108"/>
                        <a:pt x="844290" y="63423"/>
                        <a:pt x="849456" y="61738"/>
                      </a:cubicBezTo>
                      <a:cubicBezTo>
                        <a:pt x="852579" y="60775"/>
                        <a:pt x="855703" y="59812"/>
                        <a:pt x="858946" y="58970"/>
                      </a:cubicBezTo>
                      <a:cubicBezTo>
                        <a:pt x="863752" y="57646"/>
                        <a:pt x="868677" y="56563"/>
                        <a:pt x="873603" y="55480"/>
                      </a:cubicBezTo>
                      <a:cubicBezTo>
                        <a:pt x="877206" y="54758"/>
                        <a:pt x="880810" y="54036"/>
                        <a:pt x="884414" y="53434"/>
                      </a:cubicBezTo>
                      <a:cubicBezTo>
                        <a:pt x="888979" y="52712"/>
                        <a:pt x="893544" y="51990"/>
                        <a:pt x="898230" y="51508"/>
                      </a:cubicBezTo>
                      <a:cubicBezTo>
                        <a:pt x="902314" y="51027"/>
                        <a:pt x="906399" y="50666"/>
                        <a:pt x="910483" y="50305"/>
                      </a:cubicBezTo>
                      <a:cubicBezTo>
                        <a:pt x="916970" y="49824"/>
                        <a:pt x="923578" y="49342"/>
                        <a:pt x="930185" y="49342"/>
                      </a:cubicBezTo>
                      <a:cubicBezTo>
                        <a:pt x="938474" y="49342"/>
                        <a:pt x="946643" y="49703"/>
                        <a:pt x="954812" y="50425"/>
                      </a:cubicBezTo>
                      <a:cubicBezTo>
                        <a:pt x="955292" y="50425"/>
                        <a:pt x="955773" y="50425"/>
                        <a:pt x="956254" y="50425"/>
                      </a:cubicBezTo>
                      <a:cubicBezTo>
                        <a:pt x="964302" y="51147"/>
                        <a:pt x="972351" y="52351"/>
                        <a:pt x="980280" y="53795"/>
                      </a:cubicBezTo>
                      <a:cubicBezTo>
                        <a:pt x="980761" y="53795"/>
                        <a:pt x="981121" y="53915"/>
                        <a:pt x="981601" y="54036"/>
                      </a:cubicBezTo>
                      <a:cubicBezTo>
                        <a:pt x="989530" y="55600"/>
                        <a:pt x="997459" y="57405"/>
                        <a:pt x="1005268" y="59572"/>
                      </a:cubicBezTo>
                      <a:cubicBezTo>
                        <a:pt x="1005628" y="59572"/>
                        <a:pt x="1005988" y="59812"/>
                        <a:pt x="1006349" y="59933"/>
                      </a:cubicBezTo>
                      <a:cubicBezTo>
                        <a:pt x="1014157" y="62219"/>
                        <a:pt x="1021966" y="64747"/>
                        <a:pt x="1029534" y="67755"/>
                      </a:cubicBezTo>
                      <a:cubicBezTo>
                        <a:pt x="1029775" y="67755"/>
                        <a:pt x="1030135" y="67996"/>
                        <a:pt x="1030375" y="68116"/>
                      </a:cubicBezTo>
                      <a:cubicBezTo>
                        <a:pt x="1038064" y="71125"/>
                        <a:pt x="1045512" y="74374"/>
                        <a:pt x="1052960" y="78105"/>
                      </a:cubicBezTo>
                      <a:cubicBezTo>
                        <a:pt x="1053200" y="78105"/>
                        <a:pt x="1053320" y="78346"/>
                        <a:pt x="1053561" y="78346"/>
                      </a:cubicBezTo>
                      <a:cubicBezTo>
                        <a:pt x="1061009" y="82077"/>
                        <a:pt x="1068337" y="86168"/>
                        <a:pt x="1075425" y="90501"/>
                      </a:cubicBezTo>
                      <a:cubicBezTo>
                        <a:pt x="1075425" y="90501"/>
                        <a:pt x="1075425" y="90501"/>
                        <a:pt x="1075425" y="90501"/>
                      </a:cubicBezTo>
                      <a:cubicBezTo>
                        <a:pt x="1089841" y="99407"/>
                        <a:pt x="1103536" y="109756"/>
                        <a:pt x="1116390" y="121430"/>
                      </a:cubicBezTo>
                      <a:cubicBezTo>
                        <a:pt x="1144261" y="146823"/>
                        <a:pt x="1166365" y="177030"/>
                        <a:pt x="1181982" y="211088"/>
                      </a:cubicBezTo>
                      <a:cubicBezTo>
                        <a:pt x="1181982" y="211329"/>
                        <a:pt x="1182223" y="211449"/>
                        <a:pt x="1182343" y="211690"/>
                      </a:cubicBezTo>
                      <a:cubicBezTo>
                        <a:pt x="1197119" y="243943"/>
                        <a:pt x="1205768" y="279325"/>
                        <a:pt x="1207210" y="316753"/>
                      </a:cubicBezTo>
                      <a:lnTo>
                        <a:pt x="1207210" y="326983"/>
                      </a:lnTo>
                      <a:cubicBezTo>
                        <a:pt x="1207210" y="401116"/>
                        <a:pt x="1178378" y="470917"/>
                        <a:pt x="1126001" y="523268"/>
                      </a:cubicBezTo>
                      <a:cubicBezTo>
                        <a:pt x="1119514" y="529767"/>
                        <a:pt x="1112666" y="536025"/>
                        <a:pt x="1105698" y="541802"/>
                      </a:cubicBezTo>
                      <a:cubicBezTo>
                        <a:pt x="1105698" y="541802"/>
                        <a:pt x="1105578" y="541802"/>
                        <a:pt x="1105458" y="54192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19453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with image redviolet">
    <p:bg>
      <p:bgPr>
        <a:solidFill>
          <a:srgbClr val="943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9932" y="1634120"/>
            <a:ext cx="5879507" cy="5223878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451902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4979014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996203" y="5802447"/>
            <a:ext cx="2200742" cy="676694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7F0E83E3-F7A8-3A0E-C739-BBBD0259E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932" y="322083"/>
            <a:ext cx="3457549" cy="3457549"/>
          </a:xfrm>
          <a:prstGeom prst="rect">
            <a:avLst/>
          </a:prstGeom>
          <a:effectLst>
            <a:outerShdw blurRad="165100" dist="1270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7" name="Picture Placeholder 86">
            <a:extLst>
              <a:ext uri="{FF2B5EF4-FFF2-40B4-BE49-F238E27FC236}">
                <a16:creationId xmlns:a16="http://schemas.microsoft.com/office/drawing/2014/main" id="{ECB4EB60-A024-7901-56E4-F688449CF6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673" y="360686"/>
            <a:ext cx="3317592" cy="3318047"/>
          </a:xfrm>
          <a:custGeom>
            <a:avLst/>
            <a:gdLst>
              <a:gd name="connsiteX0" fmla="*/ 1659251 w 3317592"/>
              <a:gd name="connsiteY0" fmla="*/ 0 h 3318047"/>
              <a:gd name="connsiteX1" fmla="*/ 1806619 w 3317592"/>
              <a:gd name="connsiteY1" fmla="*/ 6823 h 3318047"/>
              <a:gd name="connsiteX2" fmla="*/ 1815715 w 3317592"/>
              <a:gd name="connsiteY2" fmla="*/ 7733 h 3318047"/>
              <a:gd name="connsiteX3" fmla="*/ 1959899 w 3317592"/>
              <a:gd name="connsiteY3" fmla="*/ 27745 h 3318047"/>
              <a:gd name="connsiteX4" fmla="*/ 1968087 w 3317592"/>
              <a:gd name="connsiteY4" fmla="*/ 29110 h 3318047"/>
              <a:gd name="connsiteX5" fmla="*/ 2109996 w 3317592"/>
              <a:gd name="connsiteY5" fmla="*/ 62313 h 3318047"/>
              <a:gd name="connsiteX6" fmla="*/ 2116364 w 3317592"/>
              <a:gd name="connsiteY6" fmla="*/ 64133 h 3318047"/>
              <a:gd name="connsiteX7" fmla="*/ 2255090 w 3317592"/>
              <a:gd name="connsiteY7" fmla="*/ 110526 h 3318047"/>
              <a:gd name="connsiteX8" fmla="*/ 2260093 w 3317592"/>
              <a:gd name="connsiteY8" fmla="*/ 112345 h 3318047"/>
              <a:gd name="connsiteX9" fmla="*/ 2395180 w 3317592"/>
              <a:gd name="connsiteY9" fmla="*/ 171929 h 3318047"/>
              <a:gd name="connsiteX10" fmla="*/ 2398364 w 3317592"/>
              <a:gd name="connsiteY10" fmla="*/ 173748 h 3318047"/>
              <a:gd name="connsiteX11" fmla="*/ 2529358 w 3317592"/>
              <a:gd name="connsiteY11" fmla="*/ 246522 h 3318047"/>
              <a:gd name="connsiteX12" fmla="*/ 2774060 w 3317592"/>
              <a:gd name="connsiteY12" fmla="*/ 430732 h 3318047"/>
              <a:gd name="connsiteX13" fmla="*/ 3166586 w 3317592"/>
              <a:gd name="connsiteY13" fmla="*/ 966532 h 3318047"/>
              <a:gd name="connsiteX14" fmla="*/ 3168860 w 3317592"/>
              <a:gd name="connsiteY14" fmla="*/ 970170 h 3318047"/>
              <a:gd name="connsiteX15" fmla="*/ 3317592 w 3317592"/>
              <a:gd name="connsiteY15" fmla="*/ 1597393 h 3318047"/>
              <a:gd name="connsiteX16" fmla="*/ 3317592 w 3317592"/>
              <a:gd name="connsiteY16" fmla="*/ 1658797 h 3318047"/>
              <a:gd name="connsiteX17" fmla="*/ 2831824 w 3317592"/>
              <a:gd name="connsiteY17" fmla="*/ 2831825 h 3318047"/>
              <a:gd name="connsiteX18" fmla="*/ 2709928 w 3317592"/>
              <a:gd name="connsiteY18" fmla="*/ 2942351 h 3318047"/>
              <a:gd name="connsiteX19" fmla="*/ 2708564 w 3317592"/>
              <a:gd name="connsiteY19" fmla="*/ 2943260 h 3318047"/>
              <a:gd name="connsiteX20" fmla="*/ 2582573 w 3317592"/>
              <a:gd name="connsiteY20" fmla="*/ 3036956 h 3318047"/>
              <a:gd name="connsiteX21" fmla="*/ 2568473 w 3317592"/>
              <a:gd name="connsiteY21" fmla="*/ 3046054 h 3318047"/>
              <a:gd name="connsiteX22" fmla="*/ 2446577 w 3317592"/>
              <a:gd name="connsiteY22" fmla="*/ 3119283 h 3318047"/>
              <a:gd name="connsiteX23" fmla="*/ 2424744 w 3317592"/>
              <a:gd name="connsiteY23" fmla="*/ 3130653 h 3318047"/>
              <a:gd name="connsiteX24" fmla="*/ 2301484 w 3317592"/>
              <a:gd name="connsiteY24" fmla="*/ 3188873 h 3318047"/>
              <a:gd name="connsiteX25" fmla="*/ 2278741 w 3317592"/>
              <a:gd name="connsiteY25" fmla="*/ 3197970 h 3318047"/>
              <a:gd name="connsiteX26" fmla="*/ 2148202 w 3317592"/>
              <a:gd name="connsiteY26" fmla="*/ 3244818 h 3318047"/>
              <a:gd name="connsiteX27" fmla="*/ 2130008 w 3317592"/>
              <a:gd name="connsiteY27" fmla="*/ 3250276 h 3318047"/>
              <a:gd name="connsiteX28" fmla="*/ 1988554 w 3317592"/>
              <a:gd name="connsiteY28" fmla="*/ 3285754 h 3318047"/>
              <a:gd name="connsiteX29" fmla="*/ 1977638 w 3317592"/>
              <a:gd name="connsiteY29" fmla="*/ 3287573 h 3318047"/>
              <a:gd name="connsiteX30" fmla="*/ 1824812 w 3317592"/>
              <a:gd name="connsiteY30" fmla="*/ 3310315 h 3318047"/>
              <a:gd name="connsiteX31" fmla="*/ 1820718 w 3317592"/>
              <a:gd name="connsiteY31" fmla="*/ 3310315 h 3318047"/>
              <a:gd name="connsiteX32" fmla="*/ 1658796 w 3317592"/>
              <a:gd name="connsiteY32" fmla="*/ 3318047 h 3318047"/>
              <a:gd name="connsiteX33" fmla="*/ 1501422 w 3317592"/>
              <a:gd name="connsiteY33" fmla="*/ 3310315 h 3318047"/>
              <a:gd name="connsiteX34" fmla="*/ 1491415 w 3317592"/>
              <a:gd name="connsiteY34" fmla="*/ 3309405 h 3318047"/>
              <a:gd name="connsiteX35" fmla="*/ 1349051 w 3317592"/>
              <a:gd name="connsiteY35" fmla="*/ 3288482 h 3318047"/>
              <a:gd name="connsiteX36" fmla="*/ 1325400 w 3317592"/>
              <a:gd name="connsiteY36" fmla="*/ 3284389 h 3318047"/>
              <a:gd name="connsiteX37" fmla="*/ 1200773 w 3317592"/>
              <a:gd name="connsiteY37" fmla="*/ 3253005 h 3318047"/>
              <a:gd name="connsiteX38" fmla="*/ 1156655 w 3317592"/>
              <a:gd name="connsiteY38" fmla="*/ 3239814 h 3318047"/>
              <a:gd name="connsiteX39" fmla="*/ 1055680 w 3317592"/>
              <a:gd name="connsiteY39" fmla="*/ 3203882 h 3318047"/>
              <a:gd name="connsiteX40" fmla="*/ 993367 w 3317592"/>
              <a:gd name="connsiteY40" fmla="*/ 3177957 h 3318047"/>
              <a:gd name="connsiteX41" fmla="*/ 912861 w 3317592"/>
              <a:gd name="connsiteY41" fmla="*/ 3139750 h 3318047"/>
              <a:gd name="connsiteX42" fmla="*/ 844180 w 3317592"/>
              <a:gd name="connsiteY42" fmla="*/ 3102909 h 3318047"/>
              <a:gd name="connsiteX43" fmla="*/ 772771 w 3317592"/>
              <a:gd name="connsiteY43" fmla="*/ 3060154 h 3318047"/>
              <a:gd name="connsiteX44" fmla="*/ 709093 w 3317592"/>
              <a:gd name="connsiteY44" fmla="*/ 3017854 h 3318047"/>
              <a:gd name="connsiteX45" fmla="*/ 636774 w 3317592"/>
              <a:gd name="connsiteY45" fmla="*/ 2964183 h 3318047"/>
              <a:gd name="connsiteX46" fmla="*/ 584013 w 3317592"/>
              <a:gd name="connsiteY46" fmla="*/ 2921428 h 3318047"/>
              <a:gd name="connsiteX47" fmla="*/ 508509 w 3317592"/>
              <a:gd name="connsiteY47" fmla="*/ 2853202 h 3318047"/>
              <a:gd name="connsiteX48" fmla="*/ 464390 w 3317592"/>
              <a:gd name="connsiteY48" fmla="*/ 2809082 h 3318047"/>
              <a:gd name="connsiteX49" fmla="*/ 396165 w 3317592"/>
              <a:gd name="connsiteY49" fmla="*/ 2734034 h 3318047"/>
              <a:gd name="connsiteX50" fmla="*/ 352954 w 3317592"/>
              <a:gd name="connsiteY50" fmla="*/ 2680819 h 3318047"/>
              <a:gd name="connsiteX51" fmla="*/ 299739 w 3317592"/>
              <a:gd name="connsiteY51" fmla="*/ 2609409 h 3318047"/>
              <a:gd name="connsiteX52" fmla="*/ 256529 w 3317592"/>
              <a:gd name="connsiteY52" fmla="*/ 2544821 h 3318047"/>
              <a:gd name="connsiteX53" fmla="*/ 214684 w 3317592"/>
              <a:gd name="connsiteY53" fmla="*/ 2474776 h 3318047"/>
              <a:gd name="connsiteX54" fmla="*/ 177387 w 3317592"/>
              <a:gd name="connsiteY54" fmla="*/ 2404731 h 3318047"/>
              <a:gd name="connsiteX55" fmla="*/ 140090 w 3317592"/>
              <a:gd name="connsiteY55" fmla="*/ 2325589 h 3318047"/>
              <a:gd name="connsiteX56" fmla="*/ 113709 w 3317592"/>
              <a:gd name="connsiteY56" fmla="*/ 2261912 h 3318047"/>
              <a:gd name="connsiteX57" fmla="*/ 78233 w 3317592"/>
              <a:gd name="connsiteY57" fmla="*/ 2162303 h 3318047"/>
              <a:gd name="connsiteX58" fmla="*/ 64587 w 3317592"/>
              <a:gd name="connsiteY58" fmla="*/ 2116819 h 3318047"/>
              <a:gd name="connsiteX59" fmla="*/ 33658 w 3317592"/>
              <a:gd name="connsiteY59" fmla="*/ 1992648 h 3318047"/>
              <a:gd name="connsiteX60" fmla="*/ 29564 w 3317592"/>
              <a:gd name="connsiteY60" fmla="*/ 1968541 h 3318047"/>
              <a:gd name="connsiteX61" fmla="*/ 8642 w 3317592"/>
              <a:gd name="connsiteY61" fmla="*/ 1826632 h 3318047"/>
              <a:gd name="connsiteX62" fmla="*/ 7732 w 3317592"/>
              <a:gd name="connsiteY62" fmla="*/ 1816170 h 3318047"/>
              <a:gd name="connsiteX63" fmla="*/ 0 w 3317592"/>
              <a:gd name="connsiteY63" fmla="*/ 1658797 h 3318047"/>
              <a:gd name="connsiteX64" fmla="*/ 7732 w 3317592"/>
              <a:gd name="connsiteY64" fmla="*/ 1501422 h 3318047"/>
              <a:gd name="connsiteX65" fmla="*/ 8642 w 3317592"/>
              <a:gd name="connsiteY65" fmla="*/ 1491415 h 3318047"/>
              <a:gd name="connsiteX66" fmla="*/ 29564 w 3317592"/>
              <a:gd name="connsiteY66" fmla="*/ 1349506 h 3318047"/>
              <a:gd name="connsiteX67" fmla="*/ 33658 w 3317592"/>
              <a:gd name="connsiteY67" fmla="*/ 1325854 h 3318047"/>
              <a:gd name="connsiteX68" fmla="*/ 64587 w 3317592"/>
              <a:gd name="connsiteY68" fmla="*/ 1201229 h 3318047"/>
              <a:gd name="connsiteX69" fmla="*/ 77777 w 3317592"/>
              <a:gd name="connsiteY69" fmla="*/ 1156655 h 3318047"/>
              <a:gd name="connsiteX70" fmla="*/ 113709 w 3317592"/>
              <a:gd name="connsiteY70" fmla="*/ 1056135 h 3318047"/>
              <a:gd name="connsiteX71" fmla="*/ 139636 w 3317592"/>
              <a:gd name="connsiteY71" fmla="*/ 993368 h 3318047"/>
              <a:gd name="connsiteX72" fmla="*/ 152371 w 3317592"/>
              <a:gd name="connsiteY72" fmla="*/ 966077 h 3318047"/>
              <a:gd name="connsiteX73" fmla="*/ 226509 w 3317592"/>
              <a:gd name="connsiteY73" fmla="*/ 823712 h 3318047"/>
              <a:gd name="connsiteX74" fmla="*/ 233787 w 3317592"/>
              <a:gd name="connsiteY74" fmla="*/ 811432 h 3318047"/>
              <a:gd name="connsiteX75" fmla="*/ 313384 w 3317592"/>
              <a:gd name="connsiteY75" fmla="*/ 690445 h 3318047"/>
              <a:gd name="connsiteX76" fmla="*/ 330668 w 3317592"/>
              <a:gd name="connsiteY76" fmla="*/ 666794 h 3318047"/>
              <a:gd name="connsiteX77" fmla="*/ 414358 w 3317592"/>
              <a:gd name="connsiteY77" fmla="*/ 564000 h 3318047"/>
              <a:gd name="connsiteX78" fmla="*/ 439829 w 3317592"/>
              <a:gd name="connsiteY78" fmla="*/ 536255 h 3318047"/>
              <a:gd name="connsiteX79" fmla="*/ 533526 w 3317592"/>
              <a:gd name="connsiteY79" fmla="*/ 442103 h 3318047"/>
              <a:gd name="connsiteX80" fmla="*/ 555812 w 3317592"/>
              <a:gd name="connsiteY80" fmla="*/ 422090 h 3318047"/>
              <a:gd name="connsiteX81" fmla="*/ 649055 w 3317592"/>
              <a:gd name="connsiteY81" fmla="*/ 345222 h 3318047"/>
              <a:gd name="connsiteX82" fmla="*/ 677254 w 3317592"/>
              <a:gd name="connsiteY82" fmla="*/ 323845 h 3318047"/>
              <a:gd name="connsiteX83" fmla="*/ 772315 w 3317592"/>
              <a:gd name="connsiteY83" fmla="*/ 258803 h 3318047"/>
              <a:gd name="connsiteX84" fmla="*/ 772315 w 3317592"/>
              <a:gd name="connsiteY84" fmla="*/ 257893 h 3318047"/>
              <a:gd name="connsiteX85" fmla="*/ 806429 w 3317592"/>
              <a:gd name="connsiteY85" fmla="*/ 236516 h 3318047"/>
              <a:gd name="connsiteX86" fmla="*/ 901945 w 3317592"/>
              <a:gd name="connsiteY86" fmla="*/ 183755 h 3318047"/>
              <a:gd name="connsiteX87" fmla="*/ 942880 w 3317592"/>
              <a:gd name="connsiteY87" fmla="*/ 163288 h 3318047"/>
              <a:gd name="connsiteX88" fmla="*/ 1037032 w 3317592"/>
              <a:gd name="connsiteY88" fmla="*/ 121897 h 3318047"/>
              <a:gd name="connsiteX89" fmla="*/ 1085699 w 3317592"/>
              <a:gd name="connsiteY89" fmla="*/ 103249 h 3318047"/>
              <a:gd name="connsiteX90" fmla="*/ 1177122 w 3317592"/>
              <a:gd name="connsiteY90" fmla="*/ 72774 h 3318047"/>
              <a:gd name="connsiteX91" fmla="*/ 1233522 w 3317592"/>
              <a:gd name="connsiteY91" fmla="*/ 56400 h 3318047"/>
              <a:gd name="connsiteX92" fmla="*/ 1320851 w 3317592"/>
              <a:gd name="connsiteY92" fmla="*/ 35932 h 3318047"/>
              <a:gd name="connsiteX93" fmla="*/ 1385894 w 3317592"/>
              <a:gd name="connsiteY93" fmla="*/ 23652 h 3318047"/>
              <a:gd name="connsiteX94" fmla="*/ 1468219 w 3317592"/>
              <a:gd name="connsiteY94" fmla="*/ 12281 h 3318047"/>
              <a:gd name="connsiteX95" fmla="*/ 1541448 w 3317592"/>
              <a:gd name="connsiteY95" fmla="*/ 5459 h 3318047"/>
              <a:gd name="connsiteX96" fmla="*/ 1659251 w 3317592"/>
              <a:gd name="connsiteY96" fmla="*/ 0 h 33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317592" h="3318047">
                <a:moveTo>
                  <a:pt x="1659251" y="0"/>
                </a:moveTo>
                <a:cubicBezTo>
                  <a:pt x="1708829" y="0"/>
                  <a:pt x="1757950" y="2274"/>
                  <a:pt x="1806619" y="6823"/>
                </a:cubicBezTo>
                <a:cubicBezTo>
                  <a:pt x="1809802" y="7733"/>
                  <a:pt x="1812532" y="7733"/>
                  <a:pt x="1815715" y="7733"/>
                </a:cubicBezTo>
                <a:cubicBezTo>
                  <a:pt x="1864384" y="12281"/>
                  <a:pt x="1912141" y="19104"/>
                  <a:pt x="1959899" y="27745"/>
                </a:cubicBezTo>
                <a:cubicBezTo>
                  <a:pt x="1962628" y="28200"/>
                  <a:pt x="1965357" y="28655"/>
                  <a:pt x="1968087" y="29110"/>
                </a:cubicBezTo>
                <a:cubicBezTo>
                  <a:pt x="2016299" y="38206"/>
                  <a:pt x="2063148" y="49123"/>
                  <a:pt x="2109996" y="62313"/>
                </a:cubicBezTo>
                <a:cubicBezTo>
                  <a:pt x="2112270" y="62768"/>
                  <a:pt x="2114089" y="63677"/>
                  <a:pt x="2116364" y="64133"/>
                </a:cubicBezTo>
                <a:cubicBezTo>
                  <a:pt x="2163212" y="77778"/>
                  <a:pt x="2209606" y="92787"/>
                  <a:pt x="2255090" y="110526"/>
                </a:cubicBezTo>
                <a:cubicBezTo>
                  <a:pt x="2256909" y="110980"/>
                  <a:pt x="2258273" y="111891"/>
                  <a:pt x="2260093" y="112345"/>
                </a:cubicBezTo>
                <a:cubicBezTo>
                  <a:pt x="2306032" y="130539"/>
                  <a:pt x="2351060" y="150097"/>
                  <a:pt x="2395180" y="171929"/>
                </a:cubicBezTo>
                <a:cubicBezTo>
                  <a:pt x="2396090" y="172384"/>
                  <a:pt x="2397454" y="173294"/>
                  <a:pt x="2398364" y="173748"/>
                </a:cubicBezTo>
                <a:cubicBezTo>
                  <a:pt x="2442938" y="196035"/>
                  <a:pt x="2486602" y="220142"/>
                  <a:pt x="2529358" y="246522"/>
                </a:cubicBezTo>
                <a:cubicBezTo>
                  <a:pt x="2615777" y="299739"/>
                  <a:pt x="2697647" y="361142"/>
                  <a:pt x="2774060" y="430732"/>
                </a:cubicBezTo>
                <a:cubicBezTo>
                  <a:pt x="2940532" y="582193"/>
                  <a:pt x="3072890" y="762764"/>
                  <a:pt x="3166586" y="966532"/>
                </a:cubicBezTo>
                <a:cubicBezTo>
                  <a:pt x="3167496" y="967896"/>
                  <a:pt x="3168405" y="968807"/>
                  <a:pt x="3168860" y="970170"/>
                </a:cubicBezTo>
                <a:cubicBezTo>
                  <a:pt x="3257099" y="1162568"/>
                  <a:pt x="3309405" y="1374067"/>
                  <a:pt x="3317592" y="1597393"/>
                </a:cubicBezTo>
                <a:lnTo>
                  <a:pt x="3317592" y="1658797"/>
                </a:lnTo>
                <a:cubicBezTo>
                  <a:pt x="3317592" y="2101809"/>
                  <a:pt x="3145208" y="2518441"/>
                  <a:pt x="2831824" y="2831825"/>
                </a:cubicBezTo>
                <a:cubicBezTo>
                  <a:pt x="2792708" y="2870941"/>
                  <a:pt x="2752228" y="2907782"/>
                  <a:pt x="2709928" y="2942351"/>
                </a:cubicBezTo>
                <a:cubicBezTo>
                  <a:pt x="2709473" y="2942806"/>
                  <a:pt x="2708564" y="2943260"/>
                  <a:pt x="2708564" y="2943260"/>
                </a:cubicBezTo>
                <a:cubicBezTo>
                  <a:pt x="2668083" y="2976918"/>
                  <a:pt x="2625783" y="3007848"/>
                  <a:pt x="2582573" y="3036956"/>
                </a:cubicBezTo>
                <a:cubicBezTo>
                  <a:pt x="2578025" y="3040141"/>
                  <a:pt x="2573022" y="3042870"/>
                  <a:pt x="2568473" y="3046054"/>
                </a:cubicBezTo>
                <a:cubicBezTo>
                  <a:pt x="2528902" y="3072434"/>
                  <a:pt x="2488421" y="3096995"/>
                  <a:pt x="2446577" y="3119283"/>
                </a:cubicBezTo>
                <a:cubicBezTo>
                  <a:pt x="2439300" y="3123376"/>
                  <a:pt x="2432021" y="3127015"/>
                  <a:pt x="2424744" y="3130653"/>
                </a:cubicBezTo>
                <a:cubicBezTo>
                  <a:pt x="2384264" y="3151576"/>
                  <a:pt x="2343328" y="3171134"/>
                  <a:pt x="2301484" y="3188873"/>
                </a:cubicBezTo>
                <a:cubicBezTo>
                  <a:pt x="2294205" y="3192057"/>
                  <a:pt x="2286474" y="3194785"/>
                  <a:pt x="2278741" y="3197970"/>
                </a:cubicBezTo>
                <a:cubicBezTo>
                  <a:pt x="2235986" y="3215254"/>
                  <a:pt x="2192322" y="3231173"/>
                  <a:pt x="2148202" y="3244818"/>
                </a:cubicBezTo>
                <a:cubicBezTo>
                  <a:pt x="2142290" y="3247093"/>
                  <a:pt x="2135922" y="3248457"/>
                  <a:pt x="2130008" y="3250276"/>
                </a:cubicBezTo>
                <a:cubicBezTo>
                  <a:pt x="2083161" y="3263921"/>
                  <a:pt x="2036312" y="3276202"/>
                  <a:pt x="1988554" y="3285754"/>
                </a:cubicBezTo>
                <a:cubicBezTo>
                  <a:pt x="1984915" y="3286209"/>
                  <a:pt x="1981276" y="3286663"/>
                  <a:pt x="1977638" y="3287573"/>
                </a:cubicBezTo>
                <a:cubicBezTo>
                  <a:pt x="1927150" y="3297579"/>
                  <a:pt x="1876209" y="3305311"/>
                  <a:pt x="1824812" y="3310315"/>
                </a:cubicBezTo>
                <a:cubicBezTo>
                  <a:pt x="1823448" y="3310315"/>
                  <a:pt x="1822083" y="3310315"/>
                  <a:pt x="1820718" y="3310315"/>
                </a:cubicBezTo>
                <a:cubicBezTo>
                  <a:pt x="1767048" y="3315318"/>
                  <a:pt x="1711557" y="3318047"/>
                  <a:pt x="1658796" y="3318047"/>
                </a:cubicBezTo>
                <a:cubicBezTo>
                  <a:pt x="1606035" y="3318047"/>
                  <a:pt x="1553274" y="3315318"/>
                  <a:pt x="1501422" y="3310315"/>
                </a:cubicBezTo>
                <a:cubicBezTo>
                  <a:pt x="1498238" y="3309859"/>
                  <a:pt x="1494600" y="3309405"/>
                  <a:pt x="1491415" y="3309405"/>
                </a:cubicBezTo>
                <a:cubicBezTo>
                  <a:pt x="1443203" y="3304856"/>
                  <a:pt x="1395900" y="3297125"/>
                  <a:pt x="1349051" y="3288482"/>
                </a:cubicBezTo>
                <a:cubicBezTo>
                  <a:pt x="1341319" y="3287118"/>
                  <a:pt x="1333132" y="3285754"/>
                  <a:pt x="1325400" y="3284389"/>
                </a:cubicBezTo>
                <a:cubicBezTo>
                  <a:pt x="1283554" y="3275747"/>
                  <a:pt x="1241710" y="3264831"/>
                  <a:pt x="1200773" y="3253005"/>
                </a:cubicBezTo>
                <a:cubicBezTo>
                  <a:pt x="1186219" y="3248457"/>
                  <a:pt x="1171209" y="3244363"/>
                  <a:pt x="1156655" y="3239814"/>
                </a:cubicBezTo>
                <a:cubicBezTo>
                  <a:pt x="1122542" y="3229354"/>
                  <a:pt x="1088884" y="3217073"/>
                  <a:pt x="1055680" y="3203882"/>
                </a:cubicBezTo>
                <a:cubicBezTo>
                  <a:pt x="1034758" y="3195696"/>
                  <a:pt x="1013836" y="3187054"/>
                  <a:pt x="993367" y="3177957"/>
                </a:cubicBezTo>
                <a:cubicBezTo>
                  <a:pt x="966077" y="3165677"/>
                  <a:pt x="939241" y="3152941"/>
                  <a:pt x="912861" y="3139750"/>
                </a:cubicBezTo>
                <a:cubicBezTo>
                  <a:pt x="889664" y="3127925"/>
                  <a:pt x="866922" y="3115644"/>
                  <a:pt x="844180" y="3102909"/>
                </a:cubicBezTo>
                <a:cubicBezTo>
                  <a:pt x="820074" y="3089264"/>
                  <a:pt x="796422" y="3075163"/>
                  <a:pt x="772771" y="3060154"/>
                </a:cubicBezTo>
                <a:cubicBezTo>
                  <a:pt x="751393" y="3046509"/>
                  <a:pt x="730016" y="3032408"/>
                  <a:pt x="709093" y="3017854"/>
                </a:cubicBezTo>
                <a:cubicBezTo>
                  <a:pt x="684532" y="3000569"/>
                  <a:pt x="660426" y="2982831"/>
                  <a:pt x="636774" y="2964183"/>
                </a:cubicBezTo>
                <a:cubicBezTo>
                  <a:pt x="618580" y="2950537"/>
                  <a:pt x="601297" y="2935983"/>
                  <a:pt x="584013" y="2921428"/>
                </a:cubicBezTo>
                <a:cubicBezTo>
                  <a:pt x="558086" y="2899596"/>
                  <a:pt x="533070" y="2876854"/>
                  <a:pt x="508509" y="2853202"/>
                </a:cubicBezTo>
                <a:cubicBezTo>
                  <a:pt x="493500" y="2838648"/>
                  <a:pt x="478945" y="2824092"/>
                  <a:pt x="464390" y="2809082"/>
                </a:cubicBezTo>
                <a:cubicBezTo>
                  <a:pt x="440738" y="2784522"/>
                  <a:pt x="417996" y="2759505"/>
                  <a:pt x="396165" y="2734034"/>
                </a:cubicBezTo>
                <a:cubicBezTo>
                  <a:pt x="381609" y="2716751"/>
                  <a:pt x="367055" y="2699012"/>
                  <a:pt x="352954" y="2680819"/>
                </a:cubicBezTo>
                <a:cubicBezTo>
                  <a:pt x="334306" y="2657621"/>
                  <a:pt x="316567" y="2633516"/>
                  <a:pt x="299739" y="2609409"/>
                </a:cubicBezTo>
                <a:cubicBezTo>
                  <a:pt x="284729" y="2588486"/>
                  <a:pt x="270629" y="2566654"/>
                  <a:pt x="256529" y="2544821"/>
                </a:cubicBezTo>
                <a:cubicBezTo>
                  <a:pt x="241974" y="2521625"/>
                  <a:pt x="227874" y="2498428"/>
                  <a:pt x="214684" y="2474776"/>
                </a:cubicBezTo>
                <a:cubicBezTo>
                  <a:pt x="201949" y="2451580"/>
                  <a:pt x="189213" y="2428383"/>
                  <a:pt x="177387" y="2404731"/>
                </a:cubicBezTo>
                <a:cubicBezTo>
                  <a:pt x="164197" y="2378351"/>
                  <a:pt x="151916" y="2352425"/>
                  <a:pt x="140090" y="2325589"/>
                </a:cubicBezTo>
                <a:cubicBezTo>
                  <a:pt x="130993" y="2304667"/>
                  <a:pt x="121897" y="2283289"/>
                  <a:pt x="113709" y="2261912"/>
                </a:cubicBezTo>
                <a:cubicBezTo>
                  <a:pt x="100974" y="2229163"/>
                  <a:pt x="88693" y="2195961"/>
                  <a:pt x="78233" y="2162303"/>
                </a:cubicBezTo>
                <a:cubicBezTo>
                  <a:pt x="73229" y="2147293"/>
                  <a:pt x="69136" y="2131828"/>
                  <a:pt x="64587" y="2116819"/>
                </a:cubicBezTo>
                <a:cubicBezTo>
                  <a:pt x="53217" y="2075883"/>
                  <a:pt x="42300" y="2034493"/>
                  <a:pt x="33658" y="1992648"/>
                </a:cubicBezTo>
                <a:cubicBezTo>
                  <a:pt x="32293" y="1984461"/>
                  <a:pt x="30929" y="1976729"/>
                  <a:pt x="29564" y="1968541"/>
                </a:cubicBezTo>
                <a:cubicBezTo>
                  <a:pt x="20922" y="1921693"/>
                  <a:pt x="13190" y="1874389"/>
                  <a:pt x="8642" y="1826632"/>
                </a:cubicBezTo>
                <a:cubicBezTo>
                  <a:pt x="7732" y="1822993"/>
                  <a:pt x="7732" y="1819809"/>
                  <a:pt x="7732" y="1816170"/>
                </a:cubicBezTo>
                <a:cubicBezTo>
                  <a:pt x="2729" y="1764318"/>
                  <a:pt x="0" y="1711558"/>
                  <a:pt x="0" y="1658797"/>
                </a:cubicBezTo>
                <a:cubicBezTo>
                  <a:pt x="0" y="1606035"/>
                  <a:pt x="2729" y="1553274"/>
                  <a:pt x="7732" y="1501422"/>
                </a:cubicBezTo>
                <a:cubicBezTo>
                  <a:pt x="8187" y="1498238"/>
                  <a:pt x="8642" y="1494600"/>
                  <a:pt x="8642" y="1491415"/>
                </a:cubicBezTo>
                <a:cubicBezTo>
                  <a:pt x="13190" y="1443657"/>
                  <a:pt x="20922" y="1396354"/>
                  <a:pt x="29564" y="1349506"/>
                </a:cubicBezTo>
                <a:cubicBezTo>
                  <a:pt x="30929" y="1341774"/>
                  <a:pt x="31839" y="1333586"/>
                  <a:pt x="33658" y="1325854"/>
                </a:cubicBezTo>
                <a:cubicBezTo>
                  <a:pt x="41846" y="1283554"/>
                  <a:pt x="52761" y="1242164"/>
                  <a:pt x="64587" y="1201229"/>
                </a:cubicBezTo>
                <a:cubicBezTo>
                  <a:pt x="68680" y="1186219"/>
                  <a:pt x="73229" y="1171209"/>
                  <a:pt x="77777" y="1156655"/>
                </a:cubicBezTo>
                <a:cubicBezTo>
                  <a:pt x="88693" y="1122542"/>
                  <a:pt x="100974" y="1089338"/>
                  <a:pt x="113709" y="1056135"/>
                </a:cubicBezTo>
                <a:cubicBezTo>
                  <a:pt x="121897" y="1035213"/>
                  <a:pt x="130539" y="1014290"/>
                  <a:pt x="139636" y="993368"/>
                </a:cubicBezTo>
                <a:cubicBezTo>
                  <a:pt x="143275" y="984271"/>
                  <a:pt x="148278" y="975173"/>
                  <a:pt x="152371" y="966077"/>
                </a:cubicBezTo>
                <a:cubicBezTo>
                  <a:pt x="174658" y="916955"/>
                  <a:pt x="199675" y="869652"/>
                  <a:pt x="226509" y="823712"/>
                </a:cubicBezTo>
                <a:cubicBezTo>
                  <a:pt x="228783" y="819619"/>
                  <a:pt x="231513" y="815526"/>
                  <a:pt x="233787" y="811432"/>
                </a:cubicBezTo>
                <a:cubicBezTo>
                  <a:pt x="258349" y="770042"/>
                  <a:pt x="285183" y="729562"/>
                  <a:pt x="313384" y="690445"/>
                </a:cubicBezTo>
                <a:cubicBezTo>
                  <a:pt x="318841" y="682258"/>
                  <a:pt x="324755" y="674525"/>
                  <a:pt x="330668" y="666794"/>
                </a:cubicBezTo>
                <a:cubicBezTo>
                  <a:pt x="357048" y="631316"/>
                  <a:pt x="385248" y="597203"/>
                  <a:pt x="414358" y="564000"/>
                </a:cubicBezTo>
                <a:cubicBezTo>
                  <a:pt x="423000" y="554903"/>
                  <a:pt x="431187" y="545352"/>
                  <a:pt x="439829" y="536255"/>
                </a:cubicBezTo>
                <a:cubicBezTo>
                  <a:pt x="469848" y="503962"/>
                  <a:pt x="500777" y="472122"/>
                  <a:pt x="533526" y="442103"/>
                </a:cubicBezTo>
                <a:cubicBezTo>
                  <a:pt x="540803" y="435280"/>
                  <a:pt x="548535" y="428913"/>
                  <a:pt x="555812" y="422090"/>
                </a:cubicBezTo>
                <a:cubicBezTo>
                  <a:pt x="586287" y="395254"/>
                  <a:pt x="617216" y="369784"/>
                  <a:pt x="649055" y="345222"/>
                </a:cubicBezTo>
                <a:cubicBezTo>
                  <a:pt x="658606" y="337945"/>
                  <a:pt x="667703" y="330668"/>
                  <a:pt x="677254" y="323845"/>
                </a:cubicBezTo>
                <a:cubicBezTo>
                  <a:pt x="708184" y="300648"/>
                  <a:pt x="740022" y="279271"/>
                  <a:pt x="772315" y="258803"/>
                </a:cubicBezTo>
                <a:lnTo>
                  <a:pt x="772315" y="257893"/>
                </a:lnTo>
                <a:cubicBezTo>
                  <a:pt x="783686" y="250616"/>
                  <a:pt x="795058" y="243339"/>
                  <a:pt x="806429" y="236516"/>
                </a:cubicBezTo>
                <a:cubicBezTo>
                  <a:pt x="837812" y="217868"/>
                  <a:pt x="869652" y="200584"/>
                  <a:pt x="901945" y="183755"/>
                </a:cubicBezTo>
                <a:cubicBezTo>
                  <a:pt x="915590" y="176933"/>
                  <a:pt x="929235" y="169655"/>
                  <a:pt x="942880" y="163288"/>
                </a:cubicBezTo>
                <a:cubicBezTo>
                  <a:pt x="973810" y="148278"/>
                  <a:pt x="1005193" y="134633"/>
                  <a:pt x="1037032" y="121897"/>
                </a:cubicBezTo>
                <a:cubicBezTo>
                  <a:pt x="1053406" y="115529"/>
                  <a:pt x="1069325" y="109162"/>
                  <a:pt x="1085699" y="103249"/>
                </a:cubicBezTo>
                <a:cubicBezTo>
                  <a:pt x="1115719" y="92332"/>
                  <a:pt x="1146193" y="82326"/>
                  <a:pt x="1177122" y="72774"/>
                </a:cubicBezTo>
                <a:cubicBezTo>
                  <a:pt x="1195770" y="66862"/>
                  <a:pt x="1214418" y="61403"/>
                  <a:pt x="1233522" y="56400"/>
                </a:cubicBezTo>
                <a:cubicBezTo>
                  <a:pt x="1262177" y="48668"/>
                  <a:pt x="1291286" y="41846"/>
                  <a:pt x="1320851" y="35932"/>
                </a:cubicBezTo>
                <a:cubicBezTo>
                  <a:pt x="1342683" y="31384"/>
                  <a:pt x="1364061" y="27290"/>
                  <a:pt x="1385894" y="23652"/>
                </a:cubicBezTo>
                <a:cubicBezTo>
                  <a:pt x="1413184" y="19104"/>
                  <a:pt x="1440474" y="15465"/>
                  <a:pt x="1468219" y="12281"/>
                </a:cubicBezTo>
                <a:cubicBezTo>
                  <a:pt x="1492780" y="9551"/>
                  <a:pt x="1516887" y="7277"/>
                  <a:pt x="1541448" y="5459"/>
                </a:cubicBezTo>
                <a:cubicBezTo>
                  <a:pt x="1580564" y="2729"/>
                  <a:pt x="1619680" y="0"/>
                  <a:pt x="165925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I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B1D65C0-93E3-6DCE-A7E1-F16D7CC4AB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7586" y="810485"/>
            <a:ext cx="4457976" cy="10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732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 no image redviolet">
    <p:bg>
      <p:bgPr>
        <a:solidFill>
          <a:srgbClr val="943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965EF2-B9D5-DB7F-CDC6-945AEABD9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9932" y="1634120"/>
            <a:ext cx="5879507" cy="5223878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086662-DB23-ECE8-57D7-BFEE4ECF2F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1838" y="2651508"/>
            <a:ext cx="5369472" cy="15549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Presentation title</a:t>
            </a:r>
            <a:endParaRPr lang="en-I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64BA63-9EA8-F545-AADF-DFC45EE37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838" y="5417971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51C5C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I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75CDBD2-CDEA-9437-A5FC-46E7B8CB51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838" y="5877963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F1BE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Job title</a:t>
            </a:r>
            <a:endParaRPr lang="en-I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2F9EF6-02C8-1268-31FC-56A105072639}"/>
              </a:ext>
            </a:extLst>
          </p:cNvPr>
          <p:cNvGrpSpPr/>
          <p:nvPr userDrawn="1"/>
        </p:nvGrpSpPr>
        <p:grpSpPr>
          <a:xfrm>
            <a:off x="7833665" y="935280"/>
            <a:ext cx="2525818" cy="776650"/>
            <a:chOff x="519783" y="1223016"/>
            <a:chExt cx="3119345" cy="959151"/>
          </a:xfrm>
        </p:grpSpPr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00EC0F19-973E-D16F-AD59-4A677E0D6339}"/>
                </a:ext>
              </a:extLst>
            </p:cNvPr>
            <p:cNvGrpSpPr/>
            <p:nvPr/>
          </p:nvGrpSpPr>
          <p:grpSpPr>
            <a:xfrm>
              <a:off x="519783" y="1223016"/>
              <a:ext cx="3119345" cy="740093"/>
              <a:chOff x="519783" y="1223016"/>
              <a:chExt cx="3119345" cy="740093"/>
            </a:xfrm>
            <a:solidFill>
              <a:schemeClr val="bg1"/>
            </a:solidFill>
          </p:grpSpPr>
          <p:grpSp>
            <p:nvGrpSpPr>
              <p:cNvPr id="50" name="Graphic 1">
                <a:extLst>
                  <a:ext uri="{FF2B5EF4-FFF2-40B4-BE49-F238E27FC236}">
                    <a16:creationId xmlns:a16="http://schemas.microsoft.com/office/drawing/2014/main" id="{82669460-D395-5860-2892-4DF3F0E85152}"/>
                  </a:ext>
                </a:extLst>
              </p:cNvPr>
              <p:cNvGrpSpPr/>
              <p:nvPr/>
            </p:nvGrpSpPr>
            <p:grpSpPr>
              <a:xfrm>
                <a:off x="1448771" y="1328989"/>
                <a:ext cx="2190358" cy="415061"/>
                <a:chOff x="1448771" y="1328989"/>
                <a:chExt cx="2190358" cy="415061"/>
              </a:xfrm>
              <a:solidFill>
                <a:schemeClr val="bg1"/>
              </a:solidFill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852191AD-F9AB-FE4D-74E3-9706ED3EA778}"/>
                    </a:ext>
                  </a:extLst>
                </p:cNvPr>
                <p:cNvSpPr/>
                <p:nvPr/>
              </p:nvSpPr>
              <p:spPr>
                <a:xfrm>
                  <a:off x="1448771" y="1347511"/>
                  <a:ext cx="242151" cy="389975"/>
                </a:xfrm>
                <a:custGeom>
                  <a:avLst/>
                  <a:gdLst>
                    <a:gd name="connsiteX0" fmla="*/ 0 w 242151"/>
                    <a:gd name="connsiteY0" fmla="*/ 0 h 389975"/>
                    <a:gd name="connsiteX1" fmla="*/ 95769 w 242151"/>
                    <a:gd name="connsiteY1" fmla="*/ 0 h 389975"/>
                    <a:gd name="connsiteX2" fmla="*/ 95769 w 242151"/>
                    <a:gd name="connsiteY2" fmla="*/ 304869 h 389975"/>
                    <a:gd name="connsiteX3" fmla="*/ 242151 w 242151"/>
                    <a:gd name="connsiteY3" fmla="*/ 304869 h 389975"/>
                    <a:gd name="connsiteX4" fmla="*/ 242151 w 242151"/>
                    <a:gd name="connsiteY4" fmla="*/ 389975 h 389975"/>
                    <a:gd name="connsiteX5" fmla="*/ 0 w 242151"/>
                    <a:gd name="connsiteY5" fmla="*/ 389975 h 389975"/>
                    <a:gd name="connsiteX6" fmla="*/ 0 w 242151"/>
                    <a:gd name="connsiteY6" fmla="*/ 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151" h="389975">
                      <a:moveTo>
                        <a:pt x="0" y="0"/>
                      </a:moveTo>
                      <a:lnTo>
                        <a:pt x="95769" y="0"/>
                      </a:lnTo>
                      <a:lnTo>
                        <a:pt x="95769" y="304869"/>
                      </a:lnTo>
                      <a:lnTo>
                        <a:pt x="242151" y="304869"/>
                      </a:lnTo>
                      <a:lnTo>
                        <a:pt x="242151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8B2C007-36AD-F5DE-63A3-BDF8E1FF49FD}"/>
                    </a:ext>
                  </a:extLst>
                </p:cNvPr>
                <p:cNvSpPr/>
                <p:nvPr/>
              </p:nvSpPr>
              <p:spPr>
                <a:xfrm>
                  <a:off x="1720869" y="1341415"/>
                  <a:ext cx="271552" cy="402479"/>
                </a:xfrm>
                <a:custGeom>
                  <a:avLst/>
                  <a:gdLst>
                    <a:gd name="connsiteX0" fmla="*/ 248156 w 271552"/>
                    <a:gd name="connsiteY0" fmla="*/ 26259 h 402479"/>
                    <a:gd name="connsiteX1" fmla="*/ 248156 w 271552"/>
                    <a:gd name="connsiteY1" fmla="*/ 117852 h 402479"/>
                    <a:gd name="connsiteX2" fmla="*/ 147474 w 271552"/>
                    <a:gd name="connsiteY2" fmla="*/ 85107 h 402479"/>
                    <a:gd name="connsiteX3" fmla="*/ 96315 w 271552"/>
                    <a:gd name="connsiteY3" fmla="*/ 115117 h 402479"/>
                    <a:gd name="connsiteX4" fmla="*/ 152388 w 271552"/>
                    <a:gd name="connsiteY4" fmla="*/ 156537 h 402479"/>
                    <a:gd name="connsiteX5" fmla="*/ 271553 w 271552"/>
                    <a:gd name="connsiteY5" fmla="*/ 278688 h 402479"/>
                    <a:gd name="connsiteX6" fmla="*/ 121895 w 271552"/>
                    <a:gd name="connsiteY6" fmla="*/ 402480 h 402479"/>
                    <a:gd name="connsiteX7" fmla="*/ 1638 w 271552"/>
                    <a:gd name="connsiteY7" fmla="*/ 369187 h 402479"/>
                    <a:gd name="connsiteX8" fmla="*/ 1638 w 271552"/>
                    <a:gd name="connsiteY8" fmla="*/ 271576 h 402479"/>
                    <a:gd name="connsiteX9" fmla="*/ 114798 w 271552"/>
                    <a:gd name="connsiteY9" fmla="*/ 316826 h 402479"/>
                    <a:gd name="connsiteX10" fmla="*/ 170871 w 271552"/>
                    <a:gd name="connsiteY10" fmla="*/ 281345 h 402479"/>
                    <a:gd name="connsiteX11" fmla="*/ 105595 w 271552"/>
                    <a:gd name="connsiteY11" fmla="*/ 232813 h 402479"/>
                    <a:gd name="connsiteX12" fmla="*/ 0 w 271552"/>
                    <a:gd name="connsiteY12" fmla="*/ 118321 h 402479"/>
                    <a:gd name="connsiteX13" fmla="*/ 144199 w 271552"/>
                    <a:gd name="connsiteY13" fmla="*/ 0 h 402479"/>
                    <a:gd name="connsiteX14" fmla="*/ 248156 w 271552"/>
                    <a:gd name="connsiteY14" fmla="*/ 26181 h 40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1552" h="402479">
                      <a:moveTo>
                        <a:pt x="248156" y="26259"/>
                      </a:moveTo>
                      <a:lnTo>
                        <a:pt x="248156" y="117852"/>
                      </a:lnTo>
                      <a:cubicBezTo>
                        <a:pt x="222576" y="98236"/>
                        <a:pt x="183427" y="85107"/>
                        <a:pt x="147474" y="85107"/>
                      </a:cubicBezTo>
                      <a:cubicBezTo>
                        <a:pt x="115890" y="85107"/>
                        <a:pt x="96315" y="95501"/>
                        <a:pt x="96315" y="115117"/>
                      </a:cubicBezTo>
                      <a:cubicBezTo>
                        <a:pt x="96315" y="134733"/>
                        <a:pt x="115344" y="142939"/>
                        <a:pt x="152388" y="156537"/>
                      </a:cubicBezTo>
                      <a:cubicBezTo>
                        <a:pt x="206277" y="177247"/>
                        <a:pt x="271553" y="201240"/>
                        <a:pt x="271553" y="278688"/>
                      </a:cubicBezTo>
                      <a:cubicBezTo>
                        <a:pt x="271553" y="351212"/>
                        <a:pt x="216025" y="402480"/>
                        <a:pt x="121895" y="402480"/>
                      </a:cubicBezTo>
                      <a:cubicBezTo>
                        <a:pt x="74010" y="402480"/>
                        <a:pt x="29401" y="388334"/>
                        <a:pt x="1638" y="369187"/>
                      </a:cubicBezTo>
                      <a:lnTo>
                        <a:pt x="1638" y="271576"/>
                      </a:lnTo>
                      <a:cubicBezTo>
                        <a:pt x="29947" y="297210"/>
                        <a:pt x="71826" y="316826"/>
                        <a:pt x="114798" y="316826"/>
                      </a:cubicBezTo>
                      <a:cubicBezTo>
                        <a:pt x="150204" y="316826"/>
                        <a:pt x="170871" y="302680"/>
                        <a:pt x="170871" y="281345"/>
                      </a:cubicBezTo>
                      <a:cubicBezTo>
                        <a:pt x="170871" y="257900"/>
                        <a:pt x="144199" y="248052"/>
                        <a:pt x="105595" y="232813"/>
                      </a:cubicBezTo>
                      <a:cubicBezTo>
                        <a:pt x="60986" y="215932"/>
                        <a:pt x="0" y="189752"/>
                        <a:pt x="0" y="118321"/>
                      </a:cubicBezTo>
                      <a:cubicBezTo>
                        <a:pt x="0" y="50720"/>
                        <a:pt x="53343" y="0"/>
                        <a:pt x="144199" y="0"/>
                      </a:cubicBezTo>
                      <a:cubicBezTo>
                        <a:pt x="183895" y="0"/>
                        <a:pt x="220939" y="9847"/>
                        <a:pt x="248156" y="2618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0EEBFE90-9D29-7ECF-2123-9EC14A5885FC}"/>
                    </a:ext>
                  </a:extLst>
                </p:cNvPr>
                <p:cNvSpPr/>
                <p:nvPr/>
              </p:nvSpPr>
              <p:spPr>
                <a:xfrm>
                  <a:off x="2175147" y="1347511"/>
                  <a:ext cx="322244" cy="389975"/>
                </a:xfrm>
                <a:custGeom>
                  <a:avLst/>
                  <a:gdLst>
                    <a:gd name="connsiteX0" fmla="*/ 156 w 322244"/>
                    <a:gd name="connsiteY0" fmla="*/ 0 h 389975"/>
                    <a:gd name="connsiteX1" fmla="*/ 161200 w 322244"/>
                    <a:gd name="connsiteY1" fmla="*/ 0 h 389975"/>
                    <a:gd name="connsiteX2" fmla="*/ 298848 w 322244"/>
                    <a:gd name="connsiteY2" fmla="*/ 128168 h 389975"/>
                    <a:gd name="connsiteX3" fmla="*/ 221563 w 322244"/>
                    <a:gd name="connsiteY3" fmla="*/ 236721 h 389975"/>
                    <a:gd name="connsiteX4" fmla="*/ 322244 w 322244"/>
                    <a:gd name="connsiteY4" fmla="*/ 389975 h 389975"/>
                    <a:gd name="connsiteX5" fmla="*/ 215012 w 322244"/>
                    <a:gd name="connsiteY5" fmla="*/ 389975 h 389975"/>
                    <a:gd name="connsiteX6" fmla="*/ 131175 w 322244"/>
                    <a:gd name="connsiteY6" fmla="*/ 255789 h 389975"/>
                    <a:gd name="connsiteX7" fmla="*/ 95769 w 322244"/>
                    <a:gd name="connsiteY7" fmla="*/ 255789 h 389975"/>
                    <a:gd name="connsiteX8" fmla="*/ 95769 w 322244"/>
                    <a:gd name="connsiteY8" fmla="*/ 389975 h 389975"/>
                    <a:gd name="connsiteX9" fmla="*/ 0 w 322244"/>
                    <a:gd name="connsiteY9" fmla="*/ 389975 h 389975"/>
                    <a:gd name="connsiteX10" fmla="*/ 0 w 322244"/>
                    <a:gd name="connsiteY10" fmla="*/ 0 h 389975"/>
                    <a:gd name="connsiteX11" fmla="*/ 150906 w 322244"/>
                    <a:gd name="connsiteY11" fmla="*/ 176700 h 389975"/>
                    <a:gd name="connsiteX12" fmla="*/ 200428 w 322244"/>
                    <a:gd name="connsiteY12" fmla="*/ 128715 h 389975"/>
                    <a:gd name="connsiteX13" fmla="*/ 150906 w 322244"/>
                    <a:gd name="connsiteY13" fmla="*/ 81277 h 389975"/>
                    <a:gd name="connsiteX14" fmla="*/ 95925 w 322244"/>
                    <a:gd name="connsiteY14" fmla="*/ 81277 h 389975"/>
                    <a:gd name="connsiteX15" fmla="*/ 95925 w 322244"/>
                    <a:gd name="connsiteY15" fmla="*/ 176700 h 389975"/>
                    <a:gd name="connsiteX16" fmla="*/ 150906 w 322244"/>
                    <a:gd name="connsiteY16" fmla="*/ 176700 h 38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22244" h="389975">
                      <a:moveTo>
                        <a:pt x="156" y="0"/>
                      </a:moveTo>
                      <a:lnTo>
                        <a:pt x="161200" y="0"/>
                      </a:lnTo>
                      <a:cubicBezTo>
                        <a:pt x="243945" y="0"/>
                        <a:pt x="298848" y="54003"/>
                        <a:pt x="298848" y="128168"/>
                      </a:cubicBezTo>
                      <a:cubicBezTo>
                        <a:pt x="298848" y="175606"/>
                        <a:pt x="268355" y="219215"/>
                        <a:pt x="221563" y="236721"/>
                      </a:cubicBezTo>
                      <a:lnTo>
                        <a:pt x="322244" y="389975"/>
                      </a:lnTo>
                      <a:lnTo>
                        <a:pt x="215012" y="389975"/>
                      </a:lnTo>
                      <a:lnTo>
                        <a:pt x="131175" y="255789"/>
                      </a:lnTo>
                      <a:lnTo>
                        <a:pt x="95769" y="255789"/>
                      </a:lnTo>
                      <a:lnTo>
                        <a:pt x="95769" y="389975"/>
                      </a:lnTo>
                      <a:lnTo>
                        <a:pt x="0" y="389975"/>
                      </a:lnTo>
                      <a:lnTo>
                        <a:pt x="0" y="0"/>
                      </a:lnTo>
                      <a:close/>
                      <a:moveTo>
                        <a:pt x="150906" y="176700"/>
                      </a:moveTo>
                      <a:cubicBezTo>
                        <a:pt x="180853" y="176700"/>
                        <a:pt x="200428" y="155990"/>
                        <a:pt x="200428" y="128715"/>
                      </a:cubicBezTo>
                      <a:cubicBezTo>
                        <a:pt x="200428" y="101440"/>
                        <a:pt x="180853" y="81277"/>
                        <a:pt x="150906" y="81277"/>
                      </a:cubicBezTo>
                      <a:lnTo>
                        <a:pt x="95925" y="81277"/>
                      </a:lnTo>
                      <a:lnTo>
                        <a:pt x="95925" y="176700"/>
                      </a:lnTo>
                      <a:lnTo>
                        <a:pt x="150906" y="176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8A9C18EE-A28C-1BE4-B91A-CCD86F4CC940}"/>
                    </a:ext>
                  </a:extLst>
                </p:cNvPr>
                <p:cNvSpPr/>
                <p:nvPr/>
              </p:nvSpPr>
              <p:spPr>
                <a:xfrm>
                  <a:off x="2500277" y="1450671"/>
                  <a:ext cx="276465" cy="293380"/>
                </a:xfrm>
                <a:custGeom>
                  <a:avLst/>
                  <a:gdLst>
                    <a:gd name="connsiteX0" fmla="*/ 276388 w 276465"/>
                    <a:gd name="connsiteY0" fmla="*/ 134655 h 293380"/>
                    <a:gd name="connsiteX1" fmla="*/ 273658 w 276465"/>
                    <a:gd name="connsiteY1" fmla="*/ 166853 h 293380"/>
                    <a:gd name="connsiteX2" fmla="*/ 96783 w 276465"/>
                    <a:gd name="connsiteY2" fmla="*/ 166853 h 293380"/>
                    <a:gd name="connsiteX3" fmla="*/ 171885 w 276465"/>
                    <a:gd name="connsiteY3" fmla="*/ 214838 h 293380"/>
                    <a:gd name="connsiteX4" fmla="*/ 256267 w 276465"/>
                    <a:gd name="connsiteY4" fmla="*/ 191940 h 293380"/>
                    <a:gd name="connsiteX5" fmla="*/ 256267 w 276465"/>
                    <a:gd name="connsiteY5" fmla="*/ 274858 h 293380"/>
                    <a:gd name="connsiteX6" fmla="*/ 159953 w 276465"/>
                    <a:gd name="connsiteY6" fmla="*/ 293380 h 293380"/>
                    <a:gd name="connsiteX7" fmla="*/ 0 w 276465"/>
                    <a:gd name="connsiteY7" fmla="*/ 146690 h 293380"/>
                    <a:gd name="connsiteX8" fmla="*/ 143107 w 276465"/>
                    <a:gd name="connsiteY8" fmla="*/ 0 h 293380"/>
                    <a:gd name="connsiteX9" fmla="*/ 276466 w 276465"/>
                    <a:gd name="connsiteY9" fmla="*/ 134733 h 293380"/>
                    <a:gd name="connsiteX10" fmla="*/ 95691 w 276465"/>
                    <a:gd name="connsiteY10" fmla="*/ 116133 h 293380"/>
                    <a:gd name="connsiteX11" fmla="*/ 188730 w 276465"/>
                    <a:gd name="connsiteY11" fmla="*/ 116133 h 293380"/>
                    <a:gd name="connsiteX12" fmla="*/ 142483 w 276465"/>
                    <a:gd name="connsiteY12" fmla="*/ 75260 h 293380"/>
                    <a:gd name="connsiteX13" fmla="*/ 95691 w 276465"/>
                    <a:gd name="connsiteY13" fmla="*/ 116133 h 2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6465" h="293380">
                      <a:moveTo>
                        <a:pt x="276388" y="134655"/>
                      </a:moveTo>
                      <a:cubicBezTo>
                        <a:pt x="276388" y="145049"/>
                        <a:pt x="275296" y="159741"/>
                        <a:pt x="273658" y="166853"/>
                      </a:cubicBezTo>
                      <a:lnTo>
                        <a:pt x="96783" y="166853"/>
                      </a:lnTo>
                      <a:cubicBezTo>
                        <a:pt x="102242" y="201787"/>
                        <a:pt x="135387" y="214838"/>
                        <a:pt x="171885" y="214838"/>
                      </a:cubicBezTo>
                      <a:cubicBezTo>
                        <a:pt x="205653" y="214838"/>
                        <a:pt x="240436" y="203350"/>
                        <a:pt x="256267" y="191940"/>
                      </a:cubicBezTo>
                      <a:lnTo>
                        <a:pt x="256267" y="274858"/>
                      </a:lnTo>
                      <a:cubicBezTo>
                        <a:pt x="232325" y="287363"/>
                        <a:pt x="194735" y="293380"/>
                        <a:pt x="159953" y="293380"/>
                      </a:cubicBezTo>
                      <a:cubicBezTo>
                        <a:pt x="68551" y="293380"/>
                        <a:pt x="0" y="242113"/>
                        <a:pt x="0" y="146690"/>
                      </a:cubicBezTo>
                      <a:cubicBezTo>
                        <a:pt x="0" y="63771"/>
                        <a:pt x="60440" y="0"/>
                        <a:pt x="143107" y="0"/>
                      </a:cubicBezTo>
                      <a:cubicBezTo>
                        <a:pt x="225774" y="0"/>
                        <a:pt x="276466" y="61583"/>
                        <a:pt x="276466" y="134733"/>
                      </a:cubicBezTo>
                      <a:close/>
                      <a:moveTo>
                        <a:pt x="95691" y="116133"/>
                      </a:moveTo>
                      <a:lnTo>
                        <a:pt x="188730" y="116133"/>
                      </a:lnTo>
                      <a:cubicBezTo>
                        <a:pt x="186000" y="92140"/>
                        <a:pt x="169701" y="75260"/>
                        <a:pt x="142483" y="75260"/>
                      </a:cubicBezTo>
                      <a:cubicBezTo>
                        <a:pt x="115266" y="75260"/>
                        <a:pt x="99512" y="92140"/>
                        <a:pt x="95691" y="1161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206929D-72D6-A39F-9C9E-3B3DA7D128D6}"/>
                    </a:ext>
                  </a:extLst>
                </p:cNvPr>
                <p:cNvSpPr/>
                <p:nvPr/>
              </p:nvSpPr>
              <p:spPr>
                <a:xfrm>
                  <a:off x="2802167" y="1375880"/>
                  <a:ext cx="198166" cy="368092"/>
                </a:xfrm>
                <a:custGeom>
                  <a:avLst/>
                  <a:gdLst>
                    <a:gd name="connsiteX0" fmla="*/ 198166 w 198166"/>
                    <a:gd name="connsiteY0" fmla="*/ 355589 h 368092"/>
                    <a:gd name="connsiteX1" fmla="*/ 136634 w 198166"/>
                    <a:gd name="connsiteY1" fmla="*/ 368093 h 368092"/>
                    <a:gd name="connsiteX2" fmla="*/ 35406 w 198166"/>
                    <a:gd name="connsiteY2" fmla="*/ 266105 h 368092"/>
                    <a:gd name="connsiteX3" fmla="*/ 35406 w 198166"/>
                    <a:gd name="connsiteY3" fmla="*/ 154349 h 368092"/>
                    <a:gd name="connsiteX4" fmla="*/ 0 w 198166"/>
                    <a:gd name="connsiteY4" fmla="*/ 154349 h 368092"/>
                    <a:gd name="connsiteX5" fmla="*/ 0 w 198166"/>
                    <a:gd name="connsiteY5" fmla="*/ 81277 h 368092"/>
                    <a:gd name="connsiteX6" fmla="*/ 38058 w 198166"/>
                    <a:gd name="connsiteY6" fmla="*/ 81277 h 368092"/>
                    <a:gd name="connsiteX7" fmla="*/ 38058 w 198166"/>
                    <a:gd name="connsiteY7" fmla="*/ 20163 h 368092"/>
                    <a:gd name="connsiteX8" fmla="*/ 130005 w 198166"/>
                    <a:gd name="connsiteY8" fmla="*/ 0 h 368092"/>
                    <a:gd name="connsiteX9" fmla="*/ 130005 w 198166"/>
                    <a:gd name="connsiteY9" fmla="*/ 81277 h 368092"/>
                    <a:gd name="connsiteX10" fmla="*/ 191459 w 198166"/>
                    <a:gd name="connsiteY10" fmla="*/ 81277 h 368092"/>
                    <a:gd name="connsiteX11" fmla="*/ 191459 w 198166"/>
                    <a:gd name="connsiteY11" fmla="*/ 154349 h 368092"/>
                    <a:gd name="connsiteX12" fmla="*/ 130005 w 198166"/>
                    <a:gd name="connsiteY12" fmla="*/ 154349 h 368092"/>
                    <a:gd name="connsiteX13" fmla="*/ 130005 w 198166"/>
                    <a:gd name="connsiteY13" fmla="*/ 250866 h 368092"/>
                    <a:gd name="connsiteX14" fmla="*/ 165957 w 198166"/>
                    <a:gd name="connsiteY14" fmla="*/ 285253 h 368092"/>
                    <a:gd name="connsiteX15" fmla="*/ 198088 w 198166"/>
                    <a:gd name="connsiteY15" fmla="*/ 275953 h 368092"/>
                    <a:gd name="connsiteX16" fmla="*/ 198088 w 198166"/>
                    <a:gd name="connsiteY16" fmla="*/ 355589 h 368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8166" h="368092">
                      <a:moveTo>
                        <a:pt x="198166" y="355589"/>
                      </a:moveTo>
                      <a:cubicBezTo>
                        <a:pt x="185610" y="362153"/>
                        <a:pt x="164398" y="368093"/>
                        <a:pt x="136634" y="368093"/>
                      </a:cubicBezTo>
                      <a:cubicBezTo>
                        <a:pt x="75102" y="368093"/>
                        <a:pt x="35406" y="331518"/>
                        <a:pt x="35406" y="266105"/>
                      </a:cubicBezTo>
                      <a:lnTo>
                        <a:pt x="35406" y="154349"/>
                      </a:lnTo>
                      <a:lnTo>
                        <a:pt x="0" y="154349"/>
                      </a:lnTo>
                      <a:lnTo>
                        <a:pt x="0" y="81277"/>
                      </a:lnTo>
                      <a:lnTo>
                        <a:pt x="38058" y="81277"/>
                      </a:lnTo>
                      <a:lnTo>
                        <a:pt x="38058" y="20163"/>
                      </a:lnTo>
                      <a:lnTo>
                        <a:pt x="130005" y="0"/>
                      </a:lnTo>
                      <a:lnTo>
                        <a:pt x="130005" y="81277"/>
                      </a:lnTo>
                      <a:lnTo>
                        <a:pt x="191459" y="81277"/>
                      </a:lnTo>
                      <a:lnTo>
                        <a:pt x="191459" y="154349"/>
                      </a:lnTo>
                      <a:lnTo>
                        <a:pt x="130005" y="154349"/>
                      </a:lnTo>
                      <a:lnTo>
                        <a:pt x="130005" y="250866"/>
                      </a:lnTo>
                      <a:cubicBezTo>
                        <a:pt x="130005" y="275405"/>
                        <a:pt x="145213" y="285253"/>
                        <a:pt x="165957" y="285253"/>
                      </a:cubicBezTo>
                      <a:cubicBezTo>
                        <a:pt x="176330" y="285253"/>
                        <a:pt x="188808" y="281970"/>
                        <a:pt x="198088" y="275953"/>
                      </a:cubicBezTo>
                      <a:lnTo>
                        <a:pt x="198088" y="3555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C6739BF7-F3E3-FDA4-039C-99EBB98AF797}"/>
                    </a:ext>
                  </a:extLst>
                </p:cNvPr>
                <p:cNvSpPr/>
                <p:nvPr/>
              </p:nvSpPr>
              <p:spPr>
                <a:xfrm>
                  <a:off x="3029266" y="1450436"/>
                  <a:ext cx="255175" cy="293458"/>
                </a:xfrm>
                <a:custGeom>
                  <a:avLst/>
                  <a:gdLst>
                    <a:gd name="connsiteX0" fmla="*/ 121817 w 255175"/>
                    <a:gd name="connsiteY0" fmla="*/ 156 h 293458"/>
                    <a:gd name="connsiteX1" fmla="*/ 255175 w 255175"/>
                    <a:gd name="connsiteY1" fmla="*/ 114648 h 293458"/>
                    <a:gd name="connsiteX2" fmla="*/ 255175 w 255175"/>
                    <a:gd name="connsiteY2" fmla="*/ 286972 h 293458"/>
                    <a:gd name="connsiteX3" fmla="*/ 167049 w 255175"/>
                    <a:gd name="connsiteY3" fmla="*/ 286972 h 293458"/>
                    <a:gd name="connsiteX4" fmla="*/ 167049 w 255175"/>
                    <a:gd name="connsiteY4" fmla="*/ 253679 h 293458"/>
                    <a:gd name="connsiteX5" fmla="*/ 90855 w 255175"/>
                    <a:gd name="connsiteY5" fmla="*/ 293458 h 293458"/>
                    <a:gd name="connsiteX6" fmla="*/ 0 w 255175"/>
                    <a:gd name="connsiteY6" fmla="*/ 214916 h 293458"/>
                    <a:gd name="connsiteX7" fmla="*/ 96315 w 255175"/>
                    <a:gd name="connsiteY7" fmla="*/ 127699 h 293458"/>
                    <a:gd name="connsiteX8" fmla="*/ 163774 w 255175"/>
                    <a:gd name="connsiteY8" fmla="*/ 118399 h 293458"/>
                    <a:gd name="connsiteX9" fmla="*/ 163774 w 255175"/>
                    <a:gd name="connsiteY9" fmla="*/ 114023 h 293458"/>
                    <a:gd name="connsiteX10" fmla="*/ 113706 w 255175"/>
                    <a:gd name="connsiteY10" fmla="*/ 80730 h 293458"/>
                    <a:gd name="connsiteX11" fmla="*/ 20667 w 255175"/>
                    <a:gd name="connsiteY11" fmla="*/ 110193 h 293458"/>
                    <a:gd name="connsiteX12" fmla="*/ 20667 w 255175"/>
                    <a:gd name="connsiteY12" fmla="*/ 25087 h 293458"/>
                    <a:gd name="connsiteX13" fmla="*/ 121895 w 255175"/>
                    <a:gd name="connsiteY13" fmla="*/ 0 h 293458"/>
                    <a:gd name="connsiteX14" fmla="*/ 164242 w 255175"/>
                    <a:gd name="connsiteY14" fmla="*/ 175762 h 293458"/>
                    <a:gd name="connsiteX15" fmla="*/ 164242 w 255175"/>
                    <a:gd name="connsiteY15" fmla="*/ 170292 h 293458"/>
                    <a:gd name="connsiteX16" fmla="*/ 120179 w 255175"/>
                    <a:gd name="connsiteY16" fmla="*/ 176309 h 293458"/>
                    <a:gd name="connsiteX17" fmla="*/ 87502 w 255175"/>
                    <a:gd name="connsiteY17" fmla="*/ 202490 h 293458"/>
                    <a:gd name="connsiteX18" fmla="*/ 115812 w 255175"/>
                    <a:gd name="connsiteY18" fmla="*/ 225389 h 293458"/>
                    <a:gd name="connsiteX19" fmla="*/ 164242 w 255175"/>
                    <a:gd name="connsiteY19" fmla="*/ 175762 h 29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5175" h="293458">
                      <a:moveTo>
                        <a:pt x="121817" y="156"/>
                      </a:moveTo>
                      <a:cubicBezTo>
                        <a:pt x="193097" y="156"/>
                        <a:pt x="255175" y="35090"/>
                        <a:pt x="255175" y="114648"/>
                      </a:cubicBezTo>
                      <a:lnTo>
                        <a:pt x="255175" y="286972"/>
                      </a:lnTo>
                      <a:lnTo>
                        <a:pt x="167049" y="286972"/>
                      </a:lnTo>
                      <a:lnTo>
                        <a:pt x="167049" y="253679"/>
                      </a:lnTo>
                      <a:cubicBezTo>
                        <a:pt x="152933" y="276031"/>
                        <a:pt x="125716" y="293458"/>
                        <a:pt x="90855" y="293458"/>
                      </a:cubicBezTo>
                      <a:cubicBezTo>
                        <a:pt x="38058" y="293458"/>
                        <a:pt x="0" y="260166"/>
                        <a:pt x="0" y="214916"/>
                      </a:cubicBezTo>
                      <a:cubicBezTo>
                        <a:pt x="0" y="169667"/>
                        <a:pt x="34860" y="136921"/>
                        <a:pt x="96315" y="127699"/>
                      </a:cubicBezTo>
                      <a:lnTo>
                        <a:pt x="163774" y="118399"/>
                      </a:lnTo>
                      <a:lnTo>
                        <a:pt x="163774" y="114023"/>
                      </a:lnTo>
                      <a:cubicBezTo>
                        <a:pt x="163774" y="92766"/>
                        <a:pt x="143653" y="80730"/>
                        <a:pt x="113706" y="80730"/>
                      </a:cubicBezTo>
                      <a:cubicBezTo>
                        <a:pt x="76116" y="80730"/>
                        <a:pt x="41333" y="95423"/>
                        <a:pt x="20667" y="110193"/>
                      </a:cubicBezTo>
                      <a:lnTo>
                        <a:pt x="20667" y="25087"/>
                      </a:lnTo>
                      <a:cubicBezTo>
                        <a:pt x="46247" y="9847"/>
                        <a:pt x="84305" y="0"/>
                        <a:pt x="121895" y="0"/>
                      </a:cubicBezTo>
                      <a:close/>
                      <a:moveTo>
                        <a:pt x="164242" y="175762"/>
                      </a:moveTo>
                      <a:lnTo>
                        <a:pt x="164242" y="170292"/>
                      </a:lnTo>
                      <a:lnTo>
                        <a:pt x="120179" y="176309"/>
                      </a:lnTo>
                      <a:cubicBezTo>
                        <a:pt x="99512" y="179045"/>
                        <a:pt x="87502" y="188267"/>
                        <a:pt x="87502" y="202490"/>
                      </a:cubicBezTo>
                      <a:cubicBezTo>
                        <a:pt x="87502" y="216714"/>
                        <a:pt x="98420" y="225389"/>
                        <a:pt x="115812" y="225389"/>
                      </a:cubicBezTo>
                      <a:cubicBezTo>
                        <a:pt x="140300" y="225389"/>
                        <a:pt x="164242" y="205226"/>
                        <a:pt x="164242" y="1757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2413BFA-449D-8FBF-723E-E51C16F6F6AA}"/>
                    </a:ext>
                  </a:extLst>
                </p:cNvPr>
                <p:cNvSpPr/>
                <p:nvPr/>
              </p:nvSpPr>
              <p:spPr>
                <a:xfrm>
                  <a:off x="3342074" y="1328989"/>
                  <a:ext cx="101773" cy="408497"/>
                </a:xfrm>
                <a:custGeom>
                  <a:avLst/>
                  <a:gdLst>
                    <a:gd name="connsiteX0" fmla="*/ 101774 w 101773"/>
                    <a:gd name="connsiteY0" fmla="*/ 49626 h 408497"/>
                    <a:gd name="connsiteX1" fmla="*/ 50614 w 101773"/>
                    <a:gd name="connsiteY1" fmla="*/ 98705 h 408497"/>
                    <a:gd name="connsiteX2" fmla="*/ 0 w 101773"/>
                    <a:gd name="connsiteY2" fmla="*/ 49626 h 408497"/>
                    <a:gd name="connsiteX3" fmla="*/ 50614 w 101773"/>
                    <a:gd name="connsiteY3" fmla="*/ 0 h 408497"/>
                    <a:gd name="connsiteX4" fmla="*/ 101774 w 101773"/>
                    <a:gd name="connsiteY4" fmla="*/ 49626 h 408497"/>
                    <a:gd name="connsiteX5" fmla="*/ 3276 w 101773"/>
                    <a:gd name="connsiteY5" fmla="*/ 128168 h 408497"/>
                    <a:gd name="connsiteX6" fmla="*/ 97952 w 101773"/>
                    <a:gd name="connsiteY6" fmla="*/ 128168 h 408497"/>
                    <a:gd name="connsiteX7" fmla="*/ 97952 w 101773"/>
                    <a:gd name="connsiteY7" fmla="*/ 408497 h 408497"/>
                    <a:gd name="connsiteX8" fmla="*/ 3276 w 101773"/>
                    <a:gd name="connsiteY8" fmla="*/ 408497 h 408497"/>
                    <a:gd name="connsiteX9" fmla="*/ 3276 w 101773"/>
                    <a:gd name="connsiteY9" fmla="*/ 128168 h 40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1773" h="408497">
                      <a:moveTo>
                        <a:pt x="101774" y="49626"/>
                      </a:moveTo>
                      <a:cubicBezTo>
                        <a:pt x="101774" y="77995"/>
                        <a:pt x="80015" y="98705"/>
                        <a:pt x="50614" y="98705"/>
                      </a:cubicBezTo>
                      <a:cubicBezTo>
                        <a:pt x="21213" y="98705"/>
                        <a:pt x="0" y="77995"/>
                        <a:pt x="0" y="49626"/>
                      </a:cubicBezTo>
                      <a:cubicBezTo>
                        <a:pt x="0" y="21257"/>
                        <a:pt x="21759" y="0"/>
                        <a:pt x="50614" y="0"/>
                      </a:cubicBezTo>
                      <a:cubicBezTo>
                        <a:pt x="79469" y="0"/>
                        <a:pt x="101774" y="21257"/>
                        <a:pt x="101774" y="49626"/>
                      </a:cubicBezTo>
                      <a:close/>
                      <a:moveTo>
                        <a:pt x="3276" y="128168"/>
                      </a:moveTo>
                      <a:lnTo>
                        <a:pt x="97952" y="128168"/>
                      </a:lnTo>
                      <a:lnTo>
                        <a:pt x="97952" y="408497"/>
                      </a:lnTo>
                      <a:lnTo>
                        <a:pt x="3276" y="408497"/>
                      </a:lnTo>
                      <a:lnTo>
                        <a:pt x="3276" y="128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EE8D775-92E0-4989-C91C-551C4ED4A91F}"/>
                    </a:ext>
                  </a:extLst>
                </p:cNvPr>
                <p:cNvSpPr/>
                <p:nvPr/>
              </p:nvSpPr>
              <p:spPr>
                <a:xfrm>
                  <a:off x="3502573" y="1348058"/>
                  <a:ext cx="136556" cy="395914"/>
                </a:xfrm>
                <a:custGeom>
                  <a:avLst/>
                  <a:gdLst>
                    <a:gd name="connsiteX0" fmla="*/ 0 w 136556"/>
                    <a:gd name="connsiteY0" fmla="*/ 0 h 395914"/>
                    <a:gd name="connsiteX1" fmla="*/ 94677 w 136556"/>
                    <a:gd name="connsiteY1" fmla="*/ 0 h 395914"/>
                    <a:gd name="connsiteX2" fmla="*/ 94677 w 136556"/>
                    <a:gd name="connsiteY2" fmla="*/ 287910 h 395914"/>
                    <a:gd name="connsiteX3" fmla="*/ 118073 w 136556"/>
                    <a:gd name="connsiteY3" fmla="*/ 314637 h 395914"/>
                    <a:gd name="connsiteX4" fmla="*/ 136556 w 136556"/>
                    <a:gd name="connsiteY4" fmla="*/ 311355 h 395914"/>
                    <a:gd name="connsiteX5" fmla="*/ 136556 w 136556"/>
                    <a:gd name="connsiteY5" fmla="*/ 388803 h 395914"/>
                    <a:gd name="connsiteX6" fmla="*/ 93039 w 136556"/>
                    <a:gd name="connsiteY6" fmla="*/ 395915 h 395914"/>
                    <a:gd name="connsiteX7" fmla="*/ 0 w 136556"/>
                    <a:gd name="connsiteY7" fmla="*/ 305416 h 395914"/>
                    <a:gd name="connsiteX8" fmla="*/ 0 w 136556"/>
                    <a:gd name="connsiteY8" fmla="*/ 0 h 39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556" h="395914">
                      <a:moveTo>
                        <a:pt x="0" y="0"/>
                      </a:moveTo>
                      <a:lnTo>
                        <a:pt x="94677" y="0"/>
                      </a:lnTo>
                      <a:lnTo>
                        <a:pt x="94677" y="287910"/>
                      </a:lnTo>
                      <a:cubicBezTo>
                        <a:pt x="94677" y="305337"/>
                        <a:pt x="100682" y="314637"/>
                        <a:pt x="118073" y="314637"/>
                      </a:cubicBezTo>
                      <a:cubicBezTo>
                        <a:pt x="124624" y="314637"/>
                        <a:pt x="131097" y="313543"/>
                        <a:pt x="136556" y="311355"/>
                      </a:cubicBezTo>
                      <a:lnTo>
                        <a:pt x="136556" y="388803"/>
                      </a:lnTo>
                      <a:cubicBezTo>
                        <a:pt x="126184" y="393180"/>
                        <a:pt x="110976" y="395915"/>
                        <a:pt x="93039" y="395915"/>
                      </a:cubicBezTo>
                      <a:cubicBezTo>
                        <a:pt x="36420" y="395915"/>
                        <a:pt x="0" y="365905"/>
                        <a:pt x="0" y="3054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51" name="Graphic 1">
                <a:extLst>
                  <a:ext uri="{FF2B5EF4-FFF2-40B4-BE49-F238E27FC236}">
                    <a16:creationId xmlns:a16="http://schemas.microsoft.com/office/drawing/2014/main" id="{5776560C-18C7-6275-AB89-446AB0394415}"/>
                  </a:ext>
                </a:extLst>
              </p:cNvPr>
              <p:cNvGrpSpPr/>
              <p:nvPr/>
            </p:nvGrpSpPr>
            <p:grpSpPr>
              <a:xfrm>
                <a:off x="519783" y="1223016"/>
                <a:ext cx="738386" cy="740093"/>
                <a:chOff x="519783" y="1223016"/>
                <a:chExt cx="738386" cy="740093"/>
              </a:xfrm>
              <a:solidFill>
                <a:schemeClr val="bg1"/>
              </a:solidFill>
            </p:grpSpPr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929F1F0-2D7E-B13E-9494-E1E7C11F0327}"/>
                    </a:ext>
                  </a:extLst>
                </p:cNvPr>
                <p:cNvSpPr/>
                <p:nvPr/>
              </p:nvSpPr>
              <p:spPr>
                <a:xfrm>
                  <a:off x="519783" y="1277956"/>
                  <a:ext cx="738386" cy="685153"/>
                </a:xfrm>
                <a:custGeom>
                  <a:avLst/>
                  <a:gdLst>
                    <a:gd name="connsiteX0" fmla="*/ 486642 w 738386"/>
                    <a:gd name="connsiteY0" fmla="*/ 150676 h 685153"/>
                    <a:gd name="connsiteX1" fmla="*/ 407485 w 738386"/>
                    <a:gd name="connsiteY1" fmla="*/ 214838 h 685153"/>
                    <a:gd name="connsiteX2" fmla="*/ 486954 w 738386"/>
                    <a:gd name="connsiteY2" fmla="*/ 264542 h 685153"/>
                    <a:gd name="connsiteX3" fmla="*/ 587012 w 738386"/>
                    <a:gd name="connsiteY3" fmla="*/ 290801 h 685153"/>
                    <a:gd name="connsiteX4" fmla="*/ 635131 w 738386"/>
                    <a:gd name="connsiteY4" fmla="*/ 387006 h 685153"/>
                    <a:gd name="connsiteX5" fmla="*/ 533435 w 738386"/>
                    <a:gd name="connsiteY5" fmla="*/ 518456 h 685153"/>
                    <a:gd name="connsiteX6" fmla="*/ 378006 w 738386"/>
                    <a:gd name="connsiteY6" fmla="*/ 535493 h 685153"/>
                    <a:gd name="connsiteX7" fmla="*/ 357729 w 738386"/>
                    <a:gd name="connsiteY7" fmla="*/ 534946 h 685153"/>
                    <a:gd name="connsiteX8" fmla="*/ 264144 w 738386"/>
                    <a:gd name="connsiteY8" fmla="*/ 524396 h 685153"/>
                    <a:gd name="connsiteX9" fmla="*/ 146305 w 738386"/>
                    <a:gd name="connsiteY9" fmla="*/ 461249 h 685153"/>
                    <a:gd name="connsiteX10" fmla="*/ 97095 w 738386"/>
                    <a:gd name="connsiteY10" fmla="*/ 265324 h 685153"/>
                    <a:gd name="connsiteX11" fmla="*/ 99200 w 738386"/>
                    <a:gd name="connsiteY11" fmla="*/ 232500 h 685153"/>
                    <a:gd name="connsiteX12" fmla="*/ 175862 w 738386"/>
                    <a:gd name="connsiteY12" fmla="*/ 0 h 685153"/>
                    <a:gd name="connsiteX13" fmla="*/ 0 w 738386"/>
                    <a:gd name="connsiteY13" fmla="*/ 315185 h 685153"/>
                    <a:gd name="connsiteX14" fmla="*/ 369193 w 738386"/>
                    <a:gd name="connsiteY14" fmla="*/ 685153 h 685153"/>
                    <a:gd name="connsiteX15" fmla="*/ 738386 w 738386"/>
                    <a:gd name="connsiteY15" fmla="*/ 315185 h 685153"/>
                    <a:gd name="connsiteX16" fmla="*/ 729807 w 738386"/>
                    <a:gd name="connsiteY16" fmla="*/ 235705 h 685153"/>
                    <a:gd name="connsiteX17" fmla="*/ 486798 w 738386"/>
                    <a:gd name="connsiteY17" fmla="*/ 150754 h 685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38386" h="685153">
                      <a:moveTo>
                        <a:pt x="486642" y="150676"/>
                      </a:moveTo>
                      <a:cubicBezTo>
                        <a:pt x="438758" y="150676"/>
                        <a:pt x="407485" y="165759"/>
                        <a:pt x="407485" y="214838"/>
                      </a:cubicBezTo>
                      <a:cubicBezTo>
                        <a:pt x="407485" y="241800"/>
                        <a:pt x="421757" y="261885"/>
                        <a:pt x="486954" y="264542"/>
                      </a:cubicBezTo>
                      <a:cubicBezTo>
                        <a:pt x="526494" y="266184"/>
                        <a:pt x="559795" y="272123"/>
                        <a:pt x="587012" y="290801"/>
                      </a:cubicBezTo>
                      <a:cubicBezTo>
                        <a:pt x="620547" y="313778"/>
                        <a:pt x="634663" y="351603"/>
                        <a:pt x="635131" y="387006"/>
                      </a:cubicBezTo>
                      <a:cubicBezTo>
                        <a:pt x="635832" y="432802"/>
                        <a:pt x="615322" y="490634"/>
                        <a:pt x="533435" y="518456"/>
                      </a:cubicBezTo>
                      <a:cubicBezTo>
                        <a:pt x="487110" y="534165"/>
                        <a:pt x="433455" y="535493"/>
                        <a:pt x="378006" y="535493"/>
                      </a:cubicBezTo>
                      <a:cubicBezTo>
                        <a:pt x="371221" y="535493"/>
                        <a:pt x="364514" y="534946"/>
                        <a:pt x="357729" y="534946"/>
                      </a:cubicBezTo>
                      <a:cubicBezTo>
                        <a:pt x="302124" y="534712"/>
                        <a:pt x="264144" y="524396"/>
                        <a:pt x="264144" y="524396"/>
                      </a:cubicBezTo>
                      <a:cubicBezTo>
                        <a:pt x="226554" y="516815"/>
                        <a:pt x="176408" y="500091"/>
                        <a:pt x="146305" y="461249"/>
                      </a:cubicBezTo>
                      <a:cubicBezTo>
                        <a:pt x="97017" y="397634"/>
                        <a:pt x="95691" y="311433"/>
                        <a:pt x="97095" y="265324"/>
                      </a:cubicBezTo>
                      <a:cubicBezTo>
                        <a:pt x="97406" y="254695"/>
                        <a:pt x="98108" y="243754"/>
                        <a:pt x="99200" y="232500"/>
                      </a:cubicBezTo>
                      <a:cubicBezTo>
                        <a:pt x="106921" y="155678"/>
                        <a:pt x="135386" y="68773"/>
                        <a:pt x="175862" y="0"/>
                      </a:cubicBezTo>
                      <a:cubicBezTo>
                        <a:pt x="70345" y="65100"/>
                        <a:pt x="0" y="181936"/>
                        <a:pt x="0" y="315185"/>
                      </a:cubicBezTo>
                      <a:cubicBezTo>
                        <a:pt x="0" y="519472"/>
                        <a:pt x="165256" y="685153"/>
                        <a:pt x="369193" y="685153"/>
                      </a:cubicBezTo>
                      <a:cubicBezTo>
                        <a:pt x="573130" y="685153"/>
                        <a:pt x="738386" y="519550"/>
                        <a:pt x="738386" y="315185"/>
                      </a:cubicBezTo>
                      <a:cubicBezTo>
                        <a:pt x="738386" y="287910"/>
                        <a:pt x="735423" y="261338"/>
                        <a:pt x="729807" y="235705"/>
                      </a:cubicBezTo>
                      <a:cubicBezTo>
                        <a:pt x="725596" y="232969"/>
                        <a:pt x="606353" y="150754"/>
                        <a:pt x="486798" y="1507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3B9BD6F-8250-7251-38D8-5B4D39CB530E}"/>
                    </a:ext>
                  </a:extLst>
                </p:cNvPr>
                <p:cNvSpPr/>
                <p:nvPr/>
              </p:nvSpPr>
              <p:spPr>
                <a:xfrm>
                  <a:off x="687972" y="1223016"/>
                  <a:ext cx="542589" cy="511969"/>
                </a:xfrm>
                <a:custGeom>
                  <a:avLst/>
                  <a:gdLst>
                    <a:gd name="connsiteX0" fmla="*/ 51658 w 542589"/>
                    <a:gd name="connsiteY0" fmla="*/ 88780 h 511969"/>
                    <a:gd name="connsiteX1" fmla="*/ 5177 w 542589"/>
                    <a:gd name="connsiteY1" fmla="*/ 258916 h 511969"/>
                    <a:gd name="connsiteX2" fmla="*/ 6269 w 542589"/>
                    <a:gd name="connsiteY2" fmla="*/ 392164 h 511969"/>
                    <a:gd name="connsiteX3" fmla="*/ 209895 w 542589"/>
                    <a:gd name="connsiteY3" fmla="*/ 511970 h 511969"/>
                    <a:gd name="connsiteX4" fmla="*/ 388876 w 542589"/>
                    <a:gd name="connsiteY4" fmla="*/ 439133 h 511969"/>
                    <a:gd name="connsiteX5" fmla="*/ 304104 w 542589"/>
                    <a:gd name="connsiteY5" fmla="*/ 392398 h 511969"/>
                    <a:gd name="connsiteX6" fmla="*/ 161230 w 542589"/>
                    <a:gd name="connsiteY6" fmla="*/ 259228 h 511969"/>
                    <a:gd name="connsiteX7" fmla="*/ 290222 w 542589"/>
                    <a:gd name="connsiteY7" fmla="*/ 139500 h 511969"/>
                    <a:gd name="connsiteX8" fmla="*/ 542590 w 542589"/>
                    <a:gd name="connsiteY8" fmla="*/ 229531 h 511969"/>
                    <a:gd name="connsiteX9" fmla="*/ 201004 w 542589"/>
                    <a:gd name="connsiteY9" fmla="*/ 0 h 511969"/>
                    <a:gd name="connsiteX10" fmla="*/ 87766 w 542589"/>
                    <a:gd name="connsiteY10" fmla="*/ 17740 h 511969"/>
                    <a:gd name="connsiteX11" fmla="*/ 51736 w 542589"/>
                    <a:gd name="connsiteY11" fmla="*/ 88702 h 51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2589" h="511969">
                      <a:moveTo>
                        <a:pt x="51658" y="88780"/>
                      </a:moveTo>
                      <a:cubicBezTo>
                        <a:pt x="28964" y="145752"/>
                        <a:pt x="13522" y="198192"/>
                        <a:pt x="5177" y="258916"/>
                      </a:cubicBezTo>
                      <a:cubicBezTo>
                        <a:pt x="-3947" y="325266"/>
                        <a:pt x="654" y="371766"/>
                        <a:pt x="6269" y="392164"/>
                      </a:cubicBezTo>
                      <a:cubicBezTo>
                        <a:pt x="32317" y="487430"/>
                        <a:pt x="69049" y="511970"/>
                        <a:pt x="209895" y="511970"/>
                      </a:cubicBezTo>
                      <a:cubicBezTo>
                        <a:pt x="350740" y="511970"/>
                        <a:pt x="388876" y="494308"/>
                        <a:pt x="388876" y="439133"/>
                      </a:cubicBezTo>
                      <a:cubicBezTo>
                        <a:pt x="388876" y="424128"/>
                        <a:pt x="378114" y="392789"/>
                        <a:pt x="304104" y="392398"/>
                      </a:cubicBezTo>
                      <a:cubicBezTo>
                        <a:pt x="257233" y="392164"/>
                        <a:pt x="154368" y="378643"/>
                        <a:pt x="161230" y="259228"/>
                      </a:cubicBezTo>
                      <a:cubicBezTo>
                        <a:pt x="165364" y="186938"/>
                        <a:pt x="223075" y="139188"/>
                        <a:pt x="290222" y="139500"/>
                      </a:cubicBezTo>
                      <a:cubicBezTo>
                        <a:pt x="436838" y="140125"/>
                        <a:pt x="531671" y="220934"/>
                        <a:pt x="542590" y="229531"/>
                      </a:cubicBezTo>
                      <a:cubicBezTo>
                        <a:pt x="487374" y="94876"/>
                        <a:pt x="355264" y="0"/>
                        <a:pt x="201004" y="0"/>
                      </a:cubicBezTo>
                      <a:cubicBezTo>
                        <a:pt x="161542" y="0"/>
                        <a:pt x="123485" y="6252"/>
                        <a:pt x="87766" y="17740"/>
                      </a:cubicBezTo>
                      <a:cubicBezTo>
                        <a:pt x="84257" y="22742"/>
                        <a:pt x="69127" y="44859"/>
                        <a:pt x="51736" y="887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624F1A4F-4E47-3DA9-FA52-01700AB15BD8}"/>
                </a:ext>
              </a:extLst>
            </p:cNvPr>
            <p:cNvGrpSpPr/>
            <p:nvPr/>
          </p:nvGrpSpPr>
          <p:grpSpPr>
            <a:xfrm>
              <a:off x="1448927" y="1898400"/>
              <a:ext cx="2148400" cy="283767"/>
              <a:chOff x="1448927" y="1898400"/>
              <a:chExt cx="2148400" cy="283767"/>
            </a:xfrm>
            <a:solidFill>
              <a:schemeClr val="bg1"/>
            </a:solidFill>
          </p:grpSpPr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5600998A-25B0-DAA7-5F4D-542FDCD0A7A1}"/>
                  </a:ext>
                </a:extLst>
              </p:cNvPr>
              <p:cNvGrpSpPr/>
              <p:nvPr/>
            </p:nvGrpSpPr>
            <p:grpSpPr>
              <a:xfrm>
                <a:off x="1448927" y="1962875"/>
                <a:ext cx="2148400" cy="190767"/>
                <a:chOff x="1448927" y="1962875"/>
                <a:chExt cx="2148400" cy="190767"/>
              </a:xfrm>
              <a:solidFill>
                <a:schemeClr val="bg1"/>
              </a:solidFill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32E8816-A49C-E5B8-000D-D64EDC98B072}"/>
                    </a:ext>
                  </a:extLst>
                </p:cNvPr>
                <p:cNvSpPr/>
                <p:nvPr/>
              </p:nvSpPr>
              <p:spPr>
                <a:xfrm>
                  <a:off x="2574365" y="1963109"/>
                  <a:ext cx="112692" cy="138875"/>
                </a:xfrm>
                <a:custGeom>
                  <a:avLst/>
                  <a:gdLst>
                    <a:gd name="connsiteX0" fmla="*/ 59583 w 112692"/>
                    <a:gd name="connsiteY0" fmla="*/ 120119 h 138875"/>
                    <a:gd name="connsiteX1" fmla="*/ 71203 w 112692"/>
                    <a:gd name="connsiteY1" fmla="*/ 118165 h 138875"/>
                    <a:gd name="connsiteX2" fmla="*/ 81029 w 112692"/>
                    <a:gd name="connsiteY2" fmla="*/ 112694 h 138875"/>
                    <a:gd name="connsiteX3" fmla="*/ 87970 w 112692"/>
                    <a:gd name="connsiteY3" fmla="*/ 104488 h 138875"/>
                    <a:gd name="connsiteX4" fmla="*/ 91090 w 112692"/>
                    <a:gd name="connsiteY4" fmla="*/ 94172 h 138875"/>
                    <a:gd name="connsiteX5" fmla="*/ 112692 w 112692"/>
                    <a:gd name="connsiteY5" fmla="*/ 94172 h 138875"/>
                    <a:gd name="connsiteX6" fmla="*/ 107779 w 112692"/>
                    <a:gd name="connsiteY6" fmla="*/ 111209 h 138875"/>
                    <a:gd name="connsiteX7" fmla="*/ 96237 w 112692"/>
                    <a:gd name="connsiteY7" fmla="*/ 125433 h 138875"/>
                    <a:gd name="connsiteX8" fmla="*/ 79625 w 112692"/>
                    <a:gd name="connsiteY8" fmla="*/ 135202 h 138875"/>
                    <a:gd name="connsiteX9" fmla="*/ 59583 w 112692"/>
                    <a:gd name="connsiteY9" fmla="*/ 138875 h 138875"/>
                    <a:gd name="connsiteX10" fmla="*/ 33301 w 112692"/>
                    <a:gd name="connsiteY10" fmla="*/ 133483 h 138875"/>
                    <a:gd name="connsiteX11" fmla="*/ 14740 w 112692"/>
                    <a:gd name="connsiteY11" fmla="*/ 118946 h 138875"/>
                    <a:gd name="connsiteX12" fmla="*/ 3665 w 112692"/>
                    <a:gd name="connsiteY12" fmla="*/ 97689 h 138875"/>
                    <a:gd name="connsiteX13" fmla="*/ 0 w 112692"/>
                    <a:gd name="connsiteY13" fmla="*/ 72056 h 138875"/>
                    <a:gd name="connsiteX14" fmla="*/ 0 w 112692"/>
                    <a:gd name="connsiteY14" fmla="*/ 66819 h 138875"/>
                    <a:gd name="connsiteX15" fmla="*/ 3665 w 112692"/>
                    <a:gd name="connsiteY15" fmla="*/ 41186 h 138875"/>
                    <a:gd name="connsiteX16" fmla="*/ 14740 w 112692"/>
                    <a:gd name="connsiteY16" fmla="*/ 19929 h 138875"/>
                    <a:gd name="connsiteX17" fmla="*/ 33301 w 112692"/>
                    <a:gd name="connsiteY17" fmla="*/ 5392 h 138875"/>
                    <a:gd name="connsiteX18" fmla="*/ 59505 w 112692"/>
                    <a:gd name="connsiteY18" fmla="*/ 0 h 138875"/>
                    <a:gd name="connsiteX19" fmla="*/ 80795 w 112692"/>
                    <a:gd name="connsiteY19" fmla="*/ 3751 h 138875"/>
                    <a:gd name="connsiteX20" fmla="*/ 97329 w 112692"/>
                    <a:gd name="connsiteY20" fmla="*/ 13989 h 138875"/>
                    <a:gd name="connsiteX21" fmla="*/ 108247 w 112692"/>
                    <a:gd name="connsiteY21" fmla="*/ 29385 h 138875"/>
                    <a:gd name="connsiteX22" fmla="*/ 112692 w 112692"/>
                    <a:gd name="connsiteY22" fmla="*/ 48610 h 138875"/>
                    <a:gd name="connsiteX23" fmla="*/ 91090 w 112692"/>
                    <a:gd name="connsiteY23" fmla="*/ 48610 h 138875"/>
                    <a:gd name="connsiteX24" fmla="*/ 88204 w 112692"/>
                    <a:gd name="connsiteY24" fmla="*/ 37044 h 138875"/>
                    <a:gd name="connsiteX25" fmla="*/ 81731 w 112692"/>
                    <a:gd name="connsiteY25" fmla="*/ 27666 h 138875"/>
                    <a:gd name="connsiteX26" fmla="*/ 72061 w 112692"/>
                    <a:gd name="connsiteY26" fmla="*/ 21257 h 138875"/>
                    <a:gd name="connsiteX27" fmla="*/ 59505 w 112692"/>
                    <a:gd name="connsiteY27" fmla="*/ 18913 h 138875"/>
                    <a:gd name="connsiteX28" fmla="*/ 41880 w 112692"/>
                    <a:gd name="connsiteY28" fmla="*/ 23133 h 138875"/>
                    <a:gd name="connsiteX29" fmla="*/ 30649 w 112692"/>
                    <a:gd name="connsiteY29" fmla="*/ 34230 h 138875"/>
                    <a:gd name="connsiteX30" fmla="*/ 24644 w 112692"/>
                    <a:gd name="connsiteY30" fmla="*/ 49704 h 138875"/>
                    <a:gd name="connsiteX31" fmla="*/ 22928 w 112692"/>
                    <a:gd name="connsiteY31" fmla="*/ 66976 h 138875"/>
                    <a:gd name="connsiteX32" fmla="*/ 22928 w 112692"/>
                    <a:gd name="connsiteY32" fmla="*/ 72212 h 138875"/>
                    <a:gd name="connsiteX33" fmla="*/ 24644 w 112692"/>
                    <a:gd name="connsiteY33" fmla="*/ 89718 h 138875"/>
                    <a:gd name="connsiteX34" fmla="*/ 30571 w 112692"/>
                    <a:gd name="connsiteY34" fmla="*/ 105114 h 138875"/>
                    <a:gd name="connsiteX35" fmla="*/ 41801 w 112692"/>
                    <a:gd name="connsiteY35" fmla="*/ 116133 h 138875"/>
                    <a:gd name="connsiteX36" fmla="*/ 59583 w 112692"/>
                    <a:gd name="connsiteY36" fmla="*/ 120353 h 13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2692" h="138875">
                      <a:moveTo>
                        <a:pt x="59583" y="120119"/>
                      </a:moveTo>
                      <a:cubicBezTo>
                        <a:pt x="63638" y="120119"/>
                        <a:pt x="67459" y="119493"/>
                        <a:pt x="71203" y="118165"/>
                      </a:cubicBezTo>
                      <a:cubicBezTo>
                        <a:pt x="74946" y="116836"/>
                        <a:pt x="78222" y="115039"/>
                        <a:pt x="81029" y="112694"/>
                      </a:cubicBezTo>
                      <a:cubicBezTo>
                        <a:pt x="83837" y="110350"/>
                        <a:pt x="86176" y="107614"/>
                        <a:pt x="87970" y="104488"/>
                      </a:cubicBezTo>
                      <a:cubicBezTo>
                        <a:pt x="89764" y="101284"/>
                        <a:pt x="90778" y="97846"/>
                        <a:pt x="91090" y="94172"/>
                      </a:cubicBezTo>
                      <a:lnTo>
                        <a:pt x="112692" y="94172"/>
                      </a:lnTo>
                      <a:cubicBezTo>
                        <a:pt x="112380" y="100112"/>
                        <a:pt x="110742" y="105817"/>
                        <a:pt x="107779" y="111209"/>
                      </a:cubicBezTo>
                      <a:cubicBezTo>
                        <a:pt x="104815" y="116602"/>
                        <a:pt x="100994" y="121369"/>
                        <a:pt x="96237" y="125433"/>
                      </a:cubicBezTo>
                      <a:cubicBezTo>
                        <a:pt x="91479" y="129497"/>
                        <a:pt x="85942" y="132779"/>
                        <a:pt x="79625" y="135202"/>
                      </a:cubicBezTo>
                      <a:cubicBezTo>
                        <a:pt x="73308" y="137625"/>
                        <a:pt x="66601" y="138875"/>
                        <a:pt x="59583" y="138875"/>
                      </a:cubicBezTo>
                      <a:cubicBezTo>
                        <a:pt x="49522" y="138875"/>
                        <a:pt x="40788" y="137077"/>
                        <a:pt x="33301" y="133483"/>
                      </a:cubicBezTo>
                      <a:cubicBezTo>
                        <a:pt x="25814" y="129888"/>
                        <a:pt x="19653" y="125042"/>
                        <a:pt x="14740" y="118946"/>
                      </a:cubicBezTo>
                      <a:cubicBezTo>
                        <a:pt x="9827" y="112851"/>
                        <a:pt x="6083" y="105739"/>
                        <a:pt x="3665" y="97689"/>
                      </a:cubicBezTo>
                      <a:cubicBezTo>
                        <a:pt x="1248" y="89562"/>
                        <a:pt x="0" y="81043"/>
                        <a:pt x="0" y="72056"/>
                      </a:cubicBezTo>
                      <a:lnTo>
                        <a:pt x="0" y="66819"/>
                      </a:lnTo>
                      <a:cubicBezTo>
                        <a:pt x="0" y="57832"/>
                        <a:pt x="1248" y="49314"/>
                        <a:pt x="3665" y="41186"/>
                      </a:cubicBezTo>
                      <a:cubicBezTo>
                        <a:pt x="6083" y="33058"/>
                        <a:pt x="9748" y="26024"/>
                        <a:pt x="14740" y="19929"/>
                      </a:cubicBezTo>
                      <a:cubicBezTo>
                        <a:pt x="19731" y="13833"/>
                        <a:pt x="25892" y="8987"/>
                        <a:pt x="33301" y="5392"/>
                      </a:cubicBezTo>
                      <a:cubicBezTo>
                        <a:pt x="40710" y="1797"/>
                        <a:pt x="49444" y="0"/>
                        <a:pt x="59505" y="0"/>
                      </a:cubicBezTo>
                      <a:cubicBezTo>
                        <a:pt x="67303" y="0"/>
                        <a:pt x="74400" y="1250"/>
                        <a:pt x="80795" y="3751"/>
                      </a:cubicBezTo>
                      <a:cubicBezTo>
                        <a:pt x="87190" y="6252"/>
                        <a:pt x="92727" y="9613"/>
                        <a:pt x="97329" y="13989"/>
                      </a:cubicBezTo>
                      <a:cubicBezTo>
                        <a:pt x="101930" y="18366"/>
                        <a:pt x="105595" y="23445"/>
                        <a:pt x="108247" y="29385"/>
                      </a:cubicBezTo>
                      <a:cubicBezTo>
                        <a:pt x="110898" y="35324"/>
                        <a:pt x="112380" y="41733"/>
                        <a:pt x="112692" y="48610"/>
                      </a:cubicBezTo>
                      <a:lnTo>
                        <a:pt x="91090" y="48610"/>
                      </a:lnTo>
                      <a:cubicBezTo>
                        <a:pt x="90778" y="44468"/>
                        <a:pt x="89764" y="40639"/>
                        <a:pt x="88204" y="37044"/>
                      </a:cubicBezTo>
                      <a:cubicBezTo>
                        <a:pt x="86566" y="33449"/>
                        <a:pt x="84461" y="30323"/>
                        <a:pt x="81731" y="27666"/>
                      </a:cubicBezTo>
                      <a:cubicBezTo>
                        <a:pt x="79001" y="25008"/>
                        <a:pt x="75804" y="22820"/>
                        <a:pt x="72061" y="21257"/>
                      </a:cubicBezTo>
                      <a:cubicBezTo>
                        <a:pt x="68317" y="19694"/>
                        <a:pt x="64106" y="18913"/>
                        <a:pt x="59505" y="18913"/>
                      </a:cubicBezTo>
                      <a:cubicBezTo>
                        <a:pt x="52408" y="18913"/>
                        <a:pt x="46559" y="20319"/>
                        <a:pt x="41880" y="23133"/>
                      </a:cubicBezTo>
                      <a:cubicBezTo>
                        <a:pt x="37200" y="25946"/>
                        <a:pt x="33457" y="29619"/>
                        <a:pt x="30649" y="34230"/>
                      </a:cubicBezTo>
                      <a:cubicBezTo>
                        <a:pt x="27842" y="38841"/>
                        <a:pt x="25814" y="43999"/>
                        <a:pt x="24644" y="49704"/>
                      </a:cubicBezTo>
                      <a:cubicBezTo>
                        <a:pt x="23474" y="55409"/>
                        <a:pt x="22928" y="61193"/>
                        <a:pt x="22928" y="66976"/>
                      </a:cubicBezTo>
                      <a:lnTo>
                        <a:pt x="22928" y="72212"/>
                      </a:lnTo>
                      <a:cubicBezTo>
                        <a:pt x="22928" y="78151"/>
                        <a:pt x="23474" y="84013"/>
                        <a:pt x="24644" y="89718"/>
                      </a:cubicBezTo>
                      <a:cubicBezTo>
                        <a:pt x="25814" y="95423"/>
                        <a:pt x="27764" y="100581"/>
                        <a:pt x="30571" y="105114"/>
                      </a:cubicBezTo>
                      <a:cubicBezTo>
                        <a:pt x="33379" y="109646"/>
                        <a:pt x="37122" y="113320"/>
                        <a:pt x="41801" y="116133"/>
                      </a:cubicBezTo>
                      <a:cubicBezTo>
                        <a:pt x="46481" y="118946"/>
                        <a:pt x="52408" y="120353"/>
                        <a:pt x="59583" y="1203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4084D9A-35DC-46FA-A23E-B4508667986F}"/>
                    </a:ext>
                  </a:extLst>
                </p:cNvPr>
                <p:cNvSpPr/>
                <p:nvPr/>
              </p:nvSpPr>
              <p:spPr>
                <a:xfrm>
                  <a:off x="2706554" y="1962953"/>
                  <a:ext cx="121816" cy="138953"/>
                </a:xfrm>
                <a:custGeom>
                  <a:avLst/>
                  <a:gdLst>
                    <a:gd name="connsiteX0" fmla="*/ 156 w 121816"/>
                    <a:gd name="connsiteY0" fmla="*/ 68226 h 138953"/>
                    <a:gd name="connsiteX1" fmla="*/ 4445 w 121816"/>
                    <a:gd name="connsiteY1" fmla="*/ 41186 h 138953"/>
                    <a:gd name="connsiteX2" fmla="*/ 16533 w 121816"/>
                    <a:gd name="connsiteY2" fmla="*/ 19616 h 138953"/>
                    <a:gd name="connsiteX3" fmla="*/ 35640 w 121816"/>
                    <a:gd name="connsiteY3" fmla="*/ 5236 h 138953"/>
                    <a:gd name="connsiteX4" fmla="*/ 60830 w 121816"/>
                    <a:gd name="connsiteY4" fmla="*/ 0 h 138953"/>
                    <a:gd name="connsiteX5" fmla="*/ 86332 w 121816"/>
                    <a:gd name="connsiteY5" fmla="*/ 5236 h 138953"/>
                    <a:gd name="connsiteX6" fmla="*/ 105517 w 121816"/>
                    <a:gd name="connsiteY6" fmla="*/ 19616 h 138953"/>
                    <a:gd name="connsiteX7" fmla="*/ 117605 w 121816"/>
                    <a:gd name="connsiteY7" fmla="*/ 41186 h 138953"/>
                    <a:gd name="connsiteX8" fmla="*/ 121817 w 121816"/>
                    <a:gd name="connsiteY8" fmla="*/ 68226 h 138953"/>
                    <a:gd name="connsiteX9" fmla="*/ 121817 w 121816"/>
                    <a:gd name="connsiteY9" fmla="*/ 70961 h 138953"/>
                    <a:gd name="connsiteX10" fmla="*/ 117605 w 121816"/>
                    <a:gd name="connsiteY10" fmla="*/ 98002 h 138953"/>
                    <a:gd name="connsiteX11" fmla="*/ 105517 w 121816"/>
                    <a:gd name="connsiteY11" fmla="*/ 119572 h 138953"/>
                    <a:gd name="connsiteX12" fmla="*/ 86332 w 121816"/>
                    <a:gd name="connsiteY12" fmla="*/ 133795 h 138953"/>
                    <a:gd name="connsiteX13" fmla="*/ 60986 w 121816"/>
                    <a:gd name="connsiteY13" fmla="*/ 138953 h 138953"/>
                    <a:gd name="connsiteX14" fmla="*/ 35640 w 121816"/>
                    <a:gd name="connsiteY14" fmla="*/ 133795 h 138953"/>
                    <a:gd name="connsiteX15" fmla="*/ 16455 w 121816"/>
                    <a:gd name="connsiteY15" fmla="*/ 119572 h 138953"/>
                    <a:gd name="connsiteX16" fmla="*/ 4289 w 121816"/>
                    <a:gd name="connsiteY16" fmla="*/ 98002 h 138953"/>
                    <a:gd name="connsiteX17" fmla="*/ 0 w 121816"/>
                    <a:gd name="connsiteY17" fmla="*/ 70961 h 138953"/>
                    <a:gd name="connsiteX18" fmla="*/ 0 w 121816"/>
                    <a:gd name="connsiteY18" fmla="*/ 68226 h 138953"/>
                    <a:gd name="connsiteX19" fmla="*/ 23162 w 121816"/>
                    <a:gd name="connsiteY19" fmla="*/ 70961 h 138953"/>
                    <a:gd name="connsiteX20" fmla="*/ 25502 w 121816"/>
                    <a:gd name="connsiteY20" fmla="*/ 89874 h 138953"/>
                    <a:gd name="connsiteX21" fmla="*/ 32599 w 121816"/>
                    <a:gd name="connsiteY21" fmla="*/ 105504 h 138953"/>
                    <a:gd name="connsiteX22" fmla="*/ 44453 w 121816"/>
                    <a:gd name="connsiteY22" fmla="*/ 116211 h 138953"/>
                    <a:gd name="connsiteX23" fmla="*/ 61064 w 121816"/>
                    <a:gd name="connsiteY23" fmla="*/ 120197 h 138953"/>
                    <a:gd name="connsiteX24" fmla="*/ 77598 w 121816"/>
                    <a:gd name="connsiteY24" fmla="*/ 116211 h 138953"/>
                    <a:gd name="connsiteX25" fmla="*/ 89452 w 121816"/>
                    <a:gd name="connsiteY25" fmla="*/ 105504 h 138953"/>
                    <a:gd name="connsiteX26" fmla="*/ 96549 w 121816"/>
                    <a:gd name="connsiteY26" fmla="*/ 89874 h 138953"/>
                    <a:gd name="connsiteX27" fmla="*/ 98966 w 121816"/>
                    <a:gd name="connsiteY27" fmla="*/ 70961 h 138953"/>
                    <a:gd name="connsiteX28" fmla="*/ 98966 w 121816"/>
                    <a:gd name="connsiteY28" fmla="*/ 68226 h 138953"/>
                    <a:gd name="connsiteX29" fmla="*/ 96549 w 121816"/>
                    <a:gd name="connsiteY29" fmla="*/ 49314 h 138953"/>
                    <a:gd name="connsiteX30" fmla="*/ 89374 w 121816"/>
                    <a:gd name="connsiteY30" fmla="*/ 33605 h 138953"/>
                    <a:gd name="connsiteX31" fmla="*/ 77442 w 121816"/>
                    <a:gd name="connsiteY31" fmla="*/ 22820 h 138953"/>
                    <a:gd name="connsiteX32" fmla="*/ 60752 w 121816"/>
                    <a:gd name="connsiteY32" fmla="*/ 18835 h 138953"/>
                    <a:gd name="connsiteX33" fmla="*/ 44297 w 121816"/>
                    <a:gd name="connsiteY33" fmla="*/ 22820 h 138953"/>
                    <a:gd name="connsiteX34" fmla="*/ 32521 w 121816"/>
                    <a:gd name="connsiteY34" fmla="*/ 33605 h 138953"/>
                    <a:gd name="connsiteX35" fmla="*/ 25424 w 121816"/>
                    <a:gd name="connsiteY35" fmla="*/ 49314 h 138953"/>
                    <a:gd name="connsiteX36" fmla="*/ 23084 w 121816"/>
                    <a:gd name="connsiteY36" fmla="*/ 68226 h 138953"/>
                    <a:gd name="connsiteX37" fmla="*/ 23084 w 121816"/>
                    <a:gd name="connsiteY37" fmla="*/ 70961 h 138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1816" h="138953">
                      <a:moveTo>
                        <a:pt x="156" y="68226"/>
                      </a:moveTo>
                      <a:cubicBezTo>
                        <a:pt x="156" y="58457"/>
                        <a:pt x="1560" y="49470"/>
                        <a:pt x="4445" y="41186"/>
                      </a:cubicBezTo>
                      <a:cubicBezTo>
                        <a:pt x="7253" y="32902"/>
                        <a:pt x="11308" y="25712"/>
                        <a:pt x="16533" y="19616"/>
                      </a:cubicBezTo>
                      <a:cubicBezTo>
                        <a:pt x="21759" y="13520"/>
                        <a:pt x="28153" y="8753"/>
                        <a:pt x="35640" y="5236"/>
                      </a:cubicBezTo>
                      <a:cubicBezTo>
                        <a:pt x="43127" y="1719"/>
                        <a:pt x="51550" y="0"/>
                        <a:pt x="60830" y="0"/>
                      </a:cubicBezTo>
                      <a:cubicBezTo>
                        <a:pt x="70111" y="0"/>
                        <a:pt x="78767" y="1719"/>
                        <a:pt x="86332" y="5236"/>
                      </a:cubicBezTo>
                      <a:cubicBezTo>
                        <a:pt x="93897" y="8753"/>
                        <a:pt x="100292" y="13520"/>
                        <a:pt x="105517" y="19616"/>
                      </a:cubicBezTo>
                      <a:cubicBezTo>
                        <a:pt x="110820" y="25712"/>
                        <a:pt x="114798" y="32902"/>
                        <a:pt x="117605" y="41186"/>
                      </a:cubicBezTo>
                      <a:cubicBezTo>
                        <a:pt x="120413" y="49470"/>
                        <a:pt x="121817" y="58535"/>
                        <a:pt x="121817" y="68226"/>
                      </a:cubicBezTo>
                      <a:lnTo>
                        <a:pt x="121817" y="70961"/>
                      </a:lnTo>
                      <a:cubicBezTo>
                        <a:pt x="121817" y="80730"/>
                        <a:pt x="120413" y="89718"/>
                        <a:pt x="117605" y="98002"/>
                      </a:cubicBezTo>
                      <a:cubicBezTo>
                        <a:pt x="114798" y="106286"/>
                        <a:pt x="110742" y="113476"/>
                        <a:pt x="105517" y="119572"/>
                      </a:cubicBezTo>
                      <a:cubicBezTo>
                        <a:pt x="100214" y="125667"/>
                        <a:pt x="93897" y="130357"/>
                        <a:pt x="86332" y="133795"/>
                      </a:cubicBezTo>
                      <a:cubicBezTo>
                        <a:pt x="78767" y="137234"/>
                        <a:pt x="70423" y="138953"/>
                        <a:pt x="60986" y="138953"/>
                      </a:cubicBezTo>
                      <a:cubicBezTo>
                        <a:pt x="51550" y="138953"/>
                        <a:pt x="43127" y="137234"/>
                        <a:pt x="35640" y="133795"/>
                      </a:cubicBezTo>
                      <a:cubicBezTo>
                        <a:pt x="28153" y="130357"/>
                        <a:pt x="21759" y="125589"/>
                        <a:pt x="16455" y="119572"/>
                      </a:cubicBezTo>
                      <a:cubicBezTo>
                        <a:pt x="11152" y="113476"/>
                        <a:pt x="7097" y="106364"/>
                        <a:pt x="4289" y="98002"/>
                      </a:cubicBezTo>
                      <a:cubicBezTo>
                        <a:pt x="1482" y="89718"/>
                        <a:pt x="0" y="80652"/>
                        <a:pt x="0" y="70961"/>
                      </a:cubicBezTo>
                      <a:lnTo>
                        <a:pt x="0" y="68226"/>
                      </a:lnTo>
                      <a:close/>
                      <a:moveTo>
                        <a:pt x="23162" y="70961"/>
                      </a:moveTo>
                      <a:cubicBezTo>
                        <a:pt x="23162" y="77682"/>
                        <a:pt x="23942" y="83935"/>
                        <a:pt x="25502" y="89874"/>
                      </a:cubicBezTo>
                      <a:cubicBezTo>
                        <a:pt x="27062" y="95814"/>
                        <a:pt x="29401" y="101050"/>
                        <a:pt x="32599" y="105504"/>
                      </a:cubicBezTo>
                      <a:cubicBezTo>
                        <a:pt x="35796" y="110037"/>
                        <a:pt x="39696" y="113554"/>
                        <a:pt x="44453" y="116211"/>
                      </a:cubicBezTo>
                      <a:cubicBezTo>
                        <a:pt x="49210" y="118868"/>
                        <a:pt x="54747" y="120197"/>
                        <a:pt x="61064" y="120197"/>
                      </a:cubicBezTo>
                      <a:cubicBezTo>
                        <a:pt x="67381" y="120197"/>
                        <a:pt x="72840" y="118868"/>
                        <a:pt x="77598" y="116211"/>
                      </a:cubicBezTo>
                      <a:cubicBezTo>
                        <a:pt x="82355" y="113554"/>
                        <a:pt x="86332" y="110037"/>
                        <a:pt x="89452" y="105504"/>
                      </a:cubicBezTo>
                      <a:cubicBezTo>
                        <a:pt x="92571" y="100972"/>
                        <a:pt x="94911" y="95814"/>
                        <a:pt x="96549" y="89874"/>
                      </a:cubicBezTo>
                      <a:cubicBezTo>
                        <a:pt x="98186" y="83935"/>
                        <a:pt x="98966" y="77604"/>
                        <a:pt x="98966" y="70961"/>
                      </a:cubicBezTo>
                      <a:lnTo>
                        <a:pt x="98966" y="68226"/>
                      </a:lnTo>
                      <a:cubicBezTo>
                        <a:pt x="98966" y="61583"/>
                        <a:pt x="98186" y="55331"/>
                        <a:pt x="96549" y="49314"/>
                      </a:cubicBezTo>
                      <a:cubicBezTo>
                        <a:pt x="94911" y="43296"/>
                        <a:pt x="92571" y="38060"/>
                        <a:pt x="89374" y="33605"/>
                      </a:cubicBezTo>
                      <a:cubicBezTo>
                        <a:pt x="86176" y="29151"/>
                        <a:pt x="82199" y="25477"/>
                        <a:pt x="77442" y="22820"/>
                      </a:cubicBezTo>
                      <a:cubicBezTo>
                        <a:pt x="72684" y="20163"/>
                        <a:pt x="67069" y="18835"/>
                        <a:pt x="60752" y="18835"/>
                      </a:cubicBezTo>
                      <a:cubicBezTo>
                        <a:pt x="54435" y="18835"/>
                        <a:pt x="49054" y="20163"/>
                        <a:pt x="44297" y="22820"/>
                      </a:cubicBezTo>
                      <a:cubicBezTo>
                        <a:pt x="39540" y="25477"/>
                        <a:pt x="35640" y="29072"/>
                        <a:pt x="32521" y="33605"/>
                      </a:cubicBezTo>
                      <a:cubicBezTo>
                        <a:pt x="29401" y="38138"/>
                        <a:pt x="26984" y="43374"/>
                        <a:pt x="25424" y="49314"/>
                      </a:cubicBezTo>
                      <a:cubicBezTo>
                        <a:pt x="23864" y="55331"/>
                        <a:pt x="23084" y="61583"/>
                        <a:pt x="23084" y="68226"/>
                      </a:cubicBezTo>
                      <a:lnTo>
                        <a:pt x="23084" y="709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695519-F5F2-78C9-D0F9-BBDBD5BFC833}"/>
                    </a:ext>
                  </a:extLst>
                </p:cNvPr>
                <p:cNvSpPr/>
                <p:nvPr/>
              </p:nvSpPr>
              <p:spPr>
                <a:xfrm>
                  <a:off x="2856992" y="1962953"/>
                  <a:ext cx="187481" cy="136452"/>
                </a:xfrm>
                <a:custGeom>
                  <a:avLst/>
                  <a:gdLst>
                    <a:gd name="connsiteX0" fmla="*/ 21524 w 187481"/>
                    <a:gd name="connsiteY0" fmla="*/ 2501 h 136452"/>
                    <a:gd name="connsiteX1" fmla="*/ 22148 w 187481"/>
                    <a:gd name="connsiteY1" fmla="*/ 17350 h 136452"/>
                    <a:gd name="connsiteX2" fmla="*/ 38916 w 187481"/>
                    <a:gd name="connsiteY2" fmla="*/ 4611 h 136452"/>
                    <a:gd name="connsiteX3" fmla="*/ 61844 w 187481"/>
                    <a:gd name="connsiteY3" fmla="*/ 0 h 136452"/>
                    <a:gd name="connsiteX4" fmla="*/ 84772 w 187481"/>
                    <a:gd name="connsiteY4" fmla="*/ 5158 h 136452"/>
                    <a:gd name="connsiteX5" fmla="*/ 100058 w 187481"/>
                    <a:gd name="connsiteY5" fmla="*/ 21570 h 136452"/>
                    <a:gd name="connsiteX6" fmla="*/ 117449 w 187481"/>
                    <a:gd name="connsiteY6" fmla="*/ 5940 h 136452"/>
                    <a:gd name="connsiteX7" fmla="*/ 142717 w 187481"/>
                    <a:gd name="connsiteY7" fmla="*/ 0 h 136452"/>
                    <a:gd name="connsiteX8" fmla="*/ 161746 w 187481"/>
                    <a:gd name="connsiteY8" fmla="*/ 2813 h 136452"/>
                    <a:gd name="connsiteX9" fmla="*/ 175784 w 187481"/>
                    <a:gd name="connsiteY9" fmla="*/ 11566 h 136452"/>
                    <a:gd name="connsiteX10" fmla="*/ 184519 w 187481"/>
                    <a:gd name="connsiteY10" fmla="*/ 26650 h 136452"/>
                    <a:gd name="connsiteX11" fmla="*/ 187482 w 187481"/>
                    <a:gd name="connsiteY11" fmla="*/ 48454 h 136452"/>
                    <a:gd name="connsiteX12" fmla="*/ 187482 w 187481"/>
                    <a:gd name="connsiteY12" fmla="*/ 136452 h 136452"/>
                    <a:gd name="connsiteX13" fmla="*/ 164632 w 187481"/>
                    <a:gd name="connsiteY13" fmla="*/ 136452 h 136452"/>
                    <a:gd name="connsiteX14" fmla="*/ 164632 w 187481"/>
                    <a:gd name="connsiteY14" fmla="*/ 48298 h 136452"/>
                    <a:gd name="connsiteX15" fmla="*/ 162604 w 187481"/>
                    <a:gd name="connsiteY15" fmla="*/ 34308 h 136452"/>
                    <a:gd name="connsiteX16" fmla="*/ 156833 w 187481"/>
                    <a:gd name="connsiteY16" fmla="*/ 25399 h 136452"/>
                    <a:gd name="connsiteX17" fmla="*/ 147786 w 187481"/>
                    <a:gd name="connsiteY17" fmla="*/ 20788 h 136452"/>
                    <a:gd name="connsiteX18" fmla="*/ 136088 w 187481"/>
                    <a:gd name="connsiteY18" fmla="*/ 19460 h 136452"/>
                    <a:gd name="connsiteX19" fmla="*/ 123610 w 187481"/>
                    <a:gd name="connsiteY19" fmla="*/ 21726 h 136452"/>
                    <a:gd name="connsiteX20" fmla="*/ 114252 w 187481"/>
                    <a:gd name="connsiteY20" fmla="*/ 27744 h 136452"/>
                    <a:gd name="connsiteX21" fmla="*/ 108091 w 187481"/>
                    <a:gd name="connsiteY21" fmla="*/ 36653 h 136452"/>
                    <a:gd name="connsiteX22" fmla="*/ 105205 w 187481"/>
                    <a:gd name="connsiteY22" fmla="*/ 47594 h 136452"/>
                    <a:gd name="connsiteX23" fmla="*/ 105205 w 187481"/>
                    <a:gd name="connsiteY23" fmla="*/ 136452 h 136452"/>
                    <a:gd name="connsiteX24" fmla="*/ 82199 w 187481"/>
                    <a:gd name="connsiteY24" fmla="*/ 136452 h 136452"/>
                    <a:gd name="connsiteX25" fmla="*/ 82199 w 187481"/>
                    <a:gd name="connsiteY25" fmla="*/ 48454 h 136452"/>
                    <a:gd name="connsiteX26" fmla="*/ 80171 w 187481"/>
                    <a:gd name="connsiteY26" fmla="*/ 35168 h 136452"/>
                    <a:gd name="connsiteX27" fmla="*/ 74400 w 187481"/>
                    <a:gd name="connsiteY27" fmla="*/ 26181 h 136452"/>
                    <a:gd name="connsiteX28" fmla="*/ 65431 w 187481"/>
                    <a:gd name="connsiteY28" fmla="*/ 21101 h 136452"/>
                    <a:gd name="connsiteX29" fmla="*/ 53655 w 187481"/>
                    <a:gd name="connsiteY29" fmla="*/ 19460 h 136452"/>
                    <a:gd name="connsiteX30" fmla="*/ 34002 w 187481"/>
                    <a:gd name="connsiteY30" fmla="*/ 24774 h 136452"/>
                    <a:gd name="connsiteX31" fmla="*/ 22850 w 187481"/>
                    <a:gd name="connsiteY31" fmla="*/ 38607 h 136452"/>
                    <a:gd name="connsiteX32" fmla="*/ 22850 w 187481"/>
                    <a:gd name="connsiteY32" fmla="*/ 136374 h 136452"/>
                    <a:gd name="connsiteX33" fmla="*/ 0 w 187481"/>
                    <a:gd name="connsiteY33" fmla="*/ 136374 h 136452"/>
                    <a:gd name="connsiteX34" fmla="*/ 0 w 187481"/>
                    <a:gd name="connsiteY34" fmla="*/ 2423 h 136452"/>
                    <a:gd name="connsiteX35" fmla="*/ 21602 w 187481"/>
                    <a:gd name="connsiteY35" fmla="*/ 2423 h 13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7481" h="136452">
                      <a:moveTo>
                        <a:pt x="21524" y="2501"/>
                      </a:moveTo>
                      <a:lnTo>
                        <a:pt x="22148" y="17350"/>
                      </a:lnTo>
                      <a:cubicBezTo>
                        <a:pt x="26750" y="11879"/>
                        <a:pt x="32365" y="7659"/>
                        <a:pt x="38916" y="4611"/>
                      </a:cubicBezTo>
                      <a:cubicBezTo>
                        <a:pt x="45467" y="1563"/>
                        <a:pt x="53110" y="0"/>
                        <a:pt x="61844" y="0"/>
                      </a:cubicBezTo>
                      <a:cubicBezTo>
                        <a:pt x="70579" y="0"/>
                        <a:pt x="78143" y="1719"/>
                        <a:pt x="84772" y="5158"/>
                      </a:cubicBezTo>
                      <a:cubicBezTo>
                        <a:pt x="91401" y="8597"/>
                        <a:pt x="96471" y="14067"/>
                        <a:pt x="100058" y="21570"/>
                      </a:cubicBezTo>
                      <a:cubicBezTo>
                        <a:pt x="104503" y="15161"/>
                        <a:pt x="110274" y="9925"/>
                        <a:pt x="117449" y="5940"/>
                      </a:cubicBezTo>
                      <a:cubicBezTo>
                        <a:pt x="124624" y="1954"/>
                        <a:pt x="132969" y="0"/>
                        <a:pt x="142717" y="0"/>
                      </a:cubicBezTo>
                      <a:cubicBezTo>
                        <a:pt x="149892" y="0"/>
                        <a:pt x="156209" y="938"/>
                        <a:pt x="161746" y="2813"/>
                      </a:cubicBezTo>
                      <a:cubicBezTo>
                        <a:pt x="167283" y="4689"/>
                        <a:pt x="171962" y="7581"/>
                        <a:pt x="175784" y="11566"/>
                      </a:cubicBezTo>
                      <a:cubicBezTo>
                        <a:pt x="179605" y="15552"/>
                        <a:pt x="182491" y="20554"/>
                        <a:pt x="184519" y="26650"/>
                      </a:cubicBezTo>
                      <a:cubicBezTo>
                        <a:pt x="186546" y="32745"/>
                        <a:pt x="187482" y="40014"/>
                        <a:pt x="187482" y="48454"/>
                      </a:cubicBezTo>
                      <a:lnTo>
                        <a:pt x="187482" y="136452"/>
                      </a:lnTo>
                      <a:lnTo>
                        <a:pt x="164632" y="136452"/>
                      </a:lnTo>
                      <a:lnTo>
                        <a:pt x="164632" y="48298"/>
                      </a:lnTo>
                      <a:cubicBezTo>
                        <a:pt x="164632" y="42671"/>
                        <a:pt x="163930" y="38060"/>
                        <a:pt x="162604" y="34308"/>
                      </a:cubicBezTo>
                      <a:cubicBezTo>
                        <a:pt x="161278" y="30557"/>
                        <a:pt x="159329" y="27587"/>
                        <a:pt x="156833" y="25399"/>
                      </a:cubicBezTo>
                      <a:cubicBezTo>
                        <a:pt x="154337" y="23133"/>
                        <a:pt x="151374" y="21648"/>
                        <a:pt x="147786" y="20788"/>
                      </a:cubicBezTo>
                      <a:cubicBezTo>
                        <a:pt x="144199" y="19929"/>
                        <a:pt x="140300" y="19460"/>
                        <a:pt x="136088" y="19460"/>
                      </a:cubicBezTo>
                      <a:cubicBezTo>
                        <a:pt x="131409" y="19460"/>
                        <a:pt x="127198" y="20241"/>
                        <a:pt x="123610" y="21726"/>
                      </a:cubicBezTo>
                      <a:cubicBezTo>
                        <a:pt x="120023" y="23211"/>
                        <a:pt x="116903" y="25243"/>
                        <a:pt x="114252" y="27744"/>
                      </a:cubicBezTo>
                      <a:cubicBezTo>
                        <a:pt x="111678" y="30245"/>
                        <a:pt x="109572" y="33214"/>
                        <a:pt x="108091" y="36653"/>
                      </a:cubicBezTo>
                      <a:cubicBezTo>
                        <a:pt x="106609" y="40092"/>
                        <a:pt x="105595" y="43765"/>
                        <a:pt x="105205" y="47594"/>
                      </a:cubicBezTo>
                      <a:lnTo>
                        <a:pt x="105205" y="136452"/>
                      </a:lnTo>
                      <a:lnTo>
                        <a:pt x="82199" y="136452"/>
                      </a:lnTo>
                      <a:lnTo>
                        <a:pt x="82199" y="48454"/>
                      </a:lnTo>
                      <a:cubicBezTo>
                        <a:pt x="82199" y="43218"/>
                        <a:pt x="81497" y="38841"/>
                        <a:pt x="80171" y="35168"/>
                      </a:cubicBezTo>
                      <a:cubicBezTo>
                        <a:pt x="78845" y="31495"/>
                        <a:pt x="76896" y="28525"/>
                        <a:pt x="74400" y="26181"/>
                      </a:cubicBezTo>
                      <a:cubicBezTo>
                        <a:pt x="71905" y="23836"/>
                        <a:pt x="68941" y="22195"/>
                        <a:pt x="65431" y="21101"/>
                      </a:cubicBezTo>
                      <a:cubicBezTo>
                        <a:pt x="61922" y="20007"/>
                        <a:pt x="58023" y="19460"/>
                        <a:pt x="53655" y="19460"/>
                      </a:cubicBezTo>
                      <a:cubicBezTo>
                        <a:pt x="45467" y="19460"/>
                        <a:pt x="38916" y="21257"/>
                        <a:pt x="34002" y="24774"/>
                      </a:cubicBezTo>
                      <a:cubicBezTo>
                        <a:pt x="29089" y="28291"/>
                        <a:pt x="25346" y="32980"/>
                        <a:pt x="22850" y="38607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BDD3271-F43F-CB89-B490-2BF5427689E6}"/>
                    </a:ext>
                  </a:extLst>
                </p:cNvPr>
                <p:cNvSpPr/>
                <p:nvPr/>
              </p:nvSpPr>
              <p:spPr>
                <a:xfrm>
                  <a:off x="3078866" y="1962953"/>
                  <a:ext cx="113004" cy="187954"/>
                </a:xfrm>
                <a:custGeom>
                  <a:avLst/>
                  <a:gdLst>
                    <a:gd name="connsiteX0" fmla="*/ 112848 w 113004"/>
                    <a:gd name="connsiteY0" fmla="*/ 70961 h 187954"/>
                    <a:gd name="connsiteX1" fmla="*/ 109417 w 113004"/>
                    <a:gd name="connsiteY1" fmla="*/ 98158 h 187954"/>
                    <a:gd name="connsiteX2" fmla="*/ 99356 w 113004"/>
                    <a:gd name="connsiteY2" fmla="*/ 119728 h 187954"/>
                    <a:gd name="connsiteX3" fmla="*/ 83135 w 113004"/>
                    <a:gd name="connsiteY3" fmla="*/ 133873 h 187954"/>
                    <a:gd name="connsiteX4" fmla="*/ 61142 w 113004"/>
                    <a:gd name="connsiteY4" fmla="*/ 138953 h 187954"/>
                    <a:gd name="connsiteX5" fmla="*/ 39072 w 113004"/>
                    <a:gd name="connsiteY5" fmla="*/ 134967 h 187954"/>
                    <a:gd name="connsiteX6" fmla="*/ 22851 w 113004"/>
                    <a:gd name="connsiteY6" fmla="*/ 123479 h 187954"/>
                    <a:gd name="connsiteX7" fmla="*/ 22851 w 113004"/>
                    <a:gd name="connsiteY7" fmla="*/ 187954 h 187954"/>
                    <a:gd name="connsiteX8" fmla="*/ 0 w 113004"/>
                    <a:gd name="connsiteY8" fmla="*/ 187954 h 187954"/>
                    <a:gd name="connsiteX9" fmla="*/ 0 w 113004"/>
                    <a:gd name="connsiteY9" fmla="*/ 2501 h 187954"/>
                    <a:gd name="connsiteX10" fmla="*/ 20901 w 113004"/>
                    <a:gd name="connsiteY10" fmla="*/ 2501 h 187954"/>
                    <a:gd name="connsiteX11" fmla="*/ 21993 w 113004"/>
                    <a:gd name="connsiteY11" fmla="*/ 17350 h 187954"/>
                    <a:gd name="connsiteX12" fmla="*/ 38448 w 113004"/>
                    <a:gd name="connsiteY12" fmla="*/ 4455 h 187954"/>
                    <a:gd name="connsiteX13" fmla="*/ 60830 w 113004"/>
                    <a:gd name="connsiteY13" fmla="*/ 0 h 187954"/>
                    <a:gd name="connsiteX14" fmla="*/ 83135 w 113004"/>
                    <a:gd name="connsiteY14" fmla="*/ 4924 h 187954"/>
                    <a:gd name="connsiteX15" fmla="*/ 99512 w 113004"/>
                    <a:gd name="connsiteY15" fmla="*/ 18835 h 187954"/>
                    <a:gd name="connsiteX16" fmla="*/ 109573 w 113004"/>
                    <a:gd name="connsiteY16" fmla="*/ 40404 h 187954"/>
                    <a:gd name="connsiteX17" fmla="*/ 113004 w 113004"/>
                    <a:gd name="connsiteY17" fmla="*/ 68304 h 187954"/>
                    <a:gd name="connsiteX18" fmla="*/ 113004 w 113004"/>
                    <a:gd name="connsiteY18" fmla="*/ 70883 h 187954"/>
                    <a:gd name="connsiteX19" fmla="*/ 89998 w 113004"/>
                    <a:gd name="connsiteY19" fmla="*/ 68382 h 187954"/>
                    <a:gd name="connsiteX20" fmla="*/ 87892 w 113004"/>
                    <a:gd name="connsiteY20" fmla="*/ 49470 h 187954"/>
                    <a:gd name="connsiteX21" fmla="*/ 81341 w 113004"/>
                    <a:gd name="connsiteY21" fmla="*/ 33918 h 187954"/>
                    <a:gd name="connsiteX22" fmla="*/ 70111 w 113004"/>
                    <a:gd name="connsiteY22" fmla="*/ 23367 h 187954"/>
                    <a:gd name="connsiteX23" fmla="*/ 53889 w 113004"/>
                    <a:gd name="connsiteY23" fmla="*/ 19460 h 187954"/>
                    <a:gd name="connsiteX24" fmla="*/ 43361 w 113004"/>
                    <a:gd name="connsiteY24" fmla="*/ 20788 h 187954"/>
                    <a:gd name="connsiteX25" fmla="*/ 34783 w 113004"/>
                    <a:gd name="connsiteY25" fmla="*/ 24618 h 187954"/>
                    <a:gd name="connsiteX26" fmla="*/ 27998 w 113004"/>
                    <a:gd name="connsiteY26" fmla="*/ 30479 h 187954"/>
                    <a:gd name="connsiteX27" fmla="*/ 22772 w 113004"/>
                    <a:gd name="connsiteY27" fmla="*/ 37825 h 187954"/>
                    <a:gd name="connsiteX28" fmla="*/ 22772 w 113004"/>
                    <a:gd name="connsiteY28" fmla="*/ 101831 h 187954"/>
                    <a:gd name="connsiteX29" fmla="*/ 27998 w 113004"/>
                    <a:gd name="connsiteY29" fmla="*/ 109177 h 187954"/>
                    <a:gd name="connsiteX30" fmla="*/ 34783 w 113004"/>
                    <a:gd name="connsiteY30" fmla="*/ 114961 h 187954"/>
                    <a:gd name="connsiteX31" fmla="*/ 43439 w 113004"/>
                    <a:gd name="connsiteY31" fmla="*/ 118712 h 187954"/>
                    <a:gd name="connsiteX32" fmla="*/ 54201 w 113004"/>
                    <a:gd name="connsiteY32" fmla="*/ 120041 h 187954"/>
                    <a:gd name="connsiteX33" fmla="*/ 70189 w 113004"/>
                    <a:gd name="connsiteY33" fmla="*/ 116055 h 187954"/>
                    <a:gd name="connsiteX34" fmla="*/ 81341 w 113004"/>
                    <a:gd name="connsiteY34" fmla="*/ 105426 h 187954"/>
                    <a:gd name="connsiteX35" fmla="*/ 87892 w 113004"/>
                    <a:gd name="connsiteY35" fmla="*/ 89796 h 187954"/>
                    <a:gd name="connsiteX36" fmla="*/ 89998 w 113004"/>
                    <a:gd name="connsiteY36" fmla="*/ 70805 h 187954"/>
                    <a:gd name="connsiteX37" fmla="*/ 89998 w 113004"/>
                    <a:gd name="connsiteY37" fmla="*/ 68226 h 187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004" h="187954">
                      <a:moveTo>
                        <a:pt x="112848" y="70961"/>
                      </a:moveTo>
                      <a:cubicBezTo>
                        <a:pt x="112848" y="80809"/>
                        <a:pt x="111678" y="89874"/>
                        <a:pt x="109417" y="98158"/>
                      </a:cubicBezTo>
                      <a:cubicBezTo>
                        <a:pt x="107077" y="106442"/>
                        <a:pt x="103724" y="113632"/>
                        <a:pt x="99356" y="119728"/>
                      </a:cubicBezTo>
                      <a:cubicBezTo>
                        <a:pt x="94989" y="125824"/>
                        <a:pt x="89530" y="130513"/>
                        <a:pt x="83135" y="133873"/>
                      </a:cubicBezTo>
                      <a:cubicBezTo>
                        <a:pt x="76740" y="137234"/>
                        <a:pt x="69409" y="138953"/>
                        <a:pt x="61142" y="138953"/>
                      </a:cubicBezTo>
                      <a:cubicBezTo>
                        <a:pt x="52876" y="138953"/>
                        <a:pt x="45389" y="137625"/>
                        <a:pt x="39072" y="134967"/>
                      </a:cubicBezTo>
                      <a:cubicBezTo>
                        <a:pt x="32755" y="132310"/>
                        <a:pt x="27374" y="128481"/>
                        <a:pt x="22851" y="123479"/>
                      </a:cubicBezTo>
                      <a:lnTo>
                        <a:pt x="22851" y="187954"/>
                      </a:lnTo>
                      <a:lnTo>
                        <a:pt x="0" y="187954"/>
                      </a:lnTo>
                      <a:lnTo>
                        <a:pt x="0" y="2501"/>
                      </a:lnTo>
                      <a:lnTo>
                        <a:pt x="20901" y="2501"/>
                      </a:lnTo>
                      <a:lnTo>
                        <a:pt x="21993" y="17350"/>
                      </a:lnTo>
                      <a:cubicBezTo>
                        <a:pt x="26516" y="11723"/>
                        <a:pt x="31975" y="7424"/>
                        <a:pt x="38448" y="4455"/>
                      </a:cubicBezTo>
                      <a:cubicBezTo>
                        <a:pt x="44921" y="1485"/>
                        <a:pt x="52330" y="0"/>
                        <a:pt x="60830" y="0"/>
                      </a:cubicBezTo>
                      <a:cubicBezTo>
                        <a:pt x="69331" y="0"/>
                        <a:pt x="76662" y="1641"/>
                        <a:pt x="83135" y="4924"/>
                      </a:cubicBezTo>
                      <a:cubicBezTo>
                        <a:pt x="89608" y="8206"/>
                        <a:pt x="95067" y="12895"/>
                        <a:pt x="99512" y="18835"/>
                      </a:cubicBezTo>
                      <a:cubicBezTo>
                        <a:pt x="103958" y="24774"/>
                        <a:pt x="107311" y="31964"/>
                        <a:pt x="109573" y="40404"/>
                      </a:cubicBezTo>
                      <a:cubicBezTo>
                        <a:pt x="111834" y="48767"/>
                        <a:pt x="113004" y="58067"/>
                        <a:pt x="113004" y="68304"/>
                      </a:cubicBezTo>
                      <a:lnTo>
                        <a:pt x="113004" y="70883"/>
                      </a:lnTo>
                      <a:close/>
                      <a:moveTo>
                        <a:pt x="89998" y="68382"/>
                      </a:moveTo>
                      <a:cubicBezTo>
                        <a:pt x="89998" y="61661"/>
                        <a:pt x="89296" y="55409"/>
                        <a:pt x="87892" y="49470"/>
                      </a:cubicBezTo>
                      <a:cubicBezTo>
                        <a:pt x="86488" y="43608"/>
                        <a:pt x="84305" y="38372"/>
                        <a:pt x="81341" y="33918"/>
                      </a:cubicBezTo>
                      <a:cubicBezTo>
                        <a:pt x="78378" y="29463"/>
                        <a:pt x="74634" y="25946"/>
                        <a:pt x="70111" y="23367"/>
                      </a:cubicBezTo>
                      <a:cubicBezTo>
                        <a:pt x="65588" y="20788"/>
                        <a:pt x="60206" y="19460"/>
                        <a:pt x="53889" y="19460"/>
                      </a:cubicBezTo>
                      <a:cubicBezTo>
                        <a:pt x="49990" y="19460"/>
                        <a:pt x="46481" y="19929"/>
                        <a:pt x="43361" y="20788"/>
                      </a:cubicBezTo>
                      <a:cubicBezTo>
                        <a:pt x="40242" y="21648"/>
                        <a:pt x="37356" y="22977"/>
                        <a:pt x="34783" y="24618"/>
                      </a:cubicBezTo>
                      <a:cubicBezTo>
                        <a:pt x="32209" y="26259"/>
                        <a:pt x="29947" y="28213"/>
                        <a:pt x="27998" y="30479"/>
                      </a:cubicBezTo>
                      <a:cubicBezTo>
                        <a:pt x="26048" y="32745"/>
                        <a:pt x="24254" y="35168"/>
                        <a:pt x="22772" y="37825"/>
                      </a:cubicBezTo>
                      <a:lnTo>
                        <a:pt x="22772" y="101831"/>
                      </a:lnTo>
                      <a:cubicBezTo>
                        <a:pt x="24254" y="104488"/>
                        <a:pt x="25970" y="106911"/>
                        <a:pt x="27998" y="109177"/>
                      </a:cubicBezTo>
                      <a:cubicBezTo>
                        <a:pt x="30025" y="111444"/>
                        <a:pt x="32209" y="113398"/>
                        <a:pt x="34783" y="114961"/>
                      </a:cubicBezTo>
                      <a:cubicBezTo>
                        <a:pt x="37356" y="116602"/>
                        <a:pt x="40242" y="117852"/>
                        <a:pt x="43439" y="118712"/>
                      </a:cubicBezTo>
                      <a:cubicBezTo>
                        <a:pt x="46637" y="119572"/>
                        <a:pt x="50224" y="120041"/>
                        <a:pt x="54201" y="120041"/>
                      </a:cubicBezTo>
                      <a:cubicBezTo>
                        <a:pt x="60363" y="120041"/>
                        <a:pt x="65744" y="118712"/>
                        <a:pt x="70189" y="116055"/>
                      </a:cubicBezTo>
                      <a:cubicBezTo>
                        <a:pt x="74712" y="113398"/>
                        <a:pt x="78378" y="109881"/>
                        <a:pt x="81341" y="105426"/>
                      </a:cubicBezTo>
                      <a:cubicBezTo>
                        <a:pt x="84305" y="100972"/>
                        <a:pt x="86488" y="95735"/>
                        <a:pt x="87892" y="89796"/>
                      </a:cubicBezTo>
                      <a:cubicBezTo>
                        <a:pt x="89296" y="83778"/>
                        <a:pt x="89998" y="77448"/>
                        <a:pt x="89998" y="70805"/>
                      </a:cubicBezTo>
                      <a:lnTo>
                        <a:pt x="89998" y="682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840BB06-0B1D-77FC-1E0D-7A8A891622CC}"/>
                    </a:ext>
                  </a:extLst>
                </p:cNvPr>
                <p:cNvSpPr/>
                <p:nvPr/>
              </p:nvSpPr>
              <p:spPr>
                <a:xfrm>
                  <a:off x="3217138" y="1962875"/>
                  <a:ext cx="110196" cy="139031"/>
                </a:xfrm>
                <a:custGeom>
                  <a:avLst/>
                  <a:gdLst>
                    <a:gd name="connsiteX0" fmla="*/ 86176 w 110196"/>
                    <a:gd name="connsiteY0" fmla="*/ 136530 h 139031"/>
                    <a:gd name="connsiteX1" fmla="*/ 84226 w 110196"/>
                    <a:gd name="connsiteY1" fmla="*/ 130278 h 139031"/>
                    <a:gd name="connsiteX2" fmla="*/ 82979 w 110196"/>
                    <a:gd name="connsiteY2" fmla="*/ 122385 h 139031"/>
                    <a:gd name="connsiteX3" fmla="*/ 75726 w 110196"/>
                    <a:gd name="connsiteY3" fmla="*/ 128793 h 139031"/>
                    <a:gd name="connsiteX4" fmla="*/ 66991 w 110196"/>
                    <a:gd name="connsiteY4" fmla="*/ 134108 h 139031"/>
                    <a:gd name="connsiteX5" fmla="*/ 56697 w 110196"/>
                    <a:gd name="connsiteY5" fmla="*/ 137703 h 139031"/>
                    <a:gd name="connsiteX6" fmla="*/ 44999 w 110196"/>
                    <a:gd name="connsiteY6" fmla="*/ 139031 h 139031"/>
                    <a:gd name="connsiteX7" fmla="*/ 26438 w 110196"/>
                    <a:gd name="connsiteY7" fmla="*/ 135905 h 139031"/>
                    <a:gd name="connsiteX8" fmla="*/ 12244 w 110196"/>
                    <a:gd name="connsiteY8" fmla="*/ 127465 h 139031"/>
                    <a:gd name="connsiteX9" fmla="*/ 3198 w 110196"/>
                    <a:gd name="connsiteY9" fmla="*/ 114883 h 139031"/>
                    <a:gd name="connsiteX10" fmla="*/ 0 w 110196"/>
                    <a:gd name="connsiteY10" fmla="*/ 99330 h 139031"/>
                    <a:gd name="connsiteX11" fmla="*/ 4211 w 110196"/>
                    <a:gd name="connsiteY11" fmla="*/ 80340 h 139031"/>
                    <a:gd name="connsiteX12" fmla="*/ 16221 w 110196"/>
                    <a:gd name="connsiteY12" fmla="*/ 66507 h 139031"/>
                    <a:gd name="connsiteX13" fmla="*/ 35172 w 110196"/>
                    <a:gd name="connsiteY13" fmla="*/ 58066 h 139031"/>
                    <a:gd name="connsiteX14" fmla="*/ 59972 w 110196"/>
                    <a:gd name="connsiteY14" fmla="*/ 55253 h 139031"/>
                    <a:gd name="connsiteX15" fmla="*/ 82667 w 110196"/>
                    <a:gd name="connsiteY15" fmla="*/ 55253 h 139031"/>
                    <a:gd name="connsiteX16" fmla="*/ 82667 w 110196"/>
                    <a:gd name="connsiteY16" fmla="*/ 44703 h 139031"/>
                    <a:gd name="connsiteX17" fmla="*/ 75492 w 110196"/>
                    <a:gd name="connsiteY17" fmla="*/ 25556 h 139031"/>
                    <a:gd name="connsiteX18" fmla="*/ 54357 w 110196"/>
                    <a:gd name="connsiteY18" fmla="*/ 18444 h 139031"/>
                    <a:gd name="connsiteX19" fmla="*/ 42659 w 110196"/>
                    <a:gd name="connsiteY19" fmla="*/ 20163 h 139031"/>
                    <a:gd name="connsiteX20" fmla="*/ 33613 w 110196"/>
                    <a:gd name="connsiteY20" fmla="*/ 24774 h 139031"/>
                    <a:gd name="connsiteX21" fmla="*/ 27764 w 110196"/>
                    <a:gd name="connsiteY21" fmla="*/ 31495 h 139031"/>
                    <a:gd name="connsiteX22" fmla="*/ 25658 w 110196"/>
                    <a:gd name="connsiteY22" fmla="*/ 39545 h 139031"/>
                    <a:gd name="connsiteX23" fmla="*/ 2652 w 110196"/>
                    <a:gd name="connsiteY23" fmla="*/ 39545 h 139031"/>
                    <a:gd name="connsiteX24" fmla="*/ 6395 w 110196"/>
                    <a:gd name="connsiteY24" fmla="*/ 25321 h 139031"/>
                    <a:gd name="connsiteX25" fmla="*/ 17079 w 110196"/>
                    <a:gd name="connsiteY25" fmla="*/ 12660 h 139031"/>
                    <a:gd name="connsiteX26" fmla="*/ 33847 w 110196"/>
                    <a:gd name="connsiteY26" fmla="*/ 3517 h 139031"/>
                    <a:gd name="connsiteX27" fmla="*/ 55761 w 110196"/>
                    <a:gd name="connsiteY27" fmla="*/ 0 h 139031"/>
                    <a:gd name="connsiteX28" fmla="*/ 75804 w 110196"/>
                    <a:gd name="connsiteY28" fmla="*/ 2813 h 139031"/>
                    <a:gd name="connsiteX29" fmla="*/ 91557 w 110196"/>
                    <a:gd name="connsiteY29" fmla="*/ 11254 h 139031"/>
                    <a:gd name="connsiteX30" fmla="*/ 101774 w 110196"/>
                    <a:gd name="connsiteY30" fmla="*/ 25321 h 139031"/>
                    <a:gd name="connsiteX31" fmla="*/ 105517 w 110196"/>
                    <a:gd name="connsiteY31" fmla="*/ 45015 h 139031"/>
                    <a:gd name="connsiteX32" fmla="*/ 105517 w 110196"/>
                    <a:gd name="connsiteY32" fmla="*/ 107302 h 139031"/>
                    <a:gd name="connsiteX33" fmla="*/ 106687 w 110196"/>
                    <a:gd name="connsiteY33" fmla="*/ 121604 h 139031"/>
                    <a:gd name="connsiteX34" fmla="*/ 110196 w 110196"/>
                    <a:gd name="connsiteY34" fmla="*/ 134577 h 139031"/>
                    <a:gd name="connsiteX35" fmla="*/ 110196 w 110196"/>
                    <a:gd name="connsiteY35" fmla="*/ 136530 h 139031"/>
                    <a:gd name="connsiteX36" fmla="*/ 86254 w 110196"/>
                    <a:gd name="connsiteY36" fmla="*/ 136530 h 139031"/>
                    <a:gd name="connsiteX37" fmla="*/ 48274 w 110196"/>
                    <a:gd name="connsiteY37" fmla="*/ 119103 h 139031"/>
                    <a:gd name="connsiteX38" fmla="*/ 59894 w 110196"/>
                    <a:gd name="connsiteY38" fmla="*/ 117383 h 139031"/>
                    <a:gd name="connsiteX39" fmla="*/ 69799 w 110196"/>
                    <a:gd name="connsiteY39" fmla="*/ 112851 h 139031"/>
                    <a:gd name="connsiteX40" fmla="*/ 77520 w 110196"/>
                    <a:gd name="connsiteY40" fmla="*/ 106442 h 139031"/>
                    <a:gd name="connsiteX41" fmla="*/ 82667 w 110196"/>
                    <a:gd name="connsiteY41" fmla="*/ 99018 h 139031"/>
                    <a:gd name="connsiteX42" fmla="*/ 82667 w 110196"/>
                    <a:gd name="connsiteY42" fmla="*/ 71508 h 139031"/>
                    <a:gd name="connsiteX43" fmla="*/ 63638 w 110196"/>
                    <a:gd name="connsiteY43" fmla="*/ 71508 h 139031"/>
                    <a:gd name="connsiteX44" fmla="*/ 33379 w 110196"/>
                    <a:gd name="connsiteY44" fmla="*/ 77604 h 139031"/>
                    <a:gd name="connsiteX45" fmla="*/ 22772 w 110196"/>
                    <a:gd name="connsiteY45" fmla="*/ 96126 h 139031"/>
                    <a:gd name="connsiteX46" fmla="*/ 24410 w 110196"/>
                    <a:gd name="connsiteY46" fmla="*/ 105192 h 139031"/>
                    <a:gd name="connsiteX47" fmla="*/ 29323 w 110196"/>
                    <a:gd name="connsiteY47" fmla="*/ 112460 h 139031"/>
                    <a:gd name="connsiteX48" fmla="*/ 37356 w 110196"/>
                    <a:gd name="connsiteY48" fmla="*/ 117305 h 139031"/>
                    <a:gd name="connsiteX49" fmla="*/ 48430 w 110196"/>
                    <a:gd name="connsiteY49" fmla="*/ 119103 h 139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10196" h="139031">
                      <a:moveTo>
                        <a:pt x="86176" y="136530"/>
                      </a:moveTo>
                      <a:cubicBezTo>
                        <a:pt x="85318" y="134889"/>
                        <a:pt x="84694" y="132779"/>
                        <a:pt x="84226" y="130278"/>
                      </a:cubicBezTo>
                      <a:cubicBezTo>
                        <a:pt x="83759" y="127778"/>
                        <a:pt x="83291" y="125120"/>
                        <a:pt x="82979" y="122385"/>
                      </a:cubicBezTo>
                      <a:cubicBezTo>
                        <a:pt x="80873" y="124651"/>
                        <a:pt x="78455" y="126762"/>
                        <a:pt x="75726" y="128793"/>
                      </a:cubicBezTo>
                      <a:cubicBezTo>
                        <a:pt x="72996" y="130825"/>
                        <a:pt x="70111" y="132623"/>
                        <a:pt x="66991" y="134108"/>
                      </a:cubicBezTo>
                      <a:cubicBezTo>
                        <a:pt x="63872" y="135593"/>
                        <a:pt x="60362" y="136843"/>
                        <a:pt x="56697" y="137703"/>
                      </a:cubicBezTo>
                      <a:cubicBezTo>
                        <a:pt x="52954" y="138562"/>
                        <a:pt x="49054" y="139031"/>
                        <a:pt x="44999" y="139031"/>
                      </a:cubicBezTo>
                      <a:cubicBezTo>
                        <a:pt x="38136" y="139031"/>
                        <a:pt x="31975" y="138015"/>
                        <a:pt x="26438" y="135905"/>
                      </a:cubicBezTo>
                      <a:cubicBezTo>
                        <a:pt x="20901" y="133795"/>
                        <a:pt x="16143" y="131060"/>
                        <a:pt x="12244" y="127465"/>
                      </a:cubicBezTo>
                      <a:cubicBezTo>
                        <a:pt x="8345" y="123870"/>
                        <a:pt x="5303" y="119728"/>
                        <a:pt x="3198" y="114883"/>
                      </a:cubicBezTo>
                      <a:cubicBezTo>
                        <a:pt x="1092" y="110037"/>
                        <a:pt x="0" y="104879"/>
                        <a:pt x="0" y="99330"/>
                      </a:cubicBezTo>
                      <a:cubicBezTo>
                        <a:pt x="0" y="92140"/>
                        <a:pt x="1404" y="85810"/>
                        <a:pt x="4211" y="80340"/>
                      </a:cubicBezTo>
                      <a:cubicBezTo>
                        <a:pt x="7019" y="74869"/>
                        <a:pt x="10996" y="70258"/>
                        <a:pt x="16221" y="66507"/>
                      </a:cubicBezTo>
                      <a:cubicBezTo>
                        <a:pt x="21447" y="62756"/>
                        <a:pt x="27764" y="60020"/>
                        <a:pt x="35172" y="58066"/>
                      </a:cubicBezTo>
                      <a:cubicBezTo>
                        <a:pt x="42581" y="56113"/>
                        <a:pt x="50848" y="55253"/>
                        <a:pt x="59972" y="55253"/>
                      </a:cubicBezTo>
                      <a:lnTo>
                        <a:pt x="82667" y="55253"/>
                      </a:lnTo>
                      <a:lnTo>
                        <a:pt x="82667" y="44703"/>
                      </a:lnTo>
                      <a:cubicBezTo>
                        <a:pt x="82667" y="36731"/>
                        <a:pt x="80249" y="30323"/>
                        <a:pt x="75492" y="25556"/>
                      </a:cubicBezTo>
                      <a:cubicBezTo>
                        <a:pt x="70735" y="20788"/>
                        <a:pt x="63638" y="18444"/>
                        <a:pt x="54357" y="18444"/>
                      </a:cubicBezTo>
                      <a:cubicBezTo>
                        <a:pt x="50068" y="18444"/>
                        <a:pt x="46168" y="18991"/>
                        <a:pt x="42659" y="20163"/>
                      </a:cubicBezTo>
                      <a:cubicBezTo>
                        <a:pt x="39150" y="21335"/>
                        <a:pt x="36108" y="22898"/>
                        <a:pt x="33613" y="24774"/>
                      </a:cubicBezTo>
                      <a:cubicBezTo>
                        <a:pt x="31117" y="26650"/>
                        <a:pt x="29167" y="28994"/>
                        <a:pt x="27764" y="31495"/>
                      </a:cubicBezTo>
                      <a:cubicBezTo>
                        <a:pt x="26360" y="33996"/>
                        <a:pt x="25658" y="36731"/>
                        <a:pt x="25658" y="39545"/>
                      </a:cubicBezTo>
                      <a:lnTo>
                        <a:pt x="2652" y="39545"/>
                      </a:lnTo>
                      <a:cubicBezTo>
                        <a:pt x="2652" y="34777"/>
                        <a:pt x="3899" y="30010"/>
                        <a:pt x="6395" y="25321"/>
                      </a:cubicBezTo>
                      <a:cubicBezTo>
                        <a:pt x="8890" y="20632"/>
                        <a:pt x="12478" y="16412"/>
                        <a:pt x="17079" y="12660"/>
                      </a:cubicBezTo>
                      <a:cubicBezTo>
                        <a:pt x="21681" y="8909"/>
                        <a:pt x="27296" y="5861"/>
                        <a:pt x="33847" y="3517"/>
                      </a:cubicBezTo>
                      <a:cubicBezTo>
                        <a:pt x="40397" y="1172"/>
                        <a:pt x="47728" y="0"/>
                        <a:pt x="55761" y="0"/>
                      </a:cubicBezTo>
                      <a:cubicBezTo>
                        <a:pt x="63014" y="0"/>
                        <a:pt x="69721" y="938"/>
                        <a:pt x="75804" y="2813"/>
                      </a:cubicBezTo>
                      <a:cubicBezTo>
                        <a:pt x="81965" y="4689"/>
                        <a:pt x="87190" y="7502"/>
                        <a:pt x="91557" y="11254"/>
                      </a:cubicBezTo>
                      <a:cubicBezTo>
                        <a:pt x="95925" y="15005"/>
                        <a:pt x="99356" y="19694"/>
                        <a:pt x="101774" y="25321"/>
                      </a:cubicBezTo>
                      <a:cubicBezTo>
                        <a:pt x="104191" y="30948"/>
                        <a:pt x="105517" y="37513"/>
                        <a:pt x="105517" y="45015"/>
                      </a:cubicBezTo>
                      <a:lnTo>
                        <a:pt x="105517" y="107302"/>
                      </a:lnTo>
                      <a:cubicBezTo>
                        <a:pt x="105517" y="111835"/>
                        <a:pt x="105907" y="116602"/>
                        <a:pt x="106687" y="121604"/>
                      </a:cubicBezTo>
                      <a:cubicBezTo>
                        <a:pt x="107467" y="126605"/>
                        <a:pt x="108637" y="130904"/>
                        <a:pt x="110196" y="134577"/>
                      </a:cubicBezTo>
                      <a:lnTo>
                        <a:pt x="110196" y="136530"/>
                      </a:lnTo>
                      <a:lnTo>
                        <a:pt x="86254" y="136530"/>
                      </a:lnTo>
                      <a:close/>
                      <a:moveTo>
                        <a:pt x="48274" y="119103"/>
                      </a:moveTo>
                      <a:cubicBezTo>
                        <a:pt x="52408" y="119103"/>
                        <a:pt x="56229" y="118556"/>
                        <a:pt x="59894" y="117383"/>
                      </a:cubicBezTo>
                      <a:cubicBezTo>
                        <a:pt x="63482" y="116211"/>
                        <a:pt x="66835" y="114726"/>
                        <a:pt x="69799" y="112851"/>
                      </a:cubicBezTo>
                      <a:cubicBezTo>
                        <a:pt x="72762" y="110975"/>
                        <a:pt x="75336" y="108865"/>
                        <a:pt x="77520" y="106442"/>
                      </a:cubicBezTo>
                      <a:cubicBezTo>
                        <a:pt x="79703" y="104019"/>
                        <a:pt x="81419" y="101597"/>
                        <a:pt x="82667" y="99018"/>
                      </a:cubicBezTo>
                      <a:lnTo>
                        <a:pt x="82667" y="71508"/>
                      </a:lnTo>
                      <a:lnTo>
                        <a:pt x="63638" y="71508"/>
                      </a:lnTo>
                      <a:cubicBezTo>
                        <a:pt x="50536" y="71508"/>
                        <a:pt x="40476" y="73540"/>
                        <a:pt x="33379" y="77604"/>
                      </a:cubicBezTo>
                      <a:cubicBezTo>
                        <a:pt x="26282" y="81668"/>
                        <a:pt x="22772" y="87842"/>
                        <a:pt x="22772" y="96126"/>
                      </a:cubicBezTo>
                      <a:cubicBezTo>
                        <a:pt x="22772" y="99330"/>
                        <a:pt x="23318" y="102378"/>
                        <a:pt x="24410" y="105192"/>
                      </a:cubicBezTo>
                      <a:cubicBezTo>
                        <a:pt x="25502" y="108005"/>
                        <a:pt x="27140" y="110428"/>
                        <a:pt x="29323" y="112460"/>
                      </a:cubicBezTo>
                      <a:cubicBezTo>
                        <a:pt x="31507" y="114492"/>
                        <a:pt x="34159" y="116055"/>
                        <a:pt x="37356" y="117305"/>
                      </a:cubicBezTo>
                      <a:cubicBezTo>
                        <a:pt x="40554" y="118556"/>
                        <a:pt x="44219" y="119103"/>
                        <a:pt x="48430" y="11910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52AF2B1-CD4D-4E3B-2D5A-AC5FD3245EB4}"/>
                    </a:ext>
                  </a:extLst>
                </p:cNvPr>
                <p:cNvSpPr/>
                <p:nvPr/>
              </p:nvSpPr>
              <p:spPr>
                <a:xfrm>
                  <a:off x="3358452" y="1962953"/>
                  <a:ext cx="105127" cy="136374"/>
                </a:xfrm>
                <a:custGeom>
                  <a:avLst/>
                  <a:gdLst>
                    <a:gd name="connsiteX0" fmla="*/ 21525 w 105127"/>
                    <a:gd name="connsiteY0" fmla="*/ 2501 h 136374"/>
                    <a:gd name="connsiteX1" fmla="*/ 22305 w 105127"/>
                    <a:gd name="connsiteY1" fmla="*/ 19303 h 136374"/>
                    <a:gd name="connsiteX2" fmla="*/ 39618 w 105127"/>
                    <a:gd name="connsiteY2" fmla="*/ 5158 h 136374"/>
                    <a:gd name="connsiteX3" fmla="*/ 62312 w 105127"/>
                    <a:gd name="connsiteY3" fmla="*/ 0 h 136374"/>
                    <a:gd name="connsiteX4" fmla="*/ 80015 w 105127"/>
                    <a:gd name="connsiteY4" fmla="*/ 2657 h 136374"/>
                    <a:gd name="connsiteX5" fmla="*/ 93507 w 105127"/>
                    <a:gd name="connsiteY5" fmla="*/ 11176 h 136374"/>
                    <a:gd name="connsiteX6" fmla="*/ 102086 w 105127"/>
                    <a:gd name="connsiteY6" fmla="*/ 26259 h 136374"/>
                    <a:gd name="connsiteX7" fmla="*/ 105127 w 105127"/>
                    <a:gd name="connsiteY7" fmla="*/ 48610 h 136374"/>
                    <a:gd name="connsiteX8" fmla="*/ 105127 w 105127"/>
                    <a:gd name="connsiteY8" fmla="*/ 136374 h 136374"/>
                    <a:gd name="connsiteX9" fmla="*/ 82277 w 105127"/>
                    <a:gd name="connsiteY9" fmla="*/ 136374 h 136374"/>
                    <a:gd name="connsiteX10" fmla="*/ 82277 w 105127"/>
                    <a:gd name="connsiteY10" fmla="*/ 48376 h 136374"/>
                    <a:gd name="connsiteX11" fmla="*/ 80561 w 105127"/>
                    <a:gd name="connsiteY11" fmla="*/ 35090 h 136374"/>
                    <a:gd name="connsiteX12" fmla="*/ 75414 w 105127"/>
                    <a:gd name="connsiteY12" fmla="*/ 26103 h 136374"/>
                    <a:gd name="connsiteX13" fmla="*/ 66991 w 105127"/>
                    <a:gd name="connsiteY13" fmla="*/ 21023 h 136374"/>
                    <a:gd name="connsiteX14" fmla="*/ 55449 w 105127"/>
                    <a:gd name="connsiteY14" fmla="*/ 19382 h 136374"/>
                    <a:gd name="connsiteX15" fmla="*/ 35952 w 105127"/>
                    <a:gd name="connsiteY15" fmla="*/ 25321 h 136374"/>
                    <a:gd name="connsiteX16" fmla="*/ 22850 w 105127"/>
                    <a:gd name="connsiteY16" fmla="*/ 40951 h 136374"/>
                    <a:gd name="connsiteX17" fmla="*/ 22850 w 105127"/>
                    <a:gd name="connsiteY17" fmla="*/ 136374 h 136374"/>
                    <a:gd name="connsiteX18" fmla="*/ 0 w 105127"/>
                    <a:gd name="connsiteY18" fmla="*/ 136374 h 136374"/>
                    <a:gd name="connsiteX19" fmla="*/ 0 w 105127"/>
                    <a:gd name="connsiteY19" fmla="*/ 2423 h 136374"/>
                    <a:gd name="connsiteX20" fmla="*/ 21602 w 105127"/>
                    <a:gd name="connsiteY20" fmla="*/ 2423 h 13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5127" h="136374">
                      <a:moveTo>
                        <a:pt x="21525" y="2501"/>
                      </a:moveTo>
                      <a:lnTo>
                        <a:pt x="22305" y="19303"/>
                      </a:lnTo>
                      <a:cubicBezTo>
                        <a:pt x="27062" y="13286"/>
                        <a:pt x="32833" y="8519"/>
                        <a:pt x="39618" y="5158"/>
                      </a:cubicBezTo>
                      <a:cubicBezTo>
                        <a:pt x="46403" y="1719"/>
                        <a:pt x="53967" y="0"/>
                        <a:pt x="62312" y="0"/>
                      </a:cubicBezTo>
                      <a:cubicBezTo>
                        <a:pt x="68785" y="0"/>
                        <a:pt x="74712" y="860"/>
                        <a:pt x="80015" y="2657"/>
                      </a:cubicBezTo>
                      <a:cubicBezTo>
                        <a:pt x="85318" y="4455"/>
                        <a:pt x="89764" y="7268"/>
                        <a:pt x="93507" y="11176"/>
                      </a:cubicBezTo>
                      <a:cubicBezTo>
                        <a:pt x="97250" y="15083"/>
                        <a:pt x="100058" y="20163"/>
                        <a:pt x="102086" y="26259"/>
                      </a:cubicBezTo>
                      <a:cubicBezTo>
                        <a:pt x="104113" y="32355"/>
                        <a:pt x="105127" y="39857"/>
                        <a:pt x="105127" y="48610"/>
                      </a:cubicBezTo>
                      <a:lnTo>
                        <a:pt x="105127" y="136374"/>
                      </a:lnTo>
                      <a:lnTo>
                        <a:pt x="82277" y="136374"/>
                      </a:lnTo>
                      <a:lnTo>
                        <a:pt x="82277" y="48376"/>
                      </a:lnTo>
                      <a:cubicBezTo>
                        <a:pt x="82277" y="43140"/>
                        <a:pt x="81731" y="38763"/>
                        <a:pt x="80561" y="35090"/>
                      </a:cubicBezTo>
                      <a:cubicBezTo>
                        <a:pt x="79391" y="31417"/>
                        <a:pt x="77676" y="28447"/>
                        <a:pt x="75414" y="26103"/>
                      </a:cubicBezTo>
                      <a:cubicBezTo>
                        <a:pt x="73152" y="23758"/>
                        <a:pt x="70345" y="22117"/>
                        <a:pt x="66991" y="21023"/>
                      </a:cubicBezTo>
                      <a:cubicBezTo>
                        <a:pt x="63638" y="19929"/>
                        <a:pt x="59817" y="19382"/>
                        <a:pt x="55449" y="19382"/>
                      </a:cubicBezTo>
                      <a:cubicBezTo>
                        <a:pt x="48040" y="19382"/>
                        <a:pt x="41489" y="21335"/>
                        <a:pt x="35952" y="25321"/>
                      </a:cubicBezTo>
                      <a:cubicBezTo>
                        <a:pt x="30415" y="29307"/>
                        <a:pt x="25970" y="34465"/>
                        <a:pt x="22850" y="40951"/>
                      </a:cubicBezTo>
                      <a:lnTo>
                        <a:pt x="22850" y="136374"/>
                      </a:lnTo>
                      <a:lnTo>
                        <a:pt x="0" y="136374"/>
                      </a:lnTo>
                      <a:lnTo>
                        <a:pt x="0" y="2423"/>
                      </a:lnTo>
                      <a:lnTo>
                        <a:pt x="21602" y="24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46" name="Graphic 1">
                  <a:extLst>
                    <a:ext uri="{FF2B5EF4-FFF2-40B4-BE49-F238E27FC236}">
                      <a16:creationId xmlns:a16="http://schemas.microsoft.com/office/drawing/2014/main" id="{59D2D7AC-B4D9-9A7C-DAD7-7146B0A2834A}"/>
                    </a:ext>
                  </a:extLst>
                </p:cNvPr>
                <p:cNvGrpSpPr/>
                <p:nvPr/>
              </p:nvGrpSpPr>
              <p:grpSpPr>
                <a:xfrm>
                  <a:off x="1448927" y="1962875"/>
                  <a:ext cx="246518" cy="139031"/>
                  <a:chOff x="1448927" y="1962875"/>
                  <a:chExt cx="246518" cy="139031"/>
                </a:xfrm>
                <a:solidFill>
                  <a:schemeClr val="bg1"/>
                </a:solidFill>
              </p:grpSpPr>
              <p:sp>
                <p:nvSpPr>
                  <p:cNvPr id="48" name="Freeform 47">
                    <a:extLst>
                      <a:ext uri="{FF2B5EF4-FFF2-40B4-BE49-F238E27FC236}">
                        <a16:creationId xmlns:a16="http://schemas.microsoft.com/office/drawing/2014/main" id="{BA469657-2DA1-691D-3A62-282F0B6A4596}"/>
                      </a:ext>
                    </a:extLst>
                  </p:cNvPr>
                  <p:cNvSpPr/>
                  <p:nvPr/>
                </p:nvSpPr>
                <p:spPr>
                  <a:xfrm>
                    <a:off x="1448927" y="1962875"/>
                    <a:ext cx="110196" cy="139031"/>
                  </a:xfrm>
                  <a:custGeom>
                    <a:avLst/>
                    <a:gdLst>
                      <a:gd name="connsiteX0" fmla="*/ 86176 w 110196"/>
                      <a:gd name="connsiteY0" fmla="*/ 136530 h 139031"/>
                      <a:gd name="connsiteX1" fmla="*/ 84226 w 110196"/>
                      <a:gd name="connsiteY1" fmla="*/ 130278 h 139031"/>
                      <a:gd name="connsiteX2" fmla="*/ 82979 w 110196"/>
                      <a:gd name="connsiteY2" fmla="*/ 122385 h 139031"/>
                      <a:gd name="connsiteX3" fmla="*/ 75726 w 110196"/>
                      <a:gd name="connsiteY3" fmla="*/ 128793 h 139031"/>
                      <a:gd name="connsiteX4" fmla="*/ 66991 w 110196"/>
                      <a:gd name="connsiteY4" fmla="*/ 134108 h 139031"/>
                      <a:gd name="connsiteX5" fmla="*/ 56697 w 110196"/>
                      <a:gd name="connsiteY5" fmla="*/ 137703 h 139031"/>
                      <a:gd name="connsiteX6" fmla="*/ 44999 w 110196"/>
                      <a:gd name="connsiteY6" fmla="*/ 139031 h 139031"/>
                      <a:gd name="connsiteX7" fmla="*/ 26438 w 110196"/>
                      <a:gd name="connsiteY7" fmla="*/ 135905 h 139031"/>
                      <a:gd name="connsiteX8" fmla="*/ 12244 w 110196"/>
                      <a:gd name="connsiteY8" fmla="*/ 127465 h 139031"/>
                      <a:gd name="connsiteX9" fmla="*/ 3197 w 110196"/>
                      <a:gd name="connsiteY9" fmla="*/ 114883 h 139031"/>
                      <a:gd name="connsiteX10" fmla="*/ 0 w 110196"/>
                      <a:gd name="connsiteY10" fmla="*/ 99330 h 139031"/>
                      <a:gd name="connsiteX11" fmla="*/ 4211 w 110196"/>
                      <a:gd name="connsiteY11" fmla="*/ 80340 h 139031"/>
                      <a:gd name="connsiteX12" fmla="*/ 16221 w 110196"/>
                      <a:gd name="connsiteY12" fmla="*/ 66507 h 139031"/>
                      <a:gd name="connsiteX13" fmla="*/ 35172 w 110196"/>
                      <a:gd name="connsiteY13" fmla="*/ 58066 h 139031"/>
                      <a:gd name="connsiteX14" fmla="*/ 59972 w 110196"/>
                      <a:gd name="connsiteY14" fmla="*/ 55253 h 139031"/>
                      <a:gd name="connsiteX15" fmla="*/ 82667 w 110196"/>
                      <a:gd name="connsiteY15" fmla="*/ 55253 h 139031"/>
                      <a:gd name="connsiteX16" fmla="*/ 82667 w 110196"/>
                      <a:gd name="connsiteY16" fmla="*/ 44703 h 139031"/>
                      <a:gd name="connsiteX17" fmla="*/ 75492 w 110196"/>
                      <a:gd name="connsiteY17" fmla="*/ 25556 h 139031"/>
                      <a:gd name="connsiteX18" fmla="*/ 54357 w 110196"/>
                      <a:gd name="connsiteY18" fmla="*/ 18444 h 139031"/>
                      <a:gd name="connsiteX19" fmla="*/ 42659 w 110196"/>
                      <a:gd name="connsiteY19" fmla="*/ 20163 h 139031"/>
                      <a:gd name="connsiteX20" fmla="*/ 33613 w 110196"/>
                      <a:gd name="connsiteY20" fmla="*/ 24774 h 139031"/>
                      <a:gd name="connsiteX21" fmla="*/ 27764 w 110196"/>
                      <a:gd name="connsiteY21" fmla="*/ 31495 h 139031"/>
                      <a:gd name="connsiteX22" fmla="*/ 25658 w 110196"/>
                      <a:gd name="connsiteY22" fmla="*/ 39545 h 139031"/>
                      <a:gd name="connsiteX23" fmla="*/ 2652 w 110196"/>
                      <a:gd name="connsiteY23" fmla="*/ 39545 h 139031"/>
                      <a:gd name="connsiteX24" fmla="*/ 6395 w 110196"/>
                      <a:gd name="connsiteY24" fmla="*/ 25321 h 139031"/>
                      <a:gd name="connsiteX25" fmla="*/ 17079 w 110196"/>
                      <a:gd name="connsiteY25" fmla="*/ 12660 h 139031"/>
                      <a:gd name="connsiteX26" fmla="*/ 33847 w 110196"/>
                      <a:gd name="connsiteY26" fmla="*/ 3517 h 139031"/>
                      <a:gd name="connsiteX27" fmla="*/ 55761 w 110196"/>
                      <a:gd name="connsiteY27" fmla="*/ 0 h 139031"/>
                      <a:gd name="connsiteX28" fmla="*/ 75804 w 110196"/>
                      <a:gd name="connsiteY28" fmla="*/ 2813 h 139031"/>
                      <a:gd name="connsiteX29" fmla="*/ 91557 w 110196"/>
                      <a:gd name="connsiteY29" fmla="*/ 11254 h 139031"/>
                      <a:gd name="connsiteX30" fmla="*/ 101774 w 110196"/>
                      <a:gd name="connsiteY30" fmla="*/ 25321 h 139031"/>
                      <a:gd name="connsiteX31" fmla="*/ 105517 w 110196"/>
                      <a:gd name="connsiteY31" fmla="*/ 45015 h 139031"/>
                      <a:gd name="connsiteX32" fmla="*/ 105517 w 110196"/>
                      <a:gd name="connsiteY32" fmla="*/ 107302 h 139031"/>
                      <a:gd name="connsiteX33" fmla="*/ 106687 w 110196"/>
                      <a:gd name="connsiteY33" fmla="*/ 121604 h 139031"/>
                      <a:gd name="connsiteX34" fmla="*/ 110196 w 110196"/>
                      <a:gd name="connsiteY34" fmla="*/ 134577 h 139031"/>
                      <a:gd name="connsiteX35" fmla="*/ 110196 w 110196"/>
                      <a:gd name="connsiteY35" fmla="*/ 136530 h 139031"/>
                      <a:gd name="connsiteX36" fmla="*/ 86254 w 110196"/>
                      <a:gd name="connsiteY36" fmla="*/ 136530 h 139031"/>
                      <a:gd name="connsiteX37" fmla="*/ 48274 w 110196"/>
                      <a:gd name="connsiteY37" fmla="*/ 119103 h 139031"/>
                      <a:gd name="connsiteX38" fmla="*/ 59894 w 110196"/>
                      <a:gd name="connsiteY38" fmla="*/ 117383 h 139031"/>
                      <a:gd name="connsiteX39" fmla="*/ 69799 w 110196"/>
                      <a:gd name="connsiteY39" fmla="*/ 112851 h 139031"/>
                      <a:gd name="connsiteX40" fmla="*/ 77520 w 110196"/>
                      <a:gd name="connsiteY40" fmla="*/ 106442 h 139031"/>
                      <a:gd name="connsiteX41" fmla="*/ 82667 w 110196"/>
                      <a:gd name="connsiteY41" fmla="*/ 99018 h 139031"/>
                      <a:gd name="connsiteX42" fmla="*/ 82667 w 110196"/>
                      <a:gd name="connsiteY42" fmla="*/ 71508 h 139031"/>
                      <a:gd name="connsiteX43" fmla="*/ 63638 w 110196"/>
                      <a:gd name="connsiteY43" fmla="*/ 71508 h 139031"/>
                      <a:gd name="connsiteX44" fmla="*/ 33379 w 110196"/>
                      <a:gd name="connsiteY44" fmla="*/ 77604 h 139031"/>
                      <a:gd name="connsiteX45" fmla="*/ 22772 w 110196"/>
                      <a:gd name="connsiteY45" fmla="*/ 96126 h 139031"/>
                      <a:gd name="connsiteX46" fmla="*/ 24410 w 110196"/>
                      <a:gd name="connsiteY46" fmla="*/ 105192 h 139031"/>
                      <a:gd name="connsiteX47" fmla="*/ 29323 w 110196"/>
                      <a:gd name="connsiteY47" fmla="*/ 112460 h 139031"/>
                      <a:gd name="connsiteX48" fmla="*/ 37356 w 110196"/>
                      <a:gd name="connsiteY48" fmla="*/ 117305 h 139031"/>
                      <a:gd name="connsiteX49" fmla="*/ 48430 w 110196"/>
                      <a:gd name="connsiteY49" fmla="*/ 119103 h 139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0196" h="139031">
                        <a:moveTo>
                          <a:pt x="86176" y="136530"/>
                        </a:moveTo>
                        <a:cubicBezTo>
                          <a:pt x="85318" y="134889"/>
                          <a:pt x="84694" y="132779"/>
                          <a:pt x="84226" y="130278"/>
                        </a:cubicBezTo>
                        <a:cubicBezTo>
                          <a:pt x="83759" y="127778"/>
                          <a:pt x="83291" y="125120"/>
                          <a:pt x="82979" y="122385"/>
                        </a:cubicBezTo>
                        <a:cubicBezTo>
                          <a:pt x="80873" y="124651"/>
                          <a:pt x="78455" y="126762"/>
                          <a:pt x="75726" y="128793"/>
                        </a:cubicBezTo>
                        <a:cubicBezTo>
                          <a:pt x="72996" y="130825"/>
                          <a:pt x="70111" y="132623"/>
                          <a:pt x="66991" y="134108"/>
                        </a:cubicBezTo>
                        <a:cubicBezTo>
                          <a:pt x="63872" y="135593"/>
                          <a:pt x="60362" y="136843"/>
                          <a:pt x="56697" y="137703"/>
                        </a:cubicBezTo>
                        <a:cubicBezTo>
                          <a:pt x="52953" y="138562"/>
                          <a:pt x="49054" y="139031"/>
                          <a:pt x="44999" y="139031"/>
                        </a:cubicBezTo>
                        <a:cubicBezTo>
                          <a:pt x="38136" y="139031"/>
                          <a:pt x="31975" y="138015"/>
                          <a:pt x="26438" y="135905"/>
                        </a:cubicBezTo>
                        <a:cubicBezTo>
                          <a:pt x="20901" y="133795"/>
                          <a:pt x="16143" y="131060"/>
                          <a:pt x="12244" y="127465"/>
                        </a:cubicBezTo>
                        <a:cubicBezTo>
                          <a:pt x="8345" y="123870"/>
                          <a:pt x="5303" y="119728"/>
                          <a:pt x="3197" y="114883"/>
                        </a:cubicBezTo>
                        <a:cubicBezTo>
                          <a:pt x="1092" y="110037"/>
                          <a:pt x="0" y="104879"/>
                          <a:pt x="0" y="99330"/>
                        </a:cubicBezTo>
                        <a:cubicBezTo>
                          <a:pt x="0" y="92140"/>
                          <a:pt x="1404" y="85810"/>
                          <a:pt x="4211" y="80340"/>
                        </a:cubicBezTo>
                        <a:cubicBezTo>
                          <a:pt x="7019" y="74869"/>
                          <a:pt x="10996" y="70258"/>
                          <a:pt x="16221" y="66507"/>
                        </a:cubicBezTo>
                        <a:cubicBezTo>
                          <a:pt x="21447" y="62756"/>
                          <a:pt x="27764" y="60020"/>
                          <a:pt x="35172" y="58066"/>
                        </a:cubicBezTo>
                        <a:cubicBezTo>
                          <a:pt x="42581" y="56113"/>
                          <a:pt x="50848" y="55253"/>
                          <a:pt x="59972" y="55253"/>
                        </a:cubicBezTo>
                        <a:lnTo>
                          <a:pt x="82667" y="55253"/>
                        </a:lnTo>
                        <a:lnTo>
                          <a:pt x="82667" y="44703"/>
                        </a:lnTo>
                        <a:cubicBezTo>
                          <a:pt x="82667" y="36731"/>
                          <a:pt x="80249" y="30323"/>
                          <a:pt x="75492" y="25556"/>
                        </a:cubicBezTo>
                        <a:cubicBezTo>
                          <a:pt x="70735" y="20788"/>
                          <a:pt x="63638" y="18444"/>
                          <a:pt x="54357" y="18444"/>
                        </a:cubicBezTo>
                        <a:cubicBezTo>
                          <a:pt x="50068" y="18444"/>
                          <a:pt x="46169" y="18991"/>
                          <a:pt x="42659" y="20163"/>
                        </a:cubicBezTo>
                        <a:cubicBezTo>
                          <a:pt x="39150" y="21335"/>
                          <a:pt x="36108" y="22898"/>
                          <a:pt x="33613" y="24774"/>
                        </a:cubicBezTo>
                        <a:cubicBezTo>
                          <a:pt x="31117" y="26650"/>
                          <a:pt x="29167" y="28994"/>
                          <a:pt x="27764" y="31495"/>
                        </a:cubicBezTo>
                        <a:cubicBezTo>
                          <a:pt x="26360" y="33996"/>
                          <a:pt x="25658" y="36731"/>
                          <a:pt x="25658" y="39545"/>
                        </a:cubicBezTo>
                        <a:lnTo>
                          <a:pt x="2652" y="39545"/>
                        </a:lnTo>
                        <a:cubicBezTo>
                          <a:pt x="2652" y="34777"/>
                          <a:pt x="3899" y="30010"/>
                          <a:pt x="6395" y="25321"/>
                        </a:cubicBezTo>
                        <a:cubicBezTo>
                          <a:pt x="8891" y="20632"/>
                          <a:pt x="12478" y="16412"/>
                          <a:pt x="17079" y="12660"/>
                        </a:cubicBezTo>
                        <a:cubicBezTo>
                          <a:pt x="21681" y="8909"/>
                          <a:pt x="27296" y="5861"/>
                          <a:pt x="33847" y="3517"/>
                        </a:cubicBezTo>
                        <a:cubicBezTo>
                          <a:pt x="40397" y="1172"/>
                          <a:pt x="47728" y="0"/>
                          <a:pt x="55761" y="0"/>
                        </a:cubicBezTo>
                        <a:cubicBezTo>
                          <a:pt x="63014" y="0"/>
                          <a:pt x="69721" y="938"/>
                          <a:pt x="75804" y="2813"/>
                        </a:cubicBezTo>
                        <a:cubicBezTo>
                          <a:pt x="81887" y="4689"/>
                          <a:pt x="87190" y="7502"/>
                          <a:pt x="91557" y="11254"/>
                        </a:cubicBezTo>
                        <a:cubicBezTo>
                          <a:pt x="95925" y="15005"/>
                          <a:pt x="99356" y="19694"/>
                          <a:pt x="101774" y="25321"/>
                        </a:cubicBezTo>
                        <a:cubicBezTo>
                          <a:pt x="104269" y="30948"/>
                          <a:pt x="105517" y="37513"/>
                          <a:pt x="105517" y="45015"/>
                        </a:cubicBezTo>
                        <a:lnTo>
                          <a:pt x="105517" y="107302"/>
                        </a:lnTo>
                        <a:cubicBezTo>
                          <a:pt x="105517" y="111835"/>
                          <a:pt x="105907" y="116602"/>
                          <a:pt x="106687" y="121604"/>
                        </a:cubicBezTo>
                        <a:cubicBezTo>
                          <a:pt x="107467" y="126605"/>
                          <a:pt x="108637" y="130904"/>
                          <a:pt x="110196" y="134577"/>
                        </a:cubicBezTo>
                        <a:lnTo>
                          <a:pt x="110196" y="136530"/>
                        </a:lnTo>
                        <a:lnTo>
                          <a:pt x="86254" y="136530"/>
                        </a:lnTo>
                        <a:close/>
                        <a:moveTo>
                          <a:pt x="48274" y="119103"/>
                        </a:moveTo>
                        <a:cubicBezTo>
                          <a:pt x="52408" y="119103"/>
                          <a:pt x="56229" y="118556"/>
                          <a:pt x="59894" y="117383"/>
                        </a:cubicBezTo>
                        <a:cubicBezTo>
                          <a:pt x="63482" y="116211"/>
                          <a:pt x="66835" y="114726"/>
                          <a:pt x="69799" y="112851"/>
                        </a:cubicBezTo>
                        <a:cubicBezTo>
                          <a:pt x="72762" y="110975"/>
                          <a:pt x="75336" y="108865"/>
                          <a:pt x="77520" y="106442"/>
                        </a:cubicBezTo>
                        <a:cubicBezTo>
                          <a:pt x="79703" y="104019"/>
                          <a:pt x="81419" y="101597"/>
                          <a:pt x="82667" y="99018"/>
                        </a:cubicBezTo>
                        <a:lnTo>
                          <a:pt x="82667" y="71508"/>
                        </a:lnTo>
                        <a:lnTo>
                          <a:pt x="63638" y="71508"/>
                        </a:lnTo>
                        <a:cubicBezTo>
                          <a:pt x="50536" y="71508"/>
                          <a:pt x="40475" y="73540"/>
                          <a:pt x="33379" y="77604"/>
                        </a:cubicBezTo>
                        <a:cubicBezTo>
                          <a:pt x="26282" y="81668"/>
                          <a:pt x="22772" y="87842"/>
                          <a:pt x="22772" y="96126"/>
                        </a:cubicBezTo>
                        <a:cubicBezTo>
                          <a:pt x="22772" y="99330"/>
                          <a:pt x="23318" y="102378"/>
                          <a:pt x="24410" y="105192"/>
                        </a:cubicBezTo>
                        <a:cubicBezTo>
                          <a:pt x="25502" y="108005"/>
                          <a:pt x="27140" y="110428"/>
                          <a:pt x="29323" y="112460"/>
                        </a:cubicBezTo>
                        <a:cubicBezTo>
                          <a:pt x="31507" y="114492"/>
                          <a:pt x="34158" y="116055"/>
                          <a:pt x="37356" y="117305"/>
                        </a:cubicBezTo>
                        <a:cubicBezTo>
                          <a:pt x="40554" y="118556"/>
                          <a:pt x="44219" y="119103"/>
                          <a:pt x="48430" y="11910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AFF544D8-6E20-9975-C873-B9553BE7EE66}"/>
                      </a:ext>
                    </a:extLst>
                  </p:cNvPr>
                  <p:cNvSpPr/>
                  <p:nvPr/>
                </p:nvSpPr>
                <p:spPr>
                  <a:xfrm>
                    <a:off x="1590318" y="1962953"/>
                    <a:ext cx="105127" cy="136374"/>
                  </a:xfrm>
                  <a:custGeom>
                    <a:avLst/>
                    <a:gdLst>
                      <a:gd name="connsiteX0" fmla="*/ 21525 w 105127"/>
                      <a:gd name="connsiteY0" fmla="*/ 2501 h 136374"/>
                      <a:gd name="connsiteX1" fmla="*/ 22304 w 105127"/>
                      <a:gd name="connsiteY1" fmla="*/ 19303 h 136374"/>
                      <a:gd name="connsiteX2" fmla="*/ 39618 w 105127"/>
                      <a:gd name="connsiteY2" fmla="*/ 5158 h 136374"/>
                      <a:gd name="connsiteX3" fmla="*/ 62312 w 105127"/>
                      <a:gd name="connsiteY3" fmla="*/ 0 h 136374"/>
                      <a:gd name="connsiteX4" fmla="*/ 80015 w 105127"/>
                      <a:gd name="connsiteY4" fmla="*/ 2657 h 136374"/>
                      <a:gd name="connsiteX5" fmla="*/ 93507 w 105127"/>
                      <a:gd name="connsiteY5" fmla="*/ 11176 h 136374"/>
                      <a:gd name="connsiteX6" fmla="*/ 102086 w 105127"/>
                      <a:gd name="connsiteY6" fmla="*/ 26259 h 136374"/>
                      <a:gd name="connsiteX7" fmla="*/ 105127 w 105127"/>
                      <a:gd name="connsiteY7" fmla="*/ 48610 h 136374"/>
                      <a:gd name="connsiteX8" fmla="*/ 105127 w 105127"/>
                      <a:gd name="connsiteY8" fmla="*/ 136374 h 136374"/>
                      <a:gd name="connsiteX9" fmla="*/ 82277 w 105127"/>
                      <a:gd name="connsiteY9" fmla="*/ 136374 h 136374"/>
                      <a:gd name="connsiteX10" fmla="*/ 82277 w 105127"/>
                      <a:gd name="connsiteY10" fmla="*/ 48376 h 136374"/>
                      <a:gd name="connsiteX11" fmla="*/ 80561 w 105127"/>
                      <a:gd name="connsiteY11" fmla="*/ 35090 h 136374"/>
                      <a:gd name="connsiteX12" fmla="*/ 75414 w 105127"/>
                      <a:gd name="connsiteY12" fmla="*/ 26103 h 136374"/>
                      <a:gd name="connsiteX13" fmla="*/ 66991 w 105127"/>
                      <a:gd name="connsiteY13" fmla="*/ 21023 h 136374"/>
                      <a:gd name="connsiteX14" fmla="*/ 55449 w 105127"/>
                      <a:gd name="connsiteY14" fmla="*/ 19382 h 136374"/>
                      <a:gd name="connsiteX15" fmla="*/ 35952 w 105127"/>
                      <a:gd name="connsiteY15" fmla="*/ 25321 h 136374"/>
                      <a:gd name="connsiteX16" fmla="*/ 22850 w 105127"/>
                      <a:gd name="connsiteY16" fmla="*/ 40951 h 136374"/>
                      <a:gd name="connsiteX17" fmla="*/ 22850 w 105127"/>
                      <a:gd name="connsiteY17" fmla="*/ 136374 h 136374"/>
                      <a:gd name="connsiteX18" fmla="*/ 0 w 105127"/>
                      <a:gd name="connsiteY18" fmla="*/ 136374 h 136374"/>
                      <a:gd name="connsiteX19" fmla="*/ 0 w 105127"/>
                      <a:gd name="connsiteY19" fmla="*/ 2423 h 136374"/>
                      <a:gd name="connsiteX20" fmla="*/ 21603 w 105127"/>
                      <a:gd name="connsiteY20" fmla="*/ 2423 h 13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5127" h="136374">
                        <a:moveTo>
                          <a:pt x="21525" y="2501"/>
                        </a:moveTo>
                        <a:lnTo>
                          <a:pt x="22304" y="19303"/>
                        </a:lnTo>
                        <a:cubicBezTo>
                          <a:pt x="27062" y="13286"/>
                          <a:pt x="32833" y="8519"/>
                          <a:pt x="39618" y="5158"/>
                        </a:cubicBezTo>
                        <a:cubicBezTo>
                          <a:pt x="46403" y="1719"/>
                          <a:pt x="53967" y="0"/>
                          <a:pt x="62312" y="0"/>
                        </a:cubicBezTo>
                        <a:cubicBezTo>
                          <a:pt x="68785" y="0"/>
                          <a:pt x="74712" y="860"/>
                          <a:pt x="80015" y="2657"/>
                        </a:cubicBezTo>
                        <a:cubicBezTo>
                          <a:pt x="85318" y="4455"/>
                          <a:pt x="89764" y="7268"/>
                          <a:pt x="93507" y="11176"/>
                        </a:cubicBezTo>
                        <a:cubicBezTo>
                          <a:pt x="97250" y="15083"/>
                          <a:pt x="100058" y="20163"/>
                          <a:pt x="102086" y="26259"/>
                        </a:cubicBezTo>
                        <a:cubicBezTo>
                          <a:pt x="104113" y="32433"/>
                          <a:pt x="105127" y="39857"/>
                          <a:pt x="105127" y="48610"/>
                        </a:cubicBezTo>
                        <a:lnTo>
                          <a:pt x="105127" y="136374"/>
                        </a:lnTo>
                        <a:lnTo>
                          <a:pt x="82277" y="136374"/>
                        </a:lnTo>
                        <a:lnTo>
                          <a:pt x="82277" y="48376"/>
                        </a:lnTo>
                        <a:cubicBezTo>
                          <a:pt x="82277" y="43140"/>
                          <a:pt x="81731" y="38763"/>
                          <a:pt x="80561" y="35090"/>
                        </a:cubicBezTo>
                        <a:cubicBezTo>
                          <a:pt x="79391" y="31417"/>
                          <a:pt x="77676" y="28447"/>
                          <a:pt x="75414" y="26103"/>
                        </a:cubicBezTo>
                        <a:cubicBezTo>
                          <a:pt x="73152" y="23758"/>
                          <a:pt x="70345" y="22117"/>
                          <a:pt x="66991" y="21023"/>
                        </a:cubicBezTo>
                        <a:cubicBezTo>
                          <a:pt x="63638" y="19929"/>
                          <a:pt x="59816" y="19382"/>
                          <a:pt x="55449" y="19382"/>
                        </a:cubicBezTo>
                        <a:cubicBezTo>
                          <a:pt x="48040" y="19382"/>
                          <a:pt x="41489" y="21335"/>
                          <a:pt x="35952" y="25321"/>
                        </a:cubicBezTo>
                        <a:cubicBezTo>
                          <a:pt x="30337" y="29307"/>
                          <a:pt x="25970" y="34465"/>
                          <a:pt x="22850" y="40951"/>
                        </a:cubicBezTo>
                        <a:lnTo>
                          <a:pt x="22850" y="136374"/>
                        </a:lnTo>
                        <a:lnTo>
                          <a:pt x="0" y="136374"/>
                        </a:lnTo>
                        <a:lnTo>
                          <a:pt x="0" y="2423"/>
                        </a:lnTo>
                        <a:lnTo>
                          <a:pt x="21603" y="24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1E810E-7F59-7C58-73EE-C2543834D091}"/>
                    </a:ext>
                  </a:extLst>
                </p:cNvPr>
                <p:cNvSpPr/>
                <p:nvPr/>
              </p:nvSpPr>
              <p:spPr>
                <a:xfrm>
                  <a:off x="3483310" y="1965454"/>
                  <a:ext cx="114017" cy="188188"/>
                </a:xfrm>
                <a:custGeom>
                  <a:avLst/>
                  <a:gdLst>
                    <a:gd name="connsiteX0" fmla="*/ 58413 w 114017"/>
                    <a:gd name="connsiteY0" fmla="*/ 100424 h 188188"/>
                    <a:gd name="connsiteX1" fmla="*/ 89530 w 114017"/>
                    <a:gd name="connsiteY1" fmla="*/ 0 h 188188"/>
                    <a:gd name="connsiteX2" fmla="*/ 114018 w 114017"/>
                    <a:gd name="connsiteY2" fmla="*/ 0 h 188188"/>
                    <a:gd name="connsiteX3" fmla="*/ 60284 w 114017"/>
                    <a:gd name="connsiteY3" fmla="*/ 154662 h 188188"/>
                    <a:gd name="connsiteX4" fmla="*/ 55449 w 114017"/>
                    <a:gd name="connsiteY4" fmla="*/ 165446 h 188188"/>
                    <a:gd name="connsiteX5" fmla="*/ 47728 w 114017"/>
                    <a:gd name="connsiteY5" fmla="*/ 176309 h 188188"/>
                    <a:gd name="connsiteX6" fmla="*/ 36264 w 114017"/>
                    <a:gd name="connsiteY6" fmla="*/ 184750 h 188188"/>
                    <a:gd name="connsiteX7" fmla="*/ 20589 w 114017"/>
                    <a:gd name="connsiteY7" fmla="*/ 188189 h 188188"/>
                    <a:gd name="connsiteX8" fmla="*/ 17391 w 114017"/>
                    <a:gd name="connsiteY8" fmla="*/ 187954 h 188188"/>
                    <a:gd name="connsiteX9" fmla="*/ 13648 w 114017"/>
                    <a:gd name="connsiteY9" fmla="*/ 187407 h 188188"/>
                    <a:gd name="connsiteX10" fmla="*/ 10216 w 114017"/>
                    <a:gd name="connsiteY10" fmla="*/ 186782 h 188188"/>
                    <a:gd name="connsiteX11" fmla="*/ 7721 w 114017"/>
                    <a:gd name="connsiteY11" fmla="*/ 186235 h 188188"/>
                    <a:gd name="connsiteX12" fmla="*/ 7721 w 114017"/>
                    <a:gd name="connsiteY12" fmla="*/ 167635 h 188188"/>
                    <a:gd name="connsiteX13" fmla="*/ 9047 w 114017"/>
                    <a:gd name="connsiteY13" fmla="*/ 167791 h 188188"/>
                    <a:gd name="connsiteX14" fmla="*/ 10840 w 114017"/>
                    <a:gd name="connsiteY14" fmla="*/ 167947 h 188188"/>
                    <a:gd name="connsiteX15" fmla="*/ 12556 w 114017"/>
                    <a:gd name="connsiteY15" fmla="*/ 168104 h 188188"/>
                    <a:gd name="connsiteX16" fmla="*/ 13882 w 114017"/>
                    <a:gd name="connsiteY16" fmla="*/ 168104 h 188188"/>
                    <a:gd name="connsiteX17" fmla="*/ 24098 w 114017"/>
                    <a:gd name="connsiteY17" fmla="*/ 167009 h 188188"/>
                    <a:gd name="connsiteX18" fmla="*/ 31975 w 114017"/>
                    <a:gd name="connsiteY18" fmla="*/ 163336 h 188188"/>
                    <a:gd name="connsiteX19" fmla="*/ 37980 w 114017"/>
                    <a:gd name="connsiteY19" fmla="*/ 156615 h 188188"/>
                    <a:gd name="connsiteX20" fmla="*/ 42581 w 114017"/>
                    <a:gd name="connsiteY20" fmla="*/ 146221 h 188188"/>
                    <a:gd name="connsiteX21" fmla="*/ 47650 w 114017"/>
                    <a:gd name="connsiteY21" fmla="*/ 132623 h 188188"/>
                    <a:gd name="connsiteX22" fmla="*/ 0 w 114017"/>
                    <a:gd name="connsiteY22" fmla="*/ 156 h 188188"/>
                    <a:gd name="connsiteX23" fmla="*/ 24956 w 114017"/>
                    <a:gd name="connsiteY23" fmla="*/ 156 h 188188"/>
                    <a:gd name="connsiteX24" fmla="*/ 58335 w 114017"/>
                    <a:gd name="connsiteY24" fmla="*/ 100581 h 18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4017" h="188188">
                      <a:moveTo>
                        <a:pt x="58413" y="100424"/>
                      </a:moveTo>
                      <a:lnTo>
                        <a:pt x="89530" y="0"/>
                      </a:lnTo>
                      <a:lnTo>
                        <a:pt x="114018" y="0"/>
                      </a:lnTo>
                      <a:lnTo>
                        <a:pt x="60284" y="154662"/>
                      </a:lnTo>
                      <a:cubicBezTo>
                        <a:pt x="59037" y="157944"/>
                        <a:pt x="57477" y="161539"/>
                        <a:pt x="55449" y="165446"/>
                      </a:cubicBezTo>
                      <a:cubicBezTo>
                        <a:pt x="53499" y="169354"/>
                        <a:pt x="50926" y="172949"/>
                        <a:pt x="47728" y="176309"/>
                      </a:cubicBezTo>
                      <a:cubicBezTo>
                        <a:pt x="44531" y="179670"/>
                        <a:pt x="40710" y="182483"/>
                        <a:pt x="36264" y="184750"/>
                      </a:cubicBezTo>
                      <a:cubicBezTo>
                        <a:pt x="31819" y="187016"/>
                        <a:pt x="26594" y="188189"/>
                        <a:pt x="20589" y="188189"/>
                      </a:cubicBezTo>
                      <a:cubicBezTo>
                        <a:pt x="19653" y="188189"/>
                        <a:pt x="18639" y="188110"/>
                        <a:pt x="17391" y="187954"/>
                      </a:cubicBezTo>
                      <a:cubicBezTo>
                        <a:pt x="16143" y="187798"/>
                        <a:pt x="14896" y="187563"/>
                        <a:pt x="13648" y="187407"/>
                      </a:cubicBezTo>
                      <a:cubicBezTo>
                        <a:pt x="12400" y="187251"/>
                        <a:pt x="11230" y="187016"/>
                        <a:pt x="10216" y="186782"/>
                      </a:cubicBezTo>
                      <a:cubicBezTo>
                        <a:pt x="9202" y="186547"/>
                        <a:pt x="8345" y="186391"/>
                        <a:pt x="7721" y="186235"/>
                      </a:cubicBezTo>
                      <a:lnTo>
                        <a:pt x="7721" y="167635"/>
                      </a:lnTo>
                      <a:cubicBezTo>
                        <a:pt x="7721" y="167635"/>
                        <a:pt x="8501" y="167791"/>
                        <a:pt x="9047" y="167791"/>
                      </a:cubicBezTo>
                      <a:cubicBezTo>
                        <a:pt x="9592" y="167791"/>
                        <a:pt x="10216" y="167869"/>
                        <a:pt x="10840" y="167947"/>
                      </a:cubicBezTo>
                      <a:cubicBezTo>
                        <a:pt x="11464" y="168025"/>
                        <a:pt x="12010" y="168025"/>
                        <a:pt x="12556" y="168104"/>
                      </a:cubicBezTo>
                      <a:cubicBezTo>
                        <a:pt x="13102" y="168182"/>
                        <a:pt x="13492" y="168104"/>
                        <a:pt x="13882" y="168104"/>
                      </a:cubicBezTo>
                      <a:cubicBezTo>
                        <a:pt x="17781" y="168104"/>
                        <a:pt x="21135" y="167713"/>
                        <a:pt x="24098" y="167009"/>
                      </a:cubicBezTo>
                      <a:cubicBezTo>
                        <a:pt x="27062" y="166306"/>
                        <a:pt x="29713" y="165056"/>
                        <a:pt x="31975" y="163336"/>
                      </a:cubicBezTo>
                      <a:cubicBezTo>
                        <a:pt x="34236" y="161617"/>
                        <a:pt x="36264" y="159429"/>
                        <a:pt x="37980" y="156615"/>
                      </a:cubicBezTo>
                      <a:cubicBezTo>
                        <a:pt x="39696" y="153802"/>
                        <a:pt x="41255" y="150363"/>
                        <a:pt x="42581" y="146221"/>
                      </a:cubicBezTo>
                      <a:lnTo>
                        <a:pt x="47650" y="132623"/>
                      </a:lnTo>
                      <a:lnTo>
                        <a:pt x="0" y="156"/>
                      </a:lnTo>
                      <a:lnTo>
                        <a:pt x="24956" y="156"/>
                      </a:lnTo>
                      <a:lnTo>
                        <a:pt x="58335" y="100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BC2598A7-A653-8526-4B67-4FE556AA935E}"/>
                  </a:ext>
                </a:extLst>
              </p:cNvPr>
              <p:cNvGrpSpPr/>
              <p:nvPr/>
            </p:nvGrpSpPr>
            <p:grpSpPr>
              <a:xfrm>
                <a:off x="1798701" y="1898400"/>
                <a:ext cx="678179" cy="283767"/>
                <a:chOff x="1798701" y="1898400"/>
                <a:chExt cx="678179" cy="283767"/>
              </a:xfrm>
              <a:solidFill>
                <a:schemeClr val="bg1"/>
              </a:solidFill>
            </p:grpSpPr>
            <p:grpSp>
              <p:nvGrpSpPr>
                <p:cNvPr id="33" name="Graphic 1">
                  <a:extLst>
                    <a:ext uri="{FF2B5EF4-FFF2-40B4-BE49-F238E27FC236}">
                      <a16:creationId xmlns:a16="http://schemas.microsoft.com/office/drawing/2014/main" id="{4C22A1EA-FF0B-4188-8A52-DDE757ADF901}"/>
                    </a:ext>
                  </a:extLst>
                </p:cNvPr>
                <p:cNvGrpSpPr/>
                <p:nvPr/>
              </p:nvGrpSpPr>
              <p:grpSpPr>
                <a:xfrm>
                  <a:off x="1798701" y="1898400"/>
                  <a:ext cx="678179" cy="283767"/>
                  <a:chOff x="1798701" y="1898400"/>
                  <a:chExt cx="678179" cy="283767"/>
                </a:xfrm>
                <a:solidFill>
                  <a:schemeClr val="bg1"/>
                </a:solidFill>
              </p:grpSpPr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048C01C0-EC1D-B64E-01E9-DB34B297A6A6}"/>
                      </a:ext>
                    </a:extLst>
                  </p:cNvPr>
                  <p:cNvSpPr/>
                  <p:nvPr/>
                </p:nvSpPr>
                <p:spPr>
                  <a:xfrm>
                    <a:off x="1798701" y="1952324"/>
                    <a:ext cx="122908" cy="157553"/>
                  </a:xfrm>
                  <a:custGeom>
                    <a:avLst/>
                    <a:gdLst>
                      <a:gd name="connsiteX0" fmla="*/ 90388 w 122908"/>
                      <a:gd name="connsiteY0" fmla="*/ 109803 h 157553"/>
                      <a:gd name="connsiteX1" fmla="*/ 77208 w 122908"/>
                      <a:gd name="connsiteY1" fmla="*/ 121447 h 157553"/>
                      <a:gd name="connsiteX2" fmla="*/ 57477 w 122908"/>
                      <a:gd name="connsiteY2" fmla="*/ 126996 h 157553"/>
                      <a:gd name="connsiteX3" fmla="*/ 37980 w 122908"/>
                      <a:gd name="connsiteY3" fmla="*/ 120900 h 157553"/>
                      <a:gd name="connsiteX4" fmla="*/ 31741 w 122908"/>
                      <a:gd name="connsiteY4" fmla="*/ 104957 h 157553"/>
                      <a:gd name="connsiteX5" fmla="*/ 38838 w 122908"/>
                      <a:gd name="connsiteY5" fmla="*/ 90890 h 157553"/>
                      <a:gd name="connsiteX6" fmla="*/ 59426 w 122908"/>
                      <a:gd name="connsiteY6" fmla="*/ 85420 h 157553"/>
                      <a:gd name="connsiteX7" fmla="*/ 78534 w 122908"/>
                      <a:gd name="connsiteY7" fmla="*/ 87061 h 157553"/>
                      <a:gd name="connsiteX8" fmla="*/ 90466 w 122908"/>
                      <a:gd name="connsiteY8" fmla="*/ 90968 h 157553"/>
                      <a:gd name="connsiteX9" fmla="*/ 90466 w 122908"/>
                      <a:gd name="connsiteY9" fmla="*/ 109725 h 157553"/>
                      <a:gd name="connsiteX10" fmla="*/ 106999 w 122908"/>
                      <a:gd name="connsiteY10" fmla="*/ 12661 h 157553"/>
                      <a:gd name="connsiteX11" fmla="*/ 66055 w 122908"/>
                      <a:gd name="connsiteY11" fmla="*/ 0 h 157553"/>
                      <a:gd name="connsiteX12" fmla="*/ 37980 w 122908"/>
                      <a:gd name="connsiteY12" fmla="*/ 3439 h 157553"/>
                      <a:gd name="connsiteX13" fmla="*/ 14974 w 122908"/>
                      <a:gd name="connsiteY13" fmla="*/ 13442 h 157553"/>
                      <a:gd name="connsiteX14" fmla="*/ 14116 w 122908"/>
                      <a:gd name="connsiteY14" fmla="*/ 16490 h 157553"/>
                      <a:gd name="connsiteX15" fmla="*/ 25190 w 122908"/>
                      <a:gd name="connsiteY15" fmla="*/ 38294 h 157553"/>
                      <a:gd name="connsiteX16" fmla="*/ 26594 w 122908"/>
                      <a:gd name="connsiteY16" fmla="*/ 39466 h 157553"/>
                      <a:gd name="connsiteX17" fmla="*/ 27296 w 122908"/>
                      <a:gd name="connsiteY17" fmla="*/ 39545 h 157553"/>
                      <a:gd name="connsiteX18" fmla="*/ 28387 w 122908"/>
                      <a:gd name="connsiteY18" fmla="*/ 39232 h 157553"/>
                      <a:gd name="connsiteX19" fmla="*/ 45467 w 122908"/>
                      <a:gd name="connsiteY19" fmla="*/ 32433 h 157553"/>
                      <a:gd name="connsiteX20" fmla="*/ 65276 w 122908"/>
                      <a:gd name="connsiteY20" fmla="*/ 30245 h 157553"/>
                      <a:gd name="connsiteX21" fmla="*/ 84149 w 122908"/>
                      <a:gd name="connsiteY21" fmla="*/ 36106 h 157553"/>
                      <a:gd name="connsiteX22" fmla="*/ 90466 w 122908"/>
                      <a:gd name="connsiteY22" fmla="*/ 52830 h 157553"/>
                      <a:gd name="connsiteX23" fmla="*/ 90466 w 122908"/>
                      <a:gd name="connsiteY23" fmla="*/ 60333 h 157553"/>
                      <a:gd name="connsiteX24" fmla="*/ 60284 w 122908"/>
                      <a:gd name="connsiteY24" fmla="*/ 55878 h 157553"/>
                      <a:gd name="connsiteX25" fmla="*/ 36654 w 122908"/>
                      <a:gd name="connsiteY25" fmla="*/ 58770 h 157553"/>
                      <a:gd name="connsiteX26" fmla="*/ 17547 w 122908"/>
                      <a:gd name="connsiteY26" fmla="*/ 67835 h 157553"/>
                      <a:gd name="connsiteX27" fmla="*/ 4679 w 122908"/>
                      <a:gd name="connsiteY27" fmla="*/ 83466 h 157553"/>
                      <a:gd name="connsiteX28" fmla="*/ 0 w 122908"/>
                      <a:gd name="connsiteY28" fmla="*/ 105739 h 157553"/>
                      <a:gd name="connsiteX29" fmla="*/ 4835 w 122908"/>
                      <a:gd name="connsiteY29" fmla="*/ 129653 h 157553"/>
                      <a:gd name="connsiteX30" fmla="*/ 17235 w 122908"/>
                      <a:gd name="connsiteY30" fmla="*/ 145831 h 157553"/>
                      <a:gd name="connsiteX31" fmla="*/ 34237 w 122908"/>
                      <a:gd name="connsiteY31" fmla="*/ 154818 h 157553"/>
                      <a:gd name="connsiteX32" fmla="*/ 52798 w 122908"/>
                      <a:gd name="connsiteY32" fmla="*/ 157553 h 157553"/>
                      <a:gd name="connsiteX33" fmla="*/ 75960 w 122908"/>
                      <a:gd name="connsiteY33" fmla="*/ 152317 h 157553"/>
                      <a:gd name="connsiteX34" fmla="*/ 90388 w 122908"/>
                      <a:gd name="connsiteY34" fmla="*/ 142939 h 157553"/>
                      <a:gd name="connsiteX35" fmla="*/ 90388 w 122908"/>
                      <a:gd name="connsiteY35" fmla="*/ 152239 h 157553"/>
                      <a:gd name="connsiteX36" fmla="*/ 92649 w 122908"/>
                      <a:gd name="connsiteY36" fmla="*/ 154583 h 157553"/>
                      <a:gd name="connsiteX37" fmla="*/ 120647 w 122908"/>
                      <a:gd name="connsiteY37" fmla="*/ 154583 h 157553"/>
                      <a:gd name="connsiteX38" fmla="*/ 122908 w 122908"/>
                      <a:gd name="connsiteY38" fmla="*/ 152239 h 157553"/>
                      <a:gd name="connsiteX39" fmla="*/ 122908 w 122908"/>
                      <a:gd name="connsiteY39" fmla="*/ 51502 h 157553"/>
                      <a:gd name="connsiteX40" fmla="*/ 106921 w 122908"/>
                      <a:gd name="connsiteY40" fmla="*/ 12661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22908" h="157553">
                        <a:moveTo>
                          <a:pt x="90388" y="109803"/>
                        </a:moveTo>
                        <a:cubicBezTo>
                          <a:pt x="87268" y="113945"/>
                          <a:pt x="82823" y="117931"/>
                          <a:pt x="77208" y="121447"/>
                        </a:cubicBezTo>
                        <a:cubicBezTo>
                          <a:pt x="71437" y="125120"/>
                          <a:pt x="64808" y="126996"/>
                          <a:pt x="57477" y="126996"/>
                        </a:cubicBezTo>
                        <a:cubicBezTo>
                          <a:pt x="48664" y="126996"/>
                          <a:pt x="42113" y="124964"/>
                          <a:pt x="37980" y="120900"/>
                        </a:cubicBezTo>
                        <a:cubicBezTo>
                          <a:pt x="33769" y="116836"/>
                          <a:pt x="31741" y="111600"/>
                          <a:pt x="31741" y="104957"/>
                        </a:cubicBezTo>
                        <a:cubicBezTo>
                          <a:pt x="31741" y="98940"/>
                          <a:pt x="34081" y="94407"/>
                          <a:pt x="38838" y="90890"/>
                        </a:cubicBezTo>
                        <a:cubicBezTo>
                          <a:pt x="43751" y="87295"/>
                          <a:pt x="50692" y="85420"/>
                          <a:pt x="59426" y="85420"/>
                        </a:cubicBezTo>
                        <a:cubicBezTo>
                          <a:pt x="66991" y="85420"/>
                          <a:pt x="73386" y="85967"/>
                          <a:pt x="78534" y="87061"/>
                        </a:cubicBezTo>
                        <a:cubicBezTo>
                          <a:pt x="83057" y="87999"/>
                          <a:pt x="87034" y="89327"/>
                          <a:pt x="90466" y="90968"/>
                        </a:cubicBezTo>
                        <a:lnTo>
                          <a:pt x="90466" y="109725"/>
                        </a:lnTo>
                        <a:close/>
                        <a:moveTo>
                          <a:pt x="106999" y="12661"/>
                        </a:moveTo>
                        <a:cubicBezTo>
                          <a:pt x="96549" y="4220"/>
                          <a:pt x="82745" y="0"/>
                          <a:pt x="66055" y="0"/>
                        </a:cubicBezTo>
                        <a:cubicBezTo>
                          <a:pt x="55527" y="0"/>
                          <a:pt x="46091" y="1172"/>
                          <a:pt x="37980" y="3439"/>
                        </a:cubicBezTo>
                        <a:cubicBezTo>
                          <a:pt x="29869" y="5705"/>
                          <a:pt x="22148" y="9066"/>
                          <a:pt x="14974" y="13442"/>
                        </a:cubicBezTo>
                        <a:cubicBezTo>
                          <a:pt x="13960" y="14067"/>
                          <a:pt x="13570" y="15396"/>
                          <a:pt x="14116" y="16490"/>
                        </a:cubicBezTo>
                        <a:lnTo>
                          <a:pt x="25190" y="38294"/>
                        </a:lnTo>
                        <a:cubicBezTo>
                          <a:pt x="25502" y="38841"/>
                          <a:pt x="25970" y="39232"/>
                          <a:pt x="26594" y="39466"/>
                        </a:cubicBezTo>
                        <a:cubicBezTo>
                          <a:pt x="26828" y="39466"/>
                          <a:pt x="27062" y="39545"/>
                          <a:pt x="27296" y="39545"/>
                        </a:cubicBezTo>
                        <a:cubicBezTo>
                          <a:pt x="27686" y="39545"/>
                          <a:pt x="28076" y="39466"/>
                          <a:pt x="28387" y="39232"/>
                        </a:cubicBezTo>
                        <a:cubicBezTo>
                          <a:pt x="33925" y="36184"/>
                          <a:pt x="39618" y="33918"/>
                          <a:pt x="45467" y="32433"/>
                        </a:cubicBezTo>
                        <a:cubicBezTo>
                          <a:pt x="51238" y="31026"/>
                          <a:pt x="57945" y="30245"/>
                          <a:pt x="65276" y="30245"/>
                        </a:cubicBezTo>
                        <a:cubicBezTo>
                          <a:pt x="73542" y="30245"/>
                          <a:pt x="79859" y="32198"/>
                          <a:pt x="84149" y="36106"/>
                        </a:cubicBezTo>
                        <a:cubicBezTo>
                          <a:pt x="88360" y="39935"/>
                          <a:pt x="90466" y="45484"/>
                          <a:pt x="90466" y="52830"/>
                        </a:cubicBezTo>
                        <a:lnTo>
                          <a:pt x="90466" y="60333"/>
                        </a:lnTo>
                        <a:cubicBezTo>
                          <a:pt x="82355" y="57363"/>
                          <a:pt x="72217" y="55878"/>
                          <a:pt x="60284" y="55878"/>
                        </a:cubicBezTo>
                        <a:cubicBezTo>
                          <a:pt x="51784" y="55878"/>
                          <a:pt x="43907" y="56816"/>
                          <a:pt x="36654" y="58770"/>
                        </a:cubicBezTo>
                        <a:cubicBezTo>
                          <a:pt x="29401" y="60724"/>
                          <a:pt x="22928" y="63772"/>
                          <a:pt x="17547" y="67835"/>
                        </a:cubicBezTo>
                        <a:cubicBezTo>
                          <a:pt x="12088" y="71977"/>
                          <a:pt x="7799" y="77214"/>
                          <a:pt x="4679" y="83466"/>
                        </a:cubicBezTo>
                        <a:cubicBezTo>
                          <a:pt x="1560" y="89718"/>
                          <a:pt x="0" y="97220"/>
                          <a:pt x="0" y="105739"/>
                        </a:cubicBezTo>
                        <a:cubicBezTo>
                          <a:pt x="0" y="114961"/>
                          <a:pt x="1638" y="123088"/>
                          <a:pt x="4835" y="129653"/>
                        </a:cubicBezTo>
                        <a:cubicBezTo>
                          <a:pt x="8033" y="136296"/>
                          <a:pt x="12244" y="141688"/>
                          <a:pt x="17235" y="145831"/>
                        </a:cubicBezTo>
                        <a:cubicBezTo>
                          <a:pt x="22304" y="149894"/>
                          <a:pt x="27998" y="152942"/>
                          <a:pt x="34237" y="154818"/>
                        </a:cubicBezTo>
                        <a:cubicBezTo>
                          <a:pt x="40398" y="156615"/>
                          <a:pt x="46637" y="157553"/>
                          <a:pt x="52798" y="157553"/>
                        </a:cubicBezTo>
                        <a:cubicBezTo>
                          <a:pt x="61064" y="157553"/>
                          <a:pt x="68863" y="155756"/>
                          <a:pt x="75960" y="152317"/>
                        </a:cubicBezTo>
                        <a:cubicBezTo>
                          <a:pt x="81263" y="149738"/>
                          <a:pt x="86176" y="146534"/>
                          <a:pt x="90388" y="142939"/>
                        </a:cubicBezTo>
                        <a:lnTo>
                          <a:pt x="90388" y="152239"/>
                        </a:lnTo>
                        <a:cubicBezTo>
                          <a:pt x="90388" y="153489"/>
                          <a:pt x="91401" y="154583"/>
                          <a:pt x="92649" y="154583"/>
                        </a:cubicBezTo>
                        <a:lnTo>
                          <a:pt x="120647" y="154583"/>
                        </a:lnTo>
                        <a:cubicBezTo>
                          <a:pt x="121895" y="154583"/>
                          <a:pt x="122908" y="153568"/>
                          <a:pt x="122908" y="152239"/>
                        </a:cubicBezTo>
                        <a:lnTo>
                          <a:pt x="122908" y="51502"/>
                        </a:lnTo>
                        <a:cubicBezTo>
                          <a:pt x="122908" y="34230"/>
                          <a:pt x="117527" y="21179"/>
                          <a:pt x="106921" y="12661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6" name="Freeform 35">
                    <a:extLst>
                      <a:ext uri="{FF2B5EF4-FFF2-40B4-BE49-F238E27FC236}">
                        <a16:creationId xmlns:a16="http://schemas.microsoft.com/office/drawing/2014/main" id="{7A8CC437-9FA0-E394-BD7F-4BCF4C5D342F}"/>
                      </a:ext>
                    </a:extLst>
                  </p:cNvPr>
                  <p:cNvSpPr/>
                  <p:nvPr/>
                </p:nvSpPr>
                <p:spPr>
                  <a:xfrm>
                    <a:off x="1956860" y="1952324"/>
                    <a:ext cx="126885" cy="229843"/>
                  </a:xfrm>
                  <a:custGeom>
                    <a:avLst/>
                    <a:gdLst>
                      <a:gd name="connsiteX0" fmla="*/ 85786 w 126885"/>
                      <a:gd name="connsiteY0" fmla="*/ 115664 h 229843"/>
                      <a:gd name="connsiteX1" fmla="*/ 64184 w 126885"/>
                      <a:gd name="connsiteY1" fmla="*/ 126215 h 229843"/>
                      <a:gd name="connsiteX2" fmla="*/ 54513 w 126885"/>
                      <a:gd name="connsiteY2" fmla="*/ 124573 h 229843"/>
                      <a:gd name="connsiteX3" fmla="*/ 45545 w 126885"/>
                      <a:gd name="connsiteY3" fmla="*/ 120197 h 229843"/>
                      <a:gd name="connsiteX4" fmla="*/ 37902 w 126885"/>
                      <a:gd name="connsiteY4" fmla="*/ 114336 h 229843"/>
                      <a:gd name="connsiteX5" fmla="*/ 32599 w 126885"/>
                      <a:gd name="connsiteY5" fmla="*/ 108552 h 229843"/>
                      <a:gd name="connsiteX6" fmla="*/ 32599 w 126885"/>
                      <a:gd name="connsiteY6" fmla="*/ 48688 h 229843"/>
                      <a:gd name="connsiteX7" fmla="*/ 45623 w 126885"/>
                      <a:gd name="connsiteY7" fmla="*/ 36887 h 229843"/>
                      <a:gd name="connsiteX8" fmla="*/ 63170 w 126885"/>
                      <a:gd name="connsiteY8" fmla="*/ 31573 h 229843"/>
                      <a:gd name="connsiteX9" fmla="*/ 85396 w 126885"/>
                      <a:gd name="connsiteY9" fmla="*/ 43061 h 229843"/>
                      <a:gd name="connsiteX10" fmla="*/ 93429 w 126885"/>
                      <a:gd name="connsiteY10" fmla="*/ 82059 h 229843"/>
                      <a:gd name="connsiteX11" fmla="*/ 85864 w 126885"/>
                      <a:gd name="connsiteY11" fmla="*/ 115664 h 229843"/>
                      <a:gd name="connsiteX12" fmla="*/ 110196 w 126885"/>
                      <a:gd name="connsiteY12" fmla="*/ 19382 h 229843"/>
                      <a:gd name="connsiteX13" fmla="*/ 91401 w 126885"/>
                      <a:gd name="connsiteY13" fmla="*/ 4689 h 229843"/>
                      <a:gd name="connsiteX14" fmla="*/ 68551 w 126885"/>
                      <a:gd name="connsiteY14" fmla="*/ 0 h 229843"/>
                      <a:gd name="connsiteX15" fmla="*/ 46637 w 126885"/>
                      <a:gd name="connsiteY15" fmla="*/ 5236 h 229843"/>
                      <a:gd name="connsiteX16" fmla="*/ 32833 w 126885"/>
                      <a:gd name="connsiteY16" fmla="*/ 14536 h 229843"/>
                      <a:gd name="connsiteX17" fmla="*/ 32833 w 126885"/>
                      <a:gd name="connsiteY17" fmla="*/ 5392 h 229843"/>
                      <a:gd name="connsiteX18" fmla="*/ 30571 w 126885"/>
                      <a:gd name="connsiteY18" fmla="*/ 3048 h 229843"/>
                      <a:gd name="connsiteX19" fmla="*/ 2262 w 126885"/>
                      <a:gd name="connsiteY19" fmla="*/ 3048 h 229843"/>
                      <a:gd name="connsiteX20" fmla="*/ 0 w 126885"/>
                      <a:gd name="connsiteY20" fmla="*/ 5392 h 229843"/>
                      <a:gd name="connsiteX21" fmla="*/ 0 w 126885"/>
                      <a:gd name="connsiteY21" fmla="*/ 227577 h 229843"/>
                      <a:gd name="connsiteX22" fmla="*/ 1092 w 126885"/>
                      <a:gd name="connsiteY22" fmla="*/ 229531 h 229843"/>
                      <a:gd name="connsiteX23" fmla="*/ 2262 w 126885"/>
                      <a:gd name="connsiteY23" fmla="*/ 229843 h 229843"/>
                      <a:gd name="connsiteX24" fmla="*/ 3354 w 126885"/>
                      <a:gd name="connsiteY24" fmla="*/ 229609 h 229843"/>
                      <a:gd name="connsiteX25" fmla="*/ 31663 w 126885"/>
                      <a:gd name="connsiteY25" fmla="*/ 214760 h 229843"/>
                      <a:gd name="connsiteX26" fmla="*/ 32911 w 126885"/>
                      <a:gd name="connsiteY26" fmla="*/ 212728 h 229843"/>
                      <a:gd name="connsiteX27" fmla="*/ 32911 w 126885"/>
                      <a:gd name="connsiteY27" fmla="*/ 143877 h 229843"/>
                      <a:gd name="connsiteX28" fmla="*/ 45389 w 126885"/>
                      <a:gd name="connsiteY28" fmla="*/ 152317 h 229843"/>
                      <a:gd name="connsiteX29" fmla="*/ 67225 w 126885"/>
                      <a:gd name="connsiteY29" fmla="*/ 157631 h 229843"/>
                      <a:gd name="connsiteX30" fmla="*/ 89920 w 126885"/>
                      <a:gd name="connsiteY30" fmla="*/ 152942 h 229843"/>
                      <a:gd name="connsiteX31" fmla="*/ 109027 w 126885"/>
                      <a:gd name="connsiteY31" fmla="*/ 138641 h 229843"/>
                      <a:gd name="connsiteX32" fmla="*/ 122051 w 126885"/>
                      <a:gd name="connsiteY32" fmla="*/ 114804 h 229843"/>
                      <a:gd name="connsiteX33" fmla="*/ 126886 w 126885"/>
                      <a:gd name="connsiteY33" fmla="*/ 81199 h 229843"/>
                      <a:gd name="connsiteX34" fmla="*/ 122518 w 126885"/>
                      <a:gd name="connsiteY34" fmla="*/ 44624 h 229843"/>
                      <a:gd name="connsiteX35" fmla="*/ 110196 w 126885"/>
                      <a:gd name="connsiteY35" fmla="*/ 19303 h 229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26885" h="229843">
                        <a:moveTo>
                          <a:pt x="85786" y="115664"/>
                        </a:moveTo>
                        <a:cubicBezTo>
                          <a:pt x="80873" y="122776"/>
                          <a:pt x="73776" y="126215"/>
                          <a:pt x="64184" y="126215"/>
                        </a:cubicBezTo>
                        <a:cubicBezTo>
                          <a:pt x="60752" y="126215"/>
                          <a:pt x="57477" y="125667"/>
                          <a:pt x="54513" y="124573"/>
                        </a:cubicBezTo>
                        <a:cubicBezTo>
                          <a:pt x="51394" y="123401"/>
                          <a:pt x="48352" y="121916"/>
                          <a:pt x="45545" y="120197"/>
                        </a:cubicBezTo>
                        <a:cubicBezTo>
                          <a:pt x="42737" y="118399"/>
                          <a:pt x="40164" y="116446"/>
                          <a:pt x="37902" y="114336"/>
                        </a:cubicBezTo>
                        <a:cubicBezTo>
                          <a:pt x="35796" y="112382"/>
                          <a:pt x="34003" y="110506"/>
                          <a:pt x="32599" y="108552"/>
                        </a:cubicBezTo>
                        <a:lnTo>
                          <a:pt x="32599" y="48688"/>
                        </a:lnTo>
                        <a:cubicBezTo>
                          <a:pt x="36030" y="44312"/>
                          <a:pt x="40476" y="40326"/>
                          <a:pt x="45623" y="36887"/>
                        </a:cubicBezTo>
                        <a:cubicBezTo>
                          <a:pt x="50926" y="33371"/>
                          <a:pt x="56775" y="31573"/>
                          <a:pt x="63170" y="31573"/>
                        </a:cubicBezTo>
                        <a:cubicBezTo>
                          <a:pt x="72918" y="31573"/>
                          <a:pt x="80249" y="35324"/>
                          <a:pt x="85396" y="43061"/>
                        </a:cubicBezTo>
                        <a:cubicBezTo>
                          <a:pt x="90700" y="50955"/>
                          <a:pt x="93429" y="64084"/>
                          <a:pt x="93429" y="82059"/>
                        </a:cubicBezTo>
                        <a:cubicBezTo>
                          <a:pt x="93429" y="97064"/>
                          <a:pt x="90856" y="108396"/>
                          <a:pt x="85864" y="115664"/>
                        </a:cubicBezTo>
                        <a:moveTo>
                          <a:pt x="110196" y="19382"/>
                        </a:moveTo>
                        <a:cubicBezTo>
                          <a:pt x="104893" y="12817"/>
                          <a:pt x="98576" y="7815"/>
                          <a:pt x="91401" y="4689"/>
                        </a:cubicBezTo>
                        <a:cubicBezTo>
                          <a:pt x="84305" y="1563"/>
                          <a:pt x="76584" y="0"/>
                          <a:pt x="68551" y="0"/>
                        </a:cubicBezTo>
                        <a:cubicBezTo>
                          <a:pt x="60518" y="0"/>
                          <a:pt x="53110" y="1719"/>
                          <a:pt x="46637" y="5236"/>
                        </a:cubicBezTo>
                        <a:cubicBezTo>
                          <a:pt x="41801" y="7815"/>
                          <a:pt x="37200" y="10941"/>
                          <a:pt x="32833" y="14536"/>
                        </a:cubicBezTo>
                        <a:lnTo>
                          <a:pt x="32833" y="5392"/>
                        </a:lnTo>
                        <a:cubicBezTo>
                          <a:pt x="32833" y="4142"/>
                          <a:pt x="31819" y="3048"/>
                          <a:pt x="30571" y="3048"/>
                        </a:cubicBezTo>
                        <a:lnTo>
                          <a:pt x="2262" y="3048"/>
                        </a:lnTo>
                        <a:cubicBezTo>
                          <a:pt x="1014" y="3048"/>
                          <a:pt x="0" y="4064"/>
                          <a:pt x="0" y="5392"/>
                        </a:cubicBezTo>
                        <a:lnTo>
                          <a:pt x="0" y="227577"/>
                        </a:lnTo>
                        <a:cubicBezTo>
                          <a:pt x="0" y="228358"/>
                          <a:pt x="390" y="229140"/>
                          <a:pt x="1092" y="229531"/>
                        </a:cubicBezTo>
                        <a:cubicBezTo>
                          <a:pt x="1482" y="229765"/>
                          <a:pt x="1872" y="229843"/>
                          <a:pt x="2262" y="229843"/>
                        </a:cubicBezTo>
                        <a:cubicBezTo>
                          <a:pt x="2652" y="229843"/>
                          <a:pt x="2964" y="229765"/>
                          <a:pt x="3354" y="229609"/>
                        </a:cubicBezTo>
                        <a:lnTo>
                          <a:pt x="31663" y="214760"/>
                        </a:lnTo>
                        <a:cubicBezTo>
                          <a:pt x="32443" y="214369"/>
                          <a:pt x="32911" y="213588"/>
                          <a:pt x="32911" y="212728"/>
                        </a:cubicBezTo>
                        <a:lnTo>
                          <a:pt x="32911" y="143877"/>
                        </a:lnTo>
                        <a:cubicBezTo>
                          <a:pt x="36420" y="147003"/>
                          <a:pt x="40632" y="149816"/>
                          <a:pt x="45389" y="152317"/>
                        </a:cubicBezTo>
                        <a:cubicBezTo>
                          <a:pt x="52174" y="155834"/>
                          <a:pt x="59505" y="157631"/>
                          <a:pt x="67225" y="157631"/>
                        </a:cubicBezTo>
                        <a:cubicBezTo>
                          <a:pt x="74946" y="157631"/>
                          <a:pt x="82667" y="156068"/>
                          <a:pt x="89920" y="152942"/>
                        </a:cubicBezTo>
                        <a:cubicBezTo>
                          <a:pt x="97173" y="149816"/>
                          <a:pt x="103567" y="145049"/>
                          <a:pt x="109027" y="138641"/>
                        </a:cubicBezTo>
                        <a:cubicBezTo>
                          <a:pt x="114486" y="132310"/>
                          <a:pt x="118853" y="124261"/>
                          <a:pt x="122051" y="114804"/>
                        </a:cubicBezTo>
                        <a:cubicBezTo>
                          <a:pt x="125248" y="105348"/>
                          <a:pt x="126886" y="94094"/>
                          <a:pt x="126886" y="81199"/>
                        </a:cubicBezTo>
                        <a:cubicBezTo>
                          <a:pt x="126886" y="67054"/>
                          <a:pt x="125404" y="54784"/>
                          <a:pt x="122518" y="44624"/>
                        </a:cubicBezTo>
                        <a:cubicBezTo>
                          <a:pt x="119555" y="34387"/>
                          <a:pt x="115422" y="25868"/>
                          <a:pt x="110196" y="19303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7" name="Freeform 36">
                    <a:extLst>
                      <a:ext uri="{FF2B5EF4-FFF2-40B4-BE49-F238E27FC236}">
                        <a16:creationId xmlns:a16="http://schemas.microsoft.com/office/drawing/2014/main" id="{EAAB71EA-DBE3-3BBD-96FB-561D21ACBA26}"/>
                      </a:ext>
                    </a:extLst>
                  </p:cNvPr>
                  <p:cNvSpPr/>
                  <p:nvPr/>
                </p:nvSpPr>
                <p:spPr>
                  <a:xfrm>
                    <a:off x="2100201" y="1898400"/>
                    <a:ext cx="89451" cy="211555"/>
                  </a:xfrm>
                  <a:custGeom>
                    <a:avLst/>
                    <a:gdLst>
                      <a:gd name="connsiteX0" fmla="*/ 87112 w 89451"/>
                      <a:gd name="connsiteY0" fmla="*/ 57051 h 211555"/>
                      <a:gd name="connsiteX1" fmla="*/ 53343 w 89451"/>
                      <a:gd name="connsiteY1" fmla="*/ 57051 h 211555"/>
                      <a:gd name="connsiteX2" fmla="*/ 53343 w 89451"/>
                      <a:gd name="connsiteY2" fmla="*/ 2266 h 211555"/>
                      <a:gd name="connsiteX3" fmla="*/ 52252 w 89451"/>
                      <a:gd name="connsiteY3" fmla="*/ 313 h 211555"/>
                      <a:gd name="connsiteX4" fmla="*/ 51082 w 89451"/>
                      <a:gd name="connsiteY4" fmla="*/ 0 h 211555"/>
                      <a:gd name="connsiteX5" fmla="*/ 49990 w 89451"/>
                      <a:gd name="connsiteY5" fmla="*/ 234 h 211555"/>
                      <a:gd name="connsiteX6" fmla="*/ 21992 w 89451"/>
                      <a:gd name="connsiteY6" fmla="*/ 15318 h 211555"/>
                      <a:gd name="connsiteX7" fmla="*/ 20745 w 89451"/>
                      <a:gd name="connsiteY7" fmla="*/ 17350 h 211555"/>
                      <a:gd name="connsiteX8" fmla="*/ 20745 w 89451"/>
                      <a:gd name="connsiteY8" fmla="*/ 56972 h 211555"/>
                      <a:gd name="connsiteX9" fmla="*/ 2262 w 89451"/>
                      <a:gd name="connsiteY9" fmla="*/ 56972 h 211555"/>
                      <a:gd name="connsiteX10" fmla="*/ 0 w 89451"/>
                      <a:gd name="connsiteY10" fmla="*/ 59317 h 211555"/>
                      <a:gd name="connsiteX11" fmla="*/ 0 w 89451"/>
                      <a:gd name="connsiteY11" fmla="*/ 85576 h 211555"/>
                      <a:gd name="connsiteX12" fmla="*/ 2262 w 89451"/>
                      <a:gd name="connsiteY12" fmla="*/ 87920 h 211555"/>
                      <a:gd name="connsiteX13" fmla="*/ 20745 w 89451"/>
                      <a:gd name="connsiteY13" fmla="*/ 87920 h 211555"/>
                      <a:gd name="connsiteX14" fmla="*/ 20745 w 89451"/>
                      <a:gd name="connsiteY14" fmla="*/ 170370 h 211555"/>
                      <a:gd name="connsiteX15" fmla="*/ 30103 w 89451"/>
                      <a:gd name="connsiteY15" fmla="*/ 201318 h 211555"/>
                      <a:gd name="connsiteX16" fmla="*/ 55761 w 89451"/>
                      <a:gd name="connsiteY16" fmla="*/ 211556 h 211555"/>
                      <a:gd name="connsiteX17" fmla="*/ 71982 w 89451"/>
                      <a:gd name="connsiteY17" fmla="*/ 209680 h 211555"/>
                      <a:gd name="connsiteX18" fmla="*/ 84928 w 89451"/>
                      <a:gd name="connsiteY18" fmla="*/ 204522 h 211555"/>
                      <a:gd name="connsiteX19" fmla="*/ 86020 w 89451"/>
                      <a:gd name="connsiteY19" fmla="*/ 202803 h 211555"/>
                      <a:gd name="connsiteX20" fmla="*/ 89374 w 89451"/>
                      <a:gd name="connsiteY20" fmla="*/ 177326 h 211555"/>
                      <a:gd name="connsiteX21" fmla="*/ 88360 w 89451"/>
                      <a:gd name="connsiteY21" fmla="*/ 175059 h 211555"/>
                      <a:gd name="connsiteX22" fmla="*/ 87112 w 89451"/>
                      <a:gd name="connsiteY22" fmla="*/ 174668 h 211555"/>
                      <a:gd name="connsiteX23" fmla="*/ 85942 w 89451"/>
                      <a:gd name="connsiteY23" fmla="*/ 174981 h 211555"/>
                      <a:gd name="connsiteX24" fmla="*/ 76740 w 89451"/>
                      <a:gd name="connsiteY24" fmla="*/ 178810 h 211555"/>
                      <a:gd name="connsiteX25" fmla="*/ 66055 w 89451"/>
                      <a:gd name="connsiteY25" fmla="*/ 180530 h 211555"/>
                      <a:gd name="connsiteX26" fmla="*/ 56229 w 89451"/>
                      <a:gd name="connsiteY26" fmla="*/ 177560 h 211555"/>
                      <a:gd name="connsiteX27" fmla="*/ 53422 w 89451"/>
                      <a:gd name="connsiteY27" fmla="*/ 165212 h 211555"/>
                      <a:gd name="connsiteX28" fmla="*/ 53422 w 89451"/>
                      <a:gd name="connsiteY28" fmla="*/ 87842 h 211555"/>
                      <a:gd name="connsiteX29" fmla="*/ 87190 w 89451"/>
                      <a:gd name="connsiteY29" fmla="*/ 87842 h 211555"/>
                      <a:gd name="connsiteX30" fmla="*/ 89452 w 89451"/>
                      <a:gd name="connsiteY30" fmla="*/ 85498 h 211555"/>
                      <a:gd name="connsiteX31" fmla="*/ 89452 w 89451"/>
                      <a:gd name="connsiteY31" fmla="*/ 59239 h 211555"/>
                      <a:gd name="connsiteX32" fmla="*/ 87190 w 89451"/>
                      <a:gd name="connsiteY32" fmla="*/ 56894 h 211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9451" h="211555">
                        <a:moveTo>
                          <a:pt x="87112" y="57051"/>
                        </a:moveTo>
                        <a:lnTo>
                          <a:pt x="53343" y="57051"/>
                        </a:lnTo>
                        <a:lnTo>
                          <a:pt x="53343" y="2266"/>
                        </a:lnTo>
                        <a:cubicBezTo>
                          <a:pt x="53343" y="1485"/>
                          <a:pt x="52953" y="703"/>
                          <a:pt x="52252" y="313"/>
                        </a:cubicBezTo>
                        <a:cubicBezTo>
                          <a:pt x="51862" y="78"/>
                          <a:pt x="51472" y="0"/>
                          <a:pt x="51082" y="0"/>
                        </a:cubicBezTo>
                        <a:cubicBezTo>
                          <a:pt x="50692" y="0"/>
                          <a:pt x="50302" y="78"/>
                          <a:pt x="49990" y="234"/>
                        </a:cubicBezTo>
                        <a:lnTo>
                          <a:pt x="21992" y="15318"/>
                        </a:lnTo>
                        <a:cubicBezTo>
                          <a:pt x="21213" y="15708"/>
                          <a:pt x="20745" y="16490"/>
                          <a:pt x="20745" y="17350"/>
                        </a:cubicBezTo>
                        <a:lnTo>
                          <a:pt x="20745" y="56972"/>
                        </a:lnTo>
                        <a:lnTo>
                          <a:pt x="2262" y="56972"/>
                        </a:lnTo>
                        <a:cubicBezTo>
                          <a:pt x="1014" y="56972"/>
                          <a:pt x="0" y="57988"/>
                          <a:pt x="0" y="59317"/>
                        </a:cubicBezTo>
                        <a:lnTo>
                          <a:pt x="0" y="85576"/>
                        </a:lnTo>
                        <a:cubicBezTo>
                          <a:pt x="0" y="86826"/>
                          <a:pt x="1014" y="87920"/>
                          <a:pt x="2262" y="87920"/>
                        </a:cubicBezTo>
                        <a:lnTo>
                          <a:pt x="20745" y="87920"/>
                        </a:lnTo>
                        <a:lnTo>
                          <a:pt x="20745" y="170370"/>
                        </a:lnTo>
                        <a:cubicBezTo>
                          <a:pt x="20745" y="184125"/>
                          <a:pt x="23864" y="194597"/>
                          <a:pt x="30103" y="201318"/>
                        </a:cubicBezTo>
                        <a:cubicBezTo>
                          <a:pt x="36342" y="208117"/>
                          <a:pt x="44999" y="211556"/>
                          <a:pt x="55761" y="211556"/>
                        </a:cubicBezTo>
                        <a:cubicBezTo>
                          <a:pt x="61688" y="211556"/>
                          <a:pt x="67147" y="210931"/>
                          <a:pt x="71982" y="209680"/>
                        </a:cubicBezTo>
                        <a:cubicBezTo>
                          <a:pt x="76896" y="208430"/>
                          <a:pt x="81263" y="206710"/>
                          <a:pt x="84928" y="204522"/>
                        </a:cubicBezTo>
                        <a:cubicBezTo>
                          <a:pt x="85552" y="204131"/>
                          <a:pt x="85942" y="203506"/>
                          <a:pt x="86020" y="202803"/>
                        </a:cubicBezTo>
                        <a:lnTo>
                          <a:pt x="89374" y="177326"/>
                        </a:lnTo>
                        <a:cubicBezTo>
                          <a:pt x="89452" y="176466"/>
                          <a:pt x="89140" y="175606"/>
                          <a:pt x="88360" y="175059"/>
                        </a:cubicBezTo>
                        <a:cubicBezTo>
                          <a:pt x="87970" y="174825"/>
                          <a:pt x="87502" y="174668"/>
                          <a:pt x="87112" y="174668"/>
                        </a:cubicBezTo>
                        <a:cubicBezTo>
                          <a:pt x="86722" y="174668"/>
                          <a:pt x="86332" y="174746"/>
                          <a:pt x="85942" y="174981"/>
                        </a:cubicBezTo>
                        <a:cubicBezTo>
                          <a:pt x="83525" y="176388"/>
                          <a:pt x="80405" y="177638"/>
                          <a:pt x="76740" y="178810"/>
                        </a:cubicBezTo>
                        <a:cubicBezTo>
                          <a:pt x="73074" y="179983"/>
                          <a:pt x="69487" y="180530"/>
                          <a:pt x="66055" y="180530"/>
                        </a:cubicBezTo>
                        <a:cubicBezTo>
                          <a:pt x="61376" y="180530"/>
                          <a:pt x="58023" y="179514"/>
                          <a:pt x="56229" y="177560"/>
                        </a:cubicBezTo>
                        <a:cubicBezTo>
                          <a:pt x="54903" y="176231"/>
                          <a:pt x="53422" y="172949"/>
                          <a:pt x="53422" y="165212"/>
                        </a:cubicBezTo>
                        <a:lnTo>
                          <a:pt x="53422" y="87842"/>
                        </a:lnTo>
                        <a:lnTo>
                          <a:pt x="87190" y="87842"/>
                        </a:lnTo>
                        <a:cubicBezTo>
                          <a:pt x="88438" y="87842"/>
                          <a:pt x="89452" y="86826"/>
                          <a:pt x="89452" y="85498"/>
                        </a:cubicBezTo>
                        <a:lnTo>
                          <a:pt x="89452" y="59239"/>
                        </a:lnTo>
                        <a:cubicBezTo>
                          <a:pt x="89452" y="57988"/>
                          <a:pt x="88438" y="56894"/>
                          <a:pt x="87190" y="56894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0AC80D6A-AA21-C622-AEDD-7CEFF6805B4A}"/>
                      </a:ext>
                    </a:extLst>
                  </p:cNvPr>
                  <p:cNvSpPr/>
                  <p:nvPr/>
                </p:nvSpPr>
                <p:spPr>
                  <a:xfrm>
                    <a:off x="2361992" y="1952324"/>
                    <a:ext cx="114888" cy="157553"/>
                  </a:xfrm>
                  <a:custGeom>
                    <a:avLst/>
                    <a:gdLst>
                      <a:gd name="connsiteX0" fmla="*/ 111925 w 114888"/>
                      <a:gd name="connsiteY0" fmla="*/ 93469 h 157553"/>
                      <a:gd name="connsiteX1" fmla="*/ 102020 w 114888"/>
                      <a:gd name="connsiteY1" fmla="*/ 79871 h 157553"/>
                      <a:gd name="connsiteX2" fmla="*/ 86111 w 114888"/>
                      <a:gd name="connsiteY2" fmla="*/ 69711 h 157553"/>
                      <a:gd name="connsiteX3" fmla="*/ 64586 w 114888"/>
                      <a:gd name="connsiteY3" fmla="*/ 60567 h 157553"/>
                      <a:gd name="connsiteX4" fmla="*/ 51328 w 114888"/>
                      <a:gd name="connsiteY4" fmla="*/ 54628 h 157553"/>
                      <a:gd name="connsiteX5" fmla="*/ 43530 w 114888"/>
                      <a:gd name="connsiteY5" fmla="*/ 49704 h 157553"/>
                      <a:gd name="connsiteX6" fmla="*/ 40020 w 114888"/>
                      <a:gd name="connsiteY6" fmla="*/ 45640 h 157553"/>
                      <a:gd name="connsiteX7" fmla="*/ 39162 w 114888"/>
                      <a:gd name="connsiteY7" fmla="*/ 41420 h 157553"/>
                      <a:gd name="connsiteX8" fmla="*/ 42984 w 114888"/>
                      <a:gd name="connsiteY8" fmla="*/ 33605 h 157553"/>
                      <a:gd name="connsiteX9" fmla="*/ 56788 w 114888"/>
                      <a:gd name="connsiteY9" fmla="*/ 30323 h 157553"/>
                      <a:gd name="connsiteX10" fmla="*/ 75739 w 114888"/>
                      <a:gd name="connsiteY10" fmla="*/ 33293 h 157553"/>
                      <a:gd name="connsiteX11" fmla="*/ 93130 w 114888"/>
                      <a:gd name="connsiteY11" fmla="*/ 42514 h 157553"/>
                      <a:gd name="connsiteX12" fmla="*/ 94923 w 114888"/>
                      <a:gd name="connsiteY12" fmla="*/ 42905 h 157553"/>
                      <a:gd name="connsiteX13" fmla="*/ 96405 w 114888"/>
                      <a:gd name="connsiteY13" fmla="*/ 41811 h 157553"/>
                      <a:gd name="connsiteX14" fmla="*/ 108883 w 114888"/>
                      <a:gd name="connsiteY14" fmla="*/ 19694 h 157553"/>
                      <a:gd name="connsiteX15" fmla="*/ 108259 w 114888"/>
                      <a:gd name="connsiteY15" fmla="*/ 16724 h 157553"/>
                      <a:gd name="connsiteX16" fmla="*/ 85019 w 114888"/>
                      <a:gd name="connsiteY16" fmla="*/ 4611 h 157553"/>
                      <a:gd name="connsiteX17" fmla="*/ 57490 w 114888"/>
                      <a:gd name="connsiteY17" fmla="*/ 0 h 157553"/>
                      <a:gd name="connsiteX18" fmla="*/ 36901 w 114888"/>
                      <a:gd name="connsiteY18" fmla="*/ 2579 h 157553"/>
                      <a:gd name="connsiteX19" fmla="*/ 20290 w 114888"/>
                      <a:gd name="connsiteY19" fmla="*/ 10472 h 157553"/>
                      <a:gd name="connsiteX20" fmla="*/ 9371 w 114888"/>
                      <a:gd name="connsiteY20" fmla="*/ 23914 h 157553"/>
                      <a:gd name="connsiteX21" fmla="*/ 5550 w 114888"/>
                      <a:gd name="connsiteY21" fmla="*/ 42280 h 157553"/>
                      <a:gd name="connsiteX22" fmla="*/ 7889 w 114888"/>
                      <a:gd name="connsiteY22" fmla="*/ 58301 h 157553"/>
                      <a:gd name="connsiteX23" fmla="*/ 15766 w 114888"/>
                      <a:gd name="connsiteY23" fmla="*/ 71040 h 157553"/>
                      <a:gd name="connsiteX24" fmla="*/ 29570 w 114888"/>
                      <a:gd name="connsiteY24" fmla="*/ 81356 h 157553"/>
                      <a:gd name="connsiteX25" fmla="*/ 49691 w 114888"/>
                      <a:gd name="connsiteY25" fmla="*/ 90578 h 157553"/>
                      <a:gd name="connsiteX26" fmla="*/ 74257 w 114888"/>
                      <a:gd name="connsiteY26" fmla="*/ 101597 h 157553"/>
                      <a:gd name="connsiteX27" fmla="*/ 82056 w 114888"/>
                      <a:gd name="connsiteY27" fmla="*/ 113007 h 157553"/>
                      <a:gd name="connsiteX28" fmla="*/ 57723 w 114888"/>
                      <a:gd name="connsiteY28" fmla="*/ 126918 h 157553"/>
                      <a:gd name="connsiteX29" fmla="*/ 37213 w 114888"/>
                      <a:gd name="connsiteY29" fmla="*/ 123401 h 157553"/>
                      <a:gd name="connsiteX30" fmla="*/ 16624 w 114888"/>
                      <a:gd name="connsiteY30" fmla="*/ 112773 h 157553"/>
                      <a:gd name="connsiteX31" fmla="*/ 14830 w 114888"/>
                      <a:gd name="connsiteY31" fmla="*/ 112382 h 157553"/>
                      <a:gd name="connsiteX32" fmla="*/ 13349 w 114888"/>
                      <a:gd name="connsiteY32" fmla="*/ 113476 h 157553"/>
                      <a:gd name="connsiteX33" fmla="*/ 324 w 114888"/>
                      <a:gd name="connsiteY33" fmla="*/ 135280 h 157553"/>
                      <a:gd name="connsiteX34" fmla="*/ 949 w 114888"/>
                      <a:gd name="connsiteY34" fmla="*/ 138328 h 157553"/>
                      <a:gd name="connsiteX35" fmla="*/ 27464 w 114888"/>
                      <a:gd name="connsiteY35" fmla="*/ 152083 h 157553"/>
                      <a:gd name="connsiteX36" fmla="*/ 58035 w 114888"/>
                      <a:gd name="connsiteY36" fmla="*/ 157553 h 157553"/>
                      <a:gd name="connsiteX37" fmla="*/ 79170 w 114888"/>
                      <a:gd name="connsiteY37" fmla="*/ 155287 h 157553"/>
                      <a:gd name="connsiteX38" fmla="*/ 97263 w 114888"/>
                      <a:gd name="connsiteY38" fmla="*/ 147706 h 157553"/>
                      <a:gd name="connsiteX39" fmla="*/ 110053 w 114888"/>
                      <a:gd name="connsiteY39" fmla="*/ 133639 h 157553"/>
                      <a:gd name="connsiteX40" fmla="*/ 114888 w 114888"/>
                      <a:gd name="connsiteY40" fmla="*/ 111991 h 157553"/>
                      <a:gd name="connsiteX41" fmla="*/ 111691 w 114888"/>
                      <a:gd name="connsiteY41" fmla="*/ 93469 h 157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14888" h="157553">
                        <a:moveTo>
                          <a:pt x="111925" y="93469"/>
                        </a:moveTo>
                        <a:cubicBezTo>
                          <a:pt x="109741" y="88311"/>
                          <a:pt x="106388" y="83778"/>
                          <a:pt x="102020" y="79871"/>
                        </a:cubicBezTo>
                        <a:cubicBezTo>
                          <a:pt x="97731" y="76119"/>
                          <a:pt x="92350" y="72681"/>
                          <a:pt x="86111" y="69711"/>
                        </a:cubicBezTo>
                        <a:cubicBezTo>
                          <a:pt x="79950" y="66819"/>
                          <a:pt x="72697" y="63693"/>
                          <a:pt x="64586" y="60567"/>
                        </a:cubicBezTo>
                        <a:cubicBezTo>
                          <a:pt x="59127" y="58379"/>
                          <a:pt x="54604" y="56347"/>
                          <a:pt x="51328" y="54628"/>
                        </a:cubicBezTo>
                        <a:cubicBezTo>
                          <a:pt x="48053" y="52909"/>
                          <a:pt x="45479" y="51267"/>
                          <a:pt x="43530" y="49704"/>
                        </a:cubicBezTo>
                        <a:cubicBezTo>
                          <a:pt x="41736" y="48298"/>
                          <a:pt x="40566" y="46891"/>
                          <a:pt x="40020" y="45640"/>
                        </a:cubicBezTo>
                        <a:cubicBezTo>
                          <a:pt x="39396" y="44390"/>
                          <a:pt x="39162" y="42983"/>
                          <a:pt x="39162" y="41420"/>
                        </a:cubicBezTo>
                        <a:cubicBezTo>
                          <a:pt x="39162" y="38216"/>
                          <a:pt x="40410" y="35637"/>
                          <a:pt x="42984" y="33605"/>
                        </a:cubicBezTo>
                        <a:cubicBezTo>
                          <a:pt x="45713" y="31417"/>
                          <a:pt x="50393" y="30323"/>
                          <a:pt x="56788" y="30323"/>
                        </a:cubicBezTo>
                        <a:cubicBezTo>
                          <a:pt x="63183" y="30323"/>
                          <a:pt x="69889" y="31339"/>
                          <a:pt x="75739" y="33293"/>
                        </a:cubicBezTo>
                        <a:cubicBezTo>
                          <a:pt x="81588" y="35246"/>
                          <a:pt x="87437" y="38372"/>
                          <a:pt x="93130" y="42514"/>
                        </a:cubicBezTo>
                        <a:cubicBezTo>
                          <a:pt x="93676" y="42905"/>
                          <a:pt x="94300" y="43061"/>
                          <a:pt x="94923" y="42905"/>
                        </a:cubicBezTo>
                        <a:cubicBezTo>
                          <a:pt x="95547" y="42749"/>
                          <a:pt x="96093" y="42358"/>
                          <a:pt x="96405" y="41811"/>
                        </a:cubicBezTo>
                        <a:lnTo>
                          <a:pt x="108883" y="19694"/>
                        </a:lnTo>
                        <a:cubicBezTo>
                          <a:pt x="109429" y="18678"/>
                          <a:pt x="109195" y="17428"/>
                          <a:pt x="108259" y="16724"/>
                        </a:cubicBezTo>
                        <a:cubicBezTo>
                          <a:pt x="101630" y="11723"/>
                          <a:pt x="93832" y="7659"/>
                          <a:pt x="85019" y="4611"/>
                        </a:cubicBezTo>
                        <a:cubicBezTo>
                          <a:pt x="76206" y="1563"/>
                          <a:pt x="66926" y="0"/>
                          <a:pt x="57490" y="0"/>
                        </a:cubicBezTo>
                        <a:cubicBezTo>
                          <a:pt x="50081" y="0"/>
                          <a:pt x="43218" y="860"/>
                          <a:pt x="36901" y="2579"/>
                        </a:cubicBezTo>
                        <a:cubicBezTo>
                          <a:pt x="30584" y="4298"/>
                          <a:pt x="24969" y="7034"/>
                          <a:pt x="20290" y="10472"/>
                        </a:cubicBezTo>
                        <a:cubicBezTo>
                          <a:pt x="15610" y="14067"/>
                          <a:pt x="11867" y="18600"/>
                          <a:pt x="9371" y="23914"/>
                        </a:cubicBezTo>
                        <a:cubicBezTo>
                          <a:pt x="6798" y="29229"/>
                          <a:pt x="5550" y="35403"/>
                          <a:pt x="5550" y="42280"/>
                        </a:cubicBezTo>
                        <a:cubicBezTo>
                          <a:pt x="5550" y="48298"/>
                          <a:pt x="6330" y="53690"/>
                          <a:pt x="7889" y="58301"/>
                        </a:cubicBezTo>
                        <a:cubicBezTo>
                          <a:pt x="9449" y="62990"/>
                          <a:pt x="12101" y="67288"/>
                          <a:pt x="15766" y="71040"/>
                        </a:cubicBezTo>
                        <a:cubicBezTo>
                          <a:pt x="19353" y="74713"/>
                          <a:pt x="23955" y="78230"/>
                          <a:pt x="29570" y="81356"/>
                        </a:cubicBezTo>
                        <a:cubicBezTo>
                          <a:pt x="35107" y="84482"/>
                          <a:pt x="41892" y="87608"/>
                          <a:pt x="49691" y="90578"/>
                        </a:cubicBezTo>
                        <a:cubicBezTo>
                          <a:pt x="60063" y="94641"/>
                          <a:pt x="68330" y="98314"/>
                          <a:pt x="74257" y="101597"/>
                        </a:cubicBezTo>
                        <a:cubicBezTo>
                          <a:pt x="79560" y="104567"/>
                          <a:pt x="82056" y="108240"/>
                          <a:pt x="82056" y="113007"/>
                        </a:cubicBezTo>
                        <a:cubicBezTo>
                          <a:pt x="82056" y="116446"/>
                          <a:pt x="82056" y="126918"/>
                          <a:pt x="57723" y="126918"/>
                        </a:cubicBezTo>
                        <a:cubicBezTo>
                          <a:pt x="51173" y="126918"/>
                          <a:pt x="44232" y="125746"/>
                          <a:pt x="37213" y="123401"/>
                        </a:cubicBezTo>
                        <a:cubicBezTo>
                          <a:pt x="30116" y="121057"/>
                          <a:pt x="23175" y="117462"/>
                          <a:pt x="16624" y="112773"/>
                        </a:cubicBezTo>
                        <a:cubicBezTo>
                          <a:pt x="16078" y="112382"/>
                          <a:pt x="15454" y="112225"/>
                          <a:pt x="14830" y="112382"/>
                        </a:cubicBezTo>
                        <a:cubicBezTo>
                          <a:pt x="14206" y="112538"/>
                          <a:pt x="13661" y="112929"/>
                          <a:pt x="13349" y="113476"/>
                        </a:cubicBezTo>
                        <a:lnTo>
                          <a:pt x="324" y="135280"/>
                        </a:lnTo>
                        <a:cubicBezTo>
                          <a:pt x="-299" y="136296"/>
                          <a:pt x="13" y="137625"/>
                          <a:pt x="949" y="138328"/>
                        </a:cubicBezTo>
                        <a:cubicBezTo>
                          <a:pt x="8513" y="143877"/>
                          <a:pt x="17404" y="148488"/>
                          <a:pt x="27464" y="152083"/>
                        </a:cubicBezTo>
                        <a:cubicBezTo>
                          <a:pt x="37525" y="155678"/>
                          <a:pt x="47819" y="157553"/>
                          <a:pt x="58035" y="157553"/>
                        </a:cubicBezTo>
                        <a:cubicBezTo>
                          <a:pt x="65366" y="157553"/>
                          <a:pt x="72463" y="156772"/>
                          <a:pt x="79170" y="155287"/>
                        </a:cubicBezTo>
                        <a:cubicBezTo>
                          <a:pt x="85955" y="153724"/>
                          <a:pt x="92038" y="151223"/>
                          <a:pt x="97263" y="147706"/>
                        </a:cubicBezTo>
                        <a:cubicBezTo>
                          <a:pt x="102566" y="144189"/>
                          <a:pt x="106856" y="139422"/>
                          <a:pt x="110053" y="133639"/>
                        </a:cubicBezTo>
                        <a:cubicBezTo>
                          <a:pt x="113251" y="127856"/>
                          <a:pt x="114888" y="120509"/>
                          <a:pt x="114888" y="111991"/>
                        </a:cubicBezTo>
                        <a:cubicBezTo>
                          <a:pt x="114888" y="104801"/>
                          <a:pt x="113797" y="98627"/>
                          <a:pt x="111691" y="93469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B670126F-2A87-F5C0-CA30-A3F2DC7303DE}"/>
                      </a:ext>
                    </a:extLst>
                  </p:cNvPr>
                  <p:cNvSpPr/>
                  <p:nvPr/>
                </p:nvSpPr>
                <p:spPr>
                  <a:xfrm>
                    <a:off x="2210007" y="1952481"/>
                    <a:ext cx="134372" cy="157709"/>
                  </a:xfrm>
                  <a:custGeom>
                    <a:avLst/>
                    <a:gdLst>
                      <a:gd name="connsiteX0" fmla="*/ 93975 w 134372"/>
                      <a:gd name="connsiteY0" fmla="*/ 110037 h 157709"/>
                      <a:gd name="connsiteX1" fmla="*/ 67147 w 134372"/>
                      <a:gd name="connsiteY1" fmla="*/ 125667 h 157709"/>
                      <a:gd name="connsiteX2" fmla="*/ 43205 w 134372"/>
                      <a:gd name="connsiteY2" fmla="*/ 114101 h 157709"/>
                      <a:gd name="connsiteX3" fmla="*/ 32443 w 134372"/>
                      <a:gd name="connsiteY3" fmla="*/ 78777 h 157709"/>
                      <a:gd name="connsiteX4" fmla="*/ 42425 w 134372"/>
                      <a:gd name="connsiteY4" fmla="*/ 44390 h 157709"/>
                      <a:gd name="connsiteX5" fmla="*/ 67147 w 134372"/>
                      <a:gd name="connsiteY5" fmla="*/ 31886 h 157709"/>
                      <a:gd name="connsiteX6" fmla="*/ 92805 w 134372"/>
                      <a:gd name="connsiteY6" fmla="*/ 45719 h 157709"/>
                      <a:gd name="connsiteX7" fmla="*/ 101852 w 134372"/>
                      <a:gd name="connsiteY7" fmla="*/ 78777 h 157709"/>
                      <a:gd name="connsiteX8" fmla="*/ 93975 w 134372"/>
                      <a:gd name="connsiteY8" fmla="*/ 110115 h 157709"/>
                      <a:gd name="connsiteX9" fmla="*/ 67147 w 134372"/>
                      <a:gd name="connsiteY9" fmla="*/ 0 h 157709"/>
                      <a:gd name="connsiteX10" fmla="*/ 19263 w 134372"/>
                      <a:gd name="connsiteY10" fmla="*/ 21101 h 157709"/>
                      <a:gd name="connsiteX11" fmla="*/ 0 w 134372"/>
                      <a:gd name="connsiteY11" fmla="*/ 78855 h 157709"/>
                      <a:gd name="connsiteX12" fmla="*/ 20823 w 134372"/>
                      <a:gd name="connsiteY12" fmla="*/ 138250 h 157709"/>
                      <a:gd name="connsiteX13" fmla="*/ 67225 w 134372"/>
                      <a:gd name="connsiteY13" fmla="*/ 157710 h 157709"/>
                      <a:gd name="connsiteX14" fmla="*/ 119165 w 134372"/>
                      <a:gd name="connsiteY14" fmla="*/ 131529 h 157709"/>
                      <a:gd name="connsiteX15" fmla="*/ 134373 w 134372"/>
                      <a:gd name="connsiteY15" fmla="*/ 78933 h 157709"/>
                      <a:gd name="connsiteX16" fmla="*/ 116903 w 134372"/>
                      <a:gd name="connsiteY16" fmla="*/ 23367 h 157709"/>
                      <a:gd name="connsiteX17" fmla="*/ 67147 w 134372"/>
                      <a:gd name="connsiteY17" fmla="*/ 78 h 157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4372" h="157709">
                        <a:moveTo>
                          <a:pt x="93975" y="110037"/>
                        </a:moveTo>
                        <a:cubicBezTo>
                          <a:pt x="87580" y="119884"/>
                          <a:pt x="77598" y="125667"/>
                          <a:pt x="67147" y="125667"/>
                        </a:cubicBezTo>
                        <a:cubicBezTo>
                          <a:pt x="58101" y="125667"/>
                          <a:pt x="49366" y="121760"/>
                          <a:pt x="43205" y="114101"/>
                        </a:cubicBezTo>
                        <a:cubicBezTo>
                          <a:pt x="36264" y="105504"/>
                          <a:pt x="32443" y="92453"/>
                          <a:pt x="32443" y="78777"/>
                        </a:cubicBezTo>
                        <a:cubicBezTo>
                          <a:pt x="32443" y="65100"/>
                          <a:pt x="35796" y="52909"/>
                          <a:pt x="42425" y="44390"/>
                        </a:cubicBezTo>
                        <a:cubicBezTo>
                          <a:pt x="48664" y="36262"/>
                          <a:pt x="57867" y="31886"/>
                          <a:pt x="67147" y="31886"/>
                        </a:cubicBezTo>
                        <a:cubicBezTo>
                          <a:pt x="77052" y="31886"/>
                          <a:pt x="86488" y="36809"/>
                          <a:pt x="92805" y="45719"/>
                        </a:cubicBezTo>
                        <a:cubicBezTo>
                          <a:pt x="98732" y="54159"/>
                          <a:pt x="101852" y="66272"/>
                          <a:pt x="101852" y="78777"/>
                        </a:cubicBezTo>
                        <a:cubicBezTo>
                          <a:pt x="101852" y="90577"/>
                          <a:pt x="99278" y="101831"/>
                          <a:pt x="93975" y="110115"/>
                        </a:cubicBezTo>
                        <a:moveTo>
                          <a:pt x="67147" y="0"/>
                        </a:moveTo>
                        <a:cubicBezTo>
                          <a:pt x="49054" y="0"/>
                          <a:pt x="31351" y="7503"/>
                          <a:pt x="19263" y="21101"/>
                        </a:cubicBezTo>
                        <a:cubicBezTo>
                          <a:pt x="6551" y="35481"/>
                          <a:pt x="0" y="56503"/>
                          <a:pt x="0" y="78855"/>
                        </a:cubicBezTo>
                        <a:cubicBezTo>
                          <a:pt x="0" y="101206"/>
                          <a:pt x="7409" y="123792"/>
                          <a:pt x="20823" y="138250"/>
                        </a:cubicBezTo>
                        <a:cubicBezTo>
                          <a:pt x="32755" y="151145"/>
                          <a:pt x="49678" y="157710"/>
                          <a:pt x="67225" y="157710"/>
                        </a:cubicBezTo>
                        <a:cubicBezTo>
                          <a:pt x="87424" y="157710"/>
                          <a:pt x="106843" y="148097"/>
                          <a:pt x="119165" y="131529"/>
                        </a:cubicBezTo>
                        <a:cubicBezTo>
                          <a:pt x="129459" y="117696"/>
                          <a:pt x="134373" y="98705"/>
                          <a:pt x="134373" y="78933"/>
                        </a:cubicBezTo>
                        <a:cubicBezTo>
                          <a:pt x="134373" y="57832"/>
                          <a:pt x="128446" y="37513"/>
                          <a:pt x="116903" y="23367"/>
                        </a:cubicBezTo>
                        <a:cubicBezTo>
                          <a:pt x="104659" y="8284"/>
                          <a:pt x="86332" y="78"/>
                          <a:pt x="67147" y="78"/>
                        </a:cubicBezTo>
                      </a:path>
                    </a:pathLst>
                  </a:custGeom>
                  <a:solidFill>
                    <a:schemeClr val="bg1"/>
                  </a:solidFill>
                  <a:ln w="778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6E5C3BDA-F9E2-44B5-049D-065AD4C8D58F}"/>
                    </a:ext>
                  </a:extLst>
                </p:cNvPr>
                <p:cNvSpPr/>
                <p:nvPr/>
              </p:nvSpPr>
              <p:spPr>
                <a:xfrm>
                  <a:off x="2246193" y="1898869"/>
                  <a:ext cx="61922" cy="31260"/>
                </a:xfrm>
                <a:custGeom>
                  <a:avLst/>
                  <a:gdLst>
                    <a:gd name="connsiteX0" fmla="*/ 30961 w 61922"/>
                    <a:gd name="connsiteY0" fmla="*/ 0 h 31260"/>
                    <a:gd name="connsiteX1" fmla="*/ 0 w 61922"/>
                    <a:gd name="connsiteY1" fmla="*/ 31261 h 31260"/>
                    <a:gd name="connsiteX2" fmla="*/ 61922 w 61922"/>
                    <a:gd name="connsiteY2" fmla="*/ 31261 h 31260"/>
                    <a:gd name="connsiteX3" fmla="*/ 30961 w 61922"/>
                    <a:gd name="connsiteY3" fmla="*/ 0 h 3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22" h="31260">
                      <a:moveTo>
                        <a:pt x="30961" y="0"/>
                      </a:moveTo>
                      <a:lnTo>
                        <a:pt x="0" y="31261"/>
                      </a:lnTo>
                      <a:lnTo>
                        <a:pt x="61922" y="31261"/>
                      </a:lnTo>
                      <a:lnTo>
                        <a:pt x="30961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77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6F62AD-8FAF-9958-F5B8-124FA15C68FA}"/>
              </a:ext>
            </a:extLst>
          </p:cNvPr>
          <p:cNvGrpSpPr/>
          <p:nvPr userDrawn="1"/>
        </p:nvGrpSpPr>
        <p:grpSpPr>
          <a:xfrm>
            <a:off x="1878034" y="935280"/>
            <a:ext cx="2702978" cy="3008672"/>
            <a:chOff x="1689833" y="2042460"/>
            <a:chExt cx="2702978" cy="300867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F8ACA3E-3F01-511F-E750-8D7D5A203E26}"/>
                </a:ext>
              </a:extLst>
            </p:cNvPr>
            <p:cNvSpPr/>
            <p:nvPr/>
          </p:nvSpPr>
          <p:spPr>
            <a:xfrm>
              <a:off x="1689833" y="2042460"/>
              <a:ext cx="2702978" cy="3008672"/>
            </a:xfrm>
            <a:custGeom>
              <a:avLst/>
              <a:gdLst>
                <a:gd name="connsiteX0" fmla="*/ 2582846 w 2702978"/>
                <a:gd name="connsiteY0" fmla="*/ 0 h 3008672"/>
                <a:gd name="connsiteX1" fmla="*/ 2702978 w 2702978"/>
                <a:gd name="connsiteY1" fmla="*/ 120347 h 3008672"/>
                <a:gd name="connsiteX2" fmla="*/ 2702978 w 2702978"/>
                <a:gd name="connsiteY2" fmla="*/ 2888325 h 3008672"/>
                <a:gd name="connsiteX3" fmla="*/ 2582846 w 2702978"/>
                <a:gd name="connsiteY3" fmla="*/ 3008672 h 3008672"/>
                <a:gd name="connsiteX4" fmla="*/ 120132 w 2702978"/>
                <a:gd name="connsiteY4" fmla="*/ 3008672 h 3008672"/>
                <a:gd name="connsiteX5" fmla="*/ 0 w 2702978"/>
                <a:gd name="connsiteY5" fmla="*/ 2888325 h 3008672"/>
                <a:gd name="connsiteX6" fmla="*/ 0 w 2702978"/>
                <a:gd name="connsiteY6" fmla="*/ 120347 h 3008672"/>
                <a:gd name="connsiteX7" fmla="*/ 120132 w 2702978"/>
                <a:gd name="connsiteY7" fmla="*/ 0 h 30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2978" h="3008672">
                  <a:moveTo>
                    <a:pt x="2582846" y="0"/>
                  </a:moveTo>
                  <a:cubicBezTo>
                    <a:pt x="2649193" y="0"/>
                    <a:pt x="2702978" y="53881"/>
                    <a:pt x="2702978" y="120347"/>
                  </a:cubicBezTo>
                  <a:lnTo>
                    <a:pt x="2702978" y="2888325"/>
                  </a:lnTo>
                  <a:cubicBezTo>
                    <a:pt x="2702978" y="2954791"/>
                    <a:pt x="2649193" y="3008672"/>
                    <a:pt x="2582846" y="3008672"/>
                  </a:cubicBezTo>
                  <a:lnTo>
                    <a:pt x="120132" y="3008672"/>
                  </a:lnTo>
                  <a:cubicBezTo>
                    <a:pt x="53785" y="3008672"/>
                    <a:pt x="0" y="2954791"/>
                    <a:pt x="0" y="2888325"/>
                  </a:cubicBezTo>
                  <a:lnTo>
                    <a:pt x="0" y="120347"/>
                  </a:lnTo>
                  <a:cubicBezTo>
                    <a:pt x="0" y="53881"/>
                    <a:pt x="53785" y="0"/>
                    <a:pt x="120132" y="0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  <a:effectLst>
              <a:outerShdw blurRad="165100" dist="127000" dir="5400000" algn="ctr" rotWithShape="0">
                <a:srgbClr val="000000">
                  <a:alpha val="19850"/>
                </a:srgbClr>
              </a:outerShdw>
            </a:effectLst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49C2019A-17C3-E812-2990-1707F269541D}"/>
                </a:ext>
              </a:extLst>
            </p:cNvPr>
            <p:cNvGrpSpPr/>
            <p:nvPr/>
          </p:nvGrpSpPr>
          <p:grpSpPr>
            <a:xfrm>
              <a:off x="2189703" y="2504230"/>
              <a:ext cx="1703464" cy="2085611"/>
              <a:chOff x="8233664" y="2504230"/>
              <a:chExt cx="1703464" cy="2085611"/>
            </a:xfrm>
            <a:solidFill>
              <a:srgbClr val="341D5B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D8AD917-F889-5202-933D-5624B72DF3BF}"/>
                  </a:ext>
                </a:extLst>
              </p:cNvPr>
              <p:cNvSpPr/>
              <p:nvPr/>
            </p:nvSpPr>
            <p:spPr>
              <a:xfrm>
                <a:off x="9394023" y="3935035"/>
                <a:ext cx="541917" cy="654446"/>
              </a:xfrm>
              <a:custGeom>
                <a:avLst/>
                <a:gdLst>
                  <a:gd name="connsiteX0" fmla="*/ 481851 w 541917"/>
                  <a:gd name="connsiteY0" fmla="*/ 0 h 654446"/>
                  <a:gd name="connsiteX1" fmla="*/ 541917 w 541917"/>
                  <a:gd name="connsiteY1" fmla="*/ 60173 h 654446"/>
                  <a:gd name="connsiteX2" fmla="*/ 541917 w 541917"/>
                  <a:gd name="connsiteY2" fmla="*/ 594273 h 654446"/>
                  <a:gd name="connsiteX3" fmla="*/ 481851 w 541917"/>
                  <a:gd name="connsiteY3" fmla="*/ 654446 h 654446"/>
                  <a:gd name="connsiteX4" fmla="*/ 60066 w 541917"/>
                  <a:gd name="connsiteY4" fmla="*/ 654446 h 654446"/>
                  <a:gd name="connsiteX5" fmla="*/ 0 w 541917"/>
                  <a:gd name="connsiteY5" fmla="*/ 594273 h 654446"/>
                  <a:gd name="connsiteX6" fmla="*/ 0 w 541917"/>
                  <a:gd name="connsiteY6" fmla="*/ 60173 h 654446"/>
                  <a:gd name="connsiteX7" fmla="*/ 60066 w 541917"/>
                  <a:gd name="connsiteY7" fmla="*/ 0 h 65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17" h="654446">
                    <a:moveTo>
                      <a:pt x="481851" y="0"/>
                    </a:moveTo>
                    <a:cubicBezTo>
                      <a:pt x="515025" y="0"/>
                      <a:pt x="541917" y="26940"/>
                      <a:pt x="541917" y="60173"/>
                    </a:cubicBezTo>
                    <a:lnTo>
                      <a:pt x="541917" y="594273"/>
                    </a:lnTo>
                    <a:cubicBezTo>
                      <a:pt x="541917" y="627506"/>
                      <a:pt x="515025" y="654446"/>
                      <a:pt x="481851" y="654446"/>
                    </a:cubicBezTo>
                    <a:lnTo>
                      <a:pt x="60066" y="654446"/>
                    </a:lnTo>
                    <a:cubicBezTo>
                      <a:pt x="26892" y="654446"/>
                      <a:pt x="0" y="627506"/>
                      <a:pt x="0" y="594273"/>
                    </a:cubicBezTo>
                    <a:lnTo>
                      <a:pt x="0" y="60173"/>
                    </a:lnTo>
                    <a:cubicBezTo>
                      <a:pt x="0" y="26940"/>
                      <a:pt x="26892" y="0"/>
                      <a:pt x="60066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id="{2BE48FC4-BC63-7761-8940-12C93A80AA7C}"/>
                  </a:ext>
                </a:extLst>
              </p:cNvPr>
              <p:cNvGrpSpPr/>
              <p:nvPr/>
            </p:nvGrpSpPr>
            <p:grpSpPr>
              <a:xfrm>
                <a:off x="9534337" y="4065972"/>
                <a:ext cx="261167" cy="392451"/>
                <a:chOff x="9534337" y="4065972"/>
                <a:chExt cx="261167" cy="392451"/>
              </a:xfrm>
              <a:grpFill/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82A11AD6-4864-BB01-EC92-5B3F1AF29C48}"/>
                    </a:ext>
                  </a:extLst>
                </p:cNvPr>
                <p:cNvSpPr/>
                <p:nvPr/>
              </p:nvSpPr>
              <p:spPr>
                <a:xfrm>
                  <a:off x="9534337" y="4065972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5 h 168966"/>
                    <a:gd name="connsiteX8" fmla="*/ 110762 w 110762"/>
                    <a:gd name="connsiteY8" fmla="*/ 129975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4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6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5"/>
                      </a:lnTo>
                      <a:lnTo>
                        <a:pt x="110762" y="129975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F7C4AFB-911D-6935-A69A-4931BC226C56}"/>
                    </a:ext>
                  </a:extLst>
                </p:cNvPr>
                <p:cNvSpPr/>
                <p:nvPr/>
              </p:nvSpPr>
              <p:spPr>
                <a:xfrm>
                  <a:off x="9661677" y="4065972"/>
                  <a:ext cx="133827" cy="171855"/>
                </a:xfrm>
                <a:custGeom>
                  <a:avLst/>
                  <a:gdLst>
                    <a:gd name="connsiteX0" fmla="*/ 0 w 133827"/>
                    <a:gd name="connsiteY0" fmla="*/ 85928 h 171855"/>
                    <a:gd name="connsiteX1" fmla="*/ 66914 w 133827"/>
                    <a:gd name="connsiteY1" fmla="*/ 0 h 171855"/>
                    <a:gd name="connsiteX2" fmla="*/ 133827 w 133827"/>
                    <a:gd name="connsiteY2" fmla="*/ 85928 h 171855"/>
                    <a:gd name="connsiteX3" fmla="*/ 66914 w 133827"/>
                    <a:gd name="connsiteY3" fmla="*/ 171855 h 171855"/>
                    <a:gd name="connsiteX4" fmla="*/ 0 w 133827"/>
                    <a:gd name="connsiteY4" fmla="*/ 85928 h 171855"/>
                    <a:gd name="connsiteX5" fmla="*/ 66914 w 133827"/>
                    <a:gd name="connsiteY5" fmla="*/ 132382 h 171855"/>
                    <a:gd name="connsiteX6" fmla="*/ 90820 w 133827"/>
                    <a:gd name="connsiteY6" fmla="*/ 85928 h 171855"/>
                    <a:gd name="connsiteX7" fmla="*/ 66914 w 133827"/>
                    <a:gd name="connsiteY7" fmla="*/ 39474 h 171855"/>
                    <a:gd name="connsiteX8" fmla="*/ 43248 w 133827"/>
                    <a:gd name="connsiteY8" fmla="*/ 85928 h 171855"/>
                    <a:gd name="connsiteX9" fmla="*/ 66914 w 133827"/>
                    <a:gd name="connsiteY9" fmla="*/ 132382 h 17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827" h="171855">
                      <a:moveTo>
                        <a:pt x="0" y="85928"/>
                      </a:moveTo>
                      <a:cubicBezTo>
                        <a:pt x="0" y="37909"/>
                        <a:pt x="18260" y="0"/>
                        <a:pt x="66914" y="0"/>
                      </a:cubicBezTo>
                      <a:cubicBezTo>
                        <a:pt x="115567" y="0"/>
                        <a:pt x="133827" y="37789"/>
                        <a:pt x="133827" y="85928"/>
                      </a:cubicBezTo>
                      <a:cubicBezTo>
                        <a:pt x="133827" y="134066"/>
                        <a:pt x="115567" y="171855"/>
                        <a:pt x="66914" y="171855"/>
                      </a:cubicBezTo>
                      <a:cubicBezTo>
                        <a:pt x="18260" y="171855"/>
                        <a:pt x="0" y="134427"/>
                        <a:pt x="0" y="85928"/>
                      </a:cubicBezTo>
                      <a:close/>
                      <a:moveTo>
                        <a:pt x="66914" y="132382"/>
                      </a:moveTo>
                      <a:cubicBezTo>
                        <a:pt x="86135" y="132382"/>
                        <a:pt x="90820" y="112163"/>
                        <a:pt x="90820" y="85928"/>
                      </a:cubicBezTo>
                      <a:cubicBezTo>
                        <a:pt x="90820" y="59692"/>
                        <a:pt x="86135" y="39474"/>
                        <a:pt x="66914" y="39474"/>
                      </a:cubicBezTo>
                      <a:cubicBezTo>
                        <a:pt x="47693" y="39474"/>
                        <a:pt x="43248" y="60173"/>
                        <a:pt x="43248" y="85928"/>
                      </a:cubicBezTo>
                      <a:cubicBezTo>
                        <a:pt x="43248" y="111682"/>
                        <a:pt x="47693" y="132382"/>
                        <a:pt x="66914" y="1323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0C09BF9-C7C0-427C-25A6-4DF8455228A3}"/>
                    </a:ext>
                  </a:extLst>
                </p:cNvPr>
                <p:cNvSpPr/>
                <p:nvPr/>
              </p:nvSpPr>
              <p:spPr>
                <a:xfrm>
                  <a:off x="9534337" y="4289456"/>
                  <a:ext cx="110762" cy="168966"/>
                </a:xfrm>
                <a:custGeom>
                  <a:avLst/>
                  <a:gdLst>
                    <a:gd name="connsiteX0" fmla="*/ 63190 w 110762"/>
                    <a:gd name="connsiteY0" fmla="*/ 59692 h 168966"/>
                    <a:gd name="connsiteX1" fmla="*/ 38683 w 110762"/>
                    <a:gd name="connsiteY1" fmla="*/ 41399 h 168966"/>
                    <a:gd name="connsiteX2" fmla="*/ 240 w 110762"/>
                    <a:gd name="connsiteY2" fmla="*/ 58609 h 168966"/>
                    <a:gd name="connsiteX3" fmla="*/ 240 w 110762"/>
                    <a:gd name="connsiteY3" fmla="*/ 14682 h 168966"/>
                    <a:gd name="connsiteX4" fmla="*/ 47332 w 110762"/>
                    <a:gd name="connsiteY4" fmla="*/ 0 h 168966"/>
                    <a:gd name="connsiteX5" fmla="*/ 108720 w 110762"/>
                    <a:gd name="connsiteY5" fmla="*/ 53675 h 168966"/>
                    <a:gd name="connsiteX6" fmla="*/ 88778 w 110762"/>
                    <a:gd name="connsiteY6" fmla="*/ 98444 h 168966"/>
                    <a:gd name="connsiteX7" fmla="*/ 59105 w 110762"/>
                    <a:gd name="connsiteY7" fmla="*/ 129974 h 168966"/>
                    <a:gd name="connsiteX8" fmla="*/ 110762 w 110762"/>
                    <a:gd name="connsiteY8" fmla="*/ 129974 h 168966"/>
                    <a:gd name="connsiteX9" fmla="*/ 110762 w 110762"/>
                    <a:gd name="connsiteY9" fmla="*/ 168967 h 168966"/>
                    <a:gd name="connsiteX10" fmla="*/ 0 w 110762"/>
                    <a:gd name="connsiteY10" fmla="*/ 168967 h 168966"/>
                    <a:gd name="connsiteX11" fmla="*/ 0 w 110762"/>
                    <a:gd name="connsiteY11" fmla="*/ 139963 h 168966"/>
                    <a:gd name="connsiteX12" fmla="*/ 54900 w 110762"/>
                    <a:gd name="connsiteY12" fmla="*/ 78948 h 168966"/>
                    <a:gd name="connsiteX13" fmla="*/ 63190 w 110762"/>
                    <a:gd name="connsiteY13" fmla="*/ 59692 h 16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0762" h="168966">
                      <a:moveTo>
                        <a:pt x="63190" y="59692"/>
                      </a:moveTo>
                      <a:cubicBezTo>
                        <a:pt x="63190" y="49222"/>
                        <a:pt x="54900" y="41399"/>
                        <a:pt x="38683" y="41399"/>
                      </a:cubicBezTo>
                      <a:cubicBezTo>
                        <a:pt x="25468" y="41399"/>
                        <a:pt x="12494" y="46333"/>
                        <a:pt x="240" y="58609"/>
                      </a:cubicBezTo>
                      <a:lnTo>
                        <a:pt x="240" y="14682"/>
                      </a:lnTo>
                      <a:cubicBezTo>
                        <a:pt x="14416" y="4934"/>
                        <a:pt x="30634" y="0"/>
                        <a:pt x="47332" y="0"/>
                      </a:cubicBezTo>
                      <a:cubicBezTo>
                        <a:pt x="80729" y="0"/>
                        <a:pt x="108720" y="19255"/>
                        <a:pt x="108720" y="53675"/>
                      </a:cubicBezTo>
                      <a:cubicBezTo>
                        <a:pt x="108720" y="70644"/>
                        <a:pt x="100190" y="84965"/>
                        <a:pt x="88778" y="98444"/>
                      </a:cubicBezTo>
                      <a:lnTo>
                        <a:pt x="59105" y="129974"/>
                      </a:lnTo>
                      <a:lnTo>
                        <a:pt x="110762" y="129974"/>
                      </a:lnTo>
                      <a:lnTo>
                        <a:pt x="110762" y="168967"/>
                      </a:lnTo>
                      <a:lnTo>
                        <a:pt x="0" y="168967"/>
                      </a:lnTo>
                      <a:lnTo>
                        <a:pt x="0" y="139963"/>
                      </a:lnTo>
                      <a:lnTo>
                        <a:pt x="54900" y="78948"/>
                      </a:lnTo>
                      <a:cubicBezTo>
                        <a:pt x="60667" y="72449"/>
                        <a:pt x="63190" y="65950"/>
                        <a:pt x="63190" y="596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CC7F5B2E-C91E-AB9F-AC8B-B8AF1448ABF2}"/>
                    </a:ext>
                  </a:extLst>
                </p:cNvPr>
                <p:cNvSpPr/>
                <p:nvPr/>
              </p:nvSpPr>
              <p:spPr>
                <a:xfrm>
                  <a:off x="9656152" y="4292344"/>
                  <a:ext cx="134908" cy="166078"/>
                </a:xfrm>
                <a:custGeom>
                  <a:avLst/>
                  <a:gdLst>
                    <a:gd name="connsiteX0" fmla="*/ 134789 w 134908"/>
                    <a:gd name="connsiteY0" fmla="*/ 128290 h 166078"/>
                    <a:gd name="connsiteX1" fmla="*/ 115087 w 134908"/>
                    <a:gd name="connsiteY1" fmla="*/ 128290 h 166078"/>
                    <a:gd name="connsiteX2" fmla="*/ 115087 w 134908"/>
                    <a:gd name="connsiteY2" fmla="*/ 166079 h 166078"/>
                    <a:gd name="connsiteX3" fmla="*/ 74122 w 134908"/>
                    <a:gd name="connsiteY3" fmla="*/ 166079 h 166078"/>
                    <a:gd name="connsiteX4" fmla="*/ 74122 w 134908"/>
                    <a:gd name="connsiteY4" fmla="*/ 128290 h 166078"/>
                    <a:gd name="connsiteX5" fmla="*/ 0 w 134908"/>
                    <a:gd name="connsiteY5" fmla="*/ 128290 h 166078"/>
                    <a:gd name="connsiteX6" fmla="*/ 0 w 134908"/>
                    <a:gd name="connsiteY6" fmla="*/ 103017 h 166078"/>
                    <a:gd name="connsiteX7" fmla="*/ 72800 w 134908"/>
                    <a:gd name="connsiteY7" fmla="*/ 0 h 166078"/>
                    <a:gd name="connsiteX8" fmla="*/ 114967 w 134908"/>
                    <a:gd name="connsiteY8" fmla="*/ 0 h 166078"/>
                    <a:gd name="connsiteX9" fmla="*/ 114967 w 134908"/>
                    <a:gd name="connsiteY9" fmla="*/ 93269 h 166078"/>
                    <a:gd name="connsiteX10" fmla="*/ 134909 w 134908"/>
                    <a:gd name="connsiteY10" fmla="*/ 93269 h 166078"/>
                    <a:gd name="connsiteX11" fmla="*/ 134909 w 134908"/>
                    <a:gd name="connsiteY11" fmla="*/ 128290 h 166078"/>
                    <a:gd name="connsiteX12" fmla="*/ 74122 w 134908"/>
                    <a:gd name="connsiteY12" fmla="*/ 93269 h 166078"/>
                    <a:gd name="connsiteX13" fmla="*/ 74122 w 134908"/>
                    <a:gd name="connsiteY13" fmla="*/ 48981 h 166078"/>
                    <a:gd name="connsiteX14" fmla="*/ 43728 w 134908"/>
                    <a:gd name="connsiteY14" fmla="*/ 93269 h 166078"/>
                    <a:gd name="connsiteX15" fmla="*/ 74122 w 134908"/>
                    <a:gd name="connsiteY15" fmla="*/ 93269 h 16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908" h="166078">
                      <a:moveTo>
                        <a:pt x="134789" y="128290"/>
                      </a:moveTo>
                      <a:lnTo>
                        <a:pt x="115087" y="128290"/>
                      </a:lnTo>
                      <a:lnTo>
                        <a:pt x="115087" y="166079"/>
                      </a:lnTo>
                      <a:lnTo>
                        <a:pt x="74122" y="166079"/>
                      </a:lnTo>
                      <a:lnTo>
                        <a:pt x="74122" y="128290"/>
                      </a:lnTo>
                      <a:lnTo>
                        <a:pt x="0" y="128290"/>
                      </a:lnTo>
                      <a:lnTo>
                        <a:pt x="0" y="103017"/>
                      </a:lnTo>
                      <a:lnTo>
                        <a:pt x="72800" y="0"/>
                      </a:lnTo>
                      <a:lnTo>
                        <a:pt x="114967" y="0"/>
                      </a:lnTo>
                      <a:lnTo>
                        <a:pt x="114967" y="93269"/>
                      </a:lnTo>
                      <a:lnTo>
                        <a:pt x="134909" y="93269"/>
                      </a:lnTo>
                      <a:lnTo>
                        <a:pt x="134909" y="128290"/>
                      </a:lnTo>
                      <a:close/>
                      <a:moveTo>
                        <a:pt x="74122" y="93269"/>
                      </a:moveTo>
                      <a:lnTo>
                        <a:pt x="74122" y="48981"/>
                      </a:lnTo>
                      <a:lnTo>
                        <a:pt x="43728" y="93269"/>
                      </a:lnTo>
                      <a:lnTo>
                        <a:pt x="74122" y="9326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3" name="Graphic 2">
                <a:extLst>
                  <a:ext uri="{FF2B5EF4-FFF2-40B4-BE49-F238E27FC236}">
                    <a16:creationId xmlns:a16="http://schemas.microsoft.com/office/drawing/2014/main" id="{42A7D63C-148C-C49D-4EBC-6FC42606165B}"/>
                  </a:ext>
                </a:extLst>
              </p:cNvPr>
              <p:cNvGrpSpPr/>
              <p:nvPr/>
            </p:nvGrpSpPr>
            <p:grpSpPr>
              <a:xfrm>
                <a:off x="8233664" y="2504230"/>
                <a:ext cx="1703464" cy="2085611"/>
                <a:chOff x="8233664" y="2504230"/>
                <a:chExt cx="1703464" cy="2085611"/>
              </a:xfrm>
              <a:grpFill/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11573870-38AD-36A8-1EB7-C2F6F5E86D4D}"/>
                    </a:ext>
                  </a:extLst>
                </p:cNvPr>
                <p:cNvSpPr/>
                <p:nvPr/>
              </p:nvSpPr>
              <p:spPr>
                <a:xfrm>
                  <a:off x="8233905" y="3832708"/>
                  <a:ext cx="49254" cy="49493"/>
                </a:xfrm>
                <a:custGeom>
                  <a:avLst/>
                  <a:gdLst>
                    <a:gd name="connsiteX0" fmla="*/ 24627 w 49254"/>
                    <a:gd name="connsiteY0" fmla="*/ 49494 h 49493"/>
                    <a:gd name="connsiteX1" fmla="*/ 29432 w 49254"/>
                    <a:gd name="connsiteY1" fmla="*/ 49012 h 49493"/>
                    <a:gd name="connsiteX2" fmla="*/ 34118 w 49254"/>
                    <a:gd name="connsiteY2" fmla="*/ 47568 h 49493"/>
                    <a:gd name="connsiteX3" fmla="*/ 38322 w 49254"/>
                    <a:gd name="connsiteY3" fmla="*/ 45282 h 49493"/>
                    <a:gd name="connsiteX4" fmla="*/ 42166 w 49254"/>
                    <a:gd name="connsiteY4" fmla="*/ 42153 h 49493"/>
                    <a:gd name="connsiteX5" fmla="*/ 47452 w 49254"/>
                    <a:gd name="connsiteY5" fmla="*/ 34089 h 49493"/>
                    <a:gd name="connsiteX6" fmla="*/ 49254 w 49254"/>
                    <a:gd name="connsiteY6" fmla="*/ 24702 h 49493"/>
                    <a:gd name="connsiteX7" fmla="*/ 47452 w 49254"/>
                    <a:gd name="connsiteY7" fmla="*/ 15195 h 49493"/>
                    <a:gd name="connsiteX8" fmla="*/ 42166 w 49254"/>
                    <a:gd name="connsiteY8" fmla="*/ 7132 h 49493"/>
                    <a:gd name="connsiteX9" fmla="*/ 15137 w 49254"/>
                    <a:gd name="connsiteY9" fmla="*/ 1836 h 49493"/>
                    <a:gd name="connsiteX10" fmla="*/ 7208 w 49254"/>
                    <a:gd name="connsiteY10" fmla="*/ 7132 h 49493"/>
                    <a:gd name="connsiteX11" fmla="*/ 1802 w 49254"/>
                    <a:gd name="connsiteY11" fmla="*/ 15195 h 49493"/>
                    <a:gd name="connsiteX12" fmla="*/ 0 w 49254"/>
                    <a:gd name="connsiteY12" fmla="*/ 24702 h 49493"/>
                    <a:gd name="connsiteX13" fmla="*/ 1802 w 49254"/>
                    <a:gd name="connsiteY13" fmla="*/ 34089 h 49493"/>
                    <a:gd name="connsiteX14" fmla="*/ 7208 w 49254"/>
                    <a:gd name="connsiteY14" fmla="*/ 42153 h 49493"/>
                    <a:gd name="connsiteX15" fmla="*/ 24627 w 49254"/>
                    <a:gd name="connsiteY15" fmla="*/ 49494 h 4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9254" h="49493">
                      <a:moveTo>
                        <a:pt x="24627" y="49494"/>
                      </a:moveTo>
                      <a:cubicBezTo>
                        <a:pt x="26189" y="49494"/>
                        <a:pt x="27991" y="49253"/>
                        <a:pt x="29432" y="49012"/>
                      </a:cubicBezTo>
                      <a:cubicBezTo>
                        <a:pt x="30994" y="48651"/>
                        <a:pt x="32676" y="48170"/>
                        <a:pt x="34118" y="47568"/>
                      </a:cubicBezTo>
                      <a:cubicBezTo>
                        <a:pt x="35559" y="47087"/>
                        <a:pt x="37001" y="46245"/>
                        <a:pt x="38322" y="45282"/>
                      </a:cubicBezTo>
                      <a:cubicBezTo>
                        <a:pt x="39644" y="44439"/>
                        <a:pt x="40965" y="43356"/>
                        <a:pt x="42166" y="42153"/>
                      </a:cubicBezTo>
                      <a:cubicBezTo>
                        <a:pt x="44329" y="39866"/>
                        <a:pt x="46251" y="37098"/>
                        <a:pt x="47452" y="34089"/>
                      </a:cubicBezTo>
                      <a:cubicBezTo>
                        <a:pt x="48654" y="31081"/>
                        <a:pt x="49254" y="27952"/>
                        <a:pt x="49254" y="24702"/>
                      </a:cubicBezTo>
                      <a:cubicBezTo>
                        <a:pt x="49254" y="21453"/>
                        <a:pt x="48654" y="18204"/>
                        <a:pt x="47452" y="15195"/>
                      </a:cubicBezTo>
                      <a:cubicBezTo>
                        <a:pt x="46251" y="12186"/>
                        <a:pt x="44329" y="9539"/>
                        <a:pt x="42166" y="7132"/>
                      </a:cubicBezTo>
                      <a:cubicBezTo>
                        <a:pt x="35079" y="152"/>
                        <a:pt x="24147" y="-1894"/>
                        <a:pt x="15137" y="1836"/>
                      </a:cubicBezTo>
                      <a:cubicBezTo>
                        <a:pt x="12133" y="3040"/>
                        <a:pt x="9490" y="4845"/>
                        <a:pt x="7208" y="7132"/>
                      </a:cubicBezTo>
                      <a:cubicBezTo>
                        <a:pt x="4805" y="9539"/>
                        <a:pt x="3003" y="12186"/>
                        <a:pt x="1802" y="15195"/>
                      </a:cubicBezTo>
                      <a:cubicBezTo>
                        <a:pt x="601" y="18204"/>
                        <a:pt x="0" y="21333"/>
                        <a:pt x="0" y="24702"/>
                      </a:cubicBezTo>
                      <a:cubicBezTo>
                        <a:pt x="0" y="28072"/>
                        <a:pt x="601" y="31201"/>
                        <a:pt x="1802" y="34089"/>
                      </a:cubicBezTo>
                      <a:cubicBezTo>
                        <a:pt x="3003" y="37098"/>
                        <a:pt x="4925" y="39746"/>
                        <a:pt x="7208" y="42153"/>
                      </a:cubicBezTo>
                      <a:cubicBezTo>
                        <a:pt x="11773" y="46846"/>
                        <a:pt x="18140" y="49494"/>
                        <a:pt x="24627" y="494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B9171DF-70B6-7D2A-7D82-DD4964B6CB20}"/>
                    </a:ext>
                  </a:extLst>
                </p:cNvPr>
                <p:cNvSpPr/>
                <p:nvPr/>
              </p:nvSpPr>
              <p:spPr>
                <a:xfrm>
                  <a:off x="8233784" y="3935034"/>
                  <a:ext cx="1099451" cy="654807"/>
                </a:xfrm>
                <a:custGeom>
                  <a:avLst/>
                  <a:gdLst>
                    <a:gd name="connsiteX0" fmla="*/ 851498 w 1099451"/>
                    <a:gd name="connsiteY0" fmla="*/ 0 h 654807"/>
                    <a:gd name="connsiteX1" fmla="*/ 615198 w 1099451"/>
                    <a:gd name="connsiteY1" fmla="*/ 173661 h 654807"/>
                    <a:gd name="connsiteX2" fmla="*/ 600181 w 1099451"/>
                    <a:gd name="connsiteY2" fmla="*/ 148388 h 654807"/>
                    <a:gd name="connsiteX3" fmla="*/ 599340 w 1099451"/>
                    <a:gd name="connsiteY3" fmla="*/ 147064 h 654807"/>
                    <a:gd name="connsiteX4" fmla="*/ 591772 w 1099451"/>
                    <a:gd name="connsiteY4" fmla="*/ 136112 h 654807"/>
                    <a:gd name="connsiteX5" fmla="*/ 589850 w 1099451"/>
                    <a:gd name="connsiteY5" fmla="*/ 133344 h 654807"/>
                    <a:gd name="connsiteX6" fmla="*/ 582402 w 1099451"/>
                    <a:gd name="connsiteY6" fmla="*/ 123596 h 654807"/>
                    <a:gd name="connsiteX7" fmla="*/ 579879 w 1099451"/>
                    <a:gd name="connsiteY7" fmla="*/ 120347 h 654807"/>
                    <a:gd name="connsiteX8" fmla="*/ 571590 w 1099451"/>
                    <a:gd name="connsiteY8" fmla="*/ 110599 h 654807"/>
                    <a:gd name="connsiteX9" fmla="*/ 569427 w 1099451"/>
                    <a:gd name="connsiteY9" fmla="*/ 108072 h 654807"/>
                    <a:gd name="connsiteX10" fmla="*/ 526420 w 1099451"/>
                    <a:gd name="connsiteY10" fmla="*/ 68237 h 654807"/>
                    <a:gd name="connsiteX11" fmla="*/ 522816 w 1099451"/>
                    <a:gd name="connsiteY11" fmla="*/ 65348 h 654807"/>
                    <a:gd name="connsiteX12" fmla="*/ 515608 w 1099451"/>
                    <a:gd name="connsiteY12" fmla="*/ 60173 h 654807"/>
                    <a:gd name="connsiteX13" fmla="*/ 510322 w 1099451"/>
                    <a:gd name="connsiteY13" fmla="*/ 56443 h 654807"/>
                    <a:gd name="connsiteX14" fmla="*/ 502874 w 1099451"/>
                    <a:gd name="connsiteY14" fmla="*/ 51629 h 654807"/>
                    <a:gd name="connsiteX15" fmla="*/ 497468 w 1099451"/>
                    <a:gd name="connsiteY15" fmla="*/ 48139 h 654807"/>
                    <a:gd name="connsiteX16" fmla="*/ 489419 w 1099451"/>
                    <a:gd name="connsiteY16" fmla="*/ 43445 h 654807"/>
                    <a:gd name="connsiteX17" fmla="*/ 484374 w 1099451"/>
                    <a:gd name="connsiteY17" fmla="*/ 40557 h 654807"/>
                    <a:gd name="connsiteX18" fmla="*/ 475604 w 1099451"/>
                    <a:gd name="connsiteY18" fmla="*/ 35864 h 654807"/>
                    <a:gd name="connsiteX19" fmla="*/ 471039 w 1099451"/>
                    <a:gd name="connsiteY19" fmla="*/ 33456 h 654807"/>
                    <a:gd name="connsiteX20" fmla="*/ 461549 w 1099451"/>
                    <a:gd name="connsiteY20" fmla="*/ 29004 h 654807"/>
                    <a:gd name="connsiteX21" fmla="*/ 457344 w 1099451"/>
                    <a:gd name="connsiteY21" fmla="*/ 27078 h 654807"/>
                    <a:gd name="connsiteX22" fmla="*/ 447133 w 1099451"/>
                    <a:gd name="connsiteY22" fmla="*/ 22866 h 654807"/>
                    <a:gd name="connsiteX23" fmla="*/ 443288 w 1099451"/>
                    <a:gd name="connsiteY23" fmla="*/ 21422 h 654807"/>
                    <a:gd name="connsiteX24" fmla="*/ 432597 w 1099451"/>
                    <a:gd name="connsiteY24" fmla="*/ 17571 h 654807"/>
                    <a:gd name="connsiteX25" fmla="*/ 428993 w 1099451"/>
                    <a:gd name="connsiteY25" fmla="*/ 16367 h 654807"/>
                    <a:gd name="connsiteX26" fmla="*/ 418061 w 1099451"/>
                    <a:gd name="connsiteY26" fmla="*/ 12997 h 654807"/>
                    <a:gd name="connsiteX27" fmla="*/ 414457 w 1099451"/>
                    <a:gd name="connsiteY27" fmla="*/ 11914 h 654807"/>
                    <a:gd name="connsiteX28" fmla="*/ 403284 w 1099451"/>
                    <a:gd name="connsiteY28" fmla="*/ 9026 h 654807"/>
                    <a:gd name="connsiteX29" fmla="*/ 399440 w 1099451"/>
                    <a:gd name="connsiteY29" fmla="*/ 8184 h 654807"/>
                    <a:gd name="connsiteX30" fmla="*/ 388388 w 1099451"/>
                    <a:gd name="connsiteY30" fmla="*/ 5897 h 654807"/>
                    <a:gd name="connsiteX31" fmla="*/ 384183 w 1099451"/>
                    <a:gd name="connsiteY31" fmla="*/ 5175 h 654807"/>
                    <a:gd name="connsiteX32" fmla="*/ 373371 w 1099451"/>
                    <a:gd name="connsiteY32" fmla="*/ 3370 h 654807"/>
                    <a:gd name="connsiteX33" fmla="*/ 368326 w 1099451"/>
                    <a:gd name="connsiteY33" fmla="*/ 2768 h 654807"/>
                    <a:gd name="connsiteX34" fmla="*/ 358115 w 1099451"/>
                    <a:gd name="connsiteY34" fmla="*/ 1565 h 654807"/>
                    <a:gd name="connsiteX35" fmla="*/ 351507 w 1099451"/>
                    <a:gd name="connsiteY35" fmla="*/ 1083 h 654807"/>
                    <a:gd name="connsiteX36" fmla="*/ 342738 w 1099451"/>
                    <a:gd name="connsiteY36" fmla="*/ 481 h 654807"/>
                    <a:gd name="connsiteX37" fmla="*/ 329763 w 1099451"/>
                    <a:gd name="connsiteY37" fmla="*/ 120 h 654807"/>
                    <a:gd name="connsiteX38" fmla="*/ 327120 w 1099451"/>
                    <a:gd name="connsiteY38" fmla="*/ 120 h 654807"/>
                    <a:gd name="connsiteX39" fmla="*/ 326880 w 1099451"/>
                    <a:gd name="connsiteY39" fmla="*/ 120 h 654807"/>
                    <a:gd name="connsiteX40" fmla="*/ 324237 w 1099451"/>
                    <a:gd name="connsiteY40" fmla="*/ 120 h 654807"/>
                    <a:gd name="connsiteX41" fmla="*/ 311383 w 1099451"/>
                    <a:gd name="connsiteY41" fmla="*/ 481 h 654807"/>
                    <a:gd name="connsiteX42" fmla="*/ 311143 w 1099451"/>
                    <a:gd name="connsiteY42" fmla="*/ 481 h 654807"/>
                    <a:gd name="connsiteX43" fmla="*/ 310662 w 1099451"/>
                    <a:gd name="connsiteY43" fmla="*/ 481 h 654807"/>
                    <a:gd name="connsiteX44" fmla="*/ 304656 w 1099451"/>
                    <a:gd name="connsiteY44" fmla="*/ 963 h 654807"/>
                    <a:gd name="connsiteX45" fmla="*/ 294925 w 1099451"/>
                    <a:gd name="connsiteY45" fmla="*/ 1685 h 654807"/>
                    <a:gd name="connsiteX46" fmla="*/ 287477 w 1099451"/>
                    <a:gd name="connsiteY46" fmla="*/ 2527 h 654807"/>
                    <a:gd name="connsiteX47" fmla="*/ 279308 w 1099451"/>
                    <a:gd name="connsiteY47" fmla="*/ 3610 h 654807"/>
                    <a:gd name="connsiteX48" fmla="*/ 271619 w 1099451"/>
                    <a:gd name="connsiteY48" fmla="*/ 4934 h 654807"/>
                    <a:gd name="connsiteX49" fmla="*/ 263691 w 1099451"/>
                    <a:gd name="connsiteY49" fmla="*/ 6378 h 654807"/>
                    <a:gd name="connsiteX50" fmla="*/ 256362 w 1099451"/>
                    <a:gd name="connsiteY50" fmla="*/ 7943 h 654807"/>
                    <a:gd name="connsiteX51" fmla="*/ 248193 w 1099451"/>
                    <a:gd name="connsiteY51" fmla="*/ 9869 h 654807"/>
                    <a:gd name="connsiteX52" fmla="*/ 241586 w 1099451"/>
                    <a:gd name="connsiteY52" fmla="*/ 11674 h 654807"/>
                    <a:gd name="connsiteX53" fmla="*/ 232696 w 1099451"/>
                    <a:gd name="connsiteY53" fmla="*/ 14201 h 654807"/>
                    <a:gd name="connsiteX54" fmla="*/ 227050 w 1099451"/>
                    <a:gd name="connsiteY54" fmla="*/ 16006 h 654807"/>
                    <a:gd name="connsiteX55" fmla="*/ 217079 w 1099451"/>
                    <a:gd name="connsiteY55" fmla="*/ 19376 h 654807"/>
                    <a:gd name="connsiteX56" fmla="*/ 212754 w 1099451"/>
                    <a:gd name="connsiteY56" fmla="*/ 20940 h 654807"/>
                    <a:gd name="connsiteX57" fmla="*/ 201342 w 1099451"/>
                    <a:gd name="connsiteY57" fmla="*/ 25393 h 654807"/>
                    <a:gd name="connsiteX58" fmla="*/ 198819 w 1099451"/>
                    <a:gd name="connsiteY58" fmla="*/ 26476 h 654807"/>
                    <a:gd name="connsiteX59" fmla="*/ 185364 w 1099451"/>
                    <a:gd name="connsiteY59" fmla="*/ 32614 h 654807"/>
                    <a:gd name="connsiteX60" fmla="*/ 185124 w 1099451"/>
                    <a:gd name="connsiteY60" fmla="*/ 32614 h 654807"/>
                    <a:gd name="connsiteX61" fmla="*/ 95746 w 1099451"/>
                    <a:gd name="connsiteY61" fmla="*/ 96157 h 654807"/>
                    <a:gd name="connsiteX62" fmla="*/ 49495 w 1099451"/>
                    <a:gd name="connsiteY62" fmla="*/ 154526 h 654807"/>
                    <a:gd name="connsiteX63" fmla="*/ 49495 w 1099451"/>
                    <a:gd name="connsiteY63" fmla="*/ 25032 h 654807"/>
                    <a:gd name="connsiteX64" fmla="*/ 24747 w 1099451"/>
                    <a:gd name="connsiteY64" fmla="*/ 241 h 654807"/>
                    <a:gd name="connsiteX65" fmla="*/ 0 w 1099451"/>
                    <a:gd name="connsiteY65" fmla="*/ 25032 h 654807"/>
                    <a:gd name="connsiteX66" fmla="*/ 0 w 1099451"/>
                    <a:gd name="connsiteY66" fmla="*/ 327464 h 654807"/>
                    <a:gd name="connsiteX67" fmla="*/ 17780 w 1099451"/>
                    <a:gd name="connsiteY67" fmla="*/ 433851 h 654807"/>
                    <a:gd name="connsiteX68" fmla="*/ 18741 w 1099451"/>
                    <a:gd name="connsiteY68" fmla="*/ 436618 h 654807"/>
                    <a:gd name="connsiteX69" fmla="*/ 22465 w 1099451"/>
                    <a:gd name="connsiteY69" fmla="*/ 446487 h 654807"/>
                    <a:gd name="connsiteX70" fmla="*/ 24867 w 1099451"/>
                    <a:gd name="connsiteY70" fmla="*/ 452745 h 654807"/>
                    <a:gd name="connsiteX71" fmla="*/ 27510 w 1099451"/>
                    <a:gd name="connsiteY71" fmla="*/ 459003 h 654807"/>
                    <a:gd name="connsiteX72" fmla="*/ 31835 w 1099451"/>
                    <a:gd name="connsiteY72" fmla="*/ 468511 h 654807"/>
                    <a:gd name="connsiteX73" fmla="*/ 33157 w 1099451"/>
                    <a:gd name="connsiteY73" fmla="*/ 471158 h 654807"/>
                    <a:gd name="connsiteX74" fmla="*/ 95625 w 1099451"/>
                    <a:gd name="connsiteY74" fmla="*/ 559011 h 654807"/>
                    <a:gd name="connsiteX75" fmla="*/ 183682 w 1099451"/>
                    <a:gd name="connsiteY75" fmla="*/ 621832 h 654807"/>
                    <a:gd name="connsiteX76" fmla="*/ 185725 w 1099451"/>
                    <a:gd name="connsiteY76" fmla="*/ 622795 h 654807"/>
                    <a:gd name="connsiteX77" fmla="*/ 195936 w 1099451"/>
                    <a:gd name="connsiteY77" fmla="*/ 627368 h 654807"/>
                    <a:gd name="connsiteX78" fmla="*/ 201342 w 1099451"/>
                    <a:gd name="connsiteY78" fmla="*/ 629775 h 654807"/>
                    <a:gd name="connsiteX79" fmla="*/ 208310 w 1099451"/>
                    <a:gd name="connsiteY79" fmla="*/ 632543 h 654807"/>
                    <a:gd name="connsiteX80" fmla="*/ 217319 w 1099451"/>
                    <a:gd name="connsiteY80" fmla="*/ 635913 h 654807"/>
                    <a:gd name="connsiteX81" fmla="*/ 220923 w 1099451"/>
                    <a:gd name="connsiteY81" fmla="*/ 637116 h 654807"/>
                    <a:gd name="connsiteX82" fmla="*/ 233537 w 1099451"/>
                    <a:gd name="connsiteY82" fmla="*/ 641208 h 654807"/>
                    <a:gd name="connsiteX83" fmla="*/ 233537 w 1099451"/>
                    <a:gd name="connsiteY83" fmla="*/ 641208 h 654807"/>
                    <a:gd name="connsiteX84" fmla="*/ 326520 w 1099451"/>
                    <a:gd name="connsiteY84" fmla="*/ 654807 h 654807"/>
                    <a:gd name="connsiteX85" fmla="*/ 326640 w 1099451"/>
                    <a:gd name="connsiteY85" fmla="*/ 654807 h 654807"/>
                    <a:gd name="connsiteX86" fmla="*/ 326760 w 1099451"/>
                    <a:gd name="connsiteY86" fmla="*/ 654807 h 654807"/>
                    <a:gd name="connsiteX87" fmla="*/ 463230 w 1099451"/>
                    <a:gd name="connsiteY87" fmla="*/ 624721 h 654807"/>
                    <a:gd name="connsiteX88" fmla="*/ 464432 w 1099451"/>
                    <a:gd name="connsiteY88" fmla="*/ 624239 h 654807"/>
                    <a:gd name="connsiteX89" fmla="*/ 476205 w 1099451"/>
                    <a:gd name="connsiteY89" fmla="*/ 618463 h 654807"/>
                    <a:gd name="connsiteX90" fmla="*/ 479448 w 1099451"/>
                    <a:gd name="connsiteY90" fmla="*/ 616778 h 654807"/>
                    <a:gd name="connsiteX91" fmla="*/ 489179 w 1099451"/>
                    <a:gd name="connsiteY91" fmla="*/ 611362 h 654807"/>
                    <a:gd name="connsiteX92" fmla="*/ 493864 w 1099451"/>
                    <a:gd name="connsiteY92" fmla="*/ 608594 h 654807"/>
                    <a:gd name="connsiteX93" fmla="*/ 502033 w 1099451"/>
                    <a:gd name="connsiteY93" fmla="*/ 603419 h 654807"/>
                    <a:gd name="connsiteX94" fmla="*/ 507679 w 1099451"/>
                    <a:gd name="connsiteY94" fmla="*/ 599809 h 654807"/>
                    <a:gd name="connsiteX95" fmla="*/ 515128 w 1099451"/>
                    <a:gd name="connsiteY95" fmla="*/ 594634 h 654807"/>
                    <a:gd name="connsiteX96" fmla="*/ 520894 w 1099451"/>
                    <a:gd name="connsiteY96" fmla="*/ 590542 h 654807"/>
                    <a:gd name="connsiteX97" fmla="*/ 528582 w 1099451"/>
                    <a:gd name="connsiteY97" fmla="*/ 584645 h 654807"/>
                    <a:gd name="connsiteX98" fmla="*/ 533508 w 1099451"/>
                    <a:gd name="connsiteY98" fmla="*/ 580794 h 654807"/>
                    <a:gd name="connsiteX99" fmla="*/ 543599 w 1099451"/>
                    <a:gd name="connsiteY99" fmla="*/ 572129 h 654807"/>
                    <a:gd name="connsiteX100" fmla="*/ 545641 w 1099451"/>
                    <a:gd name="connsiteY100" fmla="*/ 570324 h 654807"/>
                    <a:gd name="connsiteX101" fmla="*/ 589249 w 1099451"/>
                    <a:gd name="connsiteY101" fmla="*/ 522306 h 654807"/>
                    <a:gd name="connsiteX102" fmla="*/ 590571 w 1099451"/>
                    <a:gd name="connsiteY102" fmla="*/ 520380 h 654807"/>
                    <a:gd name="connsiteX103" fmla="*/ 598379 w 1099451"/>
                    <a:gd name="connsiteY103" fmla="*/ 509308 h 654807"/>
                    <a:gd name="connsiteX104" fmla="*/ 600542 w 1099451"/>
                    <a:gd name="connsiteY104" fmla="*/ 505938 h 654807"/>
                    <a:gd name="connsiteX105" fmla="*/ 606909 w 1099451"/>
                    <a:gd name="connsiteY105" fmla="*/ 495829 h 654807"/>
                    <a:gd name="connsiteX106" fmla="*/ 608831 w 1099451"/>
                    <a:gd name="connsiteY106" fmla="*/ 492459 h 654807"/>
                    <a:gd name="connsiteX107" fmla="*/ 614837 w 1099451"/>
                    <a:gd name="connsiteY107" fmla="*/ 481869 h 654807"/>
                    <a:gd name="connsiteX108" fmla="*/ 616039 w 1099451"/>
                    <a:gd name="connsiteY108" fmla="*/ 479582 h 654807"/>
                    <a:gd name="connsiteX109" fmla="*/ 622166 w 1099451"/>
                    <a:gd name="connsiteY109" fmla="*/ 467427 h 654807"/>
                    <a:gd name="connsiteX110" fmla="*/ 622286 w 1099451"/>
                    <a:gd name="connsiteY110" fmla="*/ 467066 h 654807"/>
                    <a:gd name="connsiteX111" fmla="*/ 653280 w 1099451"/>
                    <a:gd name="connsiteY111" fmla="*/ 339499 h 654807"/>
                    <a:gd name="connsiteX112" fmla="*/ 653280 w 1099451"/>
                    <a:gd name="connsiteY112" fmla="*/ 339017 h 654807"/>
                    <a:gd name="connsiteX113" fmla="*/ 653280 w 1099451"/>
                    <a:gd name="connsiteY113" fmla="*/ 337694 h 654807"/>
                    <a:gd name="connsiteX114" fmla="*/ 653520 w 1099451"/>
                    <a:gd name="connsiteY114" fmla="*/ 327464 h 654807"/>
                    <a:gd name="connsiteX115" fmla="*/ 653280 w 1099451"/>
                    <a:gd name="connsiteY115" fmla="*/ 317234 h 654807"/>
                    <a:gd name="connsiteX116" fmla="*/ 653280 w 1099451"/>
                    <a:gd name="connsiteY116" fmla="*/ 248516 h 654807"/>
                    <a:gd name="connsiteX117" fmla="*/ 851618 w 1099451"/>
                    <a:gd name="connsiteY117" fmla="*/ 49824 h 654807"/>
                    <a:gd name="connsiteX118" fmla="*/ 1049957 w 1099451"/>
                    <a:gd name="connsiteY118" fmla="*/ 248516 h 654807"/>
                    <a:gd name="connsiteX119" fmla="*/ 1049957 w 1099451"/>
                    <a:gd name="connsiteY119" fmla="*/ 630016 h 654807"/>
                    <a:gd name="connsiteX120" fmla="*/ 1074704 w 1099451"/>
                    <a:gd name="connsiteY120" fmla="*/ 654807 h 654807"/>
                    <a:gd name="connsiteX121" fmla="*/ 1099451 w 1099451"/>
                    <a:gd name="connsiteY121" fmla="*/ 630016 h 654807"/>
                    <a:gd name="connsiteX122" fmla="*/ 1099451 w 1099451"/>
                    <a:gd name="connsiteY122" fmla="*/ 248516 h 654807"/>
                    <a:gd name="connsiteX123" fmla="*/ 851738 w 1099451"/>
                    <a:gd name="connsiteY123" fmla="*/ 361 h 654807"/>
                    <a:gd name="connsiteX124" fmla="*/ 501192 w 1099451"/>
                    <a:gd name="connsiteY124" fmla="*/ 542765 h 654807"/>
                    <a:gd name="connsiteX125" fmla="*/ 479568 w 1099451"/>
                    <a:gd name="connsiteY125" fmla="*/ 558650 h 654807"/>
                    <a:gd name="connsiteX126" fmla="*/ 478247 w 1099451"/>
                    <a:gd name="connsiteY126" fmla="*/ 559493 h 654807"/>
                    <a:gd name="connsiteX127" fmla="*/ 455782 w 1099451"/>
                    <a:gd name="connsiteY127" fmla="*/ 572851 h 654807"/>
                    <a:gd name="connsiteX128" fmla="*/ 455061 w 1099451"/>
                    <a:gd name="connsiteY128" fmla="*/ 573212 h 654807"/>
                    <a:gd name="connsiteX129" fmla="*/ 247713 w 1099451"/>
                    <a:gd name="connsiteY129" fmla="*/ 593310 h 654807"/>
                    <a:gd name="connsiteX130" fmla="*/ 247473 w 1099451"/>
                    <a:gd name="connsiteY130" fmla="*/ 593310 h 654807"/>
                    <a:gd name="connsiteX131" fmla="*/ 223807 w 1099451"/>
                    <a:gd name="connsiteY131" fmla="*/ 585006 h 654807"/>
                    <a:gd name="connsiteX132" fmla="*/ 221044 w 1099451"/>
                    <a:gd name="connsiteY132" fmla="*/ 583923 h 654807"/>
                    <a:gd name="connsiteX133" fmla="*/ 200621 w 1099451"/>
                    <a:gd name="connsiteY133" fmla="*/ 574416 h 654807"/>
                    <a:gd name="connsiteX134" fmla="*/ 195576 w 1099451"/>
                    <a:gd name="connsiteY134" fmla="*/ 571888 h 654807"/>
                    <a:gd name="connsiteX135" fmla="*/ 177916 w 1099451"/>
                    <a:gd name="connsiteY135" fmla="*/ 561418 h 654807"/>
                    <a:gd name="connsiteX136" fmla="*/ 171669 w 1099451"/>
                    <a:gd name="connsiteY136" fmla="*/ 557447 h 654807"/>
                    <a:gd name="connsiteX137" fmla="*/ 155692 w 1099451"/>
                    <a:gd name="connsiteY137" fmla="*/ 545653 h 654807"/>
                    <a:gd name="connsiteX138" fmla="*/ 148243 w 1099451"/>
                    <a:gd name="connsiteY138" fmla="*/ 539636 h 654807"/>
                    <a:gd name="connsiteX139" fmla="*/ 134188 w 1099451"/>
                    <a:gd name="connsiteY139" fmla="*/ 526879 h 654807"/>
                    <a:gd name="connsiteX140" fmla="*/ 127100 w 1099451"/>
                    <a:gd name="connsiteY140" fmla="*/ 519778 h 654807"/>
                    <a:gd name="connsiteX141" fmla="*/ 114366 w 1099451"/>
                    <a:gd name="connsiteY141" fmla="*/ 505577 h 654807"/>
                    <a:gd name="connsiteX142" fmla="*/ 108480 w 1099451"/>
                    <a:gd name="connsiteY142" fmla="*/ 498236 h 654807"/>
                    <a:gd name="connsiteX143" fmla="*/ 96707 w 1099451"/>
                    <a:gd name="connsiteY143" fmla="*/ 482110 h 654807"/>
                    <a:gd name="connsiteX144" fmla="*/ 92862 w 1099451"/>
                    <a:gd name="connsiteY144" fmla="*/ 475972 h 654807"/>
                    <a:gd name="connsiteX145" fmla="*/ 82291 w 1099451"/>
                    <a:gd name="connsiteY145" fmla="*/ 458161 h 654807"/>
                    <a:gd name="connsiteX146" fmla="*/ 79888 w 1099451"/>
                    <a:gd name="connsiteY146" fmla="*/ 453347 h 654807"/>
                    <a:gd name="connsiteX147" fmla="*/ 70277 w 1099451"/>
                    <a:gd name="connsiteY147" fmla="*/ 432647 h 654807"/>
                    <a:gd name="connsiteX148" fmla="*/ 69316 w 1099451"/>
                    <a:gd name="connsiteY148" fmla="*/ 430120 h 654807"/>
                    <a:gd name="connsiteX149" fmla="*/ 69316 w 1099451"/>
                    <a:gd name="connsiteY149" fmla="*/ 224086 h 654807"/>
                    <a:gd name="connsiteX150" fmla="*/ 70277 w 1099451"/>
                    <a:gd name="connsiteY150" fmla="*/ 221559 h 654807"/>
                    <a:gd name="connsiteX151" fmla="*/ 76404 w 1099451"/>
                    <a:gd name="connsiteY151" fmla="*/ 208321 h 654807"/>
                    <a:gd name="connsiteX152" fmla="*/ 86375 w 1099451"/>
                    <a:gd name="connsiteY152" fmla="*/ 189065 h 654807"/>
                    <a:gd name="connsiteX153" fmla="*/ 89499 w 1099451"/>
                    <a:gd name="connsiteY153" fmla="*/ 183770 h 654807"/>
                    <a:gd name="connsiteX154" fmla="*/ 101151 w 1099451"/>
                    <a:gd name="connsiteY154" fmla="*/ 165958 h 654807"/>
                    <a:gd name="connsiteX155" fmla="*/ 105236 w 1099451"/>
                    <a:gd name="connsiteY155" fmla="*/ 160422 h 654807"/>
                    <a:gd name="connsiteX156" fmla="*/ 118330 w 1099451"/>
                    <a:gd name="connsiteY156" fmla="*/ 144296 h 654807"/>
                    <a:gd name="connsiteX157" fmla="*/ 123256 w 1099451"/>
                    <a:gd name="connsiteY157" fmla="*/ 138760 h 654807"/>
                    <a:gd name="connsiteX158" fmla="*/ 138633 w 1099451"/>
                    <a:gd name="connsiteY158" fmla="*/ 123356 h 654807"/>
                    <a:gd name="connsiteX159" fmla="*/ 142357 w 1099451"/>
                    <a:gd name="connsiteY159" fmla="*/ 119986 h 654807"/>
                    <a:gd name="connsiteX160" fmla="*/ 157974 w 1099451"/>
                    <a:gd name="connsiteY160" fmla="*/ 107109 h 654807"/>
                    <a:gd name="connsiteX161" fmla="*/ 162659 w 1099451"/>
                    <a:gd name="connsiteY161" fmla="*/ 103619 h 654807"/>
                    <a:gd name="connsiteX162" fmla="*/ 178517 w 1099451"/>
                    <a:gd name="connsiteY162" fmla="*/ 92788 h 654807"/>
                    <a:gd name="connsiteX163" fmla="*/ 184163 w 1099451"/>
                    <a:gd name="connsiteY163" fmla="*/ 89297 h 654807"/>
                    <a:gd name="connsiteX164" fmla="*/ 200141 w 1099451"/>
                    <a:gd name="connsiteY164" fmla="*/ 80392 h 654807"/>
                    <a:gd name="connsiteX165" fmla="*/ 206988 w 1099451"/>
                    <a:gd name="connsiteY165" fmla="*/ 77022 h 654807"/>
                    <a:gd name="connsiteX166" fmla="*/ 222725 w 1099451"/>
                    <a:gd name="connsiteY166" fmla="*/ 70042 h 654807"/>
                    <a:gd name="connsiteX167" fmla="*/ 230774 w 1099451"/>
                    <a:gd name="connsiteY167" fmla="*/ 66913 h 654807"/>
                    <a:gd name="connsiteX168" fmla="*/ 246031 w 1099451"/>
                    <a:gd name="connsiteY168" fmla="*/ 61738 h 654807"/>
                    <a:gd name="connsiteX169" fmla="*/ 255401 w 1099451"/>
                    <a:gd name="connsiteY169" fmla="*/ 59090 h 654807"/>
                    <a:gd name="connsiteX170" fmla="*/ 270058 w 1099451"/>
                    <a:gd name="connsiteY170" fmla="*/ 55600 h 654807"/>
                    <a:gd name="connsiteX171" fmla="*/ 280869 w 1099451"/>
                    <a:gd name="connsiteY171" fmla="*/ 53555 h 654807"/>
                    <a:gd name="connsiteX172" fmla="*/ 294685 w 1099451"/>
                    <a:gd name="connsiteY172" fmla="*/ 51629 h 654807"/>
                    <a:gd name="connsiteX173" fmla="*/ 306818 w 1099451"/>
                    <a:gd name="connsiteY173" fmla="*/ 50425 h 654807"/>
                    <a:gd name="connsiteX174" fmla="*/ 326520 w 1099451"/>
                    <a:gd name="connsiteY174" fmla="*/ 49463 h 654807"/>
                    <a:gd name="connsiteX175" fmla="*/ 351147 w 1099451"/>
                    <a:gd name="connsiteY175" fmla="*/ 50546 h 654807"/>
                    <a:gd name="connsiteX176" fmla="*/ 352589 w 1099451"/>
                    <a:gd name="connsiteY176" fmla="*/ 50546 h 654807"/>
                    <a:gd name="connsiteX177" fmla="*/ 376615 w 1099451"/>
                    <a:gd name="connsiteY177" fmla="*/ 53916 h 654807"/>
                    <a:gd name="connsiteX178" fmla="*/ 378057 w 1099451"/>
                    <a:gd name="connsiteY178" fmla="*/ 54156 h 654807"/>
                    <a:gd name="connsiteX179" fmla="*/ 401723 w 1099451"/>
                    <a:gd name="connsiteY179" fmla="*/ 59692 h 654807"/>
                    <a:gd name="connsiteX180" fmla="*/ 402804 w 1099451"/>
                    <a:gd name="connsiteY180" fmla="*/ 60053 h 654807"/>
                    <a:gd name="connsiteX181" fmla="*/ 425989 w 1099451"/>
                    <a:gd name="connsiteY181" fmla="*/ 67755 h 654807"/>
                    <a:gd name="connsiteX182" fmla="*/ 426830 w 1099451"/>
                    <a:gd name="connsiteY182" fmla="*/ 68116 h 654807"/>
                    <a:gd name="connsiteX183" fmla="*/ 449295 w 1099451"/>
                    <a:gd name="connsiteY183" fmla="*/ 77985 h 654807"/>
                    <a:gd name="connsiteX184" fmla="*/ 449896 w 1099451"/>
                    <a:gd name="connsiteY184" fmla="*/ 78346 h 654807"/>
                    <a:gd name="connsiteX185" fmla="*/ 471760 w 1099451"/>
                    <a:gd name="connsiteY185" fmla="*/ 90501 h 654807"/>
                    <a:gd name="connsiteX186" fmla="*/ 471760 w 1099451"/>
                    <a:gd name="connsiteY186" fmla="*/ 90501 h 654807"/>
                    <a:gd name="connsiteX187" fmla="*/ 512605 w 1099451"/>
                    <a:gd name="connsiteY187" fmla="*/ 121310 h 654807"/>
                    <a:gd name="connsiteX188" fmla="*/ 578197 w 1099451"/>
                    <a:gd name="connsiteY188" fmla="*/ 210968 h 654807"/>
                    <a:gd name="connsiteX189" fmla="*/ 578557 w 1099451"/>
                    <a:gd name="connsiteY189" fmla="*/ 211570 h 654807"/>
                    <a:gd name="connsiteX190" fmla="*/ 603425 w 1099451"/>
                    <a:gd name="connsiteY190" fmla="*/ 316633 h 654807"/>
                    <a:gd name="connsiteX191" fmla="*/ 603425 w 1099451"/>
                    <a:gd name="connsiteY191" fmla="*/ 326862 h 654807"/>
                    <a:gd name="connsiteX192" fmla="*/ 522215 w 1099451"/>
                    <a:gd name="connsiteY192" fmla="*/ 523148 h 654807"/>
                    <a:gd name="connsiteX193" fmla="*/ 501312 w 1099451"/>
                    <a:gd name="connsiteY193" fmla="*/ 542042 h 654807"/>
                    <a:gd name="connsiteX194" fmla="*/ 500832 w 1099451"/>
                    <a:gd name="connsiteY194" fmla="*/ 542404 h 6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1099451" h="654807">
                      <a:moveTo>
                        <a:pt x="851498" y="0"/>
                      </a:moveTo>
                      <a:cubicBezTo>
                        <a:pt x="740736" y="0"/>
                        <a:pt x="646793" y="73171"/>
                        <a:pt x="615198" y="173661"/>
                      </a:cubicBezTo>
                      <a:cubicBezTo>
                        <a:pt x="610513" y="164996"/>
                        <a:pt x="605587" y="156571"/>
                        <a:pt x="600181" y="148388"/>
                      </a:cubicBezTo>
                      <a:cubicBezTo>
                        <a:pt x="599941" y="147906"/>
                        <a:pt x="599581" y="147545"/>
                        <a:pt x="599340" y="147064"/>
                      </a:cubicBezTo>
                      <a:cubicBezTo>
                        <a:pt x="596938" y="143333"/>
                        <a:pt x="594295" y="139723"/>
                        <a:pt x="591772" y="136112"/>
                      </a:cubicBezTo>
                      <a:cubicBezTo>
                        <a:pt x="591171" y="135150"/>
                        <a:pt x="590451" y="134307"/>
                        <a:pt x="589850" y="133344"/>
                      </a:cubicBezTo>
                      <a:cubicBezTo>
                        <a:pt x="587447" y="130095"/>
                        <a:pt x="584924" y="126846"/>
                        <a:pt x="582402" y="123596"/>
                      </a:cubicBezTo>
                      <a:cubicBezTo>
                        <a:pt x="581561" y="122513"/>
                        <a:pt x="580720" y="121430"/>
                        <a:pt x="579879" y="120347"/>
                      </a:cubicBezTo>
                      <a:cubicBezTo>
                        <a:pt x="577116" y="116977"/>
                        <a:pt x="574353" y="113848"/>
                        <a:pt x="571590" y="110599"/>
                      </a:cubicBezTo>
                      <a:cubicBezTo>
                        <a:pt x="570869" y="109756"/>
                        <a:pt x="570148" y="108914"/>
                        <a:pt x="569427" y="108072"/>
                      </a:cubicBezTo>
                      <a:cubicBezTo>
                        <a:pt x="556333" y="93510"/>
                        <a:pt x="541917" y="80271"/>
                        <a:pt x="526420" y="68237"/>
                      </a:cubicBezTo>
                      <a:cubicBezTo>
                        <a:pt x="525219" y="67274"/>
                        <a:pt x="524017" y="66311"/>
                        <a:pt x="522816" y="65348"/>
                      </a:cubicBezTo>
                      <a:cubicBezTo>
                        <a:pt x="520413" y="63543"/>
                        <a:pt x="518011" y="61858"/>
                        <a:pt x="515608" y="60173"/>
                      </a:cubicBezTo>
                      <a:cubicBezTo>
                        <a:pt x="513806" y="58970"/>
                        <a:pt x="512124" y="57646"/>
                        <a:pt x="510322" y="56443"/>
                      </a:cubicBezTo>
                      <a:cubicBezTo>
                        <a:pt x="507920" y="54758"/>
                        <a:pt x="505397" y="53193"/>
                        <a:pt x="502874" y="51629"/>
                      </a:cubicBezTo>
                      <a:cubicBezTo>
                        <a:pt x="501072" y="50425"/>
                        <a:pt x="499270" y="49222"/>
                        <a:pt x="497468" y="48139"/>
                      </a:cubicBezTo>
                      <a:cubicBezTo>
                        <a:pt x="494825" y="46454"/>
                        <a:pt x="492062" y="45010"/>
                        <a:pt x="489419" y="43445"/>
                      </a:cubicBezTo>
                      <a:cubicBezTo>
                        <a:pt x="487737" y="42482"/>
                        <a:pt x="486056" y="41520"/>
                        <a:pt x="484374" y="40557"/>
                      </a:cubicBezTo>
                      <a:cubicBezTo>
                        <a:pt x="481490" y="38992"/>
                        <a:pt x="478487" y="37428"/>
                        <a:pt x="475604" y="35864"/>
                      </a:cubicBezTo>
                      <a:cubicBezTo>
                        <a:pt x="474042" y="35021"/>
                        <a:pt x="472601" y="34299"/>
                        <a:pt x="471039" y="33456"/>
                      </a:cubicBezTo>
                      <a:cubicBezTo>
                        <a:pt x="467916" y="31892"/>
                        <a:pt x="464672" y="30448"/>
                        <a:pt x="461549" y="29004"/>
                      </a:cubicBezTo>
                      <a:cubicBezTo>
                        <a:pt x="460107" y="28402"/>
                        <a:pt x="458785" y="27680"/>
                        <a:pt x="457344" y="27078"/>
                      </a:cubicBezTo>
                      <a:cubicBezTo>
                        <a:pt x="453980" y="25634"/>
                        <a:pt x="450616" y="24190"/>
                        <a:pt x="447133" y="22866"/>
                      </a:cubicBezTo>
                      <a:cubicBezTo>
                        <a:pt x="445811" y="22385"/>
                        <a:pt x="444610" y="21903"/>
                        <a:pt x="443288" y="21422"/>
                      </a:cubicBezTo>
                      <a:cubicBezTo>
                        <a:pt x="439805" y="20098"/>
                        <a:pt x="436201" y="18774"/>
                        <a:pt x="432597" y="17571"/>
                      </a:cubicBezTo>
                      <a:cubicBezTo>
                        <a:pt x="431395" y="17210"/>
                        <a:pt x="430194" y="16728"/>
                        <a:pt x="428993" y="16367"/>
                      </a:cubicBezTo>
                      <a:cubicBezTo>
                        <a:pt x="425389" y="15164"/>
                        <a:pt x="421665" y="14081"/>
                        <a:pt x="418061" y="12997"/>
                      </a:cubicBezTo>
                      <a:cubicBezTo>
                        <a:pt x="416859" y="12636"/>
                        <a:pt x="415658" y="12275"/>
                        <a:pt x="414457" y="11914"/>
                      </a:cubicBezTo>
                      <a:cubicBezTo>
                        <a:pt x="410733" y="10952"/>
                        <a:pt x="407129" y="9869"/>
                        <a:pt x="403284" y="9026"/>
                      </a:cubicBezTo>
                      <a:cubicBezTo>
                        <a:pt x="401963" y="8665"/>
                        <a:pt x="400762" y="8424"/>
                        <a:pt x="399440" y="8184"/>
                      </a:cubicBezTo>
                      <a:cubicBezTo>
                        <a:pt x="395716" y="7341"/>
                        <a:pt x="392112" y="6499"/>
                        <a:pt x="388388" y="5897"/>
                      </a:cubicBezTo>
                      <a:cubicBezTo>
                        <a:pt x="386946" y="5656"/>
                        <a:pt x="385625" y="5416"/>
                        <a:pt x="384183" y="5175"/>
                      </a:cubicBezTo>
                      <a:cubicBezTo>
                        <a:pt x="380579" y="4573"/>
                        <a:pt x="376975" y="3971"/>
                        <a:pt x="373371" y="3370"/>
                      </a:cubicBezTo>
                      <a:cubicBezTo>
                        <a:pt x="371690" y="3129"/>
                        <a:pt x="370008" y="2888"/>
                        <a:pt x="368326" y="2768"/>
                      </a:cubicBezTo>
                      <a:cubicBezTo>
                        <a:pt x="364962" y="2287"/>
                        <a:pt x="361598" y="1926"/>
                        <a:pt x="358115" y="1565"/>
                      </a:cubicBezTo>
                      <a:cubicBezTo>
                        <a:pt x="355952" y="1324"/>
                        <a:pt x="353670" y="1204"/>
                        <a:pt x="351507" y="1083"/>
                      </a:cubicBezTo>
                      <a:cubicBezTo>
                        <a:pt x="348624" y="843"/>
                        <a:pt x="345621" y="602"/>
                        <a:pt x="342738" y="481"/>
                      </a:cubicBezTo>
                      <a:cubicBezTo>
                        <a:pt x="338413" y="241"/>
                        <a:pt x="334088" y="241"/>
                        <a:pt x="329763" y="120"/>
                      </a:cubicBezTo>
                      <a:cubicBezTo>
                        <a:pt x="328922" y="120"/>
                        <a:pt x="328081" y="120"/>
                        <a:pt x="327120" y="120"/>
                      </a:cubicBezTo>
                      <a:lnTo>
                        <a:pt x="326880" y="120"/>
                      </a:lnTo>
                      <a:cubicBezTo>
                        <a:pt x="326039" y="120"/>
                        <a:pt x="325198" y="120"/>
                        <a:pt x="324237" y="120"/>
                      </a:cubicBezTo>
                      <a:cubicBezTo>
                        <a:pt x="319912" y="120"/>
                        <a:pt x="315588" y="120"/>
                        <a:pt x="311383" y="481"/>
                      </a:cubicBezTo>
                      <a:cubicBezTo>
                        <a:pt x="311383" y="481"/>
                        <a:pt x="311263" y="481"/>
                        <a:pt x="311143" y="481"/>
                      </a:cubicBezTo>
                      <a:cubicBezTo>
                        <a:pt x="311023" y="481"/>
                        <a:pt x="310782" y="481"/>
                        <a:pt x="310662" y="481"/>
                      </a:cubicBezTo>
                      <a:cubicBezTo>
                        <a:pt x="308620" y="481"/>
                        <a:pt x="306698" y="722"/>
                        <a:pt x="304656" y="963"/>
                      </a:cubicBezTo>
                      <a:cubicBezTo>
                        <a:pt x="301412" y="1204"/>
                        <a:pt x="298169" y="1444"/>
                        <a:pt x="294925" y="1685"/>
                      </a:cubicBezTo>
                      <a:cubicBezTo>
                        <a:pt x="292402" y="1926"/>
                        <a:pt x="290000" y="2287"/>
                        <a:pt x="287477" y="2527"/>
                      </a:cubicBezTo>
                      <a:cubicBezTo>
                        <a:pt x="284714" y="2888"/>
                        <a:pt x="281951" y="3129"/>
                        <a:pt x="279308" y="3610"/>
                      </a:cubicBezTo>
                      <a:cubicBezTo>
                        <a:pt x="276785" y="3971"/>
                        <a:pt x="274262" y="4453"/>
                        <a:pt x="271619" y="4934"/>
                      </a:cubicBezTo>
                      <a:cubicBezTo>
                        <a:pt x="268976" y="5416"/>
                        <a:pt x="266333" y="5777"/>
                        <a:pt x="263691" y="6378"/>
                      </a:cubicBezTo>
                      <a:cubicBezTo>
                        <a:pt x="261168" y="6860"/>
                        <a:pt x="258765" y="7462"/>
                        <a:pt x="256362" y="7943"/>
                      </a:cubicBezTo>
                      <a:cubicBezTo>
                        <a:pt x="253599" y="8545"/>
                        <a:pt x="250956" y="9146"/>
                        <a:pt x="248193" y="9869"/>
                      </a:cubicBezTo>
                      <a:cubicBezTo>
                        <a:pt x="245911" y="10470"/>
                        <a:pt x="243749" y="10952"/>
                        <a:pt x="241586" y="11674"/>
                      </a:cubicBezTo>
                      <a:cubicBezTo>
                        <a:pt x="238583" y="12516"/>
                        <a:pt x="235700" y="13359"/>
                        <a:pt x="232696" y="14201"/>
                      </a:cubicBezTo>
                      <a:cubicBezTo>
                        <a:pt x="230774" y="14803"/>
                        <a:pt x="228972" y="15404"/>
                        <a:pt x="227050" y="16006"/>
                      </a:cubicBezTo>
                      <a:cubicBezTo>
                        <a:pt x="223686" y="17089"/>
                        <a:pt x="220443" y="18172"/>
                        <a:pt x="217079" y="19376"/>
                      </a:cubicBezTo>
                      <a:cubicBezTo>
                        <a:pt x="215638" y="19857"/>
                        <a:pt x="214196" y="20459"/>
                        <a:pt x="212754" y="20940"/>
                      </a:cubicBezTo>
                      <a:cubicBezTo>
                        <a:pt x="208910" y="22385"/>
                        <a:pt x="205186" y="23829"/>
                        <a:pt x="201342" y="25393"/>
                      </a:cubicBezTo>
                      <a:cubicBezTo>
                        <a:pt x="200501" y="25754"/>
                        <a:pt x="199660" y="26115"/>
                        <a:pt x="198819" y="26476"/>
                      </a:cubicBezTo>
                      <a:cubicBezTo>
                        <a:pt x="194254" y="28402"/>
                        <a:pt x="189809" y="30448"/>
                        <a:pt x="185364" y="32614"/>
                      </a:cubicBezTo>
                      <a:cubicBezTo>
                        <a:pt x="185364" y="32614"/>
                        <a:pt x="185244" y="32614"/>
                        <a:pt x="185124" y="32614"/>
                      </a:cubicBezTo>
                      <a:cubicBezTo>
                        <a:pt x="152328" y="48500"/>
                        <a:pt x="122054" y="69801"/>
                        <a:pt x="95746" y="96157"/>
                      </a:cubicBezTo>
                      <a:cubicBezTo>
                        <a:pt x="77726" y="114209"/>
                        <a:pt x="62469" y="133826"/>
                        <a:pt x="49495" y="154526"/>
                      </a:cubicBezTo>
                      <a:lnTo>
                        <a:pt x="49495" y="25032"/>
                      </a:lnTo>
                      <a:cubicBezTo>
                        <a:pt x="49495" y="11313"/>
                        <a:pt x="38442" y="241"/>
                        <a:pt x="24747" y="241"/>
                      </a:cubicBezTo>
                      <a:cubicBezTo>
                        <a:pt x="11052" y="241"/>
                        <a:pt x="0" y="11313"/>
                        <a:pt x="0" y="25032"/>
                      </a:cubicBezTo>
                      <a:lnTo>
                        <a:pt x="0" y="327464"/>
                      </a:lnTo>
                      <a:cubicBezTo>
                        <a:pt x="0" y="364772"/>
                        <a:pt x="6367" y="400514"/>
                        <a:pt x="17780" y="433851"/>
                      </a:cubicBezTo>
                      <a:cubicBezTo>
                        <a:pt x="18140" y="434813"/>
                        <a:pt x="18380" y="435656"/>
                        <a:pt x="18741" y="436618"/>
                      </a:cubicBezTo>
                      <a:cubicBezTo>
                        <a:pt x="19942" y="439868"/>
                        <a:pt x="21143" y="443238"/>
                        <a:pt x="22465" y="446487"/>
                      </a:cubicBezTo>
                      <a:cubicBezTo>
                        <a:pt x="23306" y="448533"/>
                        <a:pt x="24026" y="450579"/>
                        <a:pt x="24867" y="452745"/>
                      </a:cubicBezTo>
                      <a:cubicBezTo>
                        <a:pt x="25708" y="454791"/>
                        <a:pt x="26669" y="456837"/>
                        <a:pt x="27510" y="459003"/>
                      </a:cubicBezTo>
                      <a:cubicBezTo>
                        <a:pt x="28952" y="462132"/>
                        <a:pt x="30273" y="465381"/>
                        <a:pt x="31835" y="468511"/>
                      </a:cubicBezTo>
                      <a:cubicBezTo>
                        <a:pt x="32316" y="469353"/>
                        <a:pt x="32676" y="470316"/>
                        <a:pt x="33157" y="471158"/>
                      </a:cubicBezTo>
                      <a:cubicBezTo>
                        <a:pt x="48533" y="502930"/>
                        <a:pt x="69316" y="532655"/>
                        <a:pt x="95625" y="559011"/>
                      </a:cubicBezTo>
                      <a:cubicBezTo>
                        <a:pt x="122054" y="585488"/>
                        <a:pt x="151847" y="606308"/>
                        <a:pt x="183682" y="621832"/>
                      </a:cubicBezTo>
                      <a:cubicBezTo>
                        <a:pt x="184403" y="622194"/>
                        <a:pt x="185004" y="622555"/>
                        <a:pt x="185725" y="622795"/>
                      </a:cubicBezTo>
                      <a:cubicBezTo>
                        <a:pt x="189088" y="624360"/>
                        <a:pt x="192452" y="625924"/>
                        <a:pt x="195936" y="627368"/>
                      </a:cubicBezTo>
                      <a:cubicBezTo>
                        <a:pt x="197738" y="628211"/>
                        <a:pt x="199540" y="628933"/>
                        <a:pt x="201342" y="629775"/>
                      </a:cubicBezTo>
                      <a:cubicBezTo>
                        <a:pt x="203624" y="630738"/>
                        <a:pt x="206027" y="631581"/>
                        <a:pt x="208310" y="632543"/>
                      </a:cubicBezTo>
                      <a:cubicBezTo>
                        <a:pt x="211313" y="633747"/>
                        <a:pt x="214316" y="634830"/>
                        <a:pt x="217319" y="635913"/>
                      </a:cubicBezTo>
                      <a:cubicBezTo>
                        <a:pt x="218521" y="636274"/>
                        <a:pt x="219722" y="636755"/>
                        <a:pt x="220923" y="637116"/>
                      </a:cubicBezTo>
                      <a:cubicBezTo>
                        <a:pt x="225128" y="638561"/>
                        <a:pt x="229213" y="639884"/>
                        <a:pt x="233537" y="641208"/>
                      </a:cubicBezTo>
                      <a:cubicBezTo>
                        <a:pt x="233537" y="641208"/>
                        <a:pt x="233537" y="641208"/>
                        <a:pt x="233537" y="641208"/>
                      </a:cubicBezTo>
                      <a:cubicBezTo>
                        <a:pt x="262970" y="649994"/>
                        <a:pt x="294204" y="654807"/>
                        <a:pt x="326520" y="654807"/>
                      </a:cubicBezTo>
                      <a:cubicBezTo>
                        <a:pt x="326520" y="654807"/>
                        <a:pt x="326520" y="654807"/>
                        <a:pt x="326640" y="654807"/>
                      </a:cubicBezTo>
                      <a:cubicBezTo>
                        <a:pt x="326760" y="654807"/>
                        <a:pt x="326640" y="654807"/>
                        <a:pt x="326760" y="654807"/>
                      </a:cubicBezTo>
                      <a:cubicBezTo>
                        <a:pt x="375534" y="654807"/>
                        <a:pt x="421665" y="643976"/>
                        <a:pt x="463230" y="624721"/>
                      </a:cubicBezTo>
                      <a:cubicBezTo>
                        <a:pt x="463591" y="624480"/>
                        <a:pt x="464071" y="624360"/>
                        <a:pt x="464432" y="624239"/>
                      </a:cubicBezTo>
                      <a:cubicBezTo>
                        <a:pt x="468396" y="622434"/>
                        <a:pt x="472360" y="620388"/>
                        <a:pt x="476205" y="618463"/>
                      </a:cubicBezTo>
                      <a:cubicBezTo>
                        <a:pt x="477286" y="617861"/>
                        <a:pt x="478367" y="617380"/>
                        <a:pt x="479448" y="616778"/>
                      </a:cubicBezTo>
                      <a:cubicBezTo>
                        <a:pt x="482692" y="615093"/>
                        <a:pt x="485935" y="613168"/>
                        <a:pt x="489179" y="611362"/>
                      </a:cubicBezTo>
                      <a:cubicBezTo>
                        <a:pt x="490741" y="610399"/>
                        <a:pt x="492302" y="609557"/>
                        <a:pt x="493864" y="608594"/>
                      </a:cubicBezTo>
                      <a:cubicBezTo>
                        <a:pt x="496627" y="606909"/>
                        <a:pt x="499390" y="605225"/>
                        <a:pt x="502033" y="603419"/>
                      </a:cubicBezTo>
                      <a:cubicBezTo>
                        <a:pt x="503955" y="602216"/>
                        <a:pt x="505757" y="601012"/>
                        <a:pt x="507679" y="599809"/>
                      </a:cubicBezTo>
                      <a:cubicBezTo>
                        <a:pt x="510202" y="598124"/>
                        <a:pt x="512605" y="596319"/>
                        <a:pt x="515128" y="594634"/>
                      </a:cubicBezTo>
                      <a:cubicBezTo>
                        <a:pt x="517050" y="593310"/>
                        <a:pt x="518972" y="591986"/>
                        <a:pt x="520894" y="590542"/>
                      </a:cubicBezTo>
                      <a:cubicBezTo>
                        <a:pt x="523537" y="588617"/>
                        <a:pt x="526060" y="586571"/>
                        <a:pt x="528582" y="584645"/>
                      </a:cubicBezTo>
                      <a:cubicBezTo>
                        <a:pt x="530264" y="583321"/>
                        <a:pt x="531826" y="582118"/>
                        <a:pt x="533508" y="580794"/>
                      </a:cubicBezTo>
                      <a:cubicBezTo>
                        <a:pt x="536872" y="578026"/>
                        <a:pt x="540235" y="575138"/>
                        <a:pt x="543599" y="572129"/>
                      </a:cubicBezTo>
                      <a:cubicBezTo>
                        <a:pt x="544320" y="571527"/>
                        <a:pt x="544920" y="570926"/>
                        <a:pt x="545641" y="570324"/>
                      </a:cubicBezTo>
                      <a:cubicBezTo>
                        <a:pt x="561739" y="555762"/>
                        <a:pt x="576275" y="539636"/>
                        <a:pt x="589249" y="522306"/>
                      </a:cubicBezTo>
                      <a:cubicBezTo>
                        <a:pt x="589730" y="521704"/>
                        <a:pt x="590090" y="520982"/>
                        <a:pt x="590571" y="520380"/>
                      </a:cubicBezTo>
                      <a:cubicBezTo>
                        <a:pt x="593214" y="516770"/>
                        <a:pt x="595857" y="513039"/>
                        <a:pt x="598379" y="509308"/>
                      </a:cubicBezTo>
                      <a:cubicBezTo>
                        <a:pt x="599100" y="508225"/>
                        <a:pt x="599821" y="507142"/>
                        <a:pt x="600542" y="505938"/>
                      </a:cubicBezTo>
                      <a:cubicBezTo>
                        <a:pt x="602704" y="502569"/>
                        <a:pt x="604866" y="499199"/>
                        <a:pt x="606909" y="495829"/>
                      </a:cubicBezTo>
                      <a:cubicBezTo>
                        <a:pt x="607509" y="494746"/>
                        <a:pt x="608230" y="493663"/>
                        <a:pt x="608831" y="492459"/>
                      </a:cubicBezTo>
                      <a:cubicBezTo>
                        <a:pt x="610873" y="488969"/>
                        <a:pt x="612915" y="485479"/>
                        <a:pt x="614837" y="481869"/>
                      </a:cubicBezTo>
                      <a:cubicBezTo>
                        <a:pt x="615198" y="481147"/>
                        <a:pt x="615678" y="480304"/>
                        <a:pt x="616039" y="479582"/>
                      </a:cubicBezTo>
                      <a:cubicBezTo>
                        <a:pt x="618201" y="475611"/>
                        <a:pt x="620243" y="471519"/>
                        <a:pt x="622166" y="467427"/>
                      </a:cubicBezTo>
                      <a:cubicBezTo>
                        <a:pt x="622166" y="467427"/>
                        <a:pt x="622166" y="467187"/>
                        <a:pt x="622286" y="467066"/>
                      </a:cubicBezTo>
                      <a:cubicBezTo>
                        <a:pt x="640666" y="428194"/>
                        <a:pt x="651598" y="384990"/>
                        <a:pt x="653280" y="339499"/>
                      </a:cubicBezTo>
                      <a:cubicBezTo>
                        <a:pt x="653280" y="339378"/>
                        <a:pt x="653280" y="339258"/>
                        <a:pt x="653280" y="339017"/>
                      </a:cubicBezTo>
                      <a:lnTo>
                        <a:pt x="653280" y="337694"/>
                      </a:lnTo>
                      <a:cubicBezTo>
                        <a:pt x="653280" y="334324"/>
                        <a:pt x="653520" y="330834"/>
                        <a:pt x="653520" y="327464"/>
                      </a:cubicBezTo>
                      <a:cubicBezTo>
                        <a:pt x="653520" y="324094"/>
                        <a:pt x="653400" y="320604"/>
                        <a:pt x="653280" y="317234"/>
                      </a:cubicBezTo>
                      <a:lnTo>
                        <a:pt x="653280" y="248516"/>
                      </a:lnTo>
                      <a:cubicBezTo>
                        <a:pt x="653280" y="139001"/>
                        <a:pt x="742178" y="49824"/>
                        <a:pt x="851618" y="49824"/>
                      </a:cubicBezTo>
                      <a:cubicBezTo>
                        <a:pt x="961059" y="49824"/>
                        <a:pt x="1049957" y="139001"/>
                        <a:pt x="1049957" y="248516"/>
                      </a:cubicBezTo>
                      <a:lnTo>
                        <a:pt x="1049957" y="630016"/>
                      </a:lnTo>
                      <a:cubicBezTo>
                        <a:pt x="1049957" y="643736"/>
                        <a:pt x="1061009" y="654807"/>
                        <a:pt x="1074704" y="654807"/>
                      </a:cubicBezTo>
                      <a:cubicBezTo>
                        <a:pt x="1088399" y="654807"/>
                        <a:pt x="1099451" y="643736"/>
                        <a:pt x="1099451" y="630016"/>
                      </a:cubicBezTo>
                      <a:lnTo>
                        <a:pt x="1099451" y="248516"/>
                      </a:lnTo>
                      <a:cubicBezTo>
                        <a:pt x="1099451" y="111682"/>
                        <a:pt x="988329" y="361"/>
                        <a:pt x="851738" y="361"/>
                      </a:cubicBezTo>
                      <a:close/>
                      <a:moveTo>
                        <a:pt x="501192" y="542765"/>
                      </a:moveTo>
                      <a:cubicBezTo>
                        <a:pt x="494225" y="548421"/>
                        <a:pt x="487017" y="553716"/>
                        <a:pt x="479568" y="558650"/>
                      </a:cubicBezTo>
                      <a:cubicBezTo>
                        <a:pt x="479088" y="558891"/>
                        <a:pt x="478727" y="559252"/>
                        <a:pt x="478247" y="559493"/>
                      </a:cubicBezTo>
                      <a:cubicBezTo>
                        <a:pt x="470919" y="564307"/>
                        <a:pt x="463351" y="568760"/>
                        <a:pt x="455782" y="572851"/>
                      </a:cubicBezTo>
                      <a:cubicBezTo>
                        <a:pt x="455542" y="572972"/>
                        <a:pt x="455302" y="573092"/>
                        <a:pt x="455061" y="573212"/>
                      </a:cubicBezTo>
                      <a:cubicBezTo>
                        <a:pt x="390791" y="606789"/>
                        <a:pt x="316068" y="613529"/>
                        <a:pt x="247713" y="593310"/>
                      </a:cubicBezTo>
                      <a:cubicBezTo>
                        <a:pt x="247713" y="593310"/>
                        <a:pt x="247593" y="593310"/>
                        <a:pt x="247473" y="593310"/>
                      </a:cubicBezTo>
                      <a:cubicBezTo>
                        <a:pt x="239544" y="590903"/>
                        <a:pt x="231615" y="588135"/>
                        <a:pt x="223807" y="585006"/>
                      </a:cubicBezTo>
                      <a:cubicBezTo>
                        <a:pt x="222846" y="584645"/>
                        <a:pt x="222005" y="584284"/>
                        <a:pt x="221044" y="583923"/>
                      </a:cubicBezTo>
                      <a:cubicBezTo>
                        <a:pt x="214076" y="581035"/>
                        <a:pt x="207348" y="577906"/>
                        <a:pt x="200621" y="574416"/>
                      </a:cubicBezTo>
                      <a:cubicBezTo>
                        <a:pt x="198939" y="573573"/>
                        <a:pt x="197257" y="572731"/>
                        <a:pt x="195576" y="571888"/>
                      </a:cubicBezTo>
                      <a:cubicBezTo>
                        <a:pt x="189569" y="568639"/>
                        <a:pt x="183682" y="565149"/>
                        <a:pt x="177916" y="561418"/>
                      </a:cubicBezTo>
                      <a:cubicBezTo>
                        <a:pt x="175874" y="560095"/>
                        <a:pt x="173711" y="558771"/>
                        <a:pt x="171669" y="557447"/>
                      </a:cubicBezTo>
                      <a:cubicBezTo>
                        <a:pt x="166263" y="553836"/>
                        <a:pt x="160977" y="549745"/>
                        <a:pt x="155692" y="545653"/>
                      </a:cubicBezTo>
                      <a:cubicBezTo>
                        <a:pt x="153169" y="543727"/>
                        <a:pt x="150646" y="541681"/>
                        <a:pt x="148243" y="539636"/>
                      </a:cubicBezTo>
                      <a:cubicBezTo>
                        <a:pt x="143438" y="535544"/>
                        <a:pt x="138753" y="531332"/>
                        <a:pt x="134188" y="526879"/>
                      </a:cubicBezTo>
                      <a:cubicBezTo>
                        <a:pt x="131785" y="524592"/>
                        <a:pt x="129383" y="522185"/>
                        <a:pt x="127100" y="519778"/>
                      </a:cubicBezTo>
                      <a:cubicBezTo>
                        <a:pt x="122655" y="515205"/>
                        <a:pt x="118330" y="510391"/>
                        <a:pt x="114366" y="505577"/>
                      </a:cubicBezTo>
                      <a:cubicBezTo>
                        <a:pt x="112324" y="503170"/>
                        <a:pt x="110402" y="500643"/>
                        <a:pt x="108480" y="498236"/>
                      </a:cubicBezTo>
                      <a:cubicBezTo>
                        <a:pt x="104395" y="492941"/>
                        <a:pt x="100431" y="487646"/>
                        <a:pt x="96707" y="482110"/>
                      </a:cubicBezTo>
                      <a:cubicBezTo>
                        <a:pt x="95385" y="480064"/>
                        <a:pt x="94064" y="478018"/>
                        <a:pt x="92862" y="475972"/>
                      </a:cubicBezTo>
                      <a:cubicBezTo>
                        <a:pt x="89138" y="470075"/>
                        <a:pt x="85534" y="464178"/>
                        <a:pt x="82291" y="458161"/>
                      </a:cubicBezTo>
                      <a:cubicBezTo>
                        <a:pt x="81450" y="456596"/>
                        <a:pt x="80609" y="454911"/>
                        <a:pt x="79888" y="453347"/>
                      </a:cubicBezTo>
                      <a:cubicBezTo>
                        <a:pt x="76404" y="446607"/>
                        <a:pt x="73161" y="439627"/>
                        <a:pt x="70277" y="432647"/>
                      </a:cubicBezTo>
                      <a:cubicBezTo>
                        <a:pt x="69917" y="431805"/>
                        <a:pt x="69557" y="430962"/>
                        <a:pt x="69316" y="430120"/>
                      </a:cubicBezTo>
                      <a:cubicBezTo>
                        <a:pt x="43128" y="364170"/>
                        <a:pt x="43128" y="290036"/>
                        <a:pt x="69316" y="224086"/>
                      </a:cubicBezTo>
                      <a:cubicBezTo>
                        <a:pt x="69677" y="223244"/>
                        <a:pt x="69917" y="222401"/>
                        <a:pt x="70277" y="221559"/>
                      </a:cubicBezTo>
                      <a:cubicBezTo>
                        <a:pt x="72079" y="217106"/>
                        <a:pt x="74362" y="212653"/>
                        <a:pt x="76404" y="208321"/>
                      </a:cubicBezTo>
                      <a:cubicBezTo>
                        <a:pt x="79528" y="201701"/>
                        <a:pt x="82891" y="195323"/>
                        <a:pt x="86375" y="189065"/>
                      </a:cubicBezTo>
                      <a:cubicBezTo>
                        <a:pt x="87456" y="187260"/>
                        <a:pt x="88417" y="185455"/>
                        <a:pt x="89499" y="183770"/>
                      </a:cubicBezTo>
                      <a:cubicBezTo>
                        <a:pt x="93103" y="177752"/>
                        <a:pt x="97067" y="171735"/>
                        <a:pt x="101151" y="165958"/>
                      </a:cubicBezTo>
                      <a:cubicBezTo>
                        <a:pt x="102473" y="164033"/>
                        <a:pt x="103915" y="162228"/>
                        <a:pt x="105236" y="160422"/>
                      </a:cubicBezTo>
                      <a:cubicBezTo>
                        <a:pt x="109441" y="154887"/>
                        <a:pt x="113765" y="149591"/>
                        <a:pt x="118330" y="144296"/>
                      </a:cubicBezTo>
                      <a:cubicBezTo>
                        <a:pt x="120012" y="142491"/>
                        <a:pt x="121574" y="140565"/>
                        <a:pt x="123256" y="138760"/>
                      </a:cubicBezTo>
                      <a:cubicBezTo>
                        <a:pt x="128181" y="133465"/>
                        <a:pt x="133227" y="128290"/>
                        <a:pt x="138633" y="123356"/>
                      </a:cubicBezTo>
                      <a:cubicBezTo>
                        <a:pt x="139834" y="122272"/>
                        <a:pt x="141035" y="121069"/>
                        <a:pt x="142357" y="119986"/>
                      </a:cubicBezTo>
                      <a:cubicBezTo>
                        <a:pt x="147402" y="115533"/>
                        <a:pt x="152568" y="111201"/>
                        <a:pt x="157974" y="107109"/>
                      </a:cubicBezTo>
                      <a:cubicBezTo>
                        <a:pt x="159536" y="105905"/>
                        <a:pt x="161097" y="104702"/>
                        <a:pt x="162659" y="103619"/>
                      </a:cubicBezTo>
                      <a:cubicBezTo>
                        <a:pt x="167825" y="99768"/>
                        <a:pt x="173111" y="96157"/>
                        <a:pt x="178517" y="92788"/>
                      </a:cubicBezTo>
                      <a:cubicBezTo>
                        <a:pt x="180439" y="91584"/>
                        <a:pt x="182361" y="90381"/>
                        <a:pt x="184163" y="89297"/>
                      </a:cubicBezTo>
                      <a:cubicBezTo>
                        <a:pt x="189329" y="86168"/>
                        <a:pt x="194735" y="83160"/>
                        <a:pt x="200141" y="80392"/>
                      </a:cubicBezTo>
                      <a:cubicBezTo>
                        <a:pt x="202423" y="79188"/>
                        <a:pt x="204706" y="78105"/>
                        <a:pt x="206988" y="77022"/>
                      </a:cubicBezTo>
                      <a:cubicBezTo>
                        <a:pt x="212154" y="74495"/>
                        <a:pt x="217440" y="72208"/>
                        <a:pt x="222725" y="70042"/>
                      </a:cubicBezTo>
                      <a:cubicBezTo>
                        <a:pt x="225368" y="68959"/>
                        <a:pt x="228131" y="67876"/>
                        <a:pt x="230774" y="66913"/>
                      </a:cubicBezTo>
                      <a:cubicBezTo>
                        <a:pt x="235820" y="65108"/>
                        <a:pt x="240865" y="63423"/>
                        <a:pt x="246031" y="61738"/>
                      </a:cubicBezTo>
                      <a:cubicBezTo>
                        <a:pt x="249155" y="60775"/>
                        <a:pt x="252278" y="59933"/>
                        <a:pt x="255401" y="59090"/>
                      </a:cubicBezTo>
                      <a:cubicBezTo>
                        <a:pt x="260207" y="57767"/>
                        <a:pt x="265132" y="56683"/>
                        <a:pt x="270058" y="55600"/>
                      </a:cubicBezTo>
                      <a:cubicBezTo>
                        <a:pt x="273662" y="54878"/>
                        <a:pt x="277265" y="54156"/>
                        <a:pt x="280869" y="53555"/>
                      </a:cubicBezTo>
                      <a:cubicBezTo>
                        <a:pt x="285434" y="52832"/>
                        <a:pt x="290000" y="52110"/>
                        <a:pt x="294685" y="51629"/>
                      </a:cubicBezTo>
                      <a:cubicBezTo>
                        <a:pt x="298769" y="51147"/>
                        <a:pt x="302734" y="50786"/>
                        <a:pt x="306818" y="50425"/>
                      </a:cubicBezTo>
                      <a:cubicBezTo>
                        <a:pt x="313305" y="49944"/>
                        <a:pt x="319912" y="49463"/>
                        <a:pt x="326520" y="49463"/>
                      </a:cubicBezTo>
                      <a:cubicBezTo>
                        <a:pt x="334809" y="49463"/>
                        <a:pt x="342978" y="49824"/>
                        <a:pt x="351147" y="50546"/>
                      </a:cubicBezTo>
                      <a:cubicBezTo>
                        <a:pt x="351627" y="50546"/>
                        <a:pt x="352108" y="50546"/>
                        <a:pt x="352589" y="50546"/>
                      </a:cubicBezTo>
                      <a:cubicBezTo>
                        <a:pt x="360637" y="51268"/>
                        <a:pt x="368686" y="52471"/>
                        <a:pt x="376615" y="53916"/>
                      </a:cubicBezTo>
                      <a:cubicBezTo>
                        <a:pt x="377096" y="53916"/>
                        <a:pt x="377576" y="54036"/>
                        <a:pt x="378057" y="54156"/>
                      </a:cubicBezTo>
                      <a:cubicBezTo>
                        <a:pt x="385985" y="55721"/>
                        <a:pt x="393914" y="57526"/>
                        <a:pt x="401723" y="59692"/>
                      </a:cubicBezTo>
                      <a:cubicBezTo>
                        <a:pt x="402083" y="59692"/>
                        <a:pt x="402443" y="59933"/>
                        <a:pt x="402804" y="60053"/>
                      </a:cubicBezTo>
                      <a:cubicBezTo>
                        <a:pt x="410612" y="62340"/>
                        <a:pt x="418301" y="64867"/>
                        <a:pt x="425989" y="67755"/>
                      </a:cubicBezTo>
                      <a:cubicBezTo>
                        <a:pt x="426230" y="67755"/>
                        <a:pt x="426590" y="67996"/>
                        <a:pt x="426830" y="68116"/>
                      </a:cubicBezTo>
                      <a:cubicBezTo>
                        <a:pt x="434519" y="71125"/>
                        <a:pt x="441967" y="74374"/>
                        <a:pt x="449295" y="77985"/>
                      </a:cubicBezTo>
                      <a:cubicBezTo>
                        <a:pt x="449535" y="77985"/>
                        <a:pt x="449655" y="78225"/>
                        <a:pt x="449896" y="78346"/>
                      </a:cubicBezTo>
                      <a:cubicBezTo>
                        <a:pt x="457344" y="82077"/>
                        <a:pt x="464552" y="86048"/>
                        <a:pt x="471760" y="90501"/>
                      </a:cubicBezTo>
                      <a:cubicBezTo>
                        <a:pt x="471760" y="90501"/>
                        <a:pt x="471760" y="90501"/>
                        <a:pt x="471760" y="90501"/>
                      </a:cubicBezTo>
                      <a:cubicBezTo>
                        <a:pt x="486176" y="99407"/>
                        <a:pt x="499871" y="109756"/>
                        <a:pt x="512605" y="121310"/>
                      </a:cubicBezTo>
                      <a:cubicBezTo>
                        <a:pt x="540476" y="146703"/>
                        <a:pt x="562580" y="176910"/>
                        <a:pt x="578197" y="210968"/>
                      </a:cubicBezTo>
                      <a:cubicBezTo>
                        <a:pt x="578197" y="211209"/>
                        <a:pt x="578437" y="211329"/>
                        <a:pt x="578557" y="211570"/>
                      </a:cubicBezTo>
                      <a:cubicBezTo>
                        <a:pt x="593334" y="243823"/>
                        <a:pt x="602103" y="279205"/>
                        <a:pt x="603425" y="316633"/>
                      </a:cubicBezTo>
                      <a:lnTo>
                        <a:pt x="603425" y="326862"/>
                      </a:lnTo>
                      <a:cubicBezTo>
                        <a:pt x="603425" y="400996"/>
                        <a:pt x="574593" y="470797"/>
                        <a:pt x="522215" y="523148"/>
                      </a:cubicBezTo>
                      <a:cubicBezTo>
                        <a:pt x="515488" y="529887"/>
                        <a:pt x="508520" y="536145"/>
                        <a:pt x="501312" y="542042"/>
                      </a:cubicBezTo>
                      <a:cubicBezTo>
                        <a:pt x="501192" y="542163"/>
                        <a:pt x="500952" y="542283"/>
                        <a:pt x="500832" y="5424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C7EEB733-56C3-25DE-306B-467E8905D690}"/>
                    </a:ext>
                  </a:extLst>
                </p:cNvPr>
                <p:cNvSpPr/>
                <p:nvPr/>
              </p:nvSpPr>
              <p:spPr>
                <a:xfrm>
                  <a:off x="8233664" y="2504230"/>
                  <a:ext cx="1703464" cy="1370149"/>
                </a:xfrm>
                <a:custGeom>
                  <a:avLst/>
                  <a:gdLst>
                    <a:gd name="connsiteX0" fmla="*/ 1679210 w 1703464"/>
                    <a:gd name="connsiteY0" fmla="*/ 777441 h 1370149"/>
                    <a:gd name="connsiteX1" fmla="*/ 1685457 w 1703464"/>
                    <a:gd name="connsiteY1" fmla="*/ 775636 h 1370149"/>
                    <a:gd name="connsiteX2" fmla="*/ 1703237 w 1703464"/>
                    <a:gd name="connsiteY2" fmla="*/ 751927 h 1370149"/>
                    <a:gd name="connsiteX3" fmla="*/ 1703237 w 1703464"/>
                    <a:gd name="connsiteY3" fmla="*/ 248155 h 1370149"/>
                    <a:gd name="connsiteX4" fmla="*/ 1455524 w 1703464"/>
                    <a:gd name="connsiteY4" fmla="*/ 0 h 1370149"/>
                    <a:gd name="connsiteX5" fmla="*/ 1219223 w 1703464"/>
                    <a:gd name="connsiteY5" fmla="*/ 173661 h 1370149"/>
                    <a:gd name="connsiteX6" fmla="*/ 1204327 w 1703464"/>
                    <a:gd name="connsiteY6" fmla="*/ 148508 h 1370149"/>
                    <a:gd name="connsiteX7" fmla="*/ 1203366 w 1703464"/>
                    <a:gd name="connsiteY7" fmla="*/ 147064 h 1370149"/>
                    <a:gd name="connsiteX8" fmla="*/ 1195918 w 1703464"/>
                    <a:gd name="connsiteY8" fmla="*/ 136233 h 1370149"/>
                    <a:gd name="connsiteX9" fmla="*/ 1193875 w 1703464"/>
                    <a:gd name="connsiteY9" fmla="*/ 133344 h 1370149"/>
                    <a:gd name="connsiteX10" fmla="*/ 1186547 w 1703464"/>
                    <a:gd name="connsiteY10" fmla="*/ 123837 h 1370149"/>
                    <a:gd name="connsiteX11" fmla="*/ 1183784 w 1703464"/>
                    <a:gd name="connsiteY11" fmla="*/ 120347 h 1370149"/>
                    <a:gd name="connsiteX12" fmla="*/ 1175615 w 1703464"/>
                    <a:gd name="connsiteY12" fmla="*/ 110840 h 1370149"/>
                    <a:gd name="connsiteX13" fmla="*/ 1173333 w 1703464"/>
                    <a:gd name="connsiteY13" fmla="*/ 108192 h 1370149"/>
                    <a:gd name="connsiteX14" fmla="*/ 1130205 w 1703464"/>
                    <a:gd name="connsiteY14" fmla="*/ 68237 h 1370149"/>
                    <a:gd name="connsiteX15" fmla="*/ 1126842 w 1703464"/>
                    <a:gd name="connsiteY15" fmla="*/ 65589 h 1370149"/>
                    <a:gd name="connsiteX16" fmla="*/ 1119514 w 1703464"/>
                    <a:gd name="connsiteY16" fmla="*/ 60294 h 1370149"/>
                    <a:gd name="connsiteX17" fmla="*/ 1114228 w 1703464"/>
                    <a:gd name="connsiteY17" fmla="*/ 56563 h 1370149"/>
                    <a:gd name="connsiteX18" fmla="*/ 1106780 w 1703464"/>
                    <a:gd name="connsiteY18" fmla="*/ 51749 h 1370149"/>
                    <a:gd name="connsiteX19" fmla="*/ 1101494 w 1703464"/>
                    <a:gd name="connsiteY19" fmla="*/ 48259 h 1370149"/>
                    <a:gd name="connsiteX20" fmla="*/ 1093325 w 1703464"/>
                    <a:gd name="connsiteY20" fmla="*/ 43445 h 1370149"/>
                    <a:gd name="connsiteX21" fmla="*/ 1088279 w 1703464"/>
                    <a:gd name="connsiteY21" fmla="*/ 40557 h 1370149"/>
                    <a:gd name="connsiteX22" fmla="*/ 1079389 w 1703464"/>
                    <a:gd name="connsiteY22" fmla="*/ 35863 h 1370149"/>
                    <a:gd name="connsiteX23" fmla="*/ 1074824 w 1703464"/>
                    <a:gd name="connsiteY23" fmla="*/ 33577 h 1370149"/>
                    <a:gd name="connsiteX24" fmla="*/ 1065214 w 1703464"/>
                    <a:gd name="connsiteY24" fmla="*/ 29124 h 1370149"/>
                    <a:gd name="connsiteX25" fmla="*/ 1061129 w 1703464"/>
                    <a:gd name="connsiteY25" fmla="*/ 27198 h 1370149"/>
                    <a:gd name="connsiteX26" fmla="*/ 1050918 w 1703464"/>
                    <a:gd name="connsiteY26" fmla="*/ 22986 h 1370149"/>
                    <a:gd name="connsiteX27" fmla="*/ 1047074 w 1703464"/>
                    <a:gd name="connsiteY27" fmla="*/ 21542 h 1370149"/>
                    <a:gd name="connsiteX28" fmla="*/ 1036382 w 1703464"/>
                    <a:gd name="connsiteY28" fmla="*/ 17691 h 1370149"/>
                    <a:gd name="connsiteX29" fmla="*/ 1032778 w 1703464"/>
                    <a:gd name="connsiteY29" fmla="*/ 16488 h 1370149"/>
                    <a:gd name="connsiteX30" fmla="*/ 1021726 w 1703464"/>
                    <a:gd name="connsiteY30" fmla="*/ 13118 h 1370149"/>
                    <a:gd name="connsiteX31" fmla="*/ 1018122 w 1703464"/>
                    <a:gd name="connsiteY31" fmla="*/ 12155 h 1370149"/>
                    <a:gd name="connsiteX32" fmla="*/ 1006949 w 1703464"/>
                    <a:gd name="connsiteY32" fmla="*/ 9267 h 1370149"/>
                    <a:gd name="connsiteX33" fmla="*/ 1003105 w 1703464"/>
                    <a:gd name="connsiteY33" fmla="*/ 8424 h 1370149"/>
                    <a:gd name="connsiteX34" fmla="*/ 992053 w 1703464"/>
                    <a:gd name="connsiteY34" fmla="*/ 6138 h 1370149"/>
                    <a:gd name="connsiteX35" fmla="*/ 987848 w 1703464"/>
                    <a:gd name="connsiteY35" fmla="*/ 5416 h 1370149"/>
                    <a:gd name="connsiteX36" fmla="*/ 977037 w 1703464"/>
                    <a:gd name="connsiteY36" fmla="*/ 3610 h 1370149"/>
                    <a:gd name="connsiteX37" fmla="*/ 971991 w 1703464"/>
                    <a:gd name="connsiteY37" fmla="*/ 3009 h 1370149"/>
                    <a:gd name="connsiteX38" fmla="*/ 961780 w 1703464"/>
                    <a:gd name="connsiteY38" fmla="*/ 1805 h 1370149"/>
                    <a:gd name="connsiteX39" fmla="*/ 955172 w 1703464"/>
                    <a:gd name="connsiteY39" fmla="*/ 1324 h 1370149"/>
                    <a:gd name="connsiteX40" fmla="*/ 946403 w 1703464"/>
                    <a:gd name="connsiteY40" fmla="*/ 722 h 1370149"/>
                    <a:gd name="connsiteX41" fmla="*/ 933428 w 1703464"/>
                    <a:gd name="connsiteY41" fmla="*/ 361 h 1370149"/>
                    <a:gd name="connsiteX42" fmla="*/ 930785 w 1703464"/>
                    <a:gd name="connsiteY42" fmla="*/ 361 h 1370149"/>
                    <a:gd name="connsiteX43" fmla="*/ 930545 w 1703464"/>
                    <a:gd name="connsiteY43" fmla="*/ 361 h 1370149"/>
                    <a:gd name="connsiteX44" fmla="*/ 927902 w 1703464"/>
                    <a:gd name="connsiteY44" fmla="*/ 361 h 1370149"/>
                    <a:gd name="connsiteX45" fmla="*/ 915048 w 1703464"/>
                    <a:gd name="connsiteY45" fmla="*/ 722 h 1370149"/>
                    <a:gd name="connsiteX46" fmla="*/ 914928 w 1703464"/>
                    <a:gd name="connsiteY46" fmla="*/ 722 h 1370149"/>
                    <a:gd name="connsiteX47" fmla="*/ 914448 w 1703464"/>
                    <a:gd name="connsiteY47" fmla="*/ 722 h 1370149"/>
                    <a:gd name="connsiteX48" fmla="*/ 908441 w 1703464"/>
                    <a:gd name="connsiteY48" fmla="*/ 1203 h 1370149"/>
                    <a:gd name="connsiteX49" fmla="*/ 898590 w 1703464"/>
                    <a:gd name="connsiteY49" fmla="*/ 1926 h 1370149"/>
                    <a:gd name="connsiteX50" fmla="*/ 891382 w 1703464"/>
                    <a:gd name="connsiteY50" fmla="*/ 2768 h 1370149"/>
                    <a:gd name="connsiteX51" fmla="*/ 882853 w 1703464"/>
                    <a:gd name="connsiteY51" fmla="*/ 3851 h 1370149"/>
                    <a:gd name="connsiteX52" fmla="*/ 875525 w 1703464"/>
                    <a:gd name="connsiteY52" fmla="*/ 5055 h 1370149"/>
                    <a:gd name="connsiteX53" fmla="*/ 867236 w 1703464"/>
                    <a:gd name="connsiteY53" fmla="*/ 6499 h 1370149"/>
                    <a:gd name="connsiteX54" fmla="*/ 860268 w 1703464"/>
                    <a:gd name="connsiteY54" fmla="*/ 7943 h 1370149"/>
                    <a:gd name="connsiteX55" fmla="*/ 851738 w 1703464"/>
                    <a:gd name="connsiteY55" fmla="*/ 9868 h 1370149"/>
                    <a:gd name="connsiteX56" fmla="*/ 845371 w 1703464"/>
                    <a:gd name="connsiteY56" fmla="*/ 11553 h 1370149"/>
                    <a:gd name="connsiteX57" fmla="*/ 836121 w 1703464"/>
                    <a:gd name="connsiteY57" fmla="*/ 14201 h 1370149"/>
                    <a:gd name="connsiteX58" fmla="*/ 830835 w 1703464"/>
                    <a:gd name="connsiteY58" fmla="*/ 15886 h 1370149"/>
                    <a:gd name="connsiteX59" fmla="*/ 820624 w 1703464"/>
                    <a:gd name="connsiteY59" fmla="*/ 19376 h 1370149"/>
                    <a:gd name="connsiteX60" fmla="*/ 816660 w 1703464"/>
                    <a:gd name="connsiteY60" fmla="*/ 20820 h 1370149"/>
                    <a:gd name="connsiteX61" fmla="*/ 804887 w 1703464"/>
                    <a:gd name="connsiteY61" fmla="*/ 25514 h 1370149"/>
                    <a:gd name="connsiteX62" fmla="*/ 802724 w 1703464"/>
                    <a:gd name="connsiteY62" fmla="*/ 26476 h 1370149"/>
                    <a:gd name="connsiteX63" fmla="*/ 699531 w 1703464"/>
                    <a:gd name="connsiteY63" fmla="*/ 96157 h 1370149"/>
                    <a:gd name="connsiteX64" fmla="*/ 605587 w 1703464"/>
                    <a:gd name="connsiteY64" fmla="*/ 293646 h 1370149"/>
                    <a:gd name="connsiteX65" fmla="*/ 605587 w 1703464"/>
                    <a:gd name="connsiteY65" fmla="*/ 294128 h 1370149"/>
                    <a:gd name="connsiteX66" fmla="*/ 604506 w 1703464"/>
                    <a:gd name="connsiteY66" fmla="*/ 308329 h 1370149"/>
                    <a:gd name="connsiteX67" fmla="*/ 604266 w 1703464"/>
                    <a:gd name="connsiteY67" fmla="*/ 310856 h 1370149"/>
                    <a:gd name="connsiteX68" fmla="*/ 603785 w 1703464"/>
                    <a:gd name="connsiteY68" fmla="*/ 327464 h 1370149"/>
                    <a:gd name="connsiteX69" fmla="*/ 326640 w 1703464"/>
                    <a:gd name="connsiteY69" fmla="*/ 605104 h 1370149"/>
                    <a:gd name="connsiteX70" fmla="*/ 49495 w 1703464"/>
                    <a:gd name="connsiteY70" fmla="*/ 327464 h 1370149"/>
                    <a:gd name="connsiteX71" fmla="*/ 326640 w 1703464"/>
                    <a:gd name="connsiteY71" fmla="*/ 49824 h 1370149"/>
                    <a:gd name="connsiteX72" fmla="*/ 512965 w 1703464"/>
                    <a:gd name="connsiteY72" fmla="*/ 121911 h 1370149"/>
                    <a:gd name="connsiteX73" fmla="*/ 547924 w 1703464"/>
                    <a:gd name="connsiteY73" fmla="*/ 120227 h 1370149"/>
                    <a:gd name="connsiteX74" fmla="*/ 546242 w 1703464"/>
                    <a:gd name="connsiteY74" fmla="*/ 85206 h 1370149"/>
                    <a:gd name="connsiteX75" fmla="*/ 326640 w 1703464"/>
                    <a:gd name="connsiteY75" fmla="*/ 241 h 1370149"/>
                    <a:gd name="connsiteX76" fmla="*/ 0 w 1703464"/>
                    <a:gd name="connsiteY76" fmla="*/ 327464 h 1370149"/>
                    <a:gd name="connsiteX77" fmla="*/ 326640 w 1703464"/>
                    <a:gd name="connsiteY77" fmla="*/ 654687 h 1370149"/>
                    <a:gd name="connsiteX78" fmla="*/ 628412 w 1703464"/>
                    <a:gd name="connsiteY78" fmla="*/ 452504 h 1370149"/>
                    <a:gd name="connsiteX79" fmla="*/ 699531 w 1703464"/>
                    <a:gd name="connsiteY79" fmla="*/ 558771 h 1370149"/>
                    <a:gd name="connsiteX80" fmla="*/ 896668 w 1703464"/>
                    <a:gd name="connsiteY80" fmla="*/ 652882 h 1370149"/>
                    <a:gd name="connsiteX81" fmla="*/ 897269 w 1703464"/>
                    <a:gd name="connsiteY81" fmla="*/ 652882 h 1370149"/>
                    <a:gd name="connsiteX82" fmla="*/ 911324 w 1703464"/>
                    <a:gd name="connsiteY82" fmla="*/ 653965 h 1370149"/>
                    <a:gd name="connsiteX83" fmla="*/ 913847 w 1703464"/>
                    <a:gd name="connsiteY83" fmla="*/ 654206 h 1370149"/>
                    <a:gd name="connsiteX84" fmla="*/ 930425 w 1703464"/>
                    <a:gd name="connsiteY84" fmla="*/ 654687 h 1370149"/>
                    <a:gd name="connsiteX85" fmla="*/ 930665 w 1703464"/>
                    <a:gd name="connsiteY85" fmla="*/ 654687 h 1370149"/>
                    <a:gd name="connsiteX86" fmla="*/ 930665 w 1703464"/>
                    <a:gd name="connsiteY86" fmla="*/ 654687 h 1370149"/>
                    <a:gd name="connsiteX87" fmla="*/ 936912 w 1703464"/>
                    <a:gd name="connsiteY87" fmla="*/ 654567 h 1370149"/>
                    <a:gd name="connsiteX88" fmla="*/ 947003 w 1703464"/>
                    <a:gd name="connsiteY88" fmla="*/ 654326 h 1370149"/>
                    <a:gd name="connsiteX89" fmla="*/ 956133 w 1703464"/>
                    <a:gd name="connsiteY89" fmla="*/ 653604 h 1370149"/>
                    <a:gd name="connsiteX90" fmla="*/ 963341 w 1703464"/>
                    <a:gd name="connsiteY90" fmla="*/ 653002 h 1370149"/>
                    <a:gd name="connsiteX91" fmla="*/ 971270 w 1703464"/>
                    <a:gd name="connsiteY91" fmla="*/ 652039 h 1370149"/>
                    <a:gd name="connsiteX92" fmla="*/ 979679 w 1703464"/>
                    <a:gd name="connsiteY92" fmla="*/ 650956 h 1370149"/>
                    <a:gd name="connsiteX93" fmla="*/ 985686 w 1703464"/>
                    <a:gd name="connsiteY93" fmla="*/ 649873 h 1370149"/>
                    <a:gd name="connsiteX94" fmla="*/ 995897 w 1703464"/>
                    <a:gd name="connsiteY94" fmla="*/ 648068 h 1370149"/>
                    <a:gd name="connsiteX95" fmla="*/ 999862 w 1703464"/>
                    <a:gd name="connsiteY95" fmla="*/ 647226 h 1370149"/>
                    <a:gd name="connsiteX96" fmla="*/ 1011995 w 1703464"/>
                    <a:gd name="connsiteY96" fmla="*/ 644458 h 1370149"/>
                    <a:gd name="connsiteX97" fmla="*/ 1013797 w 1703464"/>
                    <a:gd name="connsiteY97" fmla="*/ 643976 h 1370149"/>
                    <a:gd name="connsiteX98" fmla="*/ 1125760 w 1703464"/>
                    <a:gd name="connsiteY98" fmla="*/ 589820 h 1370149"/>
                    <a:gd name="connsiteX99" fmla="*/ 1129244 w 1703464"/>
                    <a:gd name="connsiteY99" fmla="*/ 587052 h 1370149"/>
                    <a:gd name="connsiteX100" fmla="*/ 1137774 w 1703464"/>
                    <a:gd name="connsiteY100" fmla="*/ 580313 h 1370149"/>
                    <a:gd name="connsiteX101" fmla="*/ 1193034 w 1703464"/>
                    <a:gd name="connsiteY101" fmla="*/ 522185 h 1370149"/>
                    <a:gd name="connsiteX102" fmla="*/ 1193635 w 1703464"/>
                    <a:gd name="connsiteY102" fmla="*/ 521343 h 1370149"/>
                    <a:gd name="connsiteX103" fmla="*/ 1202164 w 1703464"/>
                    <a:gd name="connsiteY103" fmla="*/ 509188 h 1370149"/>
                    <a:gd name="connsiteX104" fmla="*/ 1203726 w 1703464"/>
                    <a:gd name="connsiteY104" fmla="*/ 506660 h 1370149"/>
                    <a:gd name="connsiteX105" fmla="*/ 1210694 w 1703464"/>
                    <a:gd name="connsiteY105" fmla="*/ 495709 h 1370149"/>
                    <a:gd name="connsiteX106" fmla="*/ 1212256 w 1703464"/>
                    <a:gd name="connsiteY106" fmla="*/ 493061 h 1370149"/>
                    <a:gd name="connsiteX107" fmla="*/ 1218623 w 1703464"/>
                    <a:gd name="connsiteY107" fmla="*/ 481749 h 1370149"/>
                    <a:gd name="connsiteX108" fmla="*/ 1219584 w 1703464"/>
                    <a:gd name="connsiteY108" fmla="*/ 479943 h 1370149"/>
                    <a:gd name="connsiteX109" fmla="*/ 1257065 w 1703464"/>
                    <a:gd name="connsiteY109" fmla="*/ 340341 h 1370149"/>
                    <a:gd name="connsiteX110" fmla="*/ 1257065 w 1703464"/>
                    <a:gd name="connsiteY110" fmla="*/ 339619 h 1370149"/>
                    <a:gd name="connsiteX111" fmla="*/ 1257065 w 1703464"/>
                    <a:gd name="connsiteY111" fmla="*/ 337573 h 1370149"/>
                    <a:gd name="connsiteX112" fmla="*/ 1257305 w 1703464"/>
                    <a:gd name="connsiteY112" fmla="*/ 327344 h 1370149"/>
                    <a:gd name="connsiteX113" fmla="*/ 1257065 w 1703464"/>
                    <a:gd name="connsiteY113" fmla="*/ 317114 h 1370149"/>
                    <a:gd name="connsiteX114" fmla="*/ 1257065 w 1703464"/>
                    <a:gd name="connsiteY114" fmla="*/ 248396 h 1370149"/>
                    <a:gd name="connsiteX115" fmla="*/ 1455403 w 1703464"/>
                    <a:gd name="connsiteY115" fmla="*/ 49703 h 1370149"/>
                    <a:gd name="connsiteX116" fmla="*/ 1653742 w 1703464"/>
                    <a:gd name="connsiteY116" fmla="*/ 248396 h 1370149"/>
                    <a:gd name="connsiteX117" fmla="*/ 1653742 w 1703464"/>
                    <a:gd name="connsiteY117" fmla="*/ 734116 h 1370149"/>
                    <a:gd name="connsiteX118" fmla="*/ 1459969 w 1703464"/>
                    <a:gd name="connsiteY118" fmla="*/ 917765 h 1370149"/>
                    <a:gd name="connsiteX119" fmla="*/ 1158196 w 1703464"/>
                    <a:gd name="connsiteY119" fmla="*/ 715703 h 1370149"/>
                    <a:gd name="connsiteX120" fmla="*/ 1133449 w 1703464"/>
                    <a:gd name="connsiteY120" fmla="*/ 740494 h 1370149"/>
                    <a:gd name="connsiteX121" fmla="*/ 1158196 w 1703464"/>
                    <a:gd name="connsiteY121" fmla="*/ 765286 h 1370149"/>
                    <a:gd name="connsiteX122" fmla="*/ 1435341 w 1703464"/>
                    <a:gd name="connsiteY122" fmla="*/ 1042926 h 1370149"/>
                    <a:gd name="connsiteX123" fmla="*/ 1158196 w 1703464"/>
                    <a:gd name="connsiteY123" fmla="*/ 1320566 h 1370149"/>
                    <a:gd name="connsiteX124" fmla="*/ 856904 w 1703464"/>
                    <a:gd name="connsiteY124" fmla="*/ 1320566 h 1370149"/>
                    <a:gd name="connsiteX125" fmla="*/ 856544 w 1703464"/>
                    <a:gd name="connsiteY125" fmla="*/ 1320566 h 1370149"/>
                    <a:gd name="connsiteX126" fmla="*/ 856183 w 1703464"/>
                    <a:gd name="connsiteY126" fmla="*/ 1320566 h 1370149"/>
                    <a:gd name="connsiteX127" fmla="*/ 579038 w 1703464"/>
                    <a:gd name="connsiteY127" fmla="*/ 1042926 h 1370149"/>
                    <a:gd name="connsiteX128" fmla="*/ 856183 w 1703464"/>
                    <a:gd name="connsiteY128" fmla="*/ 765286 h 1370149"/>
                    <a:gd name="connsiteX129" fmla="*/ 1132248 w 1703464"/>
                    <a:gd name="connsiteY129" fmla="*/ 1018135 h 1370149"/>
                    <a:gd name="connsiteX130" fmla="*/ 856183 w 1703464"/>
                    <a:gd name="connsiteY130" fmla="*/ 1018135 h 1370149"/>
                    <a:gd name="connsiteX131" fmla="*/ 831436 w 1703464"/>
                    <a:gd name="connsiteY131" fmla="*/ 1042926 h 1370149"/>
                    <a:gd name="connsiteX132" fmla="*/ 856183 w 1703464"/>
                    <a:gd name="connsiteY132" fmla="*/ 1067718 h 1370149"/>
                    <a:gd name="connsiteX133" fmla="*/ 1158076 w 1703464"/>
                    <a:gd name="connsiteY133" fmla="*/ 1067718 h 1370149"/>
                    <a:gd name="connsiteX134" fmla="*/ 1182823 w 1703464"/>
                    <a:gd name="connsiteY134" fmla="*/ 1042926 h 1370149"/>
                    <a:gd name="connsiteX135" fmla="*/ 856183 w 1703464"/>
                    <a:gd name="connsiteY135" fmla="*/ 715703 h 1370149"/>
                    <a:gd name="connsiteX136" fmla="*/ 529543 w 1703464"/>
                    <a:gd name="connsiteY136" fmla="*/ 1042926 h 1370149"/>
                    <a:gd name="connsiteX137" fmla="*/ 529543 w 1703464"/>
                    <a:gd name="connsiteY137" fmla="*/ 1285064 h 1370149"/>
                    <a:gd name="connsiteX138" fmla="*/ 512485 w 1703464"/>
                    <a:gd name="connsiteY138" fmla="*/ 1302153 h 1370149"/>
                    <a:gd name="connsiteX139" fmla="*/ 495426 w 1703464"/>
                    <a:gd name="connsiteY139" fmla="*/ 1285064 h 1370149"/>
                    <a:gd name="connsiteX140" fmla="*/ 495426 w 1703464"/>
                    <a:gd name="connsiteY140" fmla="*/ 963858 h 1370149"/>
                    <a:gd name="connsiteX141" fmla="*/ 247713 w 1703464"/>
                    <a:gd name="connsiteY141" fmla="*/ 715703 h 1370149"/>
                    <a:gd name="connsiteX142" fmla="*/ 0 w 1703464"/>
                    <a:gd name="connsiteY142" fmla="*/ 963858 h 1370149"/>
                    <a:gd name="connsiteX143" fmla="*/ 0 w 1703464"/>
                    <a:gd name="connsiteY143" fmla="*/ 1251006 h 1370149"/>
                    <a:gd name="connsiteX144" fmla="*/ 24747 w 1703464"/>
                    <a:gd name="connsiteY144" fmla="*/ 1275797 h 1370149"/>
                    <a:gd name="connsiteX145" fmla="*/ 49495 w 1703464"/>
                    <a:gd name="connsiteY145" fmla="*/ 1251006 h 1370149"/>
                    <a:gd name="connsiteX146" fmla="*/ 49495 w 1703464"/>
                    <a:gd name="connsiteY146" fmla="*/ 963858 h 1370149"/>
                    <a:gd name="connsiteX147" fmla="*/ 247833 w 1703464"/>
                    <a:gd name="connsiteY147" fmla="*/ 765165 h 1370149"/>
                    <a:gd name="connsiteX148" fmla="*/ 446172 w 1703464"/>
                    <a:gd name="connsiteY148" fmla="*/ 963858 h 1370149"/>
                    <a:gd name="connsiteX149" fmla="*/ 446172 w 1703464"/>
                    <a:gd name="connsiteY149" fmla="*/ 1285064 h 1370149"/>
                    <a:gd name="connsiteX150" fmla="*/ 512725 w 1703464"/>
                    <a:gd name="connsiteY150" fmla="*/ 1351736 h 1370149"/>
                    <a:gd name="connsiteX151" fmla="*/ 579278 w 1703464"/>
                    <a:gd name="connsiteY151" fmla="*/ 1285064 h 1370149"/>
                    <a:gd name="connsiteX152" fmla="*/ 579278 w 1703464"/>
                    <a:gd name="connsiteY152" fmla="*/ 1215744 h 1370149"/>
                    <a:gd name="connsiteX153" fmla="*/ 856424 w 1703464"/>
                    <a:gd name="connsiteY153" fmla="*/ 1370149 h 1370149"/>
                    <a:gd name="connsiteX154" fmla="*/ 856784 w 1703464"/>
                    <a:gd name="connsiteY154" fmla="*/ 1370149 h 1370149"/>
                    <a:gd name="connsiteX155" fmla="*/ 857144 w 1703464"/>
                    <a:gd name="connsiteY155" fmla="*/ 1370149 h 1370149"/>
                    <a:gd name="connsiteX156" fmla="*/ 1158436 w 1703464"/>
                    <a:gd name="connsiteY156" fmla="*/ 1370149 h 1370149"/>
                    <a:gd name="connsiteX157" fmla="*/ 1457926 w 1703464"/>
                    <a:gd name="connsiteY157" fmla="*/ 1173503 h 1370149"/>
                    <a:gd name="connsiteX158" fmla="*/ 1671882 w 1703464"/>
                    <a:gd name="connsiteY158" fmla="*/ 1369187 h 1370149"/>
                    <a:gd name="connsiteX159" fmla="*/ 1678730 w 1703464"/>
                    <a:gd name="connsiteY159" fmla="*/ 1370149 h 1370149"/>
                    <a:gd name="connsiteX160" fmla="*/ 1702516 w 1703464"/>
                    <a:gd name="connsiteY160" fmla="*/ 1352218 h 1370149"/>
                    <a:gd name="connsiteX161" fmla="*/ 1685577 w 1703464"/>
                    <a:gd name="connsiteY161" fmla="*/ 1321529 h 1370149"/>
                    <a:gd name="connsiteX162" fmla="*/ 1485437 w 1703464"/>
                    <a:gd name="connsiteY162" fmla="*/ 1067958 h 1370149"/>
                    <a:gd name="connsiteX163" fmla="*/ 1485076 w 1703464"/>
                    <a:gd name="connsiteY163" fmla="*/ 1042806 h 1370149"/>
                    <a:gd name="connsiteX164" fmla="*/ 1679450 w 1703464"/>
                    <a:gd name="connsiteY164" fmla="*/ 777682 h 1370149"/>
                    <a:gd name="connsiteX165" fmla="*/ 1105938 w 1703464"/>
                    <a:gd name="connsiteY165" fmla="*/ 542042 h 1370149"/>
                    <a:gd name="connsiteX166" fmla="*/ 1084915 w 1703464"/>
                    <a:gd name="connsiteY166" fmla="*/ 557687 h 1370149"/>
                    <a:gd name="connsiteX167" fmla="*/ 1082513 w 1703464"/>
                    <a:gd name="connsiteY167" fmla="*/ 559252 h 1370149"/>
                    <a:gd name="connsiteX168" fmla="*/ 1062090 w 1703464"/>
                    <a:gd name="connsiteY168" fmla="*/ 571527 h 1370149"/>
                    <a:gd name="connsiteX169" fmla="*/ 1058486 w 1703464"/>
                    <a:gd name="connsiteY169" fmla="*/ 573453 h 1370149"/>
                    <a:gd name="connsiteX170" fmla="*/ 1037823 w 1703464"/>
                    <a:gd name="connsiteY170" fmla="*/ 583201 h 1370149"/>
                    <a:gd name="connsiteX171" fmla="*/ 1033979 w 1703464"/>
                    <a:gd name="connsiteY171" fmla="*/ 584766 h 1370149"/>
                    <a:gd name="connsiteX172" fmla="*/ 1012235 w 1703464"/>
                    <a:gd name="connsiteY172" fmla="*/ 592588 h 1370149"/>
                    <a:gd name="connsiteX173" fmla="*/ 1009112 w 1703464"/>
                    <a:gd name="connsiteY173" fmla="*/ 593431 h 1370149"/>
                    <a:gd name="connsiteX174" fmla="*/ 985446 w 1703464"/>
                    <a:gd name="connsiteY174" fmla="*/ 599327 h 1370149"/>
                    <a:gd name="connsiteX175" fmla="*/ 983644 w 1703464"/>
                    <a:gd name="connsiteY175" fmla="*/ 599689 h 1370149"/>
                    <a:gd name="connsiteX176" fmla="*/ 958176 w 1703464"/>
                    <a:gd name="connsiteY176" fmla="*/ 603419 h 1370149"/>
                    <a:gd name="connsiteX177" fmla="*/ 957455 w 1703464"/>
                    <a:gd name="connsiteY177" fmla="*/ 603419 h 1370149"/>
                    <a:gd name="connsiteX178" fmla="*/ 930425 w 1703464"/>
                    <a:gd name="connsiteY178" fmla="*/ 604743 h 1370149"/>
                    <a:gd name="connsiteX179" fmla="*/ 904116 w 1703464"/>
                    <a:gd name="connsiteY179" fmla="*/ 603419 h 1370149"/>
                    <a:gd name="connsiteX180" fmla="*/ 902434 w 1703464"/>
                    <a:gd name="connsiteY180" fmla="*/ 603299 h 1370149"/>
                    <a:gd name="connsiteX181" fmla="*/ 878648 w 1703464"/>
                    <a:gd name="connsiteY181" fmla="*/ 599809 h 1370149"/>
                    <a:gd name="connsiteX182" fmla="*/ 874684 w 1703464"/>
                    <a:gd name="connsiteY182" fmla="*/ 599087 h 1370149"/>
                    <a:gd name="connsiteX183" fmla="*/ 853781 w 1703464"/>
                    <a:gd name="connsiteY183" fmla="*/ 593912 h 1370149"/>
                    <a:gd name="connsiteX184" fmla="*/ 846332 w 1703464"/>
                    <a:gd name="connsiteY184" fmla="*/ 591746 h 1370149"/>
                    <a:gd name="connsiteX185" fmla="*/ 829514 w 1703464"/>
                    <a:gd name="connsiteY185" fmla="*/ 585728 h 1370149"/>
                    <a:gd name="connsiteX186" fmla="*/ 819062 w 1703464"/>
                    <a:gd name="connsiteY186" fmla="*/ 581396 h 1370149"/>
                    <a:gd name="connsiteX187" fmla="*/ 805608 w 1703464"/>
                    <a:gd name="connsiteY187" fmla="*/ 575017 h 1370149"/>
                    <a:gd name="connsiteX188" fmla="*/ 794075 w 1703464"/>
                    <a:gd name="connsiteY188" fmla="*/ 568880 h 1370149"/>
                    <a:gd name="connsiteX189" fmla="*/ 782182 w 1703464"/>
                    <a:gd name="connsiteY189" fmla="*/ 561779 h 1370149"/>
                    <a:gd name="connsiteX190" fmla="*/ 771490 w 1703464"/>
                    <a:gd name="connsiteY190" fmla="*/ 554679 h 1370149"/>
                    <a:gd name="connsiteX191" fmla="*/ 759357 w 1703464"/>
                    <a:gd name="connsiteY191" fmla="*/ 545653 h 1370149"/>
                    <a:gd name="connsiteX192" fmla="*/ 750587 w 1703464"/>
                    <a:gd name="connsiteY192" fmla="*/ 538432 h 1370149"/>
                    <a:gd name="connsiteX193" fmla="*/ 737973 w 1703464"/>
                    <a:gd name="connsiteY193" fmla="*/ 526999 h 1370149"/>
                    <a:gd name="connsiteX194" fmla="*/ 730645 w 1703464"/>
                    <a:gd name="connsiteY194" fmla="*/ 519658 h 1370149"/>
                    <a:gd name="connsiteX195" fmla="*/ 719232 w 1703464"/>
                    <a:gd name="connsiteY195" fmla="*/ 507021 h 1370149"/>
                    <a:gd name="connsiteX196" fmla="*/ 712024 w 1703464"/>
                    <a:gd name="connsiteY196" fmla="*/ 498116 h 1370149"/>
                    <a:gd name="connsiteX197" fmla="*/ 703135 w 1703464"/>
                    <a:gd name="connsiteY197" fmla="*/ 486201 h 1370149"/>
                    <a:gd name="connsiteX198" fmla="*/ 695927 w 1703464"/>
                    <a:gd name="connsiteY198" fmla="*/ 475370 h 1370149"/>
                    <a:gd name="connsiteX199" fmla="*/ 688959 w 1703464"/>
                    <a:gd name="connsiteY199" fmla="*/ 463697 h 1370149"/>
                    <a:gd name="connsiteX200" fmla="*/ 682712 w 1703464"/>
                    <a:gd name="connsiteY200" fmla="*/ 452023 h 1370149"/>
                    <a:gd name="connsiteX201" fmla="*/ 676465 w 1703464"/>
                    <a:gd name="connsiteY201" fmla="*/ 438785 h 1370149"/>
                    <a:gd name="connsiteX202" fmla="*/ 672020 w 1703464"/>
                    <a:gd name="connsiteY202" fmla="*/ 428074 h 1370149"/>
                    <a:gd name="connsiteX203" fmla="*/ 666014 w 1703464"/>
                    <a:gd name="connsiteY203" fmla="*/ 411346 h 1370149"/>
                    <a:gd name="connsiteX204" fmla="*/ 663731 w 1703464"/>
                    <a:gd name="connsiteY204" fmla="*/ 403764 h 1370149"/>
                    <a:gd name="connsiteX205" fmla="*/ 658566 w 1703464"/>
                    <a:gd name="connsiteY205" fmla="*/ 382944 h 1370149"/>
                    <a:gd name="connsiteX206" fmla="*/ 657845 w 1703464"/>
                    <a:gd name="connsiteY206" fmla="*/ 378972 h 1370149"/>
                    <a:gd name="connsiteX207" fmla="*/ 654361 w 1703464"/>
                    <a:gd name="connsiteY207" fmla="*/ 355264 h 1370149"/>
                    <a:gd name="connsiteX208" fmla="*/ 654241 w 1703464"/>
                    <a:gd name="connsiteY208" fmla="*/ 353579 h 1370149"/>
                    <a:gd name="connsiteX209" fmla="*/ 652919 w 1703464"/>
                    <a:gd name="connsiteY209" fmla="*/ 327223 h 1370149"/>
                    <a:gd name="connsiteX210" fmla="*/ 654241 w 1703464"/>
                    <a:gd name="connsiteY210" fmla="*/ 300867 h 1370149"/>
                    <a:gd name="connsiteX211" fmla="*/ 654361 w 1703464"/>
                    <a:gd name="connsiteY211" fmla="*/ 299182 h 1370149"/>
                    <a:gd name="connsiteX212" fmla="*/ 657845 w 1703464"/>
                    <a:gd name="connsiteY212" fmla="*/ 275354 h 1370149"/>
                    <a:gd name="connsiteX213" fmla="*/ 658566 w 1703464"/>
                    <a:gd name="connsiteY213" fmla="*/ 271382 h 1370149"/>
                    <a:gd name="connsiteX214" fmla="*/ 663731 w 1703464"/>
                    <a:gd name="connsiteY214" fmla="*/ 250562 h 1370149"/>
                    <a:gd name="connsiteX215" fmla="*/ 665894 w 1703464"/>
                    <a:gd name="connsiteY215" fmla="*/ 243101 h 1370149"/>
                    <a:gd name="connsiteX216" fmla="*/ 671900 w 1703464"/>
                    <a:gd name="connsiteY216" fmla="*/ 226252 h 1370149"/>
                    <a:gd name="connsiteX217" fmla="*/ 676225 w 1703464"/>
                    <a:gd name="connsiteY217" fmla="*/ 215782 h 1370149"/>
                    <a:gd name="connsiteX218" fmla="*/ 678387 w 1703464"/>
                    <a:gd name="connsiteY218" fmla="*/ 211209 h 1370149"/>
                    <a:gd name="connsiteX219" fmla="*/ 690761 w 1703464"/>
                    <a:gd name="connsiteY219" fmla="*/ 187380 h 1370149"/>
                    <a:gd name="connsiteX220" fmla="*/ 691962 w 1703464"/>
                    <a:gd name="connsiteY220" fmla="*/ 185334 h 1370149"/>
                    <a:gd name="connsiteX221" fmla="*/ 705297 w 1703464"/>
                    <a:gd name="connsiteY221" fmla="*/ 164996 h 1370149"/>
                    <a:gd name="connsiteX222" fmla="*/ 708180 w 1703464"/>
                    <a:gd name="connsiteY222" fmla="*/ 161024 h 1370149"/>
                    <a:gd name="connsiteX223" fmla="*/ 722116 w 1703464"/>
                    <a:gd name="connsiteY223" fmla="*/ 143815 h 1370149"/>
                    <a:gd name="connsiteX224" fmla="*/ 726320 w 1703464"/>
                    <a:gd name="connsiteY224" fmla="*/ 139121 h 1370149"/>
                    <a:gd name="connsiteX225" fmla="*/ 741937 w 1703464"/>
                    <a:gd name="connsiteY225" fmla="*/ 123356 h 1370149"/>
                    <a:gd name="connsiteX226" fmla="*/ 745662 w 1703464"/>
                    <a:gd name="connsiteY226" fmla="*/ 119986 h 1370149"/>
                    <a:gd name="connsiteX227" fmla="*/ 761279 w 1703464"/>
                    <a:gd name="connsiteY227" fmla="*/ 107109 h 1370149"/>
                    <a:gd name="connsiteX228" fmla="*/ 765964 w 1703464"/>
                    <a:gd name="connsiteY228" fmla="*/ 103619 h 1370149"/>
                    <a:gd name="connsiteX229" fmla="*/ 781821 w 1703464"/>
                    <a:gd name="connsiteY229" fmla="*/ 92787 h 1370149"/>
                    <a:gd name="connsiteX230" fmla="*/ 787588 w 1703464"/>
                    <a:gd name="connsiteY230" fmla="*/ 89297 h 1370149"/>
                    <a:gd name="connsiteX231" fmla="*/ 803565 w 1703464"/>
                    <a:gd name="connsiteY231" fmla="*/ 80392 h 1370149"/>
                    <a:gd name="connsiteX232" fmla="*/ 810413 w 1703464"/>
                    <a:gd name="connsiteY232" fmla="*/ 77022 h 1370149"/>
                    <a:gd name="connsiteX233" fmla="*/ 826150 w 1703464"/>
                    <a:gd name="connsiteY233" fmla="*/ 70042 h 1370149"/>
                    <a:gd name="connsiteX234" fmla="*/ 834199 w 1703464"/>
                    <a:gd name="connsiteY234" fmla="*/ 66913 h 1370149"/>
                    <a:gd name="connsiteX235" fmla="*/ 849456 w 1703464"/>
                    <a:gd name="connsiteY235" fmla="*/ 61738 h 1370149"/>
                    <a:gd name="connsiteX236" fmla="*/ 858946 w 1703464"/>
                    <a:gd name="connsiteY236" fmla="*/ 58970 h 1370149"/>
                    <a:gd name="connsiteX237" fmla="*/ 873603 w 1703464"/>
                    <a:gd name="connsiteY237" fmla="*/ 55480 h 1370149"/>
                    <a:gd name="connsiteX238" fmla="*/ 884414 w 1703464"/>
                    <a:gd name="connsiteY238" fmla="*/ 53434 h 1370149"/>
                    <a:gd name="connsiteX239" fmla="*/ 898230 w 1703464"/>
                    <a:gd name="connsiteY239" fmla="*/ 51508 h 1370149"/>
                    <a:gd name="connsiteX240" fmla="*/ 910483 w 1703464"/>
                    <a:gd name="connsiteY240" fmla="*/ 50305 h 1370149"/>
                    <a:gd name="connsiteX241" fmla="*/ 930185 w 1703464"/>
                    <a:gd name="connsiteY241" fmla="*/ 49342 h 1370149"/>
                    <a:gd name="connsiteX242" fmla="*/ 954812 w 1703464"/>
                    <a:gd name="connsiteY242" fmla="*/ 50425 h 1370149"/>
                    <a:gd name="connsiteX243" fmla="*/ 956254 w 1703464"/>
                    <a:gd name="connsiteY243" fmla="*/ 50425 h 1370149"/>
                    <a:gd name="connsiteX244" fmla="*/ 980280 w 1703464"/>
                    <a:gd name="connsiteY244" fmla="*/ 53795 h 1370149"/>
                    <a:gd name="connsiteX245" fmla="*/ 981601 w 1703464"/>
                    <a:gd name="connsiteY245" fmla="*/ 54036 h 1370149"/>
                    <a:gd name="connsiteX246" fmla="*/ 1005268 w 1703464"/>
                    <a:gd name="connsiteY246" fmla="*/ 59572 h 1370149"/>
                    <a:gd name="connsiteX247" fmla="*/ 1006349 w 1703464"/>
                    <a:gd name="connsiteY247" fmla="*/ 59933 h 1370149"/>
                    <a:gd name="connsiteX248" fmla="*/ 1029534 w 1703464"/>
                    <a:gd name="connsiteY248" fmla="*/ 67755 h 1370149"/>
                    <a:gd name="connsiteX249" fmla="*/ 1030375 w 1703464"/>
                    <a:gd name="connsiteY249" fmla="*/ 68116 h 1370149"/>
                    <a:gd name="connsiteX250" fmla="*/ 1052960 w 1703464"/>
                    <a:gd name="connsiteY250" fmla="*/ 78105 h 1370149"/>
                    <a:gd name="connsiteX251" fmla="*/ 1053561 w 1703464"/>
                    <a:gd name="connsiteY251" fmla="*/ 78346 h 1370149"/>
                    <a:gd name="connsiteX252" fmla="*/ 1075425 w 1703464"/>
                    <a:gd name="connsiteY252" fmla="*/ 90501 h 1370149"/>
                    <a:gd name="connsiteX253" fmla="*/ 1075425 w 1703464"/>
                    <a:gd name="connsiteY253" fmla="*/ 90501 h 1370149"/>
                    <a:gd name="connsiteX254" fmla="*/ 1116390 w 1703464"/>
                    <a:gd name="connsiteY254" fmla="*/ 121430 h 1370149"/>
                    <a:gd name="connsiteX255" fmla="*/ 1181982 w 1703464"/>
                    <a:gd name="connsiteY255" fmla="*/ 211088 h 1370149"/>
                    <a:gd name="connsiteX256" fmla="*/ 1182343 w 1703464"/>
                    <a:gd name="connsiteY256" fmla="*/ 211690 h 1370149"/>
                    <a:gd name="connsiteX257" fmla="*/ 1207210 w 1703464"/>
                    <a:gd name="connsiteY257" fmla="*/ 316753 h 1370149"/>
                    <a:gd name="connsiteX258" fmla="*/ 1207210 w 1703464"/>
                    <a:gd name="connsiteY258" fmla="*/ 326983 h 1370149"/>
                    <a:gd name="connsiteX259" fmla="*/ 1126001 w 1703464"/>
                    <a:gd name="connsiteY259" fmla="*/ 523268 h 1370149"/>
                    <a:gd name="connsiteX260" fmla="*/ 1105698 w 1703464"/>
                    <a:gd name="connsiteY260" fmla="*/ 541802 h 1370149"/>
                    <a:gd name="connsiteX261" fmla="*/ 1105458 w 1703464"/>
                    <a:gd name="connsiteY261" fmla="*/ 541922 h 137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</a:cxnLst>
                  <a:rect l="l" t="t" r="r" b="b"/>
                  <a:pathLst>
                    <a:path w="1703464" h="1370149">
                      <a:moveTo>
                        <a:pt x="1679210" y="777441"/>
                      </a:moveTo>
                      <a:lnTo>
                        <a:pt x="1685457" y="775636"/>
                      </a:lnTo>
                      <a:cubicBezTo>
                        <a:pt x="1696029" y="772507"/>
                        <a:pt x="1703237" y="762879"/>
                        <a:pt x="1703237" y="751927"/>
                      </a:cubicBezTo>
                      <a:lnTo>
                        <a:pt x="1703237" y="248155"/>
                      </a:lnTo>
                      <a:cubicBezTo>
                        <a:pt x="1703237" y="111321"/>
                        <a:pt x="1592114" y="0"/>
                        <a:pt x="1455524" y="0"/>
                      </a:cubicBezTo>
                      <a:cubicBezTo>
                        <a:pt x="1344762" y="0"/>
                        <a:pt x="1250818" y="73171"/>
                        <a:pt x="1219223" y="173661"/>
                      </a:cubicBezTo>
                      <a:cubicBezTo>
                        <a:pt x="1214658" y="164996"/>
                        <a:pt x="1209613" y="156571"/>
                        <a:pt x="1204327" y="148508"/>
                      </a:cubicBezTo>
                      <a:cubicBezTo>
                        <a:pt x="1203967" y="148027"/>
                        <a:pt x="1203726" y="147545"/>
                        <a:pt x="1203366" y="147064"/>
                      </a:cubicBezTo>
                      <a:cubicBezTo>
                        <a:pt x="1200963" y="143454"/>
                        <a:pt x="1198440" y="139843"/>
                        <a:pt x="1195918" y="136233"/>
                      </a:cubicBezTo>
                      <a:cubicBezTo>
                        <a:pt x="1195197" y="135270"/>
                        <a:pt x="1194596" y="134307"/>
                        <a:pt x="1193875" y="133344"/>
                      </a:cubicBezTo>
                      <a:cubicBezTo>
                        <a:pt x="1191473" y="130095"/>
                        <a:pt x="1189070" y="126966"/>
                        <a:pt x="1186547" y="123837"/>
                      </a:cubicBezTo>
                      <a:cubicBezTo>
                        <a:pt x="1185586" y="122754"/>
                        <a:pt x="1184745" y="121550"/>
                        <a:pt x="1183784" y="120347"/>
                      </a:cubicBezTo>
                      <a:cubicBezTo>
                        <a:pt x="1181141" y="117098"/>
                        <a:pt x="1178378" y="113969"/>
                        <a:pt x="1175615" y="110840"/>
                      </a:cubicBezTo>
                      <a:cubicBezTo>
                        <a:pt x="1174774" y="109997"/>
                        <a:pt x="1174054" y="109034"/>
                        <a:pt x="1173333" y="108192"/>
                      </a:cubicBezTo>
                      <a:cubicBezTo>
                        <a:pt x="1160238" y="93630"/>
                        <a:pt x="1145702" y="80271"/>
                        <a:pt x="1130205" y="68237"/>
                      </a:cubicBezTo>
                      <a:cubicBezTo>
                        <a:pt x="1129124" y="67394"/>
                        <a:pt x="1127923" y="66431"/>
                        <a:pt x="1126842" y="65589"/>
                      </a:cubicBezTo>
                      <a:cubicBezTo>
                        <a:pt x="1124439" y="63784"/>
                        <a:pt x="1122036" y="62099"/>
                        <a:pt x="1119514" y="60294"/>
                      </a:cubicBezTo>
                      <a:cubicBezTo>
                        <a:pt x="1117711" y="59090"/>
                        <a:pt x="1116030" y="57766"/>
                        <a:pt x="1114228" y="56563"/>
                      </a:cubicBezTo>
                      <a:cubicBezTo>
                        <a:pt x="1111825" y="54878"/>
                        <a:pt x="1109302" y="53314"/>
                        <a:pt x="1106780" y="51749"/>
                      </a:cubicBezTo>
                      <a:cubicBezTo>
                        <a:pt x="1104977" y="50666"/>
                        <a:pt x="1103296" y="49463"/>
                        <a:pt x="1101494" y="48259"/>
                      </a:cubicBezTo>
                      <a:cubicBezTo>
                        <a:pt x="1098851" y="46574"/>
                        <a:pt x="1096088" y="45010"/>
                        <a:pt x="1093325" y="43445"/>
                      </a:cubicBezTo>
                      <a:cubicBezTo>
                        <a:pt x="1091643" y="42482"/>
                        <a:pt x="1089961" y="41520"/>
                        <a:pt x="1088279" y="40557"/>
                      </a:cubicBezTo>
                      <a:cubicBezTo>
                        <a:pt x="1085396" y="38992"/>
                        <a:pt x="1082393" y="37428"/>
                        <a:pt x="1079389" y="35863"/>
                      </a:cubicBezTo>
                      <a:cubicBezTo>
                        <a:pt x="1077828" y="35141"/>
                        <a:pt x="1076386" y="34299"/>
                        <a:pt x="1074824" y="33577"/>
                      </a:cubicBezTo>
                      <a:cubicBezTo>
                        <a:pt x="1071701" y="32012"/>
                        <a:pt x="1068457" y="30568"/>
                        <a:pt x="1065214" y="29124"/>
                      </a:cubicBezTo>
                      <a:cubicBezTo>
                        <a:pt x="1063892" y="28522"/>
                        <a:pt x="1062451" y="27800"/>
                        <a:pt x="1061129" y="27198"/>
                      </a:cubicBezTo>
                      <a:cubicBezTo>
                        <a:pt x="1057765" y="25754"/>
                        <a:pt x="1054402" y="24310"/>
                        <a:pt x="1050918" y="22986"/>
                      </a:cubicBezTo>
                      <a:cubicBezTo>
                        <a:pt x="1049596" y="22505"/>
                        <a:pt x="1048395" y="22024"/>
                        <a:pt x="1047074" y="21542"/>
                      </a:cubicBezTo>
                      <a:cubicBezTo>
                        <a:pt x="1043590" y="20218"/>
                        <a:pt x="1039986" y="18894"/>
                        <a:pt x="1036382" y="17691"/>
                      </a:cubicBezTo>
                      <a:cubicBezTo>
                        <a:pt x="1035181" y="17330"/>
                        <a:pt x="1033979" y="16849"/>
                        <a:pt x="1032778" y="16488"/>
                      </a:cubicBezTo>
                      <a:cubicBezTo>
                        <a:pt x="1029174" y="15284"/>
                        <a:pt x="1025450" y="14201"/>
                        <a:pt x="1021726" y="13118"/>
                      </a:cubicBezTo>
                      <a:cubicBezTo>
                        <a:pt x="1020524" y="12757"/>
                        <a:pt x="1019323" y="12396"/>
                        <a:pt x="1018122" y="12155"/>
                      </a:cubicBezTo>
                      <a:cubicBezTo>
                        <a:pt x="1014398" y="11072"/>
                        <a:pt x="1010674" y="10109"/>
                        <a:pt x="1006949" y="9267"/>
                      </a:cubicBezTo>
                      <a:cubicBezTo>
                        <a:pt x="1005628" y="8906"/>
                        <a:pt x="1004427" y="8665"/>
                        <a:pt x="1003105" y="8424"/>
                      </a:cubicBezTo>
                      <a:cubicBezTo>
                        <a:pt x="999381" y="7582"/>
                        <a:pt x="995777" y="6739"/>
                        <a:pt x="992053" y="6138"/>
                      </a:cubicBezTo>
                      <a:cubicBezTo>
                        <a:pt x="990611" y="5897"/>
                        <a:pt x="989290" y="5656"/>
                        <a:pt x="987848" y="5416"/>
                      </a:cubicBezTo>
                      <a:cubicBezTo>
                        <a:pt x="984244" y="4814"/>
                        <a:pt x="980640" y="4212"/>
                        <a:pt x="977037" y="3610"/>
                      </a:cubicBezTo>
                      <a:cubicBezTo>
                        <a:pt x="975355" y="3370"/>
                        <a:pt x="973673" y="3129"/>
                        <a:pt x="971991" y="3009"/>
                      </a:cubicBezTo>
                      <a:cubicBezTo>
                        <a:pt x="968627" y="2527"/>
                        <a:pt x="965263" y="2166"/>
                        <a:pt x="961780" y="1805"/>
                      </a:cubicBezTo>
                      <a:cubicBezTo>
                        <a:pt x="959617" y="1565"/>
                        <a:pt x="957335" y="1444"/>
                        <a:pt x="955172" y="1324"/>
                      </a:cubicBezTo>
                      <a:cubicBezTo>
                        <a:pt x="952289" y="1083"/>
                        <a:pt x="949286" y="842"/>
                        <a:pt x="946403" y="722"/>
                      </a:cubicBezTo>
                      <a:cubicBezTo>
                        <a:pt x="942078" y="481"/>
                        <a:pt x="937753" y="481"/>
                        <a:pt x="933428" y="361"/>
                      </a:cubicBezTo>
                      <a:cubicBezTo>
                        <a:pt x="932587" y="361"/>
                        <a:pt x="931747" y="361"/>
                        <a:pt x="930785" y="361"/>
                      </a:cubicBezTo>
                      <a:lnTo>
                        <a:pt x="930545" y="361"/>
                      </a:lnTo>
                      <a:cubicBezTo>
                        <a:pt x="929704" y="361"/>
                        <a:pt x="928863" y="361"/>
                        <a:pt x="927902" y="361"/>
                      </a:cubicBezTo>
                      <a:cubicBezTo>
                        <a:pt x="923578" y="361"/>
                        <a:pt x="919253" y="361"/>
                        <a:pt x="915048" y="722"/>
                      </a:cubicBezTo>
                      <a:cubicBezTo>
                        <a:pt x="915048" y="722"/>
                        <a:pt x="915048" y="722"/>
                        <a:pt x="914928" y="722"/>
                      </a:cubicBezTo>
                      <a:cubicBezTo>
                        <a:pt x="914808" y="722"/>
                        <a:pt x="914568" y="722"/>
                        <a:pt x="914448" y="722"/>
                      </a:cubicBezTo>
                      <a:cubicBezTo>
                        <a:pt x="912405" y="722"/>
                        <a:pt x="910483" y="963"/>
                        <a:pt x="908441" y="1203"/>
                      </a:cubicBezTo>
                      <a:cubicBezTo>
                        <a:pt x="905197" y="1444"/>
                        <a:pt x="901834" y="1685"/>
                        <a:pt x="898590" y="1926"/>
                      </a:cubicBezTo>
                      <a:cubicBezTo>
                        <a:pt x="896187" y="2166"/>
                        <a:pt x="893785" y="2527"/>
                        <a:pt x="891382" y="2768"/>
                      </a:cubicBezTo>
                      <a:cubicBezTo>
                        <a:pt x="888499" y="3129"/>
                        <a:pt x="885736" y="3490"/>
                        <a:pt x="882853" y="3851"/>
                      </a:cubicBezTo>
                      <a:cubicBezTo>
                        <a:pt x="880450" y="4212"/>
                        <a:pt x="877927" y="4694"/>
                        <a:pt x="875525" y="5055"/>
                      </a:cubicBezTo>
                      <a:cubicBezTo>
                        <a:pt x="872762" y="5536"/>
                        <a:pt x="869999" y="6017"/>
                        <a:pt x="867236" y="6499"/>
                      </a:cubicBezTo>
                      <a:cubicBezTo>
                        <a:pt x="864833" y="6980"/>
                        <a:pt x="862550" y="7462"/>
                        <a:pt x="860268" y="7943"/>
                      </a:cubicBezTo>
                      <a:cubicBezTo>
                        <a:pt x="857385" y="8545"/>
                        <a:pt x="854622" y="9267"/>
                        <a:pt x="851738" y="9868"/>
                      </a:cubicBezTo>
                      <a:cubicBezTo>
                        <a:pt x="849576" y="10350"/>
                        <a:pt x="847534" y="10952"/>
                        <a:pt x="845371" y="11553"/>
                      </a:cubicBezTo>
                      <a:cubicBezTo>
                        <a:pt x="842248" y="12396"/>
                        <a:pt x="839245" y="13238"/>
                        <a:pt x="836121" y="14201"/>
                      </a:cubicBezTo>
                      <a:cubicBezTo>
                        <a:pt x="834319" y="14682"/>
                        <a:pt x="832517" y="15284"/>
                        <a:pt x="830835" y="15886"/>
                      </a:cubicBezTo>
                      <a:cubicBezTo>
                        <a:pt x="827352" y="16969"/>
                        <a:pt x="823988" y="18172"/>
                        <a:pt x="820624" y="19376"/>
                      </a:cubicBezTo>
                      <a:cubicBezTo>
                        <a:pt x="819303" y="19857"/>
                        <a:pt x="817981" y="20339"/>
                        <a:pt x="816660" y="20820"/>
                      </a:cubicBezTo>
                      <a:cubicBezTo>
                        <a:pt x="812695" y="22264"/>
                        <a:pt x="808851" y="23829"/>
                        <a:pt x="804887" y="25514"/>
                      </a:cubicBezTo>
                      <a:cubicBezTo>
                        <a:pt x="804166" y="25875"/>
                        <a:pt x="803445" y="26115"/>
                        <a:pt x="802724" y="26476"/>
                      </a:cubicBezTo>
                      <a:cubicBezTo>
                        <a:pt x="764522" y="42723"/>
                        <a:pt x="729444" y="66191"/>
                        <a:pt x="699531" y="96157"/>
                      </a:cubicBezTo>
                      <a:cubicBezTo>
                        <a:pt x="645832" y="149832"/>
                        <a:pt x="613276" y="219031"/>
                        <a:pt x="605587" y="293646"/>
                      </a:cubicBezTo>
                      <a:cubicBezTo>
                        <a:pt x="605587" y="293767"/>
                        <a:pt x="605587" y="294007"/>
                        <a:pt x="605587" y="294128"/>
                      </a:cubicBezTo>
                      <a:cubicBezTo>
                        <a:pt x="605107" y="298821"/>
                        <a:pt x="604746" y="303515"/>
                        <a:pt x="604506" y="308329"/>
                      </a:cubicBezTo>
                      <a:cubicBezTo>
                        <a:pt x="604506" y="309171"/>
                        <a:pt x="604386" y="310014"/>
                        <a:pt x="604266" y="310856"/>
                      </a:cubicBezTo>
                      <a:cubicBezTo>
                        <a:pt x="604026" y="316392"/>
                        <a:pt x="603785" y="321928"/>
                        <a:pt x="603785" y="327464"/>
                      </a:cubicBezTo>
                      <a:cubicBezTo>
                        <a:pt x="603785" y="480545"/>
                        <a:pt x="479448" y="605104"/>
                        <a:pt x="326640" y="605104"/>
                      </a:cubicBezTo>
                      <a:cubicBezTo>
                        <a:pt x="173832" y="605104"/>
                        <a:pt x="49495" y="480545"/>
                        <a:pt x="49495" y="327464"/>
                      </a:cubicBezTo>
                      <a:cubicBezTo>
                        <a:pt x="49495" y="174383"/>
                        <a:pt x="173832" y="49824"/>
                        <a:pt x="326640" y="49824"/>
                      </a:cubicBezTo>
                      <a:cubicBezTo>
                        <a:pt x="395716" y="49824"/>
                        <a:pt x="461909" y="75458"/>
                        <a:pt x="512965" y="121911"/>
                      </a:cubicBezTo>
                      <a:cubicBezTo>
                        <a:pt x="523056" y="131058"/>
                        <a:pt x="538673" y="130336"/>
                        <a:pt x="547924" y="120227"/>
                      </a:cubicBezTo>
                      <a:cubicBezTo>
                        <a:pt x="557054" y="110117"/>
                        <a:pt x="556333" y="94472"/>
                        <a:pt x="546242" y="85206"/>
                      </a:cubicBezTo>
                      <a:cubicBezTo>
                        <a:pt x="486056" y="30448"/>
                        <a:pt x="408090" y="241"/>
                        <a:pt x="326640" y="241"/>
                      </a:cubicBezTo>
                      <a:cubicBezTo>
                        <a:pt x="146561" y="241"/>
                        <a:pt x="0" y="147064"/>
                        <a:pt x="0" y="327464"/>
                      </a:cubicBezTo>
                      <a:cubicBezTo>
                        <a:pt x="0" y="507864"/>
                        <a:pt x="146561" y="654687"/>
                        <a:pt x="326640" y="654687"/>
                      </a:cubicBezTo>
                      <a:cubicBezTo>
                        <a:pt x="462510" y="654687"/>
                        <a:pt x="579278" y="571046"/>
                        <a:pt x="628412" y="452504"/>
                      </a:cubicBezTo>
                      <a:cubicBezTo>
                        <a:pt x="644630" y="491737"/>
                        <a:pt x="668537" y="527842"/>
                        <a:pt x="699531" y="558771"/>
                      </a:cubicBezTo>
                      <a:cubicBezTo>
                        <a:pt x="753110" y="612445"/>
                        <a:pt x="822186" y="645180"/>
                        <a:pt x="896668" y="652882"/>
                      </a:cubicBezTo>
                      <a:cubicBezTo>
                        <a:pt x="896908" y="652882"/>
                        <a:pt x="897028" y="652882"/>
                        <a:pt x="897269" y="652882"/>
                      </a:cubicBezTo>
                      <a:cubicBezTo>
                        <a:pt x="901954" y="653363"/>
                        <a:pt x="906639" y="653724"/>
                        <a:pt x="911324" y="653965"/>
                      </a:cubicBezTo>
                      <a:cubicBezTo>
                        <a:pt x="912165" y="653965"/>
                        <a:pt x="913006" y="654085"/>
                        <a:pt x="913847" y="654206"/>
                      </a:cubicBezTo>
                      <a:cubicBezTo>
                        <a:pt x="919373" y="654446"/>
                        <a:pt x="924899" y="654687"/>
                        <a:pt x="930425" y="654687"/>
                      </a:cubicBezTo>
                      <a:cubicBezTo>
                        <a:pt x="930425" y="654687"/>
                        <a:pt x="930545" y="654687"/>
                        <a:pt x="930665" y="654687"/>
                      </a:cubicBezTo>
                      <a:cubicBezTo>
                        <a:pt x="930665" y="654687"/>
                        <a:pt x="930665" y="654687"/>
                        <a:pt x="930665" y="654687"/>
                      </a:cubicBezTo>
                      <a:cubicBezTo>
                        <a:pt x="932708" y="654687"/>
                        <a:pt x="934750" y="654567"/>
                        <a:pt x="936912" y="654567"/>
                      </a:cubicBezTo>
                      <a:cubicBezTo>
                        <a:pt x="940276" y="654567"/>
                        <a:pt x="943640" y="654567"/>
                        <a:pt x="947003" y="654326"/>
                      </a:cubicBezTo>
                      <a:cubicBezTo>
                        <a:pt x="950127" y="654206"/>
                        <a:pt x="953130" y="653845"/>
                        <a:pt x="956133" y="653604"/>
                      </a:cubicBezTo>
                      <a:cubicBezTo>
                        <a:pt x="958536" y="653363"/>
                        <a:pt x="960939" y="653243"/>
                        <a:pt x="963341" y="653002"/>
                      </a:cubicBezTo>
                      <a:cubicBezTo>
                        <a:pt x="965984" y="652762"/>
                        <a:pt x="968627" y="652401"/>
                        <a:pt x="971270" y="652039"/>
                      </a:cubicBezTo>
                      <a:cubicBezTo>
                        <a:pt x="974033" y="651678"/>
                        <a:pt x="976916" y="651438"/>
                        <a:pt x="979679" y="650956"/>
                      </a:cubicBezTo>
                      <a:cubicBezTo>
                        <a:pt x="981722" y="650595"/>
                        <a:pt x="983644" y="650234"/>
                        <a:pt x="985686" y="649873"/>
                      </a:cubicBezTo>
                      <a:cubicBezTo>
                        <a:pt x="989050" y="649271"/>
                        <a:pt x="992534" y="648790"/>
                        <a:pt x="995897" y="648068"/>
                      </a:cubicBezTo>
                      <a:cubicBezTo>
                        <a:pt x="997219" y="647827"/>
                        <a:pt x="998540" y="647466"/>
                        <a:pt x="999862" y="647226"/>
                      </a:cubicBezTo>
                      <a:cubicBezTo>
                        <a:pt x="1003946" y="646383"/>
                        <a:pt x="1007911" y="645420"/>
                        <a:pt x="1011995" y="644458"/>
                      </a:cubicBezTo>
                      <a:cubicBezTo>
                        <a:pt x="1012596" y="644337"/>
                        <a:pt x="1013196" y="644097"/>
                        <a:pt x="1013797" y="643976"/>
                      </a:cubicBezTo>
                      <a:cubicBezTo>
                        <a:pt x="1054161" y="633386"/>
                        <a:pt x="1092123" y="615093"/>
                        <a:pt x="1125760" y="589820"/>
                      </a:cubicBezTo>
                      <a:cubicBezTo>
                        <a:pt x="1126962" y="588978"/>
                        <a:pt x="1128043" y="588015"/>
                        <a:pt x="1129244" y="587052"/>
                      </a:cubicBezTo>
                      <a:cubicBezTo>
                        <a:pt x="1132127" y="584886"/>
                        <a:pt x="1135011" y="582599"/>
                        <a:pt x="1137774" y="580313"/>
                      </a:cubicBezTo>
                      <a:cubicBezTo>
                        <a:pt x="1158436" y="563223"/>
                        <a:pt x="1177057" y="543727"/>
                        <a:pt x="1193034" y="522185"/>
                      </a:cubicBezTo>
                      <a:cubicBezTo>
                        <a:pt x="1193275" y="521944"/>
                        <a:pt x="1193395" y="521704"/>
                        <a:pt x="1193635" y="521343"/>
                      </a:cubicBezTo>
                      <a:cubicBezTo>
                        <a:pt x="1196518" y="517371"/>
                        <a:pt x="1199401" y="513279"/>
                        <a:pt x="1202164" y="509188"/>
                      </a:cubicBezTo>
                      <a:cubicBezTo>
                        <a:pt x="1202765" y="508345"/>
                        <a:pt x="1203246" y="507503"/>
                        <a:pt x="1203726" y="506660"/>
                      </a:cubicBezTo>
                      <a:cubicBezTo>
                        <a:pt x="1206129" y="503050"/>
                        <a:pt x="1208411" y="499440"/>
                        <a:pt x="1210694" y="495709"/>
                      </a:cubicBezTo>
                      <a:cubicBezTo>
                        <a:pt x="1211174" y="494866"/>
                        <a:pt x="1211655" y="493904"/>
                        <a:pt x="1212256" y="493061"/>
                      </a:cubicBezTo>
                      <a:cubicBezTo>
                        <a:pt x="1214418" y="489330"/>
                        <a:pt x="1216580" y="485600"/>
                        <a:pt x="1218623" y="481749"/>
                      </a:cubicBezTo>
                      <a:cubicBezTo>
                        <a:pt x="1218983" y="481147"/>
                        <a:pt x="1219223" y="480545"/>
                        <a:pt x="1219584" y="479943"/>
                      </a:cubicBezTo>
                      <a:cubicBezTo>
                        <a:pt x="1241808" y="437942"/>
                        <a:pt x="1255023" y="390646"/>
                        <a:pt x="1257065" y="340341"/>
                      </a:cubicBezTo>
                      <a:cubicBezTo>
                        <a:pt x="1257065" y="340100"/>
                        <a:pt x="1257065" y="339860"/>
                        <a:pt x="1257065" y="339619"/>
                      </a:cubicBezTo>
                      <a:lnTo>
                        <a:pt x="1257065" y="337573"/>
                      </a:lnTo>
                      <a:cubicBezTo>
                        <a:pt x="1257065" y="334203"/>
                        <a:pt x="1257305" y="330713"/>
                        <a:pt x="1257305" y="327344"/>
                      </a:cubicBezTo>
                      <a:cubicBezTo>
                        <a:pt x="1257305" y="323974"/>
                        <a:pt x="1257185" y="320484"/>
                        <a:pt x="1257065" y="317114"/>
                      </a:cubicBezTo>
                      <a:lnTo>
                        <a:pt x="1257065" y="248396"/>
                      </a:lnTo>
                      <a:cubicBezTo>
                        <a:pt x="1257065" y="138880"/>
                        <a:pt x="1345963" y="49703"/>
                        <a:pt x="1455403" y="49703"/>
                      </a:cubicBezTo>
                      <a:cubicBezTo>
                        <a:pt x="1564844" y="49703"/>
                        <a:pt x="1653742" y="138880"/>
                        <a:pt x="1653742" y="248396"/>
                      </a:cubicBezTo>
                      <a:lnTo>
                        <a:pt x="1653742" y="734116"/>
                      </a:lnTo>
                      <a:cubicBezTo>
                        <a:pt x="1563883" y="765647"/>
                        <a:pt x="1494687" y="833161"/>
                        <a:pt x="1459969" y="917765"/>
                      </a:cubicBezTo>
                      <a:cubicBezTo>
                        <a:pt x="1410834" y="799224"/>
                        <a:pt x="1294066" y="715703"/>
                        <a:pt x="1158196" y="715703"/>
                      </a:cubicBezTo>
                      <a:cubicBezTo>
                        <a:pt x="1144501" y="715703"/>
                        <a:pt x="1133449" y="726775"/>
                        <a:pt x="1133449" y="740494"/>
                      </a:cubicBezTo>
                      <a:cubicBezTo>
                        <a:pt x="1133449" y="754214"/>
                        <a:pt x="1144501" y="765286"/>
                        <a:pt x="1158196" y="765286"/>
                      </a:cubicBezTo>
                      <a:cubicBezTo>
                        <a:pt x="1311005" y="765286"/>
                        <a:pt x="1435341" y="889845"/>
                        <a:pt x="1435341" y="1042926"/>
                      </a:cubicBezTo>
                      <a:cubicBezTo>
                        <a:pt x="1435341" y="1196007"/>
                        <a:pt x="1311005" y="1320566"/>
                        <a:pt x="1158196" y="1320566"/>
                      </a:cubicBezTo>
                      <a:lnTo>
                        <a:pt x="856904" y="1320566"/>
                      </a:lnTo>
                      <a:cubicBezTo>
                        <a:pt x="856904" y="1320566"/>
                        <a:pt x="856664" y="1320566"/>
                        <a:pt x="856544" y="1320566"/>
                      </a:cubicBezTo>
                      <a:cubicBezTo>
                        <a:pt x="856544" y="1320566"/>
                        <a:pt x="856303" y="1320566"/>
                        <a:pt x="856183" y="1320566"/>
                      </a:cubicBezTo>
                      <a:cubicBezTo>
                        <a:pt x="703375" y="1320566"/>
                        <a:pt x="579038" y="1196007"/>
                        <a:pt x="579038" y="1042926"/>
                      </a:cubicBezTo>
                      <a:cubicBezTo>
                        <a:pt x="579038" y="889845"/>
                        <a:pt x="703375" y="765286"/>
                        <a:pt x="856183" y="765286"/>
                      </a:cubicBezTo>
                      <a:cubicBezTo>
                        <a:pt x="1000703" y="765286"/>
                        <a:pt x="1119754" y="876607"/>
                        <a:pt x="1132248" y="1018135"/>
                      </a:cubicBezTo>
                      <a:lnTo>
                        <a:pt x="856183" y="1018135"/>
                      </a:lnTo>
                      <a:cubicBezTo>
                        <a:pt x="842488" y="1018135"/>
                        <a:pt x="831436" y="1029207"/>
                        <a:pt x="831436" y="1042926"/>
                      </a:cubicBezTo>
                      <a:cubicBezTo>
                        <a:pt x="831436" y="1056646"/>
                        <a:pt x="842488" y="1067718"/>
                        <a:pt x="856183" y="1067718"/>
                      </a:cubicBezTo>
                      <a:lnTo>
                        <a:pt x="1158076" y="1067718"/>
                      </a:lnTo>
                      <a:cubicBezTo>
                        <a:pt x="1171771" y="1067718"/>
                        <a:pt x="1182823" y="1056646"/>
                        <a:pt x="1182823" y="1042926"/>
                      </a:cubicBezTo>
                      <a:cubicBezTo>
                        <a:pt x="1182823" y="862526"/>
                        <a:pt x="1036262" y="715703"/>
                        <a:pt x="856183" y="715703"/>
                      </a:cubicBezTo>
                      <a:cubicBezTo>
                        <a:pt x="676105" y="715703"/>
                        <a:pt x="529543" y="862526"/>
                        <a:pt x="529543" y="1042926"/>
                      </a:cubicBezTo>
                      <a:lnTo>
                        <a:pt x="529543" y="1285064"/>
                      </a:lnTo>
                      <a:cubicBezTo>
                        <a:pt x="529543" y="1294451"/>
                        <a:pt x="521855" y="1302153"/>
                        <a:pt x="512485" y="1302153"/>
                      </a:cubicBezTo>
                      <a:cubicBezTo>
                        <a:pt x="503114" y="1302153"/>
                        <a:pt x="495426" y="1294451"/>
                        <a:pt x="495426" y="1285064"/>
                      </a:cubicBezTo>
                      <a:lnTo>
                        <a:pt x="495426" y="963858"/>
                      </a:lnTo>
                      <a:cubicBezTo>
                        <a:pt x="495426" y="827024"/>
                        <a:pt x="384303" y="715703"/>
                        <a:pt x="247713" y="715703"/>
                      </a:cubicBezTo>
                      <a:cubicBezTo>
                        <a:pt x="111122" y="715703"/>
                        <a:pt x="0" y="827024"/>
                        <a:pt x="0" y="963858"/>
                      </a:cubicBezTo>
                      <a:lnTo>
                        <a:pt x="0" y="1251006"/>
                      </a:lnTo>
                      <a:cubicBezTo>
                        <a:pt x="0" y="1264726"/>
                        <a:pt x="11052" y="1275797"/>
                        <a:pt x="24747" y="1275797"/>
                      </a:cubicBezTo>
                      <a:cubicBezTo>
                        <a:pt x="38442" y="1275797"/>
                        <a:pt x="49495" y="1264726"/>
                        <a:pt x="49495" y="1251006"/>
                      </a:cubicBezTo>
                      <a:lnTo>
                        <a:pt x="49495" y="963858"/>
                      </a:lnTo>
                      <a:cubicBezTo>
                        <a:pt x="49495" y="854343"/>
                        <a:pt x="138392" y="765165"/>
                        <a:pt x="247833" y="765165"/>
                      </a:cubicBezTo>
                      <a:cubicBezTo>
                        <a:pt x="357274" y="765165"/>
                        <a:pt x="446172" y="854343"/>
                        <a:pt x="446172" y="963858"/>
                      </a:cubicBezTo>
                      <a:lnTo>
                        <a:pt x="446172" y="1285064"/>
                      </a:lnTo>
                      <a:cubicBezTo>
                        <a:pt x="446172" y="1321770"/>
                        <a:pt x="475964" y="1351736"/>
                        <a:pt x="512725" y="1351736"/>
                      </a:cubicBezTo>
                      <a:cubicBezTo>
                        <a:pt x="549485" y="1351736"/>
                        <a:pt x="579278" y="1321890"/>
                        <a:pt x="579278" y="1285064"/>
                      </a:cubicBezTo>
                      <a:lnTo>
                        <a:pt x="579278" y="1215744"/>
                      </a:lnTo>
                      <a:cubicBezTo>
                        <a:pt x="637062" y="1308411"/>
                        <a:pt x="739655" y="1370149"/>
                        <a:pt x="856424" y="1370149"/>
                      </a:cubicBezTo>
                      <a:cubicBezTo>
                        <a:pt x="856424" y="1370149"/>
                        <a:pt x="856664" y="1370149"/>
                        <a:pt x="856784" y="1370149"/>
                      </a:cubicBezTo>
                      <a:cubicBezTo>
                        <a:pt x="856784" y="1370149"/>
                        <a:pt x="857024" y="1370149"/>
                        <a:pt x="857144" y="1370149"/>
                      </a:cubicBezTo>
                      <a:lnTo>
                        <a:pt x="1158436" y="1370149"/>
                      </a:lnTo>
                      <a:cubicBezTo>
                        <a:pt x="1292264" y="1370149"/>
                        <a:pt x="1407471" y="1289035"/>
                        <a:pt x="1457926" y="1173503"/>
                      </a:cubicBezTo>
                      <a:cubicBezTo>
                        <a:pt x="1494206" y="1266771"/>
                        <a:pt x="1572052" y="1340424"/>
                        <a:pt x="1671882" y="1369187"/>
                      </a:cubicBezTo>
                      <a:cubicBezTo>
                        <a:pt x="1674165" y="1369909"/>
                        <a:pt x="1676447" y="1370149"/>
                        <a:pt x="1678730" y="1370149"/>
                      </a:cubicBezTo>
                      <a:cubicBezTo>
                        <a:pt x="1689421" y="1370149"/>
                        <a:pt x="1699392" y="1363049"/>
                        <a:pt x="1702516" y="1352218"/>
                      </a:cubicBezTo>
                      <a:cubicBezTo>
                        <a:pt x="1706240" y="1339100"/>
                        <a:pt x="1698671" y="1325380"/>
                        <a:pt x="1685577" y="1321529"/>
                      </a:cubicBezTo>
                      <a:cubicBezTo>
                        <a:pt x="1571451" y="1288674"/>
                        <a:pt x="1491083" y="1186741"/>
                        <a:pt x="1485437" y="1067958"/>
                      </a:cubicBezTo>
                      <a:cubicBezTo>
                        <a:pt x="1485196" y="1063385"/>
                        <a:pt x="1485076" y="1047499"/>
                        <a:pt x="1485076" y="1042806"/>
                      </a:cubicBezTo>
                      <a:cubicBezTo>
                        <a:pt x="1485076" y="920533"/>
                        <a:pt x="1563282" y="813906"/>
                        <a:pt x="1679450" y="777682"/>
                      </a:cubicBezTo>
                      <a:close/>
                      <a:moveTo>
                        <a:pt x="1105938" y="542042"/>
                      </a:moveTo>
                      <a:cubicBezTo>
                        <a:pt x="1099091" y="547578"/>
                        <a:pt x="1092123" y="552874"/>
                        <a:pt x="1084915" y="557687"/>
                      </a:cubicBezTo>
                      <a:cubicBezTo>
                        <a:pt x="1084195" y="558169"/>
                        <a:pt x="1083354" y="558650"/>
                        <a:pt x="1082513" y="559252"/>
                      </a:cubicBezTo>
                      <a:cubicBezTo>
                        <a:pt x="1075905" y="563584"/>
                        <a:pt x="1069058" y="567676"/>
                        <a:pt x="1062090" y="571527"/>
                      </a:cubicBezTo>
                      <a:cubicBezTo>
                        <a:pt x="1060889" y="572129"/>
                        <a:pt x="1059688" y="572731"/>
                        <a:pt x="1058486" y="573453"/>
                      </a:cubicBezTo>
                      <a:cubicBezTo>
                        <a:pt x="1051759" y="576943"/>
                        <a:pt x="1044911" y="580313"/>
                        <a:pt x="1037823" y="583201"/>
                      </a:cubicBezTo>
                      <a:cubicBezTo>
                        <a:pt x="1036502" y="583682"/>
                        <a:pt x="1035301" y="584164"/>
                        <a:pt x="1033979" y="584766"/>
                      </a:cubicBezTo>
                      <a:cubicBezTo>
                        <a:pt x="1026771" y="587654"/>
                        <a:pt x="1019563" y="590301"/>
                        <a:pt x="1012235" y="592588"/>
                      </a:cubicBezTo>
                      <a:cubicBezTo>
                        <a:pt x="1011274" y="592949"/>
                        <a:pt x="1010193" y="593190"/>
                        <a:pt x="1009112" y="593431"/>
                      </a:cubicBezTo>
                      <a:cubicBezTo>
                        <a:pt x="1001303" y="595717"/>
                        <a:pt x="993495" y="597763"/>
                        <a:pt x="985446" y="599327"/>
                      </a:cubicBezTo>
                      <a:cubicBezTo>
                        <a:pt x="984845" y="599448"/>
                        <a:pt x="984244" y="599568"/>
                        <a:pt x="983644" y="599689"/>
                      </a:cubicBezTo>
                      <a:cubicBezTo>
                        <a:pt x="975234" y="601373"/>
                        <a:pt x="966705" y="602577"/>
                        <a:pt x="958176" y="603419"/>
                      </a:cubicBezTo>
                      <a:cubicBezTo>
                        <a:pt x="957935" y="603419"/>
                        <a:pt x="957695" y="603419"/>
                        <a:pt x="957455" y="603419"/>
                      </a:cubicBezTo>
                      <a:cubicBezTo>
                        <a:pt x="948565" y="604262"/>
                        <a:pt x="939555" y="604743"/>
                        <a:pt x="930425" y="604743"/>
                      </a:cubicBezTo>
                      <a:cubicBezTo>
                        <a:pt x="921295" y="604743"/>
                        <a:pt x="912766" y="604262"/>
                        <a:pt x="904116" y="603419"/>
                      </a:cubicBezTo>
                      <a:cubicBezTo>
                        <a:pt x="903515" y="603419"/>
                        <a:pt x="903035" y="603419"/>
                        <a:pt x="902434" y="603299"/>
                      </a:cubicBezTo>
                      <a:cubicBezTo>
                        <a:pt x="894385" y="602457"/>
                        <a:pt x="886457" y="601253"/>
                        <a:pt x="878648" y="599809"/>
                      </a:cubicBezTo>
                      <a:cubicBezTo>
                        <a:pt x="877327" y="599568"/>
                        <a:pt x="876005" y="599327"/>
                        <a:pt x="874684" y="599087"/>
                      </a:cubicBezTo>
                      <a:cubicBezTo>
                        <a:pt x="867596" y="597643"/>
                        <a:pt x="860748" y="595837"/>
                        <a:pt x="853781" y="593912"/>
                      </a:cubicBezTo>
                      <a:cubicBezTo>
                        <a:pt x="851258" y="593190"/>
                        <a:pt x="848855" y="592468"/>
                        <a:pt x="846332" y="591746"/>
                      </a:cubicBezTo>
                      <a:cubicBezTo>
                        <a:pt x="840686" y="589940"/>
                        <a:pt x="835040" y="587895"/>
                        <a:pt x="829514" y="585728"/>
                      </a:cubicBezTo>
                      <a:cubicBezTo>
                        <a:pt x="826030" y="584404"/>
                        <a:pt x="822546" y="582960"/>
                        <a:pt x="819062" y="581396"/>
                      </a:cubicBezTo>
                      <a:cubicBezTo>
                        <a:pt x="814497" y="579350"/>
                        <a:pt x="810053" y="577304"/>
                        <a:pt x="805608" y="575017"/>
                      </a:cubicBezTo>
                      <a:cubicBezTo>
                        <a:pt x="801763" y="573092"/>
                        <a:pt x="797919" y="571046"/>
                        <a:pt x="794075" y="568880"/>
                      </a:cubicBezTo>
                      <a:cubicBezTo>
                        <a:pt x="789990" y="566593"/>
                        <a:pt x="786026" y="564186"/>
                        <a:pt x="782182" y="561779"/>
                      </a:cubicBezTo>
                      <a:cubicBezTo>
                        <a:pt x="778578" y="559493"/>
                        <a:pt x="774974" y="557086"/>
                        <a:pt x="771490" y="554679"/>
                      </a:cubicBezTo>
                      <a:cubicBezTo>
                        <a:pt x="767405" y="551791"/>
                        <a:pt x="763321" y="548782"/>
                        <a:pt x="759357" y="545653"/>
                      </a:cubicBezTo>
                      <a:cubicBezTo>
                        <a:pt x="756353" y="543366"/>
                        <a:pt x="753470" y="540959"/>
                        <a:pt x="750587" y="538432"/>
                      </a:cubicBezTo>
                      <a:cubicBezTo>
                        <a:pt x="746262" y="534822"/>
                        <a:pt x="742058" y="530970"/>
                        <a:pt x="737973" y="526999"/>
                      </a:cubicBezTo>
                      <a:cubicBezTo>
                        <a:pt x="735450" y="524592"/>
                        <a:pt x="733048" y="522185"/>
                        <a:pt x="730645" y="519658"/>
                      </a:cubicBezTo>
                      <a:cubicBezTo>
                        <a:pt x="726681" y="515566"/>
                        <a:pt x="722957" y="511354"/>
                        <a:pt x="719232" y="507021"/>
                      </a:cubicBezTo>
                      <a:cubicBezTo>
                        <a:pt x="716710" y="504133"/>
                        <a:pt x="714307" y="501124"/>
                        <a:pt x="712024" y="498116"/>
                      </a:cubicBezTo>
                      <a:cubicBezTo>
                        <a:pt x="708901" y="494144"/>
                        <a:pt x="706018" y="490173"/>
                        <a:pt x="703135" y="486201"/>
                      </a:cubicBezTo>
                      <a:cubicBezTo>
                        <a:pt x="700612" y="482711"/>
                        <a:pt x="698209" y="478981"/>
                        <a:pt x="695927" y="475370"/>
                      </a:cubicBezTo>
                      <a:cubicBezTo>
                        <a:pt x="693524" y="471519"/>
                        <a:pt x="691121" y="467668"/>
                        <a:pt x="688959" y="463697"/>
                      </a:cubicBezTo>
                      <a:cubicBezTo>
                        <a:pt x="686797" y="459845"/>
                        <a:pt x="684634" y="455994"/>
                        <a:pt x="682712" y="452023"/>
                      </a:cubicBezTo>
                      <a:cubicBezTo>
                        <a:pt x="680550" y="447690"/>
                        <a:pt x="678387" y="443238"/>
                        <a:pt x="676465" y="438785"/>
                      </a:cubicBezTo>
                      <a:cubicBezTo>
                        <a:pt x="674904" y="435295"/>
                        <a:pt x="673462" y="431684"/>
                        <a:pt x="672020" y="428074"/>
                      </a:cubicBezTo>
                      <a:cubicBezTo>
                        <a:pt x="669858" y="422538"/>
                        <a:pt x="667816" y="417002"/>
                        <a:pt x="666014" y="411346"/>
                      </a:cubicBezTo>
                      <a:cubicBezTo>
                        <a:pt x="665173" y="408818"/>
                        <a:pt x="664452" y="406291"/>
                        <a:pt x="663731" y="403764"/>
                      </a:cubicBezTo>
                      <a:cubicBezTo>
                        <a:pt x="661809" y="396904"/>
                        <a:pt x="660007" y="390044"/>
                        <a:pt x="658566" y="382944"/>
                      </a:cubicBezTo>
                      <a:cubicBezTo>
                        <a:pt x="658325" y="381620"/>
                        <a:pt x="658085" y="380296"/>
                        <a:pt x="657845" y="378972"/>
                      </a:cubicBezTo>
                      <a:cubicBezTo>
                        <a:pt x="656403" y="371150"/>
                        <a:pt x="655082" y="363207"/>
                        <a:pt x="654361" y="355264"/>
                      </a:cubicBezTo>
                      <a:cubicBezTo>
                        <a:pt x="654361" y="354662"/>
                        <a:pt x="654361" y="354061"/>
                        <a:pt x="654241" y="353579"/>
                      </a:cubicBezTo>
                      <a:cubicBezTo>
                        <a:pt x="653400" y="344914"/>
                        <a:pt x="652919" y="336129"/>
                        <a:pt x="652919" y="327223"/>
                      </a:cubicBezTo>
                      <a:cubicBezTo>
                        <a:pt x="652919" y="318318"/>
                        <a:pt x="653400" y="309532"/>
                        <a:pt x="654241" y="300867"/>
                      </a:cubicBezTo>
                      <a:cubicBezTo>
                        <a:pt x="654241" y="300265"/>
                        <a:pt x="654241" y="299664"/>
                        <a:pt x="654361" y="299182"/>
                      </a:cubicBezTo>
                      <a:cubicBezTo>
                        <a:pt x="655202" y="291119"/>
                        <a:pt x="656403" y="283297"/>
                        <a:pt x="657845" y="275354"/>
                      </a:cubicBezTo>
                      <a:cubicBezTo>
                        <a:pt x="658085" y="274030"/>
                        <a:pt x="658325" y="272706"/>
                        <a:pt x="658566" y="271382"/>
                      </a:cubicBezTo>
                      <a:cubicBezTo>
                        <a:pt x="660007" y="264402"/>
                        <a:pt x="661809" y="257422"/>
                        <a:pt x="663731" y="250562"/>
                      </a:cubicBezTo>
                      <a:cubicBezTo>
                        <a:pt x="664452" y="248035"/>
                        <a:pt x="665173" y="245508"/>
                        <a:pt x="665894" y="243101"/>
                      </a:cubicBezTo>
                      <a:cubicBezTo>
                        <a:pt x="667696" y="237444"/>
                        <a:pt x="669738" y="231788"/>
                        <a:pt x="671900" y="226252"/>
                      </a:cubicBezTo>
                      <a:cubicBezTo>
                        <a:pt x="673342" y="222762"/>
                        <a:pt x="674663" y="219152"/>
                        <a:pt x="676225" y="215782"/>
                      </a:cubicBezTo>
                      <a:cubicBezTo>
                        <a:pt x="676946" y="214217"/>
                        <a:pt x="677667" y="212773"/>
                        <a:pt x="678387" y="211209"/>
                      </a:cubicBezTo>
                      <a:cubicBezTo>
                        <a:pt x="682112" y="203025"/>
                        <a:pt x="686316" y="195082"/>
                        <a:pt x="690761" y="187380"/>
                      </a:cubicBezTo>
                      <a:cubicBezTo>
                        <a:pt x="691121" y="186658"/>
                        <a:pt x="691602" y="186056"/>
                        <a:pt x="691962" y="185334"/>
                      </a:cubicBezTo>
                      <a:cubicBezTo>
                        <a:pt x="696047" y="178354"/>
                        <a:pt x="700612" y="171615"/>
                        <a:pt x="705297" y="164996"/>
                      </a:cubicBezTo>
                      <a:cubicBezTo>
                        <a:pt x="706258" y="163672"/>
                        <a:pt x="707219" y="162348"/>
                        <a:pt x="708180" y="161024"/>
                      </a:cubicBezTo>
                      <a:cubicBezTo>
                        <a:pt x="712625" y="155127"/>
                        <a:pt x="717310" y="149350"/>
                        <a:pt x="722116" y="143815"/>
                      </a:cubicBezTo>
                      <a:cubicBezTo>
                        <a:pt x="723557" y="142250"/>
                        <a:pt x="724879" y="140686"/>
                        <a:pt x="726320" y="139121"/>
                      </a:cubicBezTo>
                      <a:cubicBezTo>
                        <a:pt x="731366" y="133705"/>
                        <a:pt x="736531" y="128410"/>
                        <a:pt x="741937" y="123356"/>
                      </a:cubicBezTo>
                      <a:cubicBezTo>
                        <a:pt x="743139" y="122272"/>
                        <a:pt x="744340" y="121069"/>
                        <a:pt x="745662" y="119986"/>
                      </a:cubicBezTo>
                      <a:cubicBezTo>
                        <a:pt x="750707" y="115533"/>
                        <a:pt x="755873" y="111201"/>
                        <a:pt x="761279" y="107109"/>
                      </a:cubicBezTo>
                      <a:cubicBezTo>
                        <a:pt x="762840" y="105905"/>
                        <a:pt x="764402" y="104702"/>
                        <a:pt x="765964" y="103619"/>
                      </a:cubicBezTo>
                      <a:cubicBezTo>
                        <a:pt x="771130" y="99768"/>
                        <a:pt x="776415" y="96157"/>
                        <a:pt x="781821" y="92787"/>
                      </a:cubicBezTo>
                      <a:cubicBezTo>
                        <a:pt x="783743" y="91584"/>
                        <a:pt x="785666" y="90381"/>
                        <a:pt x="787588" y="89297"/>
                      </a:cubicBezTo>
                      <a:cubicBezTo>
                        <a:pt x="792753" y="86168"/>
                        <a:pt x="798159" y="83280"/>
                        <a:pt x="803565" y="80392"/>
                      </a:cubicBezTo>
                      <a:cubicBezTo>
                        <a:pt x="805848" y="79188"/>
                        <a:pt x="808130" y="78105"/>
                        <a:pt x="810413" y="77022"/>
                      </a:cubicBezTo>
                      <a:cubicBezTo>
                        <a:pt x="815579" y="74495"/>
                        <a:pt x="820864" y="72208"/>
                        <a:pt x="826150" y="70042"/>
                      </a:cubicBezTo>
                      <a:cubicBezTo>
                        <a:pt x="828793" y="68959"/>
                        <a:pt x="831556" y="67876"/>
                        <a:pt x="834199" y="66913"/>
                      </a:cubicBezTo>
                      <a:cubicBezTo>
                        <a:pt x="839245" y="65108"/>
                        <a:pt x="844290" y="63423"/>
                        <a:pt x="849456" y="61738"/>
                      </a:cubicBezTo>
                      <a:cubicBezTo>
                        <a:pt x="852579" y="60775"/>
                        <a:pt x="855703" y="59812"/>
                        <a:pt x="858946" y="58970"/>
                      </a:cubicBezTo>
                      <a:cubicBezTo>
                        <a:pt x="863752" y="57646"/>
                        <a:pt x="868677" y="56563"/>
                        <a:pt x="873603" y="55480"/>
                      </a:cubicBezTo>
                      <a:cubicBezTo>
                        <a:pt x="877206" y="54758"/>
                        <a:pt x="880810" y="54036"/>
                        <a:pt x="884414" y="53434"/>
                      </a:cubicBezTo>
                      <a:cubicBezTo>
                        <a:pt x="888979" y="52712"/>
                        <a:pt x="893544" y="51990"/>
                        <a:pt x="898230" y="51508"/>
                      </a:cubicBezTo>
                      <a:cubicBezTo>
                        <a:pt x="902314" y="51027"/>
                        <a:pt x="906399" y="50666"/>
                        <a:pt x="910483" y="50305"/>
                      </a:cubicBezTo>
                      <a:cubicBezTo>
                        <a:pt x="916970" y="49824"/>
                        <a:pt x="923578" y="49342"/>
                        <a:pt x="930185" y="49342"/>
                      </a:cubicBezTo>
                      <a:cubicBezTo>
                        <a:pt x="938474" y="49342"/>
                        <a:pt x="946643" y="49703"/>
                        <a:pt x="954812" y="50425"/>
                      </a:cubicBezTo>
                      <a:cubicBezTo>
                        <a:pt x="955292" y="50425"/>
                        <a:pt x="955773" y="50425"/>
                        <a:pt x="956254" y="50425"/>
                      </a:cubicBezTo>
                      <a:cubicBezTo>
                        <a:pt x="964302" y="51147"/>
                        <a:pt x="972351" y="52351"/>
                        <a:pt x="980280" y="53795"/>
                      </a:cubicBezTo>
                      <a:cubicBezTo>
                        <a:pt x="980761" y="53795"/>
                        <a:pt x="981121" y="53915"/>
                        <a:pt x="981601" y="54036"/>
                      </a:cubicBezTo>
                      <a:cubicBezTo>
                        <a:pt x="989530" y="55600"/>
                        <a:pt x="997459" y="57405"/>
                        <a:pt x="1005268" y="59572"/>
                      </a:cubicBezTo>
                      <a:cubicBezTo>
                        <a:pt x="1005628" y="59572"/>
                        <a:pt x="1005988" y="59812"/>
                        <a:pt x="1006349" y="59933"/>
                      </a:cubicBezTo>
                      <a:cubicBezTo>
                        <a:pt x="1014157" y="62219"/>
                        <a:pt x="1021966" y="64747"/>
                        <a:pt x="1029534" y="67755"/>
                      </a:cubicBezTo>
                      <a:cubicBezTo>
                        <a:pt x="1029775" y="67755"/>
                        <a:pt x="1030135" y="67996"/>
                        <a:pt x="1030375" y="68116"/>
                      </a:cubicBezTo>
                      <a:cubicBezTo>
                        <a:pt x="1038064" y="71125"/>
                        <a:pt x="1045512" y="74374"/>
                        <a:pt x="1052960" y="78105"/>
                      </a:cubicBezTo>
                      <a:cubicBezTo>
                        <a:pt x="1053200" y="78105"/>
                        <a:pt x="1053320" y="78346"/>
                        <a:pt x="1053561" y="78346"/>
                      </a:cubicBezTo>
                      <a:cubicBezTo>
                        <a:pt x="1061009" y="82077"/>
                        <a:pt x="1068337" y="86168"/>
                        <a:pt x="1075425" y="90501"/>
                      </a:cubicBezTo>
                      <a:cubicBezTo>
                        <a:pt x="1075425" y="90501"/>
                        <a:pt x="1075425" y="90501"/>
                        <a:pt x="1075425" y="90501"/>
                      </a:cubicBezTo>
                      <a:cubicBezTo>
                        <a:pt x="1089841" y="99407"/>
                        <a:pt x="1103536" y="109756"/>
                        <a:pt x="1116390" y="121430"/>
                      </a:cubicBezTo>
                      <a:cubicBezTo>
                        <a:pt x="1144261" y="146823"/>
                        <a:pt x="1166365" y="177030"/>
                        <a:pt x="1181982" y="211088"/>
                      </a:cubicBezTo>
                      <a:cubicBezTo>
                        <a:pt x="1181982" y="211329"/>
                        <a:pt x="1182223" y="211449"/>
                        <a:pt x="1182343" y="211690"/>
                      </a:cubicBezTo>
                      <a:cubicBezTo>
                        <a:pt x="1197119" y="243943"/>
                        <a:pt x="1205768" y="279325"/>
                        <a:pt x="1207210" y="316753"/>
                      </a:cubicBezTo>
                      <a:lnTo>
                        <a:pt x="1207210" y="326983"/>
                      </a:lnTo>
                      <a:cubicBezTo>
                        <a:pt x="1207210" y="401116"/>
                        <a:pt x="1178378" y="470917"/>
                        <a:pt x="1126001" y="523268"/>
                      </a:cubicBezTo>
                      <a:cubicBezTo>
                        <a:pt x="1119514" y="529767"/>
                        <a:pt x="1112666" y="536025"/>
                        <a:pt x="1105698" y="541802"/>
                      </a:cubicBezTo>
                      <a:cubicBezTo>
                        <a:pt x="1105698" y="541802"/>
                        <a:pt x="1105578" y="541802"/>
                        <a:pt x="1105458" y="54192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111198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plum">
    <p:bg>
      <p:bgPr>
        <a:solidFill>
          <a:srgbClr val="761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F8E421-5816-6D9F-185E-BF295445D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19290"/>
            <a:ext cx="3855720" cy="473871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E9801B8-071A-9308-29D3-1790A4BB4327}"/>
              </a:ext>
            </a:extLst>
          </p:cNvPr>
          <p:cNvGrpSpPr/>
          <p:nvPr userDrawn="1"/>
        </p:nvGrpSpPr>
        <p:grpSpPr>
          <a:xfrm>
            <a:off x="4799149" y="1391564"/>
            <a:ext cx="2594049" cy="3175985"/>
            <a:chOff x="4799149" y="1391564"/>
            <a:chExt cx="2594049" cy="3175985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6FD7032-36B6-8F8E-FEFF-F9F03EC68EA8}"/>
                </a:ext>
              </a:extLst>
            </p:cNvPr>
            <p:cNvSpPr/>
            <p:nvPr/>
          </p:nvSpPr>
          <p:spPr>
            <a:xfrm>
              <a:off x="6566151" y="3570404"/>
              <a:ext cx="825235" cy="996596"/>
            </a:xfrm>
            <a:custGeom>
              <a:avLst/>
              <a:gdLst>
                <a:gd name="connsiteX0" fmla="*/ 733766 w 825235"/>
                <a:gd name="connsiteY0" fmla="*/ 0 h 996596"/>
                <a:gd name="connsiteX1" fmla="*/ 825236 w 825235"/>
                <a:gd name="connsiteY1" fmla="*/ 91633 h 996596"/>
                <a:gd name="connsiteX2" fmla="*/ 825236 w 825235"/>
                <a:gd name="connsiteY2" fmla="*/ 904964 h 996596"/>
                <a:gd name="connsiteX3" fmla="*/ 733766 w 825235"/>
                <a:gd name="connsiteY3" fmla="*/ 996596 h 996596"/>
                <a:gd name="connsiteX4" fmla="*/ 91469 w 825235"/>
                <a:gd name="connsiteY4" fmla="*/ 996596 h 996596"/>
                <a:gd name="connsiteX5" fmla="*/ 0 w 825235"/>
                <a:gd name="connsiteY5" fmla="*/ 904964 h 996596"/>
                <a:gd name="connsiteX6" fmla="*/ 0 w 825235"/>
                <a:gd name="connsiteY6" fmla="*/ 91633 h 996596"/>
                <a:gd name="connsiteX7" fmla="*/ 91469 w 825235"/>
                <a:gd name="connsiteY7" fmla="*/ 0 h 99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235" h="996596">
                  <a:moveTo>
                    <a:pt x="733766" y="0"/>
                  </a:moveTo>
                  <a:cubicBezTo>
                    <a:pt x="784283" y="0"/>
                    <a:pt x="825236" y="41025"/>
                    <a:pt x="825236" y="91633"/>
                  </a:cubicBezTo>
                  <a:lnTo>
                    <a:pt x="825236" y="904964"/>
                  </a:lnTo>
                  <a:cubicBezTo>
                    <a:pt x="825236" y="955571"/>
                    <a:pt x="784283" y="996596"/>
                    <a:pt x="733766" y="996596"/>
                  </a:cubicBezTo>
                  <a:lnTo>
                    <a:pt x="91469" y="996596"/>
                  </a:lnTo>
                  <a:cubicBezTo>
                    <a:pt x="40952" y="996596"/>
                    <a:pt x="0" y="955571"/>
                    <a:pt x="0" y="904964"/>
                  </a:cubicBezTo>
                  <a:lnTo>
                    <a:pt x="0" y="91633"/>
                  </a:lnTo>
                  <a:cubicBezTo>
                    <a:pt x="0" y="41025"/>
                    <a:pt x="40952" y="0"/>
                    <a:pt x="91469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grpSp>
          <p:nvGrpSpPr>
            <p:cNvPr id="50" name="Graphic 10">
              <a:extLst>
                <a:ext uri="{FF2B5EF4-FFF2-40B4-BE49-F238E27FC236}">
                  <a16:creationId xmlns:a16="http://schemas.microsoft.com/office/drawing/2014/main" id="{8FEBAC16-1E70-4691-B635-1FACFBF25E79}"/>
                </a:ext>
              </a:extLst>
            </p:cNvPr>
            <p:cNvGrpSpPr/>
            <p:nvPr/>
          </p:nvGrpSpPr>
          <p:grpSpPr>
            <a:xfrm>
              <a:off x="6779824" y="3769797"/>
              <a:ext cx="397708" cy="597627"/>
              <a:chOff x="6779824" y="3769797"/>
              <a:chExt cx="397708" cy="597627"/>
            </a:xfrm>
            <a:solidFill>
              <a:srgbClr val="3A1B60"/>
            </a:solidFill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DB7FC0-F054-DC6F-1CB9-4C766F00C421}"/>
                  </a:ext>
                </a:extLst>
              </p:cNvPr>
              <p:cNvSpPr/>
              <p:nvPr/>
            </p:nvSpPr>
            <p:spPr>
              <a:xfrm>
                <a:off x="6779824" y="3769797"/>
                <a:ext cx="168669" cy="257304"/>
              </a:xfrm>
              <a:custGeom>
                <a:avLst/>
                <a:gdLst>
                  <a:gd name="connsiteX0" fmla="*/ 96226 w 168669"/>
                  <a:gd name="connsiteY0" fmla="*/ 90900 h 257304"/>
                  <a:gd name="connsiteX1" fmla="*/ 58906 w 168669"/>
                  <a:gd name="connsiteY1" fmla="*/ 63043 h 257304"/>
                  <a:gd name="connsiteX2" fmla="*/ 366 w 168669"/>
                  <a:gd name="connsiteY2" fmla="*/ 89250 h 257304"/>
                  <a:gd name="connsiteX3" fmla="*/ 366 w 168669"/>
                  <a:gd name="connsiteY3" fmla="*/ 22358 h 257304"/>
                  <a:gd name="connsiteX4" fmla="*/ 72078 w 168669"/>
                  <a:gd name="connsiteY4" fmla="*/ 0 h 257304"/>
                  <a:gd name="connsiteX5" fmla="*/ 165559 w 168669"/>
                  <a:gd name="connsiteY5" fmla="*/ 81736 h 257304"/>
                  <a:gd name="connsiteX6" fmla="*/ 135192 w 168669"/>
                  <a:gd name="connsiteY6" fmla="*/ 149911 h 257304"/>
                  <a:gd name="connsiteX7" fmla="*/ 90006 w 168669"/>
                  <a:gd name="connsiteY7" fmla="*/ 197926 h 257304"/>
                  <a:gd name="connsiteX8" fmla="*/ 168669 w 168669"/>
                  <a:gd name="connsiteY8" fmla="*/ 197926 h 257304"/>
                  <a:gd name="connsiteX9" fmla="*/ 168669 w 168669"/>
                  <a:gd name="connsiteY9" fmla="*/ 257304 h 257304"/>
                  <a:gd name="connsiteX10" fmla="*/ 0 w 168669"/>
                  <a:gd name="connsiteY10" fmla="*/ 257304 h 257304"/>
                  <a:gd name="connsiteX11" fmla="*/ 0 w 168669"/>
                  <a:gd name="connsiteY11" fmla="*/ 213138 h 257304"/>
                  <a:gd name="connsiteX12" fmla="*/ 83603 w 168669"/>
                  <a:gd name="connsiteY12" fmla="*/ 120222 h 257304"/>
                  <a:gd name="connsiteX13" fmla="*/ 96226 w 168669"/>
                  <a:gd name="connsiteY13" fmla="*/ 90900 h 25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669" h="257304">
                    <a:moveTo>
                      <a:pt x="96226" y="90900"/>
                    </a:moveTo>
                    <a:cubicBezTo>
                      <a:pt x="96226" y="74955"/>
                      <a:pt x="83603" y="63043"/>
                      <a:pt x="58906" y="63043"/>
                    </a:cubicBezTo>
                    <a:cubicBezTo>
                      <a:pt x="38783" y="63043"/>
                      <a:pt x="19025" y="70557"/>
                      <a:pt x="366" y="89250"/>
                    </a:cubicBezTo>
                    <a:lnTo>
                      <a:pt x="366" y="22358"/>
                    </a:lnTo>
                    <a:cubicBezTo>
                      <a:pt x="21953" y="7514"/>
                      <a:pt x="46649" y="0"/>
                      <a:pt x="72078" y="0"/>
                    </a:cubicBezTo>
                    <a:cubicBezTo>
                      <a:pt x="122935" y="0"/>
                      <a:pt x="165559" y="29323"/>
                      <a:pt x="165559" y="81736"/>
                    </a:cubicBezTo>
                    <a:cubicBezTo>
                      <a:pt x="165559" y="107577"/>
                      <a:pt x="152571" y="129385"/>
                      <a:pt x="135192" y="149911"/>
                    </a:cubicBezTo>
                    <a:lnTo>
                      <a:pt x="90006" y="197926"/>
                    </a:lnTo>
                    <a:lnTo>
                      <a:pt x="168669" y="197926"/>
                    </a:lnTo>
                    <a:lnTo>
                      <a:pt x="168669" y="257304"/>
                    </a:lnTo>
                    <a:lnTo>
                      <a:pt x="0" y="257304"/>
                    </a:lnTo>
                    <a:lnTo>
                      <a:pt x="0" y="213138"/>
                    </a:lnTo>
                    <a:lnTo>
                      <a:pt x="83603" y="120222"/>
                    </a:lnTo>
                    <a:cubicBezTo>
                      <a:pt x="92384" y="110326"/>
                      <a:pt x="96226" y="100429"/>
                      <a:pt x="96226" y="90900"/>
                    </a:cubicBez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4253FC0B-629C-950C-3B47-520F2B38705B}"/>
                  </a:ext>
                </a:extLst>
              </p:cNvPr>
              <p:cNvSpPr/>
              <p:nvPr/>
            </p:nvSpPr>
            <p:spPr>
              <a:xfrm>
                <a:off x="6973738" y="3769797"/>
                <a:ext cx="203793" cy="261702"/>
              </a:xfrm>
              <a:custGeom>
                <a:avLst/>
                <a:gdLst>
                  <a:gd name="connsiteX0" fmla="*/ 0 w 203793"/>
                  <a:gd name="connsiteY0" fmla="*/ 130851 h 261702"/>
                  <a:gd name="connsiteX1" fmla="*/ 101897 w 203793"/>
                  <a:gd name="connsiteY1" fmla="*/ 0 h 261702"/>
                  <a:gd name="connsiteX2" fmla="*/ 203793 w 203793"/>
                  <a:gd name="connsiteY2" fmla="*/ 130851 h 261702"/>
                  <a:gd name="connsiteX3" fmla="*/ 101897 w 203793"/>
                  <a:gd name="connsiteY3" fmla="*/ 261703 h 261702"/>
                  <a:gd name="connsiteX4" fmla="*/ 0 w 203793"/>
                  <a:gd name="connsiteY4" fmla="*/ 130851 h 261702"/>
                  <a:gd name="connsiteX5" fmla="*/ 101897 w 203793"/>
                  <a:gd name="connsiteY5" fmla="*/ 201592 h 261702"/>
                  <a:gd name="connsiteX6" fmla="*/ 138301 w 203793"/>
                  <a:gd name="connsiteY6" fmla="*/ 130851 h 261702"/>
                  <a:gd name="connsiteX7" fmla="*/ 101897 w 203793"/>
                  <a:gd name="connsiteY7" fmla="*/ 60111 h 261702"/>
                  <a:gd name="connsiteX8" fmla="*/ 65858 w 203793"/>
                  <a:gd name="connsiteY8" fmla="*/ 130851 h 261702"/>
                  <a:gd name="connsiteX9" fmla="*/ 101897 w 203793"/>
                  <a:gd name="connsiteY9" fmla="*/ 201592 h 261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793" h="261702">
                    <a:moveTo>
                      <a:pt x="0" y="130851"/>
                    </a:moveTo>
                    <a:cubicBezTo>
                      <a:pt x="0" y="57728"/>
                      <a:pt x="27807" y="0"/>
                      <a:pt x="101897" y="0"/>
                    </a:cubicBezTo>
                    <a:cubicBezTo>
                      <a:pt x="175987" y="0"/>
                      <a:pt x="203793" y="57545"/>
                      <a:pt x="203793" y="130851"/>
                    </a:cubicBezTo>
                    <a:cubicBezTo>
                      <a:pt x="203793" y="204157"/>
                      <a:pt x="175987" y="261703"/>
                      <a:pt x="101897" y="261703"/>
                    </a:cubicBezTo>
                    <a:cubicBezTo>
                      <a:pt x="27807" y="261703"/>
                      <a:pt x="0" y="204707"/>
                      <a:pt x="0" y="130851"/>
                    </a:cubicBezTo>
                    <a:close/>
                    <a:moveTo>
                      <a:pt x="101897" y="201592"/>
                    </a:moveTo>
                    <a:cubicBezTo>
                      <a:pt x="131167" y="201592"/>
                      <a:pt x="138301" y="170803"/>
                      <a:pt x="138301" y="130851"/>
                    </a:cubicBezTo>
                    <a:cubicBezTo>
                      <a:pt x="138301" y="90900"/>
                      <a:pt x="131167" y="60111"/>
                      <a:pt x="101897" y="60111"/>
                    </a:cubicBezTo>
                    <a:cubicBezTo>
                      <a:pt x="72627" y="60111"/>
                      <a:pt x="65858" y="91633"/>
                      <a:pt x="65858" y="130851"/>
                    </a:cubicBezTo>
                    <a:cubicBezTo>
                      <a:pt x="65858" y="170070"/>
                      <a:pt x="72627" y="201592"/>
                      <a:pt x="101897" y="201592"/>
                    </a:cubicBez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ED033228-3AC3-B35E-BBD0-9A981BE7E93C}"/>
                  </a:ext>
                </a:extLst>
              </p:cNvPr>
              <p:cNvSpPr/>
              <p:nvPr/>
            </p:nvSpPr>
            <p:spPr>
              <a:xfrm>
                <a:off x="6779824" y="4110120"/>
                <a:ext cx="168669" cy="257304"/>
              </a:xfrm>
              <a:custGeom>
                <a:avLst/>
                <a:gdLst>
                  <a:gd name="connsiteX0" fmla="*/ 96226 w 168669"/>
                  <a:gd name="connsiteY0" fmla="*/ 90899 h 257304"/>
                  <a:gd name="connsiteX1" fmla="*/ 58906 w 168669"/>
                  <a:gd name="connsiteY1" fmla="*/ 63043 h 257304"/>
                  <a:gd name="connsiteX2" fmla="*/ 366 w 168669"/>
                  <a:gd name="connsiteY2" fmla="*/ 89250 h 257304"/>
                  <a:gd name="connsiteX3" fmla="*/ 366 w 168669"/>
                  <a:gd name="connsiteY3" fmla="*/ 22358 h 257304"/>
                  <a:gd name="connsiteX4" fmla="*/ 72078 w 168669"/>
                  <a:gd name="connsiteY4" fmla="*/ 0 h 257304"/>
                  <a:gd name="connsiteX5" fmla="*/ 165559 w 168669"/>
                  <a:gd name="connsiteY5" fmla="*/ 81736 h 257304"/>
                  <a:gd name="connsiteX6" fmla="*/ 135192 w 168669"/>
                  <a:gd name="connsiteY6" fmla="*/ 149911 h 257304"/>
                  <a:gd name="connsiteX7" fmla="*/ 90006 w 168669"/>
                  <a:gd name="connsiteY7" fmla="*/ 197926 h 257304"/>
                  <a:gd name="connsiteX8" fmla="*/ 168669 w 168669"/>
                  <a:gd name="connsiteY8" fmla="*/ 197926 h 257304"/>
                  <a:gd name="connsiteX9" fmla="*/ 168669 w 168669"/>
                  <a:gd name="connsiteY9" fmla="*/ 257304 h 257304"/>
                  <a:gd name="connsiteX10" fmla="*/ 0 w 168669"/>
                  <a:gd name="connsiteY10" fmla="*/ 257304 h 257304"/>
                  <a:gd name="connsiteX11" fmla="*/ 0 w 168669"/>
                  <a:gd name="connsiteY11" fmla="*/ 213137 h 257304"/>
                  <a:gd name="connsiteX12" fmla="*/ 83603 w 168669"/>
                  <a:gd name="connsiteY12" fmla="*/ 120222 h 257304"/>
                  <a:gd name="connsiteX13" fmla="*/ 96226 w 168669"/>
                  <a:gd name="connsiteY13" fmla="*/ 90899 h 25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8669" h="257304">
                    <a:moveTo>
                      <a:pt x="96226" y="90899"/>
                    </a:moveTo>
                    <a:cubicBezTo>
                      <a:pt x="96226" y="74955"/>
                      <a:pt x="83603" y="63043"/>
                      <a:pt x="58906" y="63043"/>
                    </a:cubicBezTo>
                    <a:cubicBezTo>
                      <a:pt x="38783" y="63043"/>
                      <a:pt x="19025" y="70557"/>
                      <a:pt x="366" y="89250"/>
                    </a:cubicBezTo>
                    <a:lnTo>
                      <a:pt x="366" y="22358"/>
                    </a:lnTo>
                    <a:cubicBezTo>
                      <a:pt x="21953" y="7514"/>
                      <a:pt x="46649" y="0"/>
                      <a:pt x="72078" y="0"/>
                    </a:cubicBezTo>
                    <a:cubicBezTo>
                      <a:pt x="122935" y="0"/>
                      <a:pt x="165559" y="29322"/>
                      <a:pt x="165559" y="81736"/>
                    </a:cubicBezTo>
                    <a:cubicBezTo>
                      <a:pt x="165559" y="107577"/>
                      <a:pt x="152571" y="129385"/>
                      <a:pt x="135192" y="149911"/>
                    </a:cubicBezTo>
                    <a:lnTo>
                      <a:pt x="90006" y="197926"/>
                    </a:lnTo>
                    <a:lnTo>
                      <a:pt x="168669" y="197926"/>
                    </a:lnTo>
                    <a:lnTo>
                      <a:pt x="168669" y="257304"/>
                    </a:lnTo>
                    <a:lnTo>
                      <a:pt x="0" y="257304"/>
                    </a:lnTo>
                    <a:lnTo>
                      <a:pt x="0" y="213137"/>
                    </a:lnTo>
                    <a:lnTo>
                      <a:pt x="83603" y="120222"/>
                    </a:lnTo>
                    <a:cubicBezTo>
                      <a:pt x="92384" y="110325"/>
                      <a:pt x="96226" y="100429"/>
                      <a:pt x="96226" y="90899"/>
                    </a:cubicBez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D17ECF78-84E3-A6E1-8967-57C0F8244008}"/>
                  </a:ext>
                </a:extLst>
              </p:cNvPr>
              <p:cNvSpPr/>
              <p:nvPr/>
            </p:nvSpPr>
            <p:spPr>
              <a:xfrm>
                <a:off x="6965323" y="4114518"/>
                <a:ext cx="205439" cy="252906"/>
              </a:xfrm>
              <a:custGeom>
                <a:avLst/>
                <a:gdLst>
                  <a:gd name="connsiteX0" fmla="*/ 205257 w 205439"/>
                  <a:gd name="connsiteY0" fmla="*/ 195361 h 252906"/>
                  <a:gd name="connsiteX1" fmla="*/ 175255 w 205439"/>
                  <a:gd name="connsiteY1" fmla="*/ 195361 h 252906"/>
                  <a:gd name="connsiteX2" fmla="*/ 175255 w 205439"/>
                  <a:gd name="connsiteY2" fmla="*/ 252906 h 252906"/>
                  <a:gd name="connsiteX3" fmla="*/ 112873 w 205439"/>
                  <a:gd name="connsiteY3" fmla="*/ 252906 h 252906"/>
                  <a:gd name="connsiteX4" fmla="*/ 112873 w 205439"/>
                  <a:gd name="connsiteY4" fmla="*/ 195361 h 252906"/>
                  <a:gd name="connsiteX5" fmla="*/ 0 w 205439"/>
                  <a:gd name="connsiteY5" fmla="*/ 195361 h 252906"/>
                  <a:gd name="connsiteX6" fmla="*/ 0 w 205439"/>
                  <a:gd name="connsiteY6" fmla="*/ 156875 h 252906"/>
                  <a:gd name="connsiteX7" fmla="*/ 110861 w 205439"/>
                  <a:gd name="connsiteY7" fmla="*/ 0 h 252906"/>
                  <a:gd name="connsiteX8" fmla="*/ 175072 w 205439"/>
                  <a:gd name="connsiteY8" fmla="*/ 0 h 252906"/>
                  <a:gd name="connsiteX9" fmla="*/ 175072 w 205439"/>
                  <a:gd name="connsiteY9" fmla="*/ 142031 h 252906"/>
                  <a:gd name="connsiteX10" fmla="*/ 205440 w 205439"/>
                  <a:gd name="connsiteY10" fmla="*/ 142031 h 252906"/>
                  <a:gd name="connsiteX11" fmla="*/ 205440 w 205439"/>
                  <a:gd name="connsiteY11" fmla="*/ 195361 h 252906"/>
                  <a:gd name="connsiteX12" fmla="*/ 112873 w 205439"/>
                  <a:gd name="connsiteY12" fmla="*/ 142031 h 252906"/>
                  <a:gd name="connsiteX13" fmla="*/ 112873 w 205439"/>
                  <a:gd name="connsiteY13" fmla="*/ 74589 h 252906"/>
                  <a:gd name="connsiteX14" fmla="*/ 66590 w 205439"/>
                  <a:gd name="connsiteY14" fmla="*/ 142031 h 252906"/>
                  <a:gd name="connsiteX15" fmla="*/ 112873 w 205439"/>
                  <a:gd name="connsiteY15" fmla="*/ 142031 h 25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39" h="252906">
                    <a:moveTo>
                      <a:pt x="205257" y="195361"/>
                    </a:moveTo>
                    <a:lnTo>
                      <a:pt x="175255" y="195361"/>
                    </a:lnTo>
                    <a:lnTo>
                      <a:pt x="175255" y="252906"/>
                    </a:lnTo>
                    <a:lnTo>
                      <a:pt x="112873" y="252906"/>
                    </a:lnTo>
                    <a:lnTo>
                      <a:pt x="112873" y="195361"/>
                    </a:lnTo>
                    <a:lnTo>
                      <a:pt x="0" y="195361"/>
                    </a:lnTo>
                    <a:lnTo>
                      <a:pt x="0" y="156875"/>
                    </a:lnTo>
                    <a:lnTo>
                      <a:pt x="110861" y="0"/>
                    </a:lnTo>
                    <a:lnTo>
                      <a:pt x="175072" y="0"/>
                    </a:lnTo>
                    <a:lnTo>
                      <a:pt x="175072" y="142031"/>
                    </a:lnTo>
                    <a:lnTo>
                      <a:pt x="205440" y="142031"/>
                    </a:lnTo>
                    <a:lnTo>
                      <a:pt x="205440" y="195361"/>
                    </a:lnTo>
                    <a:close/>
                    <a:moveTo>
                      <a:pt x="112873" y="142031"/>
                    </a:moveTo>
                    <a:lnTo>
                      <a:pt x="112873" y="74589"/>
                    </a:lnTo>
                    <a:lnTo>
                      <a:pt x="66590" y="142031"/>
                    </a:lnTo>
                    <a:lnTo>
                      <a:pt x="112873" y="142031"/>
                    </a:lnTo>
                    <a:close/>
                  </a:path>
                </a:pathLst>
              </a:custGeom>
              <a:solidFill>
                <a:srgbClr val="761449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  <p:grpSp>
          <p:nvGrpSpPr>
            <p:cNvPr id="55" name="Graphic 10">
              <a:extLst>
                <a:ext uri="{FF2B5EF4-FFF2-40B4-BE49-F238E27FC236}">
                  <a16:creationId xmlns:a16="http://schemas.microsoft.com/office/drawing/2014/main" id="{EA7FC94A-8776-4DAF-71C7-C3F8ED678EEE}"/>
                </a:ext>
              </a:extLst>
            </p:cNvPr>
            <p:cNvGrpSpPr/>
            <p:nvPr/>
          </p:nvGrpSpPr>
          <p:grpSpPr>
            <a:xfrm>
              <a:off x="4799149" y="1391564"/>
              <a:ext cx="2594049" cy="3175985"/>
              <a:chOff x="4799149" y="1391564"/>
              <a:chExt cx="2594049" cy="3175985"/>
            </a:xfrm>
            <a:solidFill>
              <a:srgbClr val="FFFFFF"/>
            </a:solidFill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406C58A1-E13B-3C49-C9E3-58138C95DFDD}"/>
                  </a:ext>
                </a:extLst>
              </p:cNvPr>
              <p:cNvSpPr/>
              <p:nvPr/>
            </p:nvSpPr>
            <p:spPr>
              <a:xfrm>
                <a:off x="4799514" y="3414581"/>
                <a:ext cx="75004" cy="75369"/>
              </a:xfrm>
              <a:custGeom>
                <a:avLst/>
                <a:gdLst>
                  <a:gd name="connsiteX0" fmla="*/ 37502 w 75004"/>
                  <a:gd name="connsiteY0" fmla="*/ 75369 h 75369"/>
                  <a:gd name="connsiteX1" fmla="*/ 44820 w 75004"/>
                  <a:gd name="connsiteY1" fmla="*/ 74637 h 75369"/>
                  <a:gd name="connsiteX2" fmla="*/ 51955 w 75004"/>
                  <a:gd name="connsiteY2" fmla="*/ 72437 h 75369"/>
                  <a:gd name="connsiteX3" fmla="*/ 58357 w 75004"/>
                  <a:gd name="connsiteY3" fmla="*/ 68955 h 75369"/>
                  <a:gd name="connsiteX4" fmla="*/ 64211 w 75004"/>
                  <a:gd name="connsiteY4" fmla="*/ 64190 h 75369"/>
                  <a:gd name="connsiteX5" fmla="*/ 72261 w 75004"/>
                  <a:gd name="connsiteY5" fmla="*/ 51912 h 75369"/>
                  <a:gd name="connsiteX6" fmla="*/ 75005 w 75004"/>
                  <a:gd name="connsiteY6" fmla="*/ 37617 h 75369"/>
                  <a:gd name="connsiteX7" fmla="*/ 72261 w 75004"/>
                  <a:gd name="connsiteY7" fmla="*/ 23139 h 75369"/>
                  <a:gd name="connsiteX8" fmla="*/ 64211 w 75004"/>
                  <a:gd name="connsiteY8" fmla="*/ 10860 h 75369"/>
                  <a:gd name="connsiteX9" fmla="*/ 23050 w 75004"/>
                  <a:gd name="connsiteY9" fmla="*/ 2797 h 75369"/>
                  <a:gd name="connsiteX10" fmla="*/ 10976 w 75004"/>
                  <a:gd name="connsiteY10" fmla="*/ 10860 h 75369"/>
                  <a:gd name="connsiteX11" fmla="*/ 2744 w 75004"/>
                  <a:gd name="connsiteY11" fmla="*/ 23139 h 75369"/>
                  <a:gd name="connsiteX12" fmla="*/ 0 w 75004"/>
                  <a:gd name="connsiteY12" fmla="*/ 37617 h 75369"/>
                  <a:gd name="connsiteX13" fmla="*/ 2744 w 75004"/>
                  <a:gd name="connsiteY13" fmla="*/ 51912 h 75369"/>
                  <a:gd name="connsiteX14" fmla="*/ 10976 w 75004"/>
                  <a:gd name="connsiteY14" fmla="*/ 64190 h 75369"/>
                  <a:gd name="connsiteX15" fmla="*/ 37502 w 75004"/>
                  <a:gd name="connsiteY15" fmla="*/ 75369 h 7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004" h="75369">
                    <a:moveTo>
                      <a:pt x="37502" y="75369"/>
                    </a:moveTo>
                    <a:cubicBezTo>
                      <a:pt x="39881" y="75369"/>
                      <a:pt x="42625" y="75003"/>
                      <a:pt x="44820" y="74637"/>
                    </a:cubicBezTo>
                    <a:cubicBezTo>
                      <a:pt x="47198" y="74087"/>
                      <a:pt x="49759" y="73354"/>
                      <a:pt x="51955" y="72437"/>
                    </a:cubicBezTo>
                    <a:cubicBezTo>
                      <a:pt x="54150" y="71704"/>
                      <a:pt x="56345" y="70422"/>
                      <a:pt x="58357" y="68955"/>
                    </a:cubicBezTo>
                    <a:cubicBezTo>
                      <a:pt x="60370" y="67672"/>
                      <a:pt x="62382" y="66023"/>
                      <a:pt x="64211" y="64190"/>
                    </a:cubicBezTo>
                    <a:cubicBezTo>
                      <a:pt x="67504" y="60708"/>
                      <a:pt x="70431" y="56493"/>
                      <a:pt x="72261" y="51912"/>
                    </a:cubicBezTo>
                    <a:cubicBezTo>
                      <a:pt x="74090" y="47330"/>
                      <a:pt x="75005" y="42565"/>
                      <a:pt x="75005" y="37617"/>
                    </a:cubicBezTo>
                    <a:cubicBezTo>
                      <a:pt x="75005" y="32669"/>
                      <a:pt x="74090" y="27721"/>
                      <a:pt x="72261" y="23139"/>
                    </a:cubicBezTo>
                    <a:cubicBezTo>
                      <a:pt x="70431" y="18557"/>
                      <a:pt x="67504" y="14526"/>
                      <a:pt x="64211" y="10860"/>
                    </a:cubicBezTo>
                    <a:cubicBezTo>
                      <a:pt x="53418" y="231"/>
                      <a:pt x="36771" y="-2885"/>
                      <a:pt x="23050" y="2797"/>
                    </a:cubicBezTo>
                    <a:cubicBezTo>
                      <a:pt x="18477" y="4629"/>
                      <a:pt x="14452" y="7378"/>
                      <a:pt x="10976" y="10860"/>
                    </a:cubicBezTo>
                    <a:cubicBezTo>
                      <a:pt x="7317" y="14526"/>
                      <a:pt x="4573" y="18557"/>
                      <a:pt x="2744" y="23139"/>
                    </a:cubicBezTo>
                    <a:cubicBezTo>
                      <a:pt x="915" y="27721"/>
                      <a:pt x="0" y="32485"/>
                      <a:pt x="0" y="37617"/>
                    </a:cubicBezTo>
                    <a:cubicBezTo>
                      <a:pt x="0" y="42748"/>
                      <a:pt x="915" y="47513"/>
                      <a:pt x="2744" y="51912"/>
                    </a:cubicBezTo>
                    <a:cubicBezTo>
                      <a:pt x="4573" y="56493"/>
                      <a:pt x="7500" y="60525"/>
                      <a:pt x="10976" y="64190"/>
                    </a:cubicBezTo>
                    <a:cubicBezTo>
                      <a:pt x="17928" y="71338"/>
                      <a:pt x="27624" y="75369"/>
                      <a:pt x="37502" y="75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14B6D1A3-3588-FD4E-C480-8CF15C8C7B70}"/>
                  </a:ext>
                </a:extLst>
              </p:cNvPr>
              <p:cNvSpPr/>
              <p:nvPr/>
            </p:nvSpPr>
            <p:spPr>
              <a:xfrm>
                <a:off x="4799331" y="3570404"/>
                <a:ext cx="1674253" cy="997146"/>
              </a:xfrm>
              <a:custGeom>
                <a:avLst/>
                <a:gdLst>
                  <a:gd name="connsiteX0" fmla="*/ 1296668 w 1674253"/>
                  <a:gd name="connsiteY0" fmla="*/ 0 h 997146"/>
                  <a:gd name="connsiteX1" fmla="*/ 936828 w 1674253"/>
                  <a:gd name="connsiteY1" fmla="*/ 264452 h 997146"/>
                  <a:gd name="connsiteX2" fmla="*/ 913961 w 1674253"/>
                  <a:gd name="connsiteY2" fmla="*/ 225966 h 997146"/>
                  <a:gd name="connsiteX3" fmla="*/ 912680 w 1674253"/>
                  <a:gd name="connsiteY3" fmla="*/ 223950 h 997146"/>
                  <a:gd name="connsiteX4" fmla="*/ 901155 w 1674253"/>
                  <a:gd name="connsiteY4" fmla="*/ 207273 h 997146"/>
                  <a:gd name="connsiteX5" fmla="*/ 898228 w 1674253"/>
                  <a:gd name="connsiteY5" fmla="*/ 203058 h 997146"/>
                  <a:gd name="connsiteX6" fmla="*/ 886886 w 1674253"/>
                  <a:gd name="connsiteY6" fmla="*/ 188213 h 997146"/>
                  <a:gd name="connsiteX7" fmla="*/ 883044 w 1674253"/>
                  <a:gd name="connsiteY7" fmla="*/ 183265 h 997146"/>
                  <a:gd name="connsiteX8" fmla="*/ 870421 w 1674253"/>
                  <a:gd name="connsiteY8" fmla="*/ 168421 h 997146"/>
                  <a:gd name="connsiteX9" fmla="*/ 867128 w 1674253"/>
                  <a:gd name="connsiteY9" fmla="*/ 164572 h 997146"/>
                  <a:gd name="connsiteX10" fmla="*/ 801637 w 1674253"/>
                  <a:gd name="connsiteY10" fmla="*/ 103911 h 997146"/>
                  <a:gd name="connsiteX11" fmla="*/ 796148 w 1674253"/>
                  <a:gd name="connsiteY11" fmla="*/ 99513 h 997146"/>
                  <a:gd name="connsiteX12" fmla="*/ 785172 w 1674253"/>
                  <a:gd name="connsiteY12" fmla="*/ 91633 h 997146"/>
                  <a:gd name="connsiteX13" fmla="*/ 777123 w 1674253"/>
                  <a:gd name="connsiteY13" fmla="*/ 85951 h 997146"/>
                  <a:gd name="connsiteX14" fmla="*/ 765781 w 1674253"/>
                  <a:gd name="connsiteY14" fmla="*/ 78621 h 997146"/>
                  <a:gd name="connsiteX15" fmla="*/ 757548 w 1674253"/>
                  <a:gd name="connsiteY15" fmla="*/ 73306 h 997146"/>
                  <a:gd name="connsiteX16" fmla="*/ 745291 w 1674253"/>
                  <a:gd name="connsiteY16" fmla="*/ 66159 h 997146"/>
                  <a:gd name="connsiteX17" fmla="*/ 737608 w 1674253"/>
                  <a:gd name="connsiteY17" fmla="*/ 61761 h 997146"/>
                  <a:gd name="connsiteX18" fmla="*/ 724254 w 1674253"/>
                  <a:gd name="connsiteY18" fmla="*/ 54613 h 997146"/>
                  <a:gd name="connsiteX19" fmla="*/ 717302 w 1674253"/>
                  <a:gd name="connsiteY19" fmla="*/ 50948 h 997146"/>
                  <a:gd name="connsiteX20" fmla="*/ 702850 w 1674253"/>
                  <a:gd name="connsiteY20" fmla="*/ 44167 h 997146"/>
                  <a:gd name="connsiteX21" fmla="*/ 696447 w 1674253"/>
                  <a:gd name="connsiteY21" fmla="*/ 41235 h 997146"/>
                  <a:gd name="connsiteX22" fmla="*/ 680897 w 1674253"/>
                  <a:gd name="connsiteY22" fmla="*/ 34821 h 997146"/>
                  <a:gd name="connsiteX23" fmla="*/ 675043 w 1674253"/>
                  <a:gd name="connsiteY23" fmla="*/ 32621 h 997146"/>
                  <a:gd name="connsiteX24" fmla="*/ 658761 w 1674253"/>
                  <a:gd name="connsiteY24" fmla="*/ 26757 h 997146"/>
                  <a:gd name="connsiteX25" fmla="*/ 653273 w 1674253"/>
                  <a:gd name="connsiteY25" fmla="*/ 24924 h 997146"/>
                  <a:gd name="connsiteX26" fmla="*/ 636626 w 1674253"/>
                  <a:gd name="connsiteY26" fmla="*/ 19793 h 997146"/>
                  <a:gd name="connsiteX27" fmla="*/ 631138 w 1674253"/>
                  <a:gd name="connsiteY27" fmla="*/ 18143 h 997146"/>
                  <a:gd name="connsiteX28" fmla="*/ 614125 w 1674253"/>
                  <a:gd name="connsiteY28" fmla="*/ 13745 h 997146"/>
                  <a:gd name="connsiteX29" fmla="*/ 608271 w 1674253"/>
                  <a:gd name="connsiteY29" fmla="*/ 12462 h 997146"/>
                  <a:gd name="connsiteX30" fmla="*/ 591440 w 1674253"/>
                  <a:gd name="connsiteY30" fmla="*/ 8980 h 997146"/>
                  <a:gd name="connsiteX31" fmla="*/ 585037 w 1674253"/>
                  <a:gd name="connsiteY31" fmla="*/ 7881 h 997146"/>
                  <a:gd name="connsiteX32" fmla="*/ 568573 w 1674253"/>
                  <a:gd name="connsiteY32" fmla="*/ 5131 h 997146"/>
                  <a:gd name="connsiteX33" fmla="*/ 560889 w 1674253"/>
                  <a:gd name="connsiteY33" fmla="*/ 4215 h 997146"/>
                  <a:gd name="connsiteX34" fmla="*/ 545340 w 1674253"/>
                  <a:gd name="connsiteY34" fmla="*/ 2383 h 997146"/>
                  <a:gd name="connsiteX35" fmla="*/ 535278 w 1674253"/>
                  <a:gd name="connsiteY35" fmla="*/ 1650 h 997146"/>
                  <a:gd name="connsiteX36" fmla="*/ 521924 w 1674253"/>
                  <a:gd name="connsiteY36" fmla="*/ 733 h 997146"/>
                  <a:gd name="connsiteX37" fmla="*/ 502166 w 1674253"/>
                  <a:gd name="connsiteY37" fmla="*/ 183 h 997146"/>
                  <a:gd name="connsiteX38" fmla="*/ 498142 w 1674253"/>
                  <a:gd name="connsiteY38" fmla="*/ 183 h 997146"/>
                  <a:gd name="connsiteX39" fmla="*/ 497776 w 1674253"/>
                  <a:gd name="connsiteY39" fmla="*/ 183 h 997146"/>
                  <a:gd name="connsiteX40" fmla="*/ 493751 w 1674253"/>
                  <a:gd name="connsiteY40" fmla="*/ 183 h 997146"/>
                  <a:gd name="connsiteX41" fmla="*/ 474177 w 1674253"/>
                  <a:gd name="connsiteY41" fmla="*/ 733 h 997146"/>
                  <a:gd name="connsiteX42" fmla="*/ 473811 w 1674253"/>
                  <a:gd name="connsiteY42" fmla="*/ 733 h 997146"/>
                  <a:gd name="connsiteX43" fmla="*/ 473079 w 1674253"/>
                  <a:gd name="connsiteY43" fmla="*/ 733 h 997146"/>
                  <a:gd name="connsiteX44" fmla="*/ 463932 w 1674253"/>
                  <a:gd name="connsiteY44" fmla="*/ 1466 h 997146"/>
                  <a:gd name="connsiteX45" fmla="*/ 449114 w 1674253"/>
                  <a:gd name="connsiteY45" fmla="*/ 2566 h 997146"/>
                  <a:gd name="connsiteX46" fmla="*/ 437772 w 1674253"/>
                  <a:gd name="connsiteY46" fmla="*/ 3849 h 997146"/>
                  <a:gd name="connsiteX47" fmla="*/ 425332 w 1674253"/>
                  <a:gd name="connsiteY47" fmla="*/ 5498 h 997146"/>
                  <a:gd name="connsiteX48" fmla="*/ 413624 w 1674253"/>
                  <a:gd name="connsiteY48" fmla="*/ 7514 h 997146"/>
                  <a:gd name="connsiteX49" fmla="*/ 401550 w 1674253"/>
                  <a:gd name="connsiteY49" fmla="*/ 9713 h 997146"/>
                  <a:gd name="connsiteX50" fmla="*/ 390391 w 1674253"/>
                  <a:gd name="connsiteY50" fmla="*/ 12096 h 997146"/>
                  <a:gd name="connsiteX51" fmla="*/ 377951 w 1674253"/>
                  <a:gd name="connsiteY51" fmla="*/ 15028 h 997146"/>
                  <a:gd name="connsiteX52" fmla="*/ 367889 w 1674253"/>
                  <a:gd name="connsiteY52" fmla="*/ 17777 h 997146"/>
                  <a:gd name="connsiteX53" fmla="*/ 354352 w 1674253"/>
                  <a:gd name="connsiteY53" fmla="*/ 21625 h 997146"/>
                  <a:gd name="connsiteX54" fmla="*/ 345754 w 1674253"/>
                  <a:gd name="connsiteY54" fmla="*/ 24374 h 997146"/>
                  <a:gd name="connsiteX55" fmla="*/ 330570 w 1674253"/>
                  <a:gd name="connsiteY55" fmla="*/ 29506 h 997146"/>
                  <a:gd name="connsiteX56" fmla="*/ 323984 w 1674253"/>
                  <a:gd name="connsiteY56" fmla="*/ 31888 h 997146"/>
                  <a:gd name="connsiteX57" fmla="*/ 306605 w 1674253"/>
                  <a:gd name="connsiteY57" fmla="*/ 38669 h 997146"/>
                  <a:gd name="connsiteX58" fmla="*/ 302763 w 1674253"/>
                  <a:gd name="connsiteY58" fmla="*/ 40319 h 997146"/>
                  <a:gd name="connsiteX59" fmla="*/ 282274 w 1674253"/>
                  <a:gd name="connsiteY59" fmla="*/ 49665 h 997146"/>
                  <a:gd name="connsiteX60" fmla="*/ 281908 w 1674253"/>
                  <a:gd name="connsiteY60" fmla="*/ 49665 h 997146"/>
                  <a:gd name="connsiteX61" fmla="*/ 145802 w 1674253"/>
                  <a:gd name="connsiteY61" fmla="*/ 146429 h 997146"/>
                  <a:gd name="connsiteX62" fmla="*/ 75371 w 1674253"/>
                  <a:gd name="connsiteY62" fmla="*/ 235313 h 997146"/>
                  <a:gd name="connsiteX63" fmla="*/ 75371 w 1674253"/>
                  <a:gd name="connsiteY63" fmla="*/ 38119 h 997146"/>
                  <a:gd name="connsiteX64" fmla="*/ 37685 w 1674253"/>
                  <a:gd name="connsiteY64" fmla="*/ 367 h 997146"/>
                  <a:gd name="connsiteX65" fmla="*/ 0 w 1674253"/>
                  <a:gd name="connsiteY65" fmla="*/ 38119 h 997146"/>
                  <a:gd name="connsiteX66" fmla="*/ 0 w 1674253"/>
                  <a:gd name="connsiteY66" fmla="*/ 498665 h 997146"/>
                  <a:gd name="connsiteX67" fmla="*/ 27075 w 1674253"/>
                  <a:gd name="connsiteY67" fmla="*/ 660671 h 997146"/>
                  <a:gd name="connsiteX68" fmla="*/ 28538 w 1674253"/>
                  <a:gd name="connsiteY68" fmla="*/ 664886 h 997146"/>
                  <a:gd name="connsiteX69" fmla="*/ 34210 w 1674253"/>
                  <a:gd name="connsiteY69" fmla="*/ 679914 h 997146"/>
                  <a:gd name="connsiteX70" fmla="*/ 37868 w 1674253"/>
                  <a:gd name="connsiteY70" fmla="*/ 689444 h 997146"/>
                  <a:gd name="connsiteX71" fmla="*/ 41893 w 1674253"/>
                  <a:gd name="connsiteY71" fmla="*/ 698973 h 997146"/>
                  <a:gd name="connsiteX72" fmla="*/ 48479 w 1674253"/>
                  <a:gd name="connsiteY72" fmla="*/ 713452 h 997146"/>
                  <a:gd name="connsiteX73" fmla="*/ 50491 w 1674253"/>
                  <a:gd name="connsiteY73" fmla="*/ 717483 h 997146"/>
                  <a:gd name="connsiteX74" fmla="*/ 145619 w 1674253"/>
                  <a:gd name="connsiteY74" fmla="*/ 851267 h 997146"/>
                  <a:gd name="connsiteX75" fmla="*/ 279713 w 1674253"/>
                  <a:gd name="connsiteY75" fmla="*/ 946931 h 997146"/>
                  <a:gd name="connsiteX76" fmla="*/ 282823 w 1674253"/>
                  <a:gd name="connsiteY76" fmla="*/ 948397 h 997146"/>
                  <a:gd name="connsiteX77" fmla="*/ 298373 w 1674253"/>
                  <a:gd name="connsiteY77" fmla="*/ 955362 h 997146"/>
                  <a:gd name="connsiteX78" fmla="*/ 306605 w 1674253"/>
                  <a:gd name="connsiteY78" fmla="*/ 959027 h 997146"/>
                  <a:gd name="connsiteX79" fmla="*/ 317215 w 1674253"/>
                  <a:gd name="connsiteY79" fmla="*/ 963242 h 997146"/>
                  <a:gd name="connsiteX80" fmla="*/ 330936 w 1674253"/>
                  <a:gd name="connsiteY80" fmla="*/ 968374 h 997146"/>
                  <a:gd name="connsiteX81" fmla="*/ 336424 w 1674253"/>
                  <a:gd name="connsiteY81" fmla="*/ 970206 h 997146"/>
                  <a:gd name="connsiteX82" fmla="*/ 355632 w 1674253"/>
                  <a:gd name="connsiteY82" fmla="*/ 976437 h 997146"/>
                  <a:gd name="connsiteX83" fmla="*/ 355632 w 1674253"/>
                  <a:gd name="connsiteY83" fmla="*/ 976437 h 997146"/>
                  <a:gd name="connsiteX84" fmla="*/ 497227 w 1674253"/>
                  <a:gd name="connsiteY84" fmla="*/ 997146 h 997146"/>
                  <a:gd name="connsiteX85" fmla="*/ 497410 w 1674253"/>
                  <a:gd name="connsiteY85" fmla="*/ 997146 h 997146"/>
                  <a:gd name="connsiteX86" fmla="*/ 497593 w 1674253"/>
                  <a:gd name="connsiteY86" fmla="*/ 997146 h 997146"/>
                  <a:gd name="connsiteX87" fmla="*/ 705411 w 1674253"/>
                  <a:gd name="connsiteY87" fmla="*/ 951330 h 997146"/>
                  <a:gd name="connsiteX88" fmla="*/ 707240 w 1674253"/>
                  <a:gd name="connsiteY88" fmla="*/ 950597 h 997146"/>
                  <a:gd name="connsiteX89" fmla="*/ 725168 w 1674253"/>
                  <a:gd name="connsiteY89" fmla="*/ 941800 h 997146"/>
                  <a:gd name="connsiteX90" fmla="*/ 730108 w 1674253"/>
                  <a:gd name="connsiteY90" fmla="*/ 939234 h 997146"/>
                  <a:gd name="connsiteX91" fmla="*/ 744926 w 1674253"/>
                  <a:gd name="connsiteY91" fmla="*/ 930987 h 997146"/>
                  <a:gd name="connsiteX92" fmla="*/ 752060 w 1674253"/>
                  <a:gd name="connsiteY92" fmla="*/ 926772 h 997146"/>
                  <a:gd name="connsiteX93" fmla="*/ 764500 w 1674253"/>
                  <a:gd name="connsiteY93" fmla="*/ 918892 h 997146"/>
                  <a:gd name="connsiteX94" fmla="*/ 773098 w 1674253"/>
                  <a:gd name="connsiteY94" fmla="*/ 913394 h 997146"/>
                  <a:gd name="connsiteX95" fmla="*/ 784440 w 1674253"/>
                  <a:gd name="connsiteY95" fmla="*/ 905513 h 997146"/>
                  <a:gd name="connsiteX96" fmla="*/ 793221 w 1674253"/>
                  <a:gd name="connsiteY96" fmla="*/ 899283 h 997146"/>
                  <a:gd name="connsiteX97" fmla="*/ 804929 w 1674253"/>
                  <a:gd name="connsiteY97" fmla="*/ 890302 h 997146"/>
                  <a:gd name="connsiteX98" fmla="*/ 812430 w 1674253"/>
                  <a:gd name="connsiteY98" fmla="*/ 884438 h 997146"/>
                  <a:gd name="connsiteX99" fmla="*/ 827797 w 1674253"/>
                  <a:gd name="connsiteY99" fmla="*/ 871243 h 997146"/>
                  <a:gd name="connsiteX100" fmla="*/ 830907 w 1674253"/>
                  <a:gd name="connsiteY100" fmla="*/ 868494 h 997146"/>
                  <a:gd name="connsiteX101" fmla="*/ 897313 w 1674253"/>
                  <a:gd name="connsiteY101" fmla="*/ 795371 h 997146"/>
                  <a:gd name="connsiteX102" fmla="*/ 899326 w 1674253"/>
                  <a:gd name="connsiteY102" fmla="*/ 792439 h 997146"/>
                  <a:gd name="connsiteX103" fmla="*/ 911217 w 1674253"/>
                  <a:gd name="connsiteY103" fmla="*/ 775578 h 997146"/>
                  <a:gd name="connsiteX104" fmla="*/ 914510 w 1674253"/>
                  <a:gd name="connsiteY104" fmla="*/ 770447 h 997146"/>
                  <a:gd name="connsiteX105" fmla="*/ 924205 w 1674253"/>
                  <a:gd name="connsiteY105" fmla="*/ 755053 h 997146"/>
                  <a:gd name="connsiteX106" fmla="*/ 927132 w 1674253"/>
                  <a:gd name="connsiteY106" fmla="*/ 749921 h 997146"/>
                  <a:gd name="connsiteX107" fmla="*/ 936279 w 1674253"/>
                  <a:gd name="connsiteY107" fmla="*/ 733794 h 997146"/>
                  <a:gd name="connsiteX108" fmla="*/ 938109 w 1674253"/>
                  <a:gd name="connsiteY108" fmla="*/ 730312 h 997146"/>
                  <a:gd name="connsiteX109" fmla="*/ 947439 w 1674253"/>
                  <a:gd name="connsiteY109" fmla="*/ 711802 h 997146"/>
                  <a:gd name="connsiteX110" fmla="*/ 947621 w 1674253"/>
                  <a:gd name="connsiteY110" fmla="*/ 711253 h 997146"/>
                  <a:gd name="connsiteX111" fmla="*/ 994820 w 1674253"/>
                  <a:gd name="connsiteY111" fmla="*/ 516991 h 997146"/>
                  <a:gd name="connsiteX112" fmla="*/ 994820 w 1674253"/>
                  <a:gd name="connsiteY112" fmla="*/ 516258 h 997146"/>
                  <a:gd name="connsiteX113" fmla="*/ 994820 w 1674253"/>
                  <a:gd name="connsiteY113" fmla="*/ 514242 h 997146"/>
                  <a:gd name="connsiteX114" fmla="*/ 995185 w 1674253"/>
                  <a:gd name="connsiteY114" fmla="*/ 498665 h 997146"/>
                  <a:gd name="connsiteX115" fmla="*/ 994820 w 1674253"/>
                  <a:gd name="connsiteY115" fmla="*/ 483087 h 997146"/>
                  <a:gd name="connsiteX116" fmla="*/ 994820 w 1674253"/>
                  <a:gd name="connsiteY116" fmla="*/ 378443 h 997146"/>
                  <a:gd name="connsiteX117" fmla="*/ 1296851 w 1674253"/>
                  <a:gd name="connsiteY117" fmla="*/ 75872 h 997146"/>
                  <a:gd name="connsiteX118" fmla="*/ 1598883 w 1674253"/>
                  <a:gd name="connsiteY118" fmla="*/ 378443 h 997146"/>
                  <a:gd name="connsiteX119" fmla="*/ 1598883 w 1674253"/>
                  <a:gd name="connsiteY119" fmla="*/ 959393 h 997146"/>
                  <a:gd name="connsiteX120" fmla="*/ 1636568 w 1674253"/>
                  <a:gd name="connsiteY120" fmla="*/ 997146 h 997146"/>
                  <a:gd name="connsiteX121" fmla="*/ 1674253 w 1674253"/>
                  <a:gd name="connsiteY121" fmla="*/ 959393 h 997146"/>
                  <a:gd name="connsiteX122" fmla="*/ 1674253 w 1674253"/>
                  <a:gd name="connsiteY122" fmla="*/ 378443 h 997146"/>
                  <a:gd name="connsiteX123" fmla="*/ 1297034 w 1674253"/>
                  <a:gd name="connsiteY123" fmla="*/ 550 h 997146"/>
                  <a:gd name="connsiteX124" fmla="*/ 763219 w 1674253"/>
                  <a:gd name="connsiteY124" fmla="*/ 826526 h 997146"/>
                  <a:gd name="connsiteX125" fmla="*/ 730291 w 1674253"/>
                  <a:gd name="connsiteY125" fmla="*/ 850717 h 997146"/>
                  <a:gd name="connsiteX126" fmla="*/ 728278 w 1674253"/>
                  <a:gd name="connsiteY126" fmla="*/ 852000 h 997146"/>
                  <a:gd name="connsiteX127" fmla="*/ 694069 w 1674253"/>
                  <a:gd name="connsiteY127" fmla="*/ 872342 h 997146"/>
                  <a:gd name="connsiteX128" fmla="*/ 692971 w 1674253"/>
                  <a:gd name="connsiteY128" fmla="*/ 872892 h 997146"/>
                  <a:gd name="connsiteX129" fmla="*/ 377219 w 1674253"/>
                  <a:gd name="connsiteY129" fmla="*/ 903498 h 997146"/>
                  <a:gd name="connsiteX130" fmla="*/ 376853 w 1674253"/>
                  <a:gd name="connsiteY130" fmla="*/ 903498 h 997146"/>
                  <a:gd name="connsiteX131" fmla="*/ 340814 w 1674253"/>
                  <a:gd name="connsiteY131" fmla="*/ 890852 h 997146"/>
                  <a:gd name="connsiteX132" fmla="*/ 336607 w 1674253"/>
                  <a:gd name="connsiteY132" fmla="*/ 889203 h 997146"/>
                  <a:gd name="connsiteX133" fmla="*/ 305507 w 1674253"/>
                  <a:gd name="connsiteY133" fmla="*/ 874725 h 997146"/>
                  <a:gd name="connsiteX134" fmla="*/ 297824 w 1674253"/>
                  <a:gd name="connsiteY134" fmla="*/ 870876 h 997146"/>
                  <a:gd name="connsiteX135" fmla="*/ 270932 w 1674253"/>
                  <a:gd name="connsiteY135" fmla="*/ 854932 h 997146"/>
                  <a:gd name="connsiteX136" fmla="*/ 261419 w 1674253"/>
                  <a:gd name="connsiteY136" fmla="*/ 848885 h 997146"/>
                  <a:gd name="connsiteX137" fmla="*/ 237088 w 1674253"/>
                  <a:gd name="connsiteY137" fmla="*/ 830925 h 997146"/>
                  <a:gd name="connsiteX138" fmla="*/ 225746 w 1674253"/>
                  <a:gd name="connsiteY138" fmla="*/ 821761 h 997146"/>
                  <a:gd name="connsiteX139" fmla="*/ 204342 w 1674253"/>
                  <a:gd name="connsiteY139" fmla="*/ 802335 h 997146"/>
                  <a:gd name="connsiteX140" fmla="*/ 193549 w 1674253"/>
                  <a:gd name="connsiteY140" fmla="*/ 791522 h 997146"/>
                  <a:gd name="connsiteX141" fmla="*/ 174157 w 1674253"/>
                  <a:gd name="connsiteY141" fmla="*/ 769897 h 997146"/>
                  <a:gd name="connsiteX142" fmla="*/ 165194 w 1674253"/>
                  <a:gd name="connsiteY142" fmla="*/ 758718 h 997146"/>
                  <a:gd name="connsiteX143" fmla="*/ 147265 w 1674253"/>
                  <a:gd name="connsiteY143" fmla="*/ 734161 h 997146"/>
                  <a:gd name="connsiteX144" fmla="*/ 141411 w 1674253"/>
                  <a:gd name="connsiteY144" fmla="*/ 724814 h 997146"/>
                  <a:gd name="connsiteX145" fmla="*/ 125313 w 1674253"/>
                  <a:gd name="connsiteY145" fmla="*/ 697691 h 997146"/>
                  <a:gd name="connsiteX146" fmla="*/ 121654 w 1674253"/>
                  <a:gd name="connsiteY146" fmla="*/ 690360 h 997146"/>
                  <a:gd name="connsiteX147" fmla="*/ 107019 w 1674253"/>
                  <a:gd name="connsiteY147" fmla="*/ 658839 h 997146"/>
                  <a:gd name="connsiteX148" fmla="*/ 105556 w 1674253"/>
                  <a:gd name="connsiteY148" fmla="*/ 654990 h 997146"/>
                  <a:gd name="connsiteX149" fmla="*/ 105556 w 1674253"/>
                  <a:gd name="connsiteY149" fmla="*/ 341240 h 997146"/>
                  <a:gd name="connsiteX150" fmla="*/ 107019 w 1674253"/>
                  <a:gd name="connsiteY150" fmla="*/ 337391 h 997146"/>
                  <a:gd name="connsiteX151" fmla="*/ 116349 w 1674253"/>
                  <a:gd name="connsiteY151" fmla="*/ 317232 h 997146"/>
                  <a:gd name="connsiteX152" fmla="*/ 131533 w 1674253"/>
                  <a:gd name="connsiteY152" fmla="*/ 287910 h 997146"/>
                  <a:gd name="connsiteX153" fmla="*/ 136289 w 1674253"/>
                  <a:gd name="connsiteY153" fmla="*/ 279846 h 997146"/>
                  <a:gd name="connsiteX154" fmla="*/ 154034 w 1674253"/>
                  <a:gd name="connsiteY154" fmla="*/ 252723 h 997146"/>
                  <a:gd name="connsiteX155" fmla="*/ 160254 w 1674253"/>
                  <a:gd name="connsiteY155" fmla="*/ 244293 h 997146"/>
                  <a:gd name="connsiteX156" fmla="*/ 180194 w 1674253"/>
                  <a:gd name="connsiteY156" fmla="*/ 219735 h 997146"/>
                  <a:gd name="connsiteX157" fmla="*/ 187695 w 1674253"/>
                  <a:gd name="connsiteY157" fmla="*/ 211305 h 997146"/>
                  <a:gd name="connsiteX158" fmla="*/ 211111 w 1674253"/>
                  <a:gd name="connsiteY158" fmla="*/ 187847 h 997146"/>
                  <a:gd name="connsiteX159" fmla="*/ 216782 w 1674253"/>
                  <a:gd name="connsiteY159" fmla="*/ 182715 h 997146"/>
                  <a:gd name="connsiteX160" fmla="*/ 240564 w 1674253"/>
                  <a:gd name="connsiteY160" fmla="*/ 163106 h 997146"/>
                  <a:gd name="connsiteX161" fmla="*/ 247699 w 1674253"/>
                  <a:gd name="connsiteY161" fmla="*/ 157791 h 997146"/>
                  <a:gd name="connsiteX162" fmla="*/ 271847 w 1674253"/>
                  <a:gd name="connsiteY162" fmla="*/ 141298 h 997146"/>
                  <a:gd name="connsiteX163" fmla="*/ 280445 w 1674253"/>
                  <a:gd name="connsiteY163" fmla="*/ 135983 h 997146"/>
                  <a:gd name="connsiteX164" fmla="*/ 304776 w 1674253"/>
                  <a:gd name="connsiteY164" fmla="*/ 122421 h 997146"/>
                  <a:gd name="connsiteX165" fmla="*/ 315203 w 1674253"/>
                  <a:gd name="connsiteY165" fmla="*/ 117290 h 997146"/>
                  <a:gd name="connsiteX166" fmla="*/ 339168 w 1674253"/>
                  <a:gd name="connsiteY166" fmla="*/ 106660 h 997146"/>
                  <a:gd name="connsiteX167" fmla="*/ 351425 w 1674253"/>
                  <a:gd name="connsiteY167" fmla="*/ 101896 h 997146"/>
                  <a:gd name="connsiteX168" fmla="*/ 374658 w 1674253"/>
                  <a:gd name="connsiteY168" fmla="*/ 94015 h 997146"/>
                  <a:gd name="connsiteX169" fmla="*/ 388927 w 1674253"/>
                  <a:gd name="connsiteY169" fmla="*/ 89983 h 997146"/>
                  <a:gd name="connsiteX170" fmla="*/ 411246 w 1674253"/>
                  <a:gd name="connsiteY170" fmla="*/ 84669 h 997146"/>
                  <a:gd name="connsiteX171" fmla="*/ 427710 w 1674253"/>
                  <a:gd name="connsiteY171" fmla="*/ 81553 h 997146"/>
                  <a:gd name="connsiteX172" fmla="*/ 448748 w 1674253"/>
                  <a:gd name="connsiteY172" fmla="*/ 78621 h 997146"/>
                  <a:gd name="connsiteX173" fmla="*/ 467225 w 1674253"/>
                  <a:gd name="connsiteY173" fmla="*/ 76788 h 997146"/>
                  <a:gd name="connsiteX174" fmla="*/ 497227 w 1674253"/>
                  <a:gd name="connsiteY174" fmla="*/ 75322 h 997146"/>
                  <a:gd name="connsiteX175" fmla="*/ 534729 w 1674253"/>
                  <a:gd name="connsiteY175" fmla="*/ 76972 h 997146"/>
                  <a:gd name="connsiteX176" fmla="*/ 536925 w 1674253"/>
                  <a:gd name="connsiteY176" fmla="*/ 76972 h 997146"/>
                  <a:gd name="connsiteX177" fmla="*/ 573512 w 1674253"/>
                  <a:gd name="connsiteY177" fmla="*/ 82103 h 997146"/>
                  <a:gd name="connsiteX178" fmla="*/ 575707 w 1674253"/>
                  <a:gd name="connsiteY178" fmla="*/ 82469 h 997146"/>
                  <a:gd name="connsiteX179" fmla="*/ 611746 w 1674253"/>
                  <a:gd name="connsiteY179" fmla="*/ 90900 h 997146"/>
                  <a:gd name="connsiteX180" fmla="*/ 613393 w 1674253"/>
                  <a:gd name="connsiteY180" fmla="*/ 91449 h 997146"/>
                  <a:gd name="connsiteX181" fmla="*/ 648700 w 1674253"/>
                  <a:gd name="connsiteY181" fmla="*/ 103178 h 997146"/>
                  <a:gd name="connsiteX182" fmla="*/ 649981 w 1674253"/>
                  <a:gd name="connsiteY182" fmla="*/ 103728 h 997146"/>
                  <a:gd name="connsiteX183" fmla="*/ 684190 w 1674253"/>
                  <a:gd name="connsiteY183" fmla="*/ 118756 h 997146"/>
                  <a:gd name="connsiteX184" fmla="*/ 685105 w 1674253"/>
                  <a:gd name="connsiteY184" fmla="*/ 119306 h 997146"/>
                  <a:gd name="connsiteX185" fmla="*/ 718399 w 1674253"/>
                  <a:gd name="connsiteY185" fmla="*/ 137816 h 997146"/>
                  <a:gd name="connsiteX186" fmla="*/ 718399 w 1674253"/>
                  <a:gd name="connsiteY186" fmla="*/ 137816 h 997146"/>
                  <a:gd name="connsiteX187" fmla="*/ 780599 w 1674253"/>
                  <a:gd name="connsiteY187" fmla="*/ 184731 h 997146"/>
                  <a:gd name="connsiteX188" fmla="*/ 880483 w 1674253"/>
                  <a:gd name="connsiteY188" fmla="*/ 321264 h 997146"/>
                  <a:gd name="connsiteX189" fmla="*/ 881032 w 1674253"/>
                  <a:gd name="connsiteY189" fmla="*/ 322180 h 997146"/>
                  <a:gd name="connsiteX190" fmla="*/ 918900 w 1674253"/>
                  <a:gd name="connsiteY190" fmla="*/ 482171 h 997146"/>
                  <a:gd name="connsiteX191" fmla="*/ 918900 w 1674253"/>
                  <a:gd name="connsiteY191" fmla="*/ 497748 h 997146"/>
                  <a:gd name="connsiteX192" fmla="*/ 795234 w 1674253"/>
                  <a:gd name="connsiteY192" fmla="*/ 796654 h 997146"/>
                  <a:gd name="connsiteX193" fmla="*/ 763402 w 1674253"/>
                  <a:gd name="connsiteY193" fmla="*/ 825427 h 997146"/>
                  <a:gd name="connsiteX194" fmla="*/ 762671 w 1674253"/>
                  <a:gd name="connsiteY194" fmla="*/ 825976 h 99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1674253" h="997146">
                    <a:moveTo>
                      <a:pt x="1296668" y="0"/>
                    </a:moveTo>
                    <a:cubicBezTo>
                      <a:pt x="1127999" y="0"/>
                      <a:pt x="984941" y="111425"/>
                      <a:pt x="936828" y="264452"/>
                    </a:cubicBezTo>
                    <a:cubicBezTo>
                      <a:pt x="929693" y="251257"/>
                      <a:pt x="922193" y="238428"/>
                      <a:pt x="913961" y="225966"/>
                    </a:cubicBezTo>
                    <a:cubicBezTo>
                      <a:pt x="913595" y="225233"/>
                      <a:pt x="913046" y="224683"/>
                      <a:pt x="912680" y="223950"/>
                    </a:cubicBezTo>
                    <a:cubicBezTo>
                      <a:pt x="909021" y="218269"/>
                      <a:pt x="904997" y="212771"/>
                      <a:pt x="901155" y="207273"/>
                    </a:cubicBezTo>
                    <a:cubicBezTo>
                      <a:pt x="900240" y="205807"/>
                      <a:pt x="899143" y="204524"/>
                      <a:pt x="898228" y="203058"/>
                    </a:cubicBezTo>
                    <a:cubicBezTo>
                      <a:pt x="894569" y="198110"/>
                      <a:pt x="890728" y="193162"/>
                      <a:pt x="886886" y="188213"/>
                    </a:cubicBezTo>
                    <a:cubicBezTo>
                      <a:pt x="885605" y="186564"/>
                      <a:pt x="884325" y="184915"/>
                      <a:pt x="883044" y="183265"/>
                    </a:cubicBezTo>
                    <a:cubicBezTo>
                      <a:pt x="878837" y="178134"/>
                      <a:pt x="874629" y="173369"/>
                      <a:pt x="870421" y="168421"/>
                    </a:cubicBezTo>
                    <a:cubicBezTo>
                      <a:pt x="869324" y="167138"/>
                      <a:pt x="868226" y="165855"/>
                      <a:pt x="867128" y="164572"/>
                    </a:cubicBezTo>
                    <a:cubicBezTo>
                      <a:pt x="847188" y="142397"/>
                      <a:pt x="825236" y="122238"/>
                      <a:pt x="801637" y="103911"/>
                    </a:cubicBezTo>
                    <a:cubicBezTo>
                      <a:pt x="799807" y="102445"/>
                      <a:pt x="797978" y="100979"/>
                      <a:pt x="796148" y="99513"/>
                    </a:cubicBezTo>
                    <a:cubicBezTo>
                      <a:pt x="792490" y="96764"/>
                      <a:pt x="788831" y="94198"/>
                      <a:pt x="785172" y="91633"/>
                    </a:cubicBezTo>
                    <a:cubicBezTo>
                      <a:pt x="782428" y="89800"/>
                      <a:pt x="779867" y="87784"/>
                      <a:pt x="777123" y="85951"/>
                    </a:cubicBezTo>
                    <a:cubicBezTo>
                      <a:pt x="773464" y="83386"/>
                      <a:pt x="769622" y="81003"/>
                      <a:pt x="765781" y="78621"/>
                    </a:cubicBezTo>
                    <a:cubicBezTo>
                      <a:pt x="763037" y="76788"/>
                      <a:pt x="760292" y="74956"/>
                      <a:pt x="757548" y="73306"/>
                    </a:cubicBezTo>
                    <a:cubicBezTo>
                      <a:pt x="753524" y="70740"/>
                      <a:pt x="749316" y="68541"/>
                      <a:pt x="745291" y="66159"/>
                    </a:cubicBezTo>
                    <a:cubicBezTo>
                      <a:pt x="742730" y="64693"/>
                      <a:pt x="740169" y="63227"/>
                      <a:pt x="737608" y="61761"/>
                    </a:cubicBezTo>
                    <a:cubicBezTo>
                      <a:pt x="733217" y="59378"/>
                      <a:pt x="728644" y="56995"/>
                      <a:pt x="724254" y="54613"/>
                    </a:cubicBezTo>
                    <a:cubicBezTo>
                      <a:pt x="721875" y="53330"/>
                      <a:pt x="719680" y="52231"/>
                      <a:pt x="717302" y="50948"/>
                    </a:cubicBezTo>
                    <a:cubicBezTo>
                      <a:pt x="712545" y="48565"/>
                      <a:pt x="707606" y="46366"/>
                      <a:pt x="702850" y="44167"/>
                    </a:cubicBezTo>
                    <a:cubicBezTo>
                      <a:pt x="700654" y="43251"/>
                      <a:pt x="698642" y="42151"/>
                      <a:pt x="696447" y="41235"/>
                    </a:cubicBezTo>
                    <a:cubicBezTo>
                      <a:pt x="691325" y="39036"/>
                      <a:pt x="686202" y="36836"/>
                      <a:pt x="680897" y="34821"/>
                    </a:cubicBezTo>
                    <a:cubicBezTo>
                      <a:pt x="678885" y="34087"/>
                      <a:pt x="677055" y="33354"/>
                      <a:pt x="675043" y="32621"/>
                    </a:cubicBezTo>
                    <a:cubicBezTo>
                      <a:pt x="669738" y="30605"/>
                      <a:pt x="664250" y="28590"/>
                      <a:pt x="658761" y="26757"/>
                    </a:cubicBezTo>
                    <a:cubicBezTo>
                      <a:pt x="656932" y="26207"/>
                      <a:pt x="655103" y="25474"/>
                      <a:pt x="653273" y="24924"/>
                    </a:cubicBezTo>
                    <a:cubicBezTo>
                      <a:pt x="647785" y="23092"/>
                      <a:pt x="642114" y="21442"/>
                      <a:pt x="636626" y="19793"/>
                    </a:cubicBezTo>
                    <a:cubicBezTo>
                      <a:pt x="634797" y="19243"/>
                      <a:pt x="632967" y="18693"/>
                      <a:pt x="631138" y="18143"/>
                    </a:cubicBezTo>
                    <a:cubicBezTo>
                      <a:pt x="625467" y="16677"/>
                      <a:pt x="619979" y="15028"/>
                      <a:pt x="614125" y="13745"/>
                    </a:cubicBezTo>
                    <a:cubicBezTo>
                      <a:pt x="612112" y="13195"/>
                      <a:pt x="610283" y="12829"/>
                      <a:pt x="608271" y="12462"/>
                    </a:cubicBezTo>
                    <a:cubicBezTo>
                      <a:pt x="602599" y="11179"/>
                      <a:pt x="597111" y="9896"/>
                      <a:pt x="591440" y="8980"/>
                    </a:cubicBezTo>
                    <a:cubicBezTo>
                      <a:pt x="589245" y="8613"/>
                      <a:pt x="587233" y="8247"/>
                      <a:pt x="585037" y="7881"/>
                    </a:cubicBezTo>
                    <a:cubicBezTo>
                      <a:pt x="579549" y="6964"/>
                      <a:pt x="574061" y="6048"/>
                      <a:pt x="568573" y="5131"/>
                    </a:cubicBezTo>
                    <a:cubicBezTo>
                      <a:pt x="566012" y="4765"/>
                      <a:pt x="563451" y="4398"/>
                      <a:pt x="560889" y="4215"/>
                    </a:cubicBezTo>
                    <a:cubicBezTo>
                      <a:pt x="555767" y="3482"/>
                      <a:pt x="550645" y="2932"/>
                      <a:pt x="545340" y="2383"/>
                    </a:cubicBezTo>
                    <a:cubicBezTo>
                      <a:pt x="542047" y="2016"/>
                      <a:pt x="538571" y="1833"/>
                      <a:pt x="535278" y="1650"/>
                    </a:cubicBezTo>
                    <a:cubicBezTo>
                      <a:pt x="530888" y="1283"/>
                      <a:pt x="526314" y="916"/>
                      <a:pt x="521924" y="733"/>
                    </a:cubicBezTo>
                    <a:cubicBezTo>
                      <a:pt x="515338" y="367"/>
                      <a:pt x="508752" y="367"/>
                      <a:pt x="502166" y="183"/>
                    </a:cubicBezTo>
                    <a:cubicBezTo>
                      <a:pt x="500886" y="183"/>
                      <a:pt x="499605" y="183"/>
                      <a:pt x="498142" y="183"/>
                    </a:cubicBezTo>
                    <a:lnTo>
                      <a:pt x="497776" y="183"/>
                    </a:lnTo>
                    <a:cubicBezTo>
                      <a:pt x="496495" y="183"/>
                      <a:pt x="495215" y="183"/>
                      <a:pt x="493751" y="183"/>
                    </a:cubicBezTo>
                    <a:cubicBezTo>
                      <a:pt x="487165" y="183"/>
                      <a:pt x="480579" y="183"/>
                      <a:pt x="474177" y="733"/>
                    </a:cubicBezTo>
                    <a:cubicBezTo>
                      <a:pt x="474177" y="733"/>
                      <a:pt x="473994" y="733"/>
                      <a:pt x="473811" y="733"/>
                    </a:cubicBezTo>
                    <a:cubicBezTo>
                      <a:pt x="473628" y="733"/>
                      <a:pt x="473262" y="733"/>
                      <a:pt x="473079" y="733"/>
                    </a:cubicBezTo>
                    <a:cubicBezTo>
                      <a:pt x="469969" y="733"/>
                      <a:pt x="467042" y="1100"/>
                      <a:pt x="463932" y="1466"/>
                    </a:cubicBezTo>
                    <a:cubicBezTo>
                      <a:pt x="458993" y="1833"/>
                      <a:pt x="454053" y="2199"/>
                      <a:pt x="449114" y="2566"/>
                    </a:cubicBezTo>
                    <a:cubicBezTo>
                      <a:pt x="445272" y="2932"/>
                      <a:pt x="441614" y="3482"/>
                      <a:pt x="437772" y="3849"/>
                    </a:cubicBezTo>
                    <a:cubicBezTo>
                      <a:pt x="433564" y="4398"/>
                      <a:pt x="429357" y="4765"/>
                      <a:pt x="425332" y="5498"/>
                    </a:cubicBezTo>
                    <a:cubicBezTo>
                      <a:pt x="421490" y="6048"/>
                      <a:pt x="417649" y="6781"/>
                      <a:pt x="413624" y="7514"/>
                    </a:cubicBezTo>
                    <a:cubicBezTo>
                      <a:pt x="409599" y="8247"/>
                      <a:pt x="405575" y="8797"/>
                      <a:pt x="401550" y="9713"/>
                    </a:cubicBezTo>
                    <a:cubicBezTo>
                      <a:pt x="397708" y="10446"/>
                      <a:pt x="394050" y="11363"/>
                      <a:pt x="390391" y="12096"/>
                    </a:cubicBezTo>
                    <a:cubicBezTo>
                      <a:pt x="386183" y="13012"/>
                      <a:pt x="382159" y="13928"/>
                      <a:pt x="377951" y="15028"/>
                    </a:cubicBezTo>
                    <a:cubicBezTo>
                      <a:pt x="374475" y="15944"/>
                      <a:pt x="371182" y="16677"/>
                      <a:pt x="367889" y="17777"/>
                    </a:cubicBezTo>
                    <a:cubicBezTo>
                      <a:pt x="363316" y="19060"/>
                      <a:pt x="358925" y="20342"/>
                      <a:pt x="354352" y="21625"/>
                    </a:cubicBezTo>
                    <a:cubicBezTo>
                      <a:pt x="351425" y="22542"/>
                      <a:pt x="348681" y="23458"/>
                      <a:pt x="345754" y="24374"/>
                    </a:cubicBezTo>
                    <a:cubicBezTo>
                      <a:pt x="340632" y="26024"/>
                      <a:pt x="335692" y="27673"/>
                      <a:pt x="330570" y="29506"/>
                    </a:cubicBezTo>
                    <a:cubicBezTo>
                      <a:pt x="328375" y="30239"/>
                      <a:pt x="326179" y="31155"/>
                      <a:pt x="323984" y="31888"/>
                    </a:cubicBezTo>
                    <a:cubicBezTo>
                      <a:pt x="318130" y="34087"/>
                      <a:pt x="312459" y="36287"/>
                      <a:pt x="306605" y="38669"/>
                    </a:cubicBezTo>
                    <a:cubicBezTo>
                      <a:pt x="305324" y="39219"/>
                      <a:pt x="304044" y="39769"/>
                      <a:pt x="302763" y="40319"/>
                    </a:cubicBezTo>
                    <a:cubicBezTo>
                      <a:pt x="295812" y="43251"/>
                      <a:pt x="289043" y="46366"/>
                      <a:pt x="282274" y="49665"/>
                    </a:cubicBezTo>
                    <a:cubicBezTo>
                      <a:pt x="282274" y="49665"/>
                      <a:pt x="282091" y="49665"/>
                      <a:pt x="281908" y="49665"/>
                    </a:cubicBezTo>
                    <a:cubicBezTo>
                      <a:pt x="231966" y="73856"/>
                      <a:pt x="185866" y="106294"/>
                      <a:pt x="145802" y="146429"/>
                    </a:cubicBezTo>
                    <a:cubicBezTo>
                      <a:pt x="118361" y="173919"/>
                      <a:pt x="95128" y="203791"/>
                      <a:pt x="75371" y="235313"/>
                    </a:cubicBezTo>
                    <a:lnTo>
                      <a:pt x="75371" y="38119"/>
                    </a:lnTo>
                    <a:cubicBezTo>
                      <a:pt x="75371" y="17227"/>
                      <a:pt x="58540" y="367"/>
                      <a:pt x="37685" y="367"/>
                    </a:cubicBezTo>
                    <a:cubicBezTo>
                      <a:pt x="16830" y="367"/>
                      <a:pt x="0" y="17227"/>
                      <a:pt x="0" y="38119"/>
                    </a:cubicBezTo>
                    <a:lnTo>
                      <a:pt x="0" y="498665"/>
                    </a:lnTo>
                    <a:cubicBezTo>
                      <a:pt x="0" y="555477"/>
                      <a:pt x="9696" y="609907"/>
                      <a:pt x="27075" y="660671"/>
                    </a:cubicBezTo>
                    <a:cubicBezTo>
                      <a:pt x="27624" y="662137"/>
                      <a:pt x="27990" y="663420"/>
                      <a:pt x="28538" y="664886"/>
                    </a:cubicBezTo>
                    <a:cubicBezTo>
                      <a:pt x="30368" y="669834"/>
                      <a:pt x="32197" y="674966"/>
                      <a:pt x="34210" y="679914"/>
                    </a:cubicBezTo>
                    <a:cubicBezTo>
                      <a:pt x="35490" y="683030"/>
                      <a:pt x="36588" y="686145"/>
                      <a:pt x="37868" y="689444"/>
                    </a:cubicBezTo>
                    <a:cubicBezTo>
                      <a:pt x="39149" y="692559"/>
                      <a:pt x="40612" y="695675"/>
                      <a:pt x="41893" y="698973"/>
                    </a:cubicBezTo>
                    <a:cubicBezTo>
                      <a:pt x="44088" y="703739"/>
                      <a:pt x="46101" y="708687"/>
                      <a:pt x="48479" y="713452"/>
                    </a:cubicBezTo>
                    <a:cubicBezTo>
                      <a:pt x="49211" y="714734"/>
                      <a:pt x="49759" y="716200"/>
                      <a:pt x="50491" y="717483"/>
                    </a:cubicBezTo>
                    <a:cubicBezTo>
                      <a:pt x="73907" y="765865"/>
                      <a:pt x="105556" y="811132"/>
                      <a:pt x="145619" y="851267"/>
                    </a:cubicBezTo>
                    <a:cubicBezTo>
                      <a:pt x="185866" y="891585"/>
                      <a:pt x="231234" y="923290"/>
                      <a:pt x="279713" y="946931"/>
                    </a:cubicBezTo>
                    <a:cubicBezTo>
                      <a:pt x="280811" y="947481"/>
                      <a:pt x="281725" y="948031"/>
                      <a:pt x="282823" y="948397"/>
                    </a:cubicBezTo>
                    <a:cubicBezTo>
                      <a:pt x="287945" y="950780"/>
                      <a:pt x="293067" y="953163"/>
                      <a:pt x="298373" y="955362"/>
                    </a:cubicBezTo>
                    <a:cubicBezTo>
                      <a:pt x="301117" y="956645"/>
                      <a:pt x="303861" y="957744"/>
                      <a:pt x="306605" y="959027"/>
                    </a:cubicBezTo>
                    <a:cubicBezTo>
                      <a:pt x="310081" y="960493"/>
                      <a:pt x="313740" y="961776"/>
                      <a:pt x="317215" y="963242"/>
                    </a:cubicBezTo>
                    <a:cubicBezTo>
                      <a:pt x="321789" y="965075"/>
                      <a:pt x="326362" y="966724"/>
                      <a:pt x="330936" y="968374"/>
                    </a:cubicBezTo>
                    <a:cubicBezTo>
                      <a:pt x="332765" y="968923"/>
                      <a:pt x="334595" y="969656"/>
                      <a:pt x="336424" y="970206"/>
                    </a:cubicBezTo>
                    <a:cubicBezTo>
                      <a:pt x="342827" y="972405"/>
                      <a:pt x="349047" y="974421"/>
                      <a:pt x="355632" y="976437"/>
                    </a:cubicBezTo>
                    <a:cubicBezTo>
                      <a:pt x="355632" y="976437"/>
                      <a:pt x="355632" y="976437"/>
                      <a:pt x="355632" y="976437"/>
                    </a:cubicBezTo>
                    <a:cubicBezTo>
                      <a:pt x="400452" y="989816"/>
                      <a:pt x="448016" y="997146"/>
                      <a:pt x="497227" y="997146"/>
                    </a:cubicBezTo>
                    <a:cubicBezTo>
                      <a:pt x="497227" y="997146"/>
                      <a:pt x="497227" y="997146"/>
                      <a:pt x="497410" y="997146"/>
                    </a:cubicBezTo>
                    <a:cubicBezTo>
                      <a:pt x="497593" y="997146"/>
                      <a:pt x="497410" y="997146"/>
                      <a:pt x="497593" y="997146"/>
                    </a:cubicBezTo>
                    <a:cubicBezTo>
                      <a:pt x="571866" y="997146"/>
                      <a:pt x="642114" y="980652"/>
                      <a:pt x="705411" y="951330"/>
                    </a:cubicBezTo>
                    <a:cubicBezTo>
                      <a:pt x="705960" y="950963"/>
                      <a:pt x="706691" y="950780"/>
                      <a:pt x="707240" y="950597"/>
                    </a:cubicBezTo>
                    <a:cubicBezTo>
                      <a:pt x="713277" y="947848"/>
                      <a:pt x="719314" y="944732"/>
                      <a:pt x="725168" y="941800"/>
                    </a:cubicBezTo>
                    <a:cubicBezTo>
                      <a:pt x="726815" y="940884"/>
                      <a:pt x="728461" y="940151"/>
                      <a:pt x="730108" y="939234"/>
                    </a:cubicBezTo>
                    <a:cubicBezTo>
                      <a:pt x="735047" y="936668"/>
                      <a:pt x="739986" y="933736"/>
                      <a:pt x="744926" y="930987"/>
                    </a:cubicBezTo>
                    <a:cubicBezTo>
                      <a:pt x="747304" y="929521"/>
                      <a:pt x="749682" y="928238"/>
                      <a:pt x="752060" y="926772"/>
                    </a:cubicBezTo>
                    <a:cubicBezTo>
                      <a:pt x="756268" y="924207"/>
                      <a:pt x="760475" y="921641"/>
                      <a:pt x="764500" y="918892"/>
                    </a:cubicBezTo>
                    <a:cubicBezTo>
                      <a:pt x="767427" y="917059"/>
                      <a:pt x="770171" y="915226"/>
                      <a:pt x="773098" y="913394"/>
                    </a:cubicBezTo>
                    <a:cubicBezTo>
                      <a:pt x="776940" y="910828"/>
                      <a:pt x="780599" y="908079"/>
                      <a:pt x="784440" y="905513"/>
                    </a:cubicBezTo>
                    <a:cubicBezTo>
                      <a:pt x="787367" y="903498"/>
                      <a:pt x="790294" y="901482"/>
                      <a:pt x="793221" y="899283"/>
                    </a:cubicBezTo>
                    <a:cubicBezTo>
                      <a:pt x="797246" y="896350"/>
                      <a:pt x="801088" y="893235"/>
                      <a:pt x="804929" y="890302"/>
                    </a:cubicBezTo>
                    <a:cubicBezTo>
                      <a:pt x="807491" y="888286"/>
                      <a:pt x="809869" y="886454"/>
                      <a:pt x="812430" y="884438"/>
                    </a:cubicBezTo>
                    <a:cubicBezTo>
                      <a:pt x="817552" y="880223"/>
                      <a:pt x="822674" y="875825"/>
                      <a:pt x="827797" y="871243"/>
                    </a:cubicBezTo>
                    <a:cubicBezTo>
                      <a:pt x="828894" y="870327"/>
                      <a:pt x="829809" y="869410"/>
                      <a:pt x="830907" y="868494"/>
                    </a:cubicBezTo>
                    <a:cubicBezTo>
                      <a:pt x="855420" y="846319"/>
                      <a:pt x="877556" y="821761"/>
                      <a:pt x="897313" y="795371"/>
                    </a:cubicBezTo>
                    <a:cubicBezTo>
                      <a:pt x="898045" y="794455"/>
                      <a:pt x="898594" y="793355"/>
                      <a:pt x="899326" y="792439"/>
                    </a:cubicBezTo>
                    <a:cubicBezTo>
                      <a:pt x="903350" y="786941"/>
                      <a:pt x="907375" y="781260"/>
                      <a:pt x="911217" y="775578"/>
                    </a:cubicBezTo>
                    <a:cubicBezTo>
                      <a:pt x="912314" y="773929"/>
                      <a:pt x="913412" y="772280"/>
                      <a:pt x="914510" y="770447"/>
                    </a:cubicBezTo>
                    <a:cubicBezTo>
                      <a:pt x="917802" y="765316"/>
                      <a:pt x="921095" y="760184"/>
                      <a:pt x="924205" y="755053"/>
                    </a:cubicBezTo>
                    <a:cubicBezTo>
                      <a:pt x="925120" y="753403"/>
                      <a:pt x="926218" y="751754"/>
                      <a:pt x="927132" y="749921"/>
                    </a:cubicBezTo>
                    <a:cubicBezTo>
                      <a:pt x="930242" y="744607"/>
                      <a:pt x="933352" y="739292"/>
                      <a:pt x="936279" y="733794"/>
                    </a:cubicBezTo>
                    <a:cubicBezTo>
                      <a:pt x="936828" y="732695"/>
                      <a:pt x="937560" y="731412"/>
                      <a:pt x="938109" y="730312"/>
                    </a:cubicBezTo>
                    <a:cubicBezTo>
                      <a:pt x="941402" y="724264"/>
                      <a:pt x="944511" y="718033"/>
                      <a:pt x="947439" y="711802"/>
                    </a:cubicBezTo>
                    <a:cubicBezTo>
                      <a:pt x="947439" y="711802"/>
                      <a:pt x="947439" y="711436"/>
                      <a:pt x="947621" y="711253"/>
                    </a:cubicBezTo>
                    <a:cubicBezTo>
                      <a:pt x="975611" y="652058"/>
                      <a:pt x="992258" y="586266"/>
                      <a:pt x="994820" y="516991"/>
                    </a:cubicBezTo>
                    <a:cubicBezTo>
                      <a:pt x="994820" y="516808"/>
                      <a:pt x="994820" y="516625"/>
                      <a:pt x="994820" y="516258"/>
                    </a:cubicBezTo>
                    <a:lnTo>
                      <a:pt x="994820" y="514242"/>
                    </a:lnTo>
                    <a:cubicBezTo>
                      <a:pt x="994820" y="509111"/>
                      <a:pt x="995185" y="503796"/>
                      <a:pt x="995185" y="498665"/>
                    </a:cubicBezTo>
                    <a:cubicBezTo>
                      <a:pt x="995185" y="493533"/>
                      <a:pt x="995003" y="488218"/>
                      <a:pt x="994820" y="483087"/>
                    </a:cubicBezTo>
                    <a:lnTo>
                      <a:pt x="994820" y="378443"/>
                    </a:lnTo>
                    <a:cubicBezTo>
                      <a:pt x="994820" y="211671"/>
                      <a:pt x="1130194" y="75872"/>
                      <a:pt x="1296851" y="75872"/>
                    </a:cubicBezTo>
                    <a:cubicBezTo>
                      <a:pt x="1463508" y="75872"/>
                      <a:pt x="1598883" y="211671"/>
                      <a:pt x="1598883" y="378443"/>
                    </a:cubicBezTo>
                    <a:lnTo>
                      <a:pt x="1598883" y="959393"/>
                    </a:lnTo>
                    <a:cubicBezTo>
                      <a:pt x="1598883" y="980286"/>
                      <a:pt x="1615713" y="997146"/>
                      <a:pt x="1636568" y="997146"/>
                    </a:cubicBezTo>
                    <a:cubicBezTo>
                      <a:pt x="1657423" y="997146"/>
                      <a:pt x="1674253" y="980286"/>
                      <a:pt x="1674253" y="959393"/>
                    </a:cubicBezTo>
                    <a:lnTo>
                      <a:pt x="1674253" y="378443"/>
                    </a:lnTo>
                    <a:cubicBezTo>
                      <a:pt x="1674253" y="170070"/>
                      <a:pt x="1505035" y="550"/>
                      <a:pt x="1297034" y="550"/>
                    </a:cubicBezTo>
                    <a:close/>
                    <a:moveTo>
                      <a:pt x="763219" y="826526"/>
                    </a:moveTo>
                    <a:cubicBezTo>
                      <a:pt x="752609" y="835140"/>
                      <a:pt x="741633" y="843203"/>
                      <a:pt x="730291" y="850717"/>
                    </a:cubicBezTo>
                    <a:cubicBezTo>
                      <a:pt x="729559" y="851084"/>
                      <a:pt x="729010" y="851633"/>
                      <a:pt x="728278" y="852000"/>
                    </a:cubicBezTo>
                    <a:cubicBezTo>
                      <a:pt x="717119" y="859331"/>
                      <a:pt x="705594" y="866112"/>
                      <a:pt x="694069" y="872342"/>
                    </a:cubicBezTo>
                    <a:cubicBezTo>
                      <a:pt x="693703" y="872526"/>
                      <a:pt x="693337" y="872709"/>
                      <a:pt x="692971" y="872892"/>
                    </a:cubicBezTo>
                    <a:cubicBezTo>
                      <a:pt x="595099" y="924023"/>
                      <a:pt x="481311" y="934286"/>
                      <a:pt x="377219" y="903498"/>
                    </a:cubicBezTo>
                    <a:cubicBezTo>
                      <a:pt x="377219" y="903498"/>
                      <a:pt x="377036" y="903498"/>
                      <a:pt x="376853" y="903498"/>
                    </a:cubicBezTo>
                    <a:cubicBezTo>
                      <a:pt x="364779" y="899832"/>
                      <a:pt x="352705" y="895617"/>
                      <a:pt x="340814" y="890852"/>
                    </a:cubicBezTo>
                    <a:cubicBezTo>
                      <a:pt x="339351" y="890302"/>
                      <a:pt x="338070" y="889753"/>
                      <a:pt x="336607" y="889203"/>
                    </a:cubicBezTo>
                    <a:cubicBezTo>
                      <a:pt x="325996" y="884804"/>
                      <a:pt x="315752" y="880040"/>
                      <a:pt x="305507" y="874725"/>
                    </a:cubicBezTo>
                    <a:cubicBezTo>
                      <a:pt x="302946" y="873442"/>
                      <a:pt x="300385" y="872159"/>
                      <a:pt x="297824" y="870876"/>
                    </a:cubicBezTo>
                    <a:cubicBezTo>
                      <a:pt x="288677" y="865928"/>
                      <a:pt x="279713" y="860614"/>
                      <a:pt x="270932" y="854932"/>
                    </a:cubicBezTo>
                    <a:cubicBezTo>
                      <a:pt x="267822" y="852916"/>
                      <a:pt x="264529" y="850901"/>
                      <a:pt x="261419" y="848885"/>
                    </a:cubicBezTo>
                    <a:cubicBezTo>
                      <a:pt x="253187" y="843387"/>
                      <a:pt x="245138" y="837156"/>
                      <a:pt x="237088" y="830925"/>
                    </a:cubicBezTo>
                    <a:cubicBezTo>
                      <a:pt x="233247" y="827992"/>
                      <a:pt x="229405" y="824877"/>
                      <a:pt x="225746" y="821761"/>
                    </a:cubicBezTo>
                    <a:cubicBezTo>
                      <a:pt x="218429" y="815530"/>
                      <a:pt x="211294" y="809116"/>
                      <a:pt x="204342" y="802335"/>
                    </a:cubicBezTo>
                    <a:cubicBezTo>
                      <a:pt x="200684" y="798853"/>
                      <a:pt x="197025" y="795188"/>
                      <a:pt x="193549" y="791522"/>
                    </a:cubicBezTo>
                    <a:cubicBezTo>
                      <a:pt x="186780" y="784559"/>
                      <a:pt x="180194" y="777228"/>
                      <a:pt x="174157" y="769897"/>
                    </a:cubicBezTo>
                    <a:cubicBezTo>
                      <a:pt x="171048" y="766232"/>
                      <a:pt x="168121" y="762383"/>
                      <a:pt x="165194" y="758718"/>
                    </a:cubicBezTo>
                    <a:cubicBezTo>
                      <a:pt x="158974" y="750654"/>
                      <a:pt x="152937" y="742591"/>
                      <a:pt x="147265" y="734161"/>
                    </a:cubicBezTo>
                    <a:cubicBezTo>
                      <a:pt x="145253" y="731045"/>
                      <a:pt x="143241" y="727929"/>
                      <a:pt x="141411" y="724814"/>
                    </a:cubicBezTo>
                    <a:cubicBezTo>
                      <a:pt x="135740" y="715834"/>
                      <a:pt x="130252" y="706854"/>
                      <a:pt x="125313" y="697691"/>
                    </a:cubicBezTo>
                    <a:cubicBezTo>
                      <a:pt x="124032" y="695308"/>
                      <a:pt x="122752" y="692743"/>
                      <a:pt x="121654" y="690360"/>
                    </a:cubicBezTo>
                    <a:cubicBezTo>
                      <a:pt x="116349" y="680097"/>
                      <a:pt x="111410" y="669468"/>
                      <a:pt x="107019" y="658839"/>
                    </a:cubicBezTo>
                    <a:cubicBezTo>
                      <a:pt x="106470" y="657556"/>
                      <a:pt x="105921" y="656273"/>
                      <a:pt x="105556" y="654990"/>
                    </a:cubicBezTo>
                    <a:cubicBezTo>
                      <a:pt x="65675" y="554561"/>
                      <a:pt x="65675" y="441669"/>
                      <a:pt x="105556" y="341240"/>
                    </a:cubicBezTo>
                    <a:cubicBezTo>
                      <a:pt x="106104" y="339957"/>
                      <a:pt x="106470" y="338674"/>
                      <a:pt x="107019" y="337391"/>
                    </a:cubicBezTo>
                    <a:cubicBezTo>
                      <a:pt x="109763" y="330611"/>
                      <a:pt x="113239" y="323830"/>
                      <a:pt x="116349" y="317232"/>
                    </a:cubicBezTo>
                    <a:cubicBezTo>
                      <a:pt x="121105" y="307153"/>
                      <a:pt x="126228" y="297440"/>
                      <a:pt x="131533" y="287910"/>
                    </a:cubicBezTo>
                    <a:cubicBezTo>
                      <a:pt x="133179" y="285161"/>
                      <a:pt x="134643" y="282412"/>
                      <a:pt x="136289" y="279846"/>
                    </a:cubicBezTo>
                    <a:cubicBezTo>
                      <a:pt x="141777" y="270683"/>
                      <a:pt x="147814" y="261520"/>
                      <a:pt x="154034" y="252723"/>
                    </a:cubicBezTo>
                    <a:cubicBezTo>
                      <a:pt x="156047" y="249791"/>
                      <a:pt x="158242" y="247042"/>
                      <a:pt x="160254" y="244293"/>
                    </a:cubicBezTo>
                    <a:cubicBezTo>
                      <a:pt x="166657" y="235863"/>
                      <a:pt x="173243" y="227799"/>
                      <a:pt x="180194" y="219735"/>
                    </a:cubicBezTo>
                    <a:cubicBezTo>
                      <a:pt x="182756" y="216986"/>
                      <a:pt x="185134" y="214054"/>
                      <a:pt x="187695" y="211305"/>
                    </a:cubicBezTo>
                    <a:cubicBezTo>
                      <a:pt x="195195" y="203241"/>
                      <a:pt x="202879" y="195361"/>
                      <a:pt x="211111" y="187847"/>
                    </a:cubicBezTo>
                    <a:cubicBezTo>
                      <a:pt x="212940" y="186198"/>
                      <a:pt x="214770" y="184365"/>
                      <a:pt x="216782" y="182715"/>
                    </a:cubicBezTo>
                    <a:cubicBezTo>
                      <a:pt x="224466" y="175935"/>
                      <a:pt x="232332" y="169337"/>
                      <a:pt x="240564" y="163106"/>
                    </a:cubicBezTo>
                    <a:cubicBezTo>
                      <a:pt x="242942" y="161273"/>
                      <a:pt x="245321" y="159441"/>
                      <a:pt x="247699" y="157791"/>
                    </a:cubicBezTo>
                    <a:cubicBezTo>
                      <a:pt x="255565" y="151927"/>
                      <a:pt x="263614" y="146429"/>
                      <a:pt x="271847" y="141298"/>
                    </a:cubicBezTo>
                    <a:cubicBezTo>
                      <a:pt x="274774" y="139465"/>
                      <a:pt x="277701" y="137632"/>
                      <a:pt x="280445" y="135983"/>
                    </a:cubicBezTo>
                    <a:cubicBezTo>
                      <a:pt x="288311" y="131218"/>
                      <a:pt x="296543" y="126636"/>
                      <a:pt x="304776" y="122421"/>
                    </a:cubicBezTo>
                    <a:cubicBezTo>
                      <a:pt x="308251" y="120589"/>
                      <a:pt x="311727" y="118939"/>
                      <a:pt x="315203" y="117290"/>
                    </a:cubicBezTo>
                    <a:cubicBezTo>
                      <a:pt x="323069" y="113441"/>
                      <a:pt x="331119" y="109959"/>
                      <a:pt x="339168" y="106660"/>
                    </a:cubicBezTo>
                    <a:cubicBezTo>
                      <a:pt x="343193" y="105011"/>
                      <a:pt x="347400" y="103362"/>
                      <a:pt x="351425" y="101896"/>
                    </a:cubicBezTo>
                    <a:cubicBezTo>
                      <a:pt x="359108" y="99147"/>
                      <a:pt x="366792" y="96581"/>
                      <a:pt x="374658" y="94015"/>
                    </a:cubicBezTo>
                    <a:cubicBezTo>
                      <a:pt x="379414" y="92549"/>
                      <a:pt x="384171" y="91266"/>
                      <a:pt x="388927" y="89983"/>
                    </a:cubicBezTo>
                    <a:cubicBezTo>
                      <a:pt x="396245" y="87967"/>
                      <a:pt x="403745" y="86318"/>
                      <a:pt x="411246" y="84669"/>
                    </a:cubicBezTo>
                    <a:cubicBezTo>
                      <a:pt x="416734" y="83569"/>
                      <a:pt x="422222" y="82469"/>
                      <a:pt x="427710" y="81553"/>
                    </a:cubicBezTo>
                    <a:cubicBezTo>
                      <a:pt x="434662" y="80453"/>
                      <a:pt x="441614" y="79354"/>
                      <a:pt x="448748" y="78621"/>
                    </a:cubicBezTo>
                    <a:cubicBezTo>
                      <a:pt x="454968" y="77888"/>
                      <a:pt x="461005" y="77338"/>
                      <a:pt x="467225" y="76788"/>
                    </a:cubicBezTo>
                    <a:cubicBezTo>
                      <a:pt x="477104" y="76055"/>
                      <a:pt x="487165" y="75322"/>
                      <a:pt x="497227" y="75322"/>
                    </a:cubicBezTo>
                    <a:cubicBezTo>
                      <a:pt x="509850" y="75322"/>
                      <a:pt x="522289" y="75872"/>
                      <a:pt x="534729" y="76972"/>
                    </a:cubicBezTo>
                    <a:cubicBezTo>
                      <a:pt x="535461" y="76972"/>
                      <a:pt x="536193" y="76972"/>
                      <a:pt x="536925" y="76972"/>
                    </a:cubicBezTo>
                    <a:cubicBezTo>
                      <a:pt x="549181" y="78071"/>
                      <a:pt x="561438" y="79904"/>
                      <a:pt x="573512" y="82103"/>
                    </a:cubicBezTo>
                    <a:cubicBezTo>
                      <a:pt x="574244" y="82103"/>
                      <a:pt x="574976" y="82286"/>
                      <a:pt x="575707" y="82469"/>
                    </a:cubicBezTo>
                    <a:cubicBezTo>
                      <a:pt x="587781" y="84852"/>
                      <a:pt x="599855" y="87601"/>
                      <a:pt x="611746" y="90900"/>
                    </a:cubicBezTo>
                    <a:cubicBezTo>
                      <a:pt x="612295" y="90900"/>
                      <a:pt x="612844" y="91266"/>
                      <a:pt x="613393" y="91449"/>
                    </a:cubicBezTo>
                    <a:cubicBezTo>
                      <a:pt x="625284" y="94932"/>
                      <a:pt x="636992" y="98780"/>
                      <a:pt x="648700" y="103178"/>
                    </a:cubicBezTo>
                    <a:cubicBezTo>
                      <a:pt x="649066" y="103178"/>
                      <a:pt x="649615" y="103545"/>
                      <a:pt x="649981" y="103728"/>
                    </a:cubicBezTo>
                    <a:cubicBezTo>
                      <a:pt x="661689" y="108310"/>
                      <a:pt x="673031" y="113258"/>
                      <a:pt x="684190" y="118756"/>
                    </a:cubicBezTo>
                    <a:cubicBezTo>
                      <a:pt x="684556" y="118756"/>
                      <a:pt x="684739" y="119122"/>
                      <a:pt x="685105" y="119306"/>
                    </a:cubicBezTo>
                    <a:cubicBezTo>
                      <a:pt x="696447" y="124987"/>
                      <a:pt x="707423" y="131035"/>
                      <a:pt x="718399" y="137816"/>
                    </a:cubicBezTo>
                    <a:cubicBezTo>
                      <a:pt x="718399" y="137816"/>
                      <a:pt x="718399" y="137816"/>
                      <a:pt x="718399" y="137816"/>
                    </a:cubicBezTo>
                    <a:cubicBezTo>
                      <a:pt x="740352" y="151377"/>
                      <a:pt x="761207" y="167138"/>
                      <a:pt x="780599" y="184731"/>
                    </a:cubicBezTo>
                    <a:cubicBezTo>
                      <a:pt x="823040" y="223400"/>
                      <a:pt x="856701" y="269400"/>
                      <a:pt x="880483" y="321264"/>
                    </a:cubicBezTo>
                    <a:cubicBezTo>
                      <a:pt x="880483" y="321630"/>
                      <a:pt x="880849" y="321814"/>
                      <a:pt x="881032" y="322180"/>
                    </a:cubicBezTo>
                    <a:cubicBezTo>
                      <a:pt x="903533" y="371295"/>
                      <a:pt x="916888" y="425176"/>
                      <a:pt x="918900" y="482171"/>
                    </a:cubicBezTo>
                    <a:lnTo>
                      <a:pt x="918900" y="497748"/>
                    </a:lnTo>
                    <a:cubicBezTo>
                      <a:pt x="918900" y="610640"/>
                      <a:pt x="874995" y="716934"/>
                      <a:pt x="795234" y="796654"/>
                    </a:cubicBezTo>
                    <a:cubicBezTo>
                      <a:pt x="784989" y="806917"/>
                      <a:pt x="774379" y="816447"/>
                      <a:pt x="763402" y="825427"/>
                    </a:cubicBezTo>
                    <a:cubicBezTo>
                      <a:pt x="763219" y="825610"/>
                      <a:pt x="762854" y="825793"/>
                      <a:pt x="762671" y="8259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291DD01-A875-5084-8609-E544EAE7E2E0}"/>
                  </a:ext>
                </a:extLst>
              </p:cNvPr>
              <p:cNvSpPr/>
              <p:nvPr/>
            </p:nvSpPr>
            <p:spPr>
              <a:xfrm>
                <a:off x="4799149" y="1391564"/>
                <a:ext cx="2594049" cy="2086474"/>
              </a:xfrm>
              <a:custGeom>
                <a:avLst/>
                <a:gdLst>
                  <a:gd name="connsiteX0" fmla="*/ 2557114 w 2594049"/>
                  <a:gd name="connsiteY0" fmla="*/ 1183893 h 2086474"/>
                  <a:gd name="connsiteX1" fmla="*/ 2566627 w 2594049"/>
                  <a:gd name="connsiteY1" fmla="*/ 1181144 h 2086474"/>
                  <a:gd name="connsiteX2" fmla="*/ 2593702 w 2594049"/>
                  <a:gd name="connsiteY2" fmla="*/ 1145041 h 2086474"/>
                  <a:gd name="connsiteX3" fmla="*/ 2593702 w 2594049"/>
                  <a:gd name="connsiteY3" fmla="*/ 377893 h 2086474"/>
                  <a:gd name="connsiteX4" fmla="*/ 2216483 w 2594049"/>
                  <a:gd name="connsiteY4" fmla="*/ 0 h 2086474"/>
                  <a:gd name="connsiteX5" fmla="*/ 1856643 w 2594049"/>
                  <a:gd name="connsiteY5" fmla="*/ 264452 h 2086474"/>
                  <a:gd name="connsiteX6" fmla="*/ 1833958 w 2594049"/>
                  <a:gd name="connsiteY6" fmla="*/ 226149 h 2086474"/>
                  <a:gd name="connsiteX7" fmla="*/ 1832495 w 2594049"/>
                  <a:gd name="connsiteY7" fmla="*/ 223950 h 2086474"/>
                  <a:gd name="connsiteX8" fmla="*/ 1821153 w 2594049"/>
                  <a:gd name="connsiteY8" fmla="*/ 207456 h 2086474"/>
                  <a:gd name="connsiteX9" fmla="*/ 1818043 w 2594049"/>
                  <a:gd name="connsiteY9" fmla="*/ 203058 h 2086474"/>
                  <a:gd name="connsiteX10" fmla="*/ 1806884 w 2594049"/>
                  <a:gd name="connsiteY10" fmla="*/ 188580 h 2086474"/>
                  <a:gd name="connsiteX11" fmla="*/ 1802676 w 2594049"/>
                  <a:gd name="connsiteY11" fmla="*/ 183265 h 2086474"/>
                  <a:gd name="connsiteX12" fmla="*/ 1790236 w 2594049"/>
                  <a:gd name="connsiteY12" fmla="*/ 168787 h 2086474"/>
                  <a:gd name="connsiteX13" fmla="*/ 1786760 w 2594049"/>
                  <a:gd name="connsiteY13" fmla="*/ 164755 h 2086474"/>
                  <a:gd name="connsiteX14" fmla="*/ 1721085 w 2594049"/>
                  <a:gd name="connsiteY14" fmla="*/ 103911 h 2086474"/>
                  <a:gd name="connsiteX15" fmla="*/ 1715963 w 2594049"/>
                  <a:gd name="connsiteY15" fmla="*/ 99880 h 2086474"/>
                  <a:gd name="connsiteX16" fmla="*/ 1704804 w 2594049"/>
                  <a:gd name="connsiteY16" fmla="*/ 91816 h 2086474"/>
                  <a:gd name="connsiteX17" fmla="*/ 1696755 w 2594049"/>
                  <a:gd name="connsiteY17" fmla="*/ 86135 h 2086474"/>
                  <a:gd name="connsiteX18" fmla="*/ 1685412 w 2594049"/>
                  <a:gd name="connsiteY18" fmla="*/ 78804 h 2086474"/>
                  <a:gd name="connsiteX19" fmla="*/ 1677363 w 2594049"/>
                  <a:gd name="connsiteY19" fmla="*/ 73489 h 2086474"/>
                  <a:gd name="connsiteX20" fmla="*/ 1664923 w 2594049"/>
                  <a:gd name="connsiteY20" fmla="*/ 66159 h 2086474"/>
                  <a:gd name="connsiteX21" fmla="*/ 1657240 w 2594049"/>
                  <a:gd name="connsiteY21" fmla="*/ 61760 h 2086474"/>
                  <a:gd name="connsiteX22" fmla="*/ 1643702 w 2594049"/>
                  <a:gd name="connsiteY22" fmla="*/ 54613 h 2086474"/>
                  <a:gd name="connsiteX23" fmla="*/ 1636751 w 2594049"/>
                  <a:gd name="connsiteY23" fmla="*/ 51131 h 2086474"/>
                  <a:gd name="connsiteX24" fmla="*/ 1622116 w 2594049"/>
                  <a:gd name="connsiteY24" fmla="*/ 44350 h 2086474"/>
                  <a:gd name="connsiteX25" fmla="*/ 1615896 w 2594049"/>
                  <a:gd name="connsiteY25" fmla="*/ 41418 h 2086474"/>
                  <a:gd name="connsiteX26" fmla="*/ 1600346 w 2594049"/>
                  <a:gd name="connsiteY26" fmla="*/ 35004 h 2086474"/>
                  <a:gd name="connsiteX27" fmla="*/ 1594492 w 2594049"/>
                  <a:gd name="connsiteY27" fmla="*/ 32804 h 2086474"/>
                  <a:gd name="connsiteX28" fmla="*/ 1578210 w 2594049"/>
                  <a:gd name="connsiteY28" fmla="*/ 26940 h 2086474"/>
                  <a:gd name="connsiteX29" fmla="*/ 1572722 w 2594049"/>
                  <a:gd name="connsiteY29" fmla="*/ 25107 h 2086474"/>
                  <a:gd name="connsiteX30" fmla="*/ 1555892 w 2594049"/>
                  <a:gd name="connsiteY30" fmla="*/ 19976 h 2086474"/>
                  <a:gd name="connsiteX31" fmla="*/ 1550404 w 2594049"/>
                  <a:gd name="connsiteY31" fmla="*/ 18510 h 2086474"/>
                  <a:gd name="connsiteX32" fmla="*/ 1533390 w 2594049"/>
                  <a:gd name="connsiteY32" fmla="*/ 14111 h 2086474"/>
                  <a:gd name="connsiteX33" fmla="*/ 1527536 w 2594049"/>
                  <a:gd name="connsiteY33" fmla="*/ 12829 h 2086474"/>
                  <a:gd name="connsiteX34" fmla="*/ 1510706 w 2594049"/>
                  <a:gd name="connsiteY34" fmla="*/ 9347 h 2086474"/>
                  <a:gd name="connsiteX35" fmla="*/ 1504303 w 2594049"/>
                  <a:gd name="connsiteY35" fmla="*/ 8247 h 2086474"/>
                  <a:gd name="connsiteX36" fmla="*/ 1487839 w 2594049"/>
                  <a:gd name="connsiteY36" fmla="*/ 5498 h 2086474"/>
                  <a:gd name="connsiteX37" fmla="*/ 1480155 w 2594049"/>
                  <a:gd name="connsiteY37" fmla="*/ 4582 h 2086474"/>
                  <a:gd name="connsiteX38" fmla="*/ 1464606 w 2594049"/>
                  <a:gd name="connsiteY38" fmla="*/ 2749 h 2086474"/>
                  <a:gd name="connsiteX39" fmla="*/ 1454544 w 2594049"/>
                  <a:gd name="connsiteY39" fmla="*/ 2016 h 2086474"/>
                  <a:gd name="connsiteX40" fmla="*/ 1441189 w 2594049"/>
                  <a:gd name="connsiteY40" fmla="*/ 1100 h 2086474"/>
                  <a:gd name="connsiteX41" fmla="*/ 1421432 w 2594049"/>
                  <a:gd name="connsiteY41" fmla="*/ 550 h 2086474"/>
                  <a:gd name="connsiteX42" fmla="*/ 1417407 w 2594049"/>
                  <a:gd name="connsiteY42" fmla="*/ 550 h 2086474"/>
                  <a:gd name="connsiteX43" fmla="*/ 1417042 w 2594049"/>
                  <a:gd name="connsiteY43" fmla="*/ 550 h 2086474"/>
                  <a:gd name="connsiteX44" fmla="*/ 1413017 w 2594049"/>
                  <a:gd name="connsiteY44" fmla="*/ 550 h 2086474"/>
                  <a:gd name="connsiteX45" fmla="*/ 1393442 w 2594049"/>
                  <a:gd name="connsiteY45" fmla="*/ 1100 h 2086474"/>
                  <a:gd name="connsiteX46" fmla="*/ 1393260 w 2594049"/>
                  <a:gd name="connsiteY46" fmla="*/ 1100 h 2086474"/>
                  <a:gd name="connsiteX47" fmla="*/ 1392528 w 2594049"/>
                  <a:gd name="connsiteY47" fmla="*/ 1100 h 2086474"/>
                  <a:gd name="connsiteX48" fmla="*/ 1383381 w 2594049"/>
                  <a:gd name="connsiteY48" fmla="*/ 1833 h 2086474"/>
                  <a:gd name="connsiteX49" fmla="*/ 1368380 w 2594049"/>
                  <a:gd name="connsiteY49" fmla="*/ 2932 h 2086474"/>
                  <a:gd name="connsiteX50" fmla="*/ 1357404 w 2594049"/>
                  <a:gd name="connsiteY50" fmla="*/ 4215 h 2086474"/>
                  <a:gd name="connsiteX51" fmla="*/ 1344415 w 2594049"/>
                  <a:gd name="connsiteY51" fmla="*/ 5864 h 2086474"/>
                  <a:gd name="connsiteX52" fmla="*/ 1333256 w 2594049"/>
                  <a:gd name="connsiteY52" fmla="*/ 7697 h 2086474"/>
                  <a:gd name="connsiteX53" fmla="*/ 1320633 w 2594049"/>
                  <a:gd name="connsiteY53" fmla="*/ 9896 h 2086474"/>
                  <a:gd name="connsiteX54" fmla="*/ 1310023 w 2594049"/>
                  <a:gd name="connsiteY54" fmla="*/ 12096 h 2086474"/>
                  <a:gd name="connsiteX55" fmla="*/ 1297034 w 2594049"/>
                  <a:gd name="connsiteY55" fmla="*/ 15028 h 2086474"/>
                  <a:gd name="connsiteX56" fmla="*/ 1287338 w 2594049"/>
                  <a:gd name="connsiteY56" fmla="*/ 17594 h 2086474"/>
                  <a:gd name="connsiteX57" fmla="*/ 1273252 w 2594049"/>
                  <a:gd name="connsiteY57" fmla="*/ 21625 h 2086474"/>
                  <a:gd name="connsiteX58" fmla="*/ 1265203 w 2594049"/>
                  <a:gd name="connsiteY58" fmla="*/ 24191 h 2086474"/>
                  <a:gd name="connsiteX59" fmla="*/ 1249653 w 2594049"/>
                  <a:gd name="connsiteY59" fmla="*/ 29506 h 2086474"/>
                  <a:gd name="connsiteX60" fmla="*/ 1243616 w 2594049"/>
                  <a:gd name="connsiteY60" fmla="*/ 31705 h 2086474"/>
                  <a:gd name="connsiteX61" fmla="*/ 1225688 w 2594049"/>
                  <a:gd name="connsiteY61" fmla="*/ 38852 h 2086474"/>
                  <a:gd name="connsiteX62" fmla="*/ 1222395 w 2594049"/>
                  <a:gd name="connsiteY62" fmla="*/ 40318 h 2086474"/>
                  <a:gd name="connsiteX63" fmla="*/ 1065251 w 2594049"/>
                  <a:gd name="connsiteY63" fmla="*/ 146429 h 2086474"/>
                  <a:gd name="connsiteX64" fmla="*/ 922193 w 2594049"/>
                  <a:gd name="connsiteY64" fmla="*/ 447167 h 2086474"/>
                  <a:gd name="connsiteX65" fmla="*/ 922193 w 2594049"/>
                  <a:gd name="connsiteY65" fmla="*/ 447900 h 2086474"/>
                  <a:gd name="connsiteX66" fmla="*/ 920547 w 2594049"/>
                  <a:gd name="connsiteY66" fmla="*/ 469526 h 2086474"/>
                  <a:gd name="connsiteX67" fmla="*/ 920181 w 2594049"/>
                  <a:gd name="connsiteY67" fmla="*/ 473374 h 2086474"/>
                  <a:gd name="connsiteX68" fmla="*/ 919449 w 2594049"/>
                  <a:gd name="connsiteY68" fmla="*/ 498665 h 2086474"/>
                  <a:gd name="connsiteX69" fmla="*/ 497410 w 2594049"/>
                  <a:gd name="connsiteY69" fmla="*/ 921458 h 2086474"/>
                  <a:gd name="connsiteX70" fmla="*/ 75371 w 2594049"/>
                  <a:gd name="connsiteY70" fmla="*/ 498665 h 2086474"/>
                  <a:gd name="connsiteX71" fmla="*/ 497410 w 2594049"/>
                  <a:gd name="connsiteY71" fmla="*/ 75872 h 2086474"/>
                  <a:gd name="connsiteX72" fmla="*/ 781147 w 2594049"/>
                  <a:gd name="connsiteY72" fmla="*/ 185648 h 2086474"/>
                  <a:gd name="connsiteX73" fmla="*/ 834382 w 2594049"/>
                  <a:gd name="connsiteY73" fmla="*/ 183082 h 2086474"/>
                  <a:gd name="connsiteX74" fmla="*/ 831821 w 2594049"/>
                  <a:gd name="connsiteY74" fmla="*/ 129752 h 2086474"/>
                  <a:gd name="connsiteX75" fmla="*/ 497410 w 2594049"/>
                  <a:gd name="connsiteY75" fmla="*/ 367 h 2086474"/>
                  <a:gd name="connsiteX76" fmla="*/ 0 w 2594049"/>
                  <a:gd name="connsiteY76" fmla="*/ 498665 h 2086474"/>
                  <a:gd name="connsiteX77" fmla="*/ 497410 w 2594049"/>
                  <a:gd name="connsiteY77" fmla="*/ 996963 h 2086474"/>
                  <a:gd name="connsiteX78" fmla="*/ 956951 w 2594049"/>
                  <a:gd name="connsiteY78" fmla="*/ 689077 h 2086474"/>
                  <a:gd name="connsiteX79" fmla="*/ 1065251 w 2594049"/>
                  <a:gd name="connsiteY79" fmla="*/ 850900 h 2086474"/>
                  <a:gd name="connsiteX80" fmla="*/ 1365453 w 2594049"/>
                  <a:gd name="connsiteY80" fmla="*/ 994214 h 2086474"/>
                  <a:gd name="connsiteX81" fmla="*/ 1366368 w 2594049"/>
                  <a:gd name="connsiteY81" fmla="*/ 994214 h 2086474"/>
                  <a:gd name="connsiteX82" fmla="*/ 1387771 w 2594049"/>
                  <a:gd name="connsiteY82" fmla="*/ 995863 h 2086474"/>
                  <a:gd name="connsiteX83" fmla="*/ 1391613 w 2594049"/>
                  <a:gd name="connsiteY83" fmla="*/ 996230 h 2086474"/>
                  <a:gd name="connsiteX84" fmla="*/ 1416859 w 2594049"/>
                  <a:gd name="connsiteY84" fmla="*/ 996963 h 2086474"/>
                  <a:gd name="connsiteX85" fmla="*/ 1417225 w 2594049"/>
                  <a:gd name="connsiteY85" fmla="*/ 996963 h 2086474"/>
                  <a:gd name="connsiteX86" fmla="*/ 1417225 w 2594049"/>
                  <a:gd name="connsiteY86" fmla="*/ 996963 h 2086474"/>
                  <a:gd name="connsiteX87" fmla="*/ 1426737 w 2594049"/>
                  <a:gd name="connsiteY87" fmla="*/ 996780 h 2086474"/>
                  <a:gd name="connsiteX88" fmla="*/ 1442104 w 2594049"/>
                  <a:gd name="connsiteY88" fmla="*/ 996413 h 2086474"/>
                  <a:gd name="connsiteX89" fmla="*/ 1456007 w 2594049"/>
                  <a:gd name="connsiteY89" fmla="*/ 995313 h 2086474"/>
                  <a:gd name="connsiteX90" fmla="*/ 1466984 w 2594049"/>
                  <a:gd name="connsiteY90" fmla="*/ 994397 h 2086474"/>
                  <a:gd name="connsiteX91" fmla="*/ 1479058 w 2594049"/>
                  <a:gd name="connsiteY91" fmla="*/ 992931 h 2086474"/>
                  <a:gd name="connsiteX92" fmla="*/ 1491863 w 2594049"/>
                  <a:gd name="connsiteY92" fmla="*/ 991282 h 2086474"/>
                  <a:gd name="connsiteX93" fmla="*/ 1501010 w 2594049"/>
                  <a:gd name="connsiteY93" fmla="*/ 989632 h 2086474"/>
                  <a:gd name="connsiteX94" fmla="*/ 1516560 w 2594049"/>
                  <a:gd name="connsiteY94" fmla="*/ 986883 h 2086474"/>
                  <a:gd name="connsiteX95" fmla="*/ 1522597 w 2594049"/>
                  <a:gd name="connsiteY95" fmla="*/ 985600 h 2086474"/>
                  <a:gd name="connsiteX96" fmla="*/ 1541074 w 2594049"/>
                  <a:gd name="connsiteY96" fmla="*/ 981385 h 2086474"/>
                  <a:gd name="connsiteX97" fmla="*/ 1543818 w 2594049"/>
                  <a:gd name="connsiteY97" fmla="*/ 980652 h 2086474"/>
                  <a:gd name="connsiteX98" fmla="*/ 1714317 w 2594049"/>
                  <a:gd name="connsiteY98" fmla="*/ 898183 h 2086474"/>
                  <a:gd name="connsiteX99" fmla="*/ 1719622 w 2594049"/>
                  <a:gd name="connsiteY99" fmla="*/ 893968 h 2086474"/>
                  <a:gd name="connsiteX100" fmla="*/ 1732611 w 2594049"/>
                  <a:gd name="connsiteY100" fmla="*/ 883705 h 2086474"/>
                  <a:gd name="connsiteX101" fmla="*/ 1816762 w 2594049"/>
                  <a:gd name="connsiteY101" fmla="*/ 795188 h 2086474"/>
                  <a:gd name="connsiteX102" fmla="*/ 1817677 w 2594049"/>
                  <a:gd name="connsiteY102" fmla="*/ 793905 h 2086474"/>
                  <a:gd name="connsiteX103" fmla="*/ 1830665 w 2594049"/>
                  <a:gd name="connsiteY103" fmla="*/ 775395 h 2086474"/>
                  <a:gd name="connsiteX104" fmla="*/ 1833044 w 2594049"/>
                  <a:gd name="connsiteY104" fmla="*/ 771547 h 2086474"/>
                  <a:gd name="connsiteX105" fmla="*/ 1843654 w 2594049"/>
                  <a:gd name="connsiteY105" fmla="*/ 754869 h 2086474"/>
                  <a:gd name="connsiteX106" fmla="*/ 1846032 w 2594049"/>
                  <a:gd name="connsiteY106" fmla="*/ 750838 h 2086474"/>
                  <a:gd name="connsiteX107" fmla="*/ 1855728 w 2594049"/>
                  <a:gd name="connsiteY107" fmla="*/ 733611 h 2086474"/>
                  <a:gd name="connsiteX108" fmla="*/ 1857192 w 2594049"/>
                  <a:gd name="connsiteY108" fmla="*/ 730862 h 2086474"/>
                  <a:gd name="connsiteX109" fmla="*/ 1914268 w 2594049"/>
                  <a:gd name="connsiteY109" fmla="*/ 518274 h 2086474"/>
                  <a:gd name="connsiteX110" fmla="*/ 1914268 w 2594049"/>
                  <a:gd name="connsiteY110" fmla="*/ 517174 h 2086474"/>
                  <a:gd name="connsiteX111" fmla="*/ 1914268 w 2594049"/>
                  <a:gd name="connsiteY111" fmla="*/ 514059 h 2086474"/>
                  <a:gd name="connsiteX112" fmla="*/ 1914634 w 2594049"/>
                  <a:gd name="connsiteY112" fmla="*/ 498481 h 2086474"/>
                  <a:gd name="connsiteX113" fmla="*/ 1914268 w 2594049"/>
                  <a:gd name="connsiteY113" fmla="*/ 482904 h 2086474"/>
                  <a:gd name="connsiteX114" fmla="*/ 1914268 w 2594049"/>
                  <a:gd name="connsiteY114" fmla="*/ 378259 h 2086474"/>
                  <a:gd name="connsiteX115" fmla="*/ 2216300 w 2594049"/>
                  <a:gd name="connsiteY115" fmla="*/ 75689 h 2086474"/>
                  <a:gd name="connsiteX116" fmla="*/ 2518331 w 2594049"/>
                  <a:gd name="connsiteY116" fmla="*/ 378259 h 2086474"/>
                  <a:gd name="connsiteX117" fmla="*/ 2518331 w 2594049"/>
                  <a:gd name="connsiteY117" fmla="*/ 1117918 h 2086474"/>
                  <a:gd name="connsiteX118" fmla="*/ 2223252 w 2594049"/>
                  <a:gd name="connsiteY118" fmla="*/ 1397580 h 2086474"/>
                  <a:gd name="connsiteX119" fmla="*/ 1763710 w 2594049"/>
                  <a:gd name="connsiteY119" fmla="*/ 1089878 h 2086474"/>
                  <a:gd name="connsiteX120" fmla="*/ 1726025 w 2594049"/>
                  <a:gd name="connsiteY120" fmla="*/ 1127631 h 2086474"/>
                  <a:gd name="connsiteX121" fmla="*/ 1763710 w 2594049"/>
                  <a:gd name="connsiteY121" fmla="*/ 1165383 h 2086474"/>
                  <a:gd name="connsiteX122" fmla="*/ 2185749 w 2594049"/>
                  <a:gd name="connsiteY122" fmla="*/ 1588176 h 2086474"/>
                  <a:gd name="connsiteX123" fmla="*/ 1763710 w 2594049"/>
                  <a:gd name="connsiteY123" fmla="*/ 2010969 h 2086474"/>
                  <a:gd name="connsiteX124" fmla="*/ 1304900 w 2594049"/>
                  <a:gd name="connsiteY124" fmla="*/ 2010969 h 2086474"/>
                  <a:gd name="connsiteX125" fmla="*/ 1304352 w 2594049"/>
                  <a:gd name="connsiteY125" fmla="*/ 2010969 h 2086474"/>
                  <a:gd name="connsiteX126" fmla="*/ 1303803 w 2594049"/>
                  <a:gd name="connsiteY126" fmla="*/ 2010969 h 2086474"/>
                  <a:gd name="connsiteX127" fmla="*/ 881763 w 2594049"/>
                  <a:gd name="connsiteY127" fmla="*/ 1588176 h 2086474"/>
                  <a:gd name="connsiteX128" fmla="*/ 1303803 w 2594049"/>
                  <a:gd name="connsiteY128" fmla="*/ 1165383 h 2086474"/>
                  <a:gd name="connsiteX129" fmla="*/ 1724195 w 2594049"/>
                  <a:gd name="connsiteY129" fmla="*/ 1550424 h 2086474"/>
                  <a:gd name="connsiteX130" fmla="*/ 1303803 w 2594049"/>
                  <a:gd name="connsiteY130" fmla="*/ 1550424 h 2086474"/>
                  <a:gd name="connsiteX131" fmla="*/ 1266117 w 2594049"/>
                  <a:gd name="connsiteY131" fmla="*/ 1588176 h 2086474"/>
                  <a:gd name="connsiteX132" fmla="*/ 1303803 w 2594049"/>
                  <a:gd name="connsiteY132" fmla="*/ 1625929 h 2086474"/>
                  <a:gd name="connsiteX133" fmla="*/ 1763527 w 2594049"/>
                  <a:gd name="connsiteY133" fmla="*/ 1625929 h 2086474"/>
                  <a:gd name="connsiteX134" fmla="*/ 1801213 w 2594049"/>
                  <a:gd name="connsiteY134" fmla="*/ 1588176 h 2086474"/>
                  <a:gd name="connsiteX135" fmla="*/ 1303803 w 2594049"/>
                  <a:gd name="connsiteY135" fmla="*/ 1089878 h 2086474"/>
                  <a:gd name="connsiteX136" fmla="*/ 806393 w 2594049"/>
                  <a:gd name="connsiteY136" fmla="*/ 1588176 h 2086474"/>
                  <a:gd name="connsiteX137" fmla="*/ 806393 w 2594049"/>
                  <a:gd name="connsiteY137" fmla="*/ 1956906 h 2086474"/>
                  <a:gd name="connsiteX138" fmla="*/ 780416 w 2594049"/>
                  <a:gd name="connsiteY138" fmla="*/ 1982930 h 2086474"/>
                  <a:gd name="connsiteX139" fmla="*/ 754438 w 2594049"/>
                  <a:gd name="connsiteY139" fmla="*/ 1956906 h 2086474"/>
                  <a:gd name="connsiteX140" fmla="*/ 754438 w 2594049"/>
                  <a:gd name="connsiteY140" fmla="*/ 1467771 h 2086474"/>
                  <a:gd name="connsiteX141" fmla="*/ 377219 w 2594049"/>
                  <a:gd name="connsiteY141" fmla="*/ 1089878 h 2086474"/>
                  <a:gd name="connsiteX142" fmla="*/ 0 w 2594049"/>
                  <a:gd name="connsiteY142" fmla="*/ 1467771 h 2086474"/>
                  <a:gd name="connsiteX143" fmla="*/ 0 w 2594049"/>
                  <a:gd name="connsiteY143" fmla="*/ 1905042 h 2086474"/>
                  <a:gd name="connsiteX144" fmla="*/ 37685 w 2594049"/>
                  <a:gd name="connsiteY144" fmla="*/ 1942795 h 2086474"/>
                  <a:gd name="connsiteX145" fmla="*/ 75371 w 2594049"/>
                  <a:gd name="connsiteY145" fmla="*/ 1905042 h 2086474"/>
                  <a:gd name="connsiteX146" fmla="*/ 75371 w 2594049"/>
                  <a:gd name="connsiteY146" fmla="*/ 1467771 h 2086474"/>
                  <a:gd name="connsiteX147" fmla="*/ 377402 w 2594049"/>
                  <a:gd name="connsiteY147" fmla="*/ 1165200 h 2086474"/>
                  <a:gd name="connsiteX148" fmla="*/ 679434 w 2594049"/>
                  <a:gd name="connsiteY148" fmla="*/ 1467771 h 2086474"/>
                  <a:gd name="connsiteX149" fmla="*/ 679434 w 2594049"/>
                  <a:gd name="connsiteY149" fmla="*/ 1956906 h 2086474"/>
                  <a:gd name="connsiteX150" fmla="*/ 780782 w 2594049"/>
                  <a:gd name="connsiteY150" fmla="*/ 2058435 h 2086474"/>
                  <a:gd name="connsiteX151" fmla="*/ 882129 w 2594049"/>
                  <a:gd name="connsiteY151" fmla="*/ 1956906 h 2086474"/>
                  <a:gd name="connsiteX152" fmla="*/ 882129 w 2594049"/>
                  <a:gd name="connsiteY152" fmla="*/ 1851345 h 2086474"/>
                  <a:gd name="connsiteX153" fmla="*/ 1304169 w 2594049"/>
                  <a:gd name="connsiteY153" fmla="*/ 2086474 h 2086474"/>
                  <a:gd name="connsiteX154" fmla="*/ 1304717 w 2594049"/>
                  <a:gd name="connsiteY154" fmla="*/ 2086474 h 2086474"/>
                  <a:gd name="connsiteX155" fmla="*/ 1305266 w 2594049"/>
                  <a:gd name="connsiteY155" fmla="*/ 2086474 h 2086474"/>
                  <a:gd name="connsiteX156" fmla="*/ 1764076 w 2594049"/>
                  <a:gd name="connsiteY156" fmla="*/ 2086474 h 2086474"/>
                  <a:gd name="connsiteX157" fmla="*/ 2220142 w 2594049"/>
                  <a:gd name="connsiteY157" fmla="*/ 1787019 h 2086474"/>
                  <a:gd name="connsiteX158" fmla="*/ 2545955 w 2594049"/>
                  <a:gd name="connsiteY158" fmla="*/ 2085008 h 2086474"/>
                  <a:gd name="connsiteX159" fmla="*/ 2556383 w 2594049"/>
                  <a:gd name="connsiteY159" fmla="*/ 2086474 h 2086474"/>
                  <a:gd name="connsiteX160" fmla="*/ 2592604 w 2594049"/>
                  <a:gd name="connsiteY160" fmla="*/ 2059168 h 2086474"/>
                  <a:gd name="connsiteX161" fmla="*/ 2566810 w 2594049"/>
                  <a:gd name="connsiteY161" fmla="*/ 2012435 h 2086474"/>
                  <a:gd name="connsiteX162" fmla="*/ 2262034 w 2594049"/>
                  <a:gd name="connsiteY162" fmla="*/ 1626295 h 2086474"/>
                  <a:gd name="connsiteX163" fmla="*/ 2261486 w 2594049"/>
                  <a:gd name="connsiteY163" fmla="*/ 1587993 h 2086474"/>
                  <a:gd name="connsiteX164" fmla="*/ 2557480 w 2594049"/>
                  <a:gd name="connsiteY164" fmla="*/ 1184260 h 2086474"/>
                  <a:gd name="connsiteX165" fmla="*/ 1684132 w 2594049"/>
                  <a:gd name="connsiteY165" fmla="*/ 825427 h 2086474"/>
                  <a:gd name="connsiteX166" fmla="*/ 1652118 w 2594049"/>
                  <a:gd name="connsiteY166" fmla="*/ 849251 h 2086474"/>
                  <a:gd name="connsiteX167" fmla="*/ 1648459 w 2594049"/>
                  <a:gd name="connsiteY167" fmla="*/ 851633 h 2086474"/>
                  <a:gd name="connsiteX168" fmla="*/ 1617359 w 2594049"/>
                  <a:gd name="connsiteY168" fmla="*/ 870326 h 2086474"/>
                  <a:gd name="connsiteX169" fmla="*/ 1611871 w 2594049"/>
                  <a:gd name="connsiteY169" fmla="*/ 873259 h 2086474"/>
                  <a:gd name="connsiteX170" fmla="*/ 1580406 w 2594049"/>
                  <a:gd name="connsiteY170" fmla="*/ 888103 h 2086474"/>
                  <a:gd name="connsiteX171" fmla="*/ 1574552 w 2594049"/>
                  <a:gd name="connsiteY171" fmla="*/ 890486 h 2086474"/>
                  <a:gd name="connsiteX172" fmla="*/ 1541440 w 2594049"/>
                  <a:gd name="connsiteY172" fmla="*/ 902398 h 2086474"/>
                  <a:gd name="connsiteX173" fmla="*/ 1536683 w 2594049"/>
                  <a:gd name="connsiteY173" fmla="*/ 903681 h 2086474"/>
                  <a:gd name="connsiteX174" fmla="*/ 1500644 w 2594049"/>
                  <a:gd name="connsiteY174" fmla="*/ 912661 h 2086474"/>
                  <a:gd name="connsiteX175" fmla="*/ 1497900 w 2594049"/>
                  <a:gd name="connsiteY175" fmla="*/ 913210 h 2086474"/>
                  <a:gd name="connsiteX176" fmla="*/ 1459117 w 2594049"/>
                  <a:gd name="connsiteY176" fmla="*/ 918892 h 2086474"/>
                  <a:gd name="connsiteX177" fmla="*/ 1458020 w 2594049"/>
                  <a:gd name="connsiteY177" fmla="*/ 918892 h 2086474"/>
                  <a:gd name="connsiteX178" fmla="*/ 1416859 w 2594049"/>
                  <a:gd name="connsiteY178" fmla="*/ 920908 h 2086474"/>
                  <a:gd name="connsiteX179" fmla="*/ 1376795 w 2594049"/>
                  <a:gd name="connsiteY179" fmla="*/ 918892 h 2086474"/>
                  <a:gd name="connsiteX180" fmla="*/ 1374234 w 2594049"/>
                  <a:gd name="connsiteY180" fmla="*/ 918708 h 2086474"/>
                  <a:gd name="connsiteX181" fmla="*/ 1338012 w 2594049"/>
                  <a:gd name="connsiteY181" fmla="*/ 913394 h 2086474"/>
                  <a:gd name="connsiteX182" fmla="*/ 1331975 w 2594049"/>
                  <a:gd name="connsiteY182" fmla="*/ 912294 h 2086474"/>
                  <a:gd name="connsiteX183" fmla="*/ 1300144 w 2594049"/>
                  <a:gd name="connsiteY183" fmla="*/ 904414 h 2086474"/>
                  <a:gd name="connsiteX184" fmla="*/ 1288802 w 2594049"/>
                  <a:gd name="connsiteY184" fmla="*/ 901115 h 2086474"/>
                  <a:gd name="connsiteX185" fmla="*/ 1263190 w 2594049"/>
                  <a:gd name="connsiteY185" fmla="*/ 891952 h 2086474"/>
                  <a:gd name="connsiteX186" fmla="*/ 1247275 w 2594049"/>
                  <a:gd name="connsiteY186" fmla="*/ 885354 h 2086474"/>
                  <a:gd name="connsiteX187" fmla="*/ 1226786 w 2594049"/>
                  <a:gd name="connsiteY187" fmla="*/ 875641 h 2086474"/>
                  <a:gd name="connsiteX188" fmla="*/ 1209223 w 2594049"/>
                  <a:gd name="connsiteY188" fmla="*/ 866295 h 2086474"/>
                  <a:gd name="connsiteX189" fmla="*/ 1191113 w 2594049"/>
                  <a:gd name="connsiteY189" fmla="*/ 855482 h 2086474"/>
                  <a:gd name="connsiteX190" fmla="*/ 1174831 w 2594049"/>
                  <a:gd name="connsiteY190" fmla="*/ 844669 h 2086474"/>
                  <a:gd name="connsiteX191" fmla="*/ 1156354 w 2594049"/>
                  <a:gd name="connsiteY191" fmla="*/ 830924 h 2086474"/>
                  <a:gd name="connsiteX192" fmla="*/ 1143000 w 2594049"/>
                  <a:gd name="connsiteY192" fmla="*/ 819929 h 2086474"/>
                  <a:gd name="connsiteX193" fmla="*/ 1123791 w 2594049"/>
                  <a:gd name="connsiteY193" fmla="*/ 802518 h 2086474"/>
                  <a:gd name="connsiteX194" fmla="*/ 1112632 w 2594049"/>
                  <a:gd name="connsiteY194" fmla="*/ 791339 h 2086474"/>
                  <a:gd name="connsiteX195" fmla="*/ 1095253 w 2594049"/>
                  <a:gd name="connsiteY195" fmla="*/ 772096 h 2086474"/>
                  <a:gd name="connsiteX196" fmla="*/ 1084276 w 2594049"/>
                  <a:gd name="connsiteY196" fmla="*/ 758535 h 2086474"/>
                  <a:gd name="connsiteX197" fmla="*/ 1070739 w 2594049"/>
                  <a:gd name="connsiteY197" fmla="*/ 740391 h 2086474"/>
                  <a:gd name="connsiteX198" fmla="*/ 1059763 w 2594049"/>
                  <a:gd name="connsiteY198" fmla="*/ 723898 h 2086474"/>
                  <a:gd name="connsiteX199" fmla="*/ 1049152 w 2594049"/>
                  <a:gd name="connsiteY199" fmla="*/ 706121 h 2086474"/>
                  <a:gd name="connsiteX200" fmla="*/ 1039639 w 2594049"/>
                  <a:gd name="connsiteY200" fmla="*/ 688344 h 2086474"/>
                  <a:gd name="connsiteX201" fmla="*/ 1030127 w 2594049"/>
                  <a:gd name="connsiteY201" fmla="*/ 668185 h 2086474"/>
                  <a:gd name="connsiteX202" fmla="*/ 1023358 w 2594049"/>
                  <a:gd name="connsiteY202" fmla="*/ 651874 h 2086474"/>
                  <a:gd name="connsiteX203" fmla="*/ 1014211 w 2594049"/>
                  <a:gd name="connsiteY203" fmla="*/ 626401 h 2086474"/>
                  <a:gd name="connsiteX204" fmla="*/ 1010735 w 2594049"/>
                  <a:gd name="connsiteY204" fmla="*/ 614855 h 2086474"/>
                  <a:gd name="connsiteX205" fmla="*/ 1002869 w 2594049"/>
                  <a:gd name="connsiteY205" fmla="*/ 583150 h 2086474"/>
                  <a:gd name="connsiteX206" fmla="*/ 1001771 w 2594049"/>
                  <a:gd name="connsiteY206" fmla="*/ 577102 h 2086474"/>
                  <a:gd name="connsiteX207" fmla="*/ 996466 w 2594049"/>
                  <a:gd name="connsiteY207" fmla="*/ 540999 h 2086474"/>
                  <a:gd name="connsiteX208" fmla="*/ 996283 w 2594049"/>
                  <a:gd name="connsiteY208" fmla="*/ 538433 h 2086474"/>
                  <a:gd name="connsiteX209" fmla="*/ 994271 w 2594049"/>
                  <a:gd name="connsiteY209" fmla="*/ 498298 h 2086474"/>
                  <a:gd name="connsiteX210" fmla="*/ 996283 w 2594049"/>
                  <a:gd name="connsiteY210" fmla="*/ 458163 h 2086474"/>
                  <a:gd name="connsiteX211" fmla="*/ 996466 w 2594049"/>
                  <a:gd name="connsiteY211" fmla="*/ 455597 h 2086474"/>
                  <a:gd name="connsiteX212" fmla="*/ 1001771 w 2594049"/>
                  <a:gd name="connsiteY212" fmla="*/ 419311 h 2086474"/>
                  <a:gd name="connsiteX213" fmla="*/ 1002869 w 2594049"/>
                  <a:gd name="connsiteY213" fmla="*/ 413263 h 2086474"/>
                  <a:gd name="connsiteX214" fmla="*/ 1010735 w 2594049"/>
                  <a:gd name="connsiteY214" fmla="*/ 381558 h 2086474"/>
                  <a:gd name="connsiteX215" fmla="*/ 1014028 w 2594049"/>
                  <a:gd name="connsiteY215" fmla="*/ 370196 h 2086474"/>
                  <a:gd name="connsiteX216" fmla="*/ 1023175 w 2594049"/>
                  <a:gd name="connsiteY216" fmla="*/ 344539 h 2086474"/>
                  <a:gd name="connsiteX217" fmla="*/ 1029761 w 2594049"/>
                  <a:gd name="connsiteY217" fmla="*/ 328595 h 2086474"/>
                  <a:gd name="connsiteX218" fmla="*/ 1033054 w 2594049"/>
                  <a:gd name="connsiteY218" fmla="*/ 321630 h 2086474"/>
                  <a:gd name="connsiteX219" fmla="*/ 1051896 w 2594049"/>
                  <a:gd name="connsiteY219" fmla="*/ 285344 h 2086474"/>
                  <a:gd name="connsiteX220" fmla="*/ 1053726 w 2594049"/>
                  <a:gd name="connsiteY220" fmla="*/ 282228 h 2086474"/>
                  <a:gd name="connsiteX221" fmla="*/ 1074032 w 2594049"/>
                  <a:gd name="connsiteY221" fmla="*/ 251257 h 2086474"/>
                  <a:gd name="connsiteX222" fmla="*/ 1078422 w 2594049"/>
                  <a:gd name="connsiteY222" fmla="*/ 245209 h 2086474"/>
                  <a:gd name="connsiteX223" fmla="*/ 1099643 w 2594049"/>
                  <a:gd name="connsiteY223" fmla="*/ 219002 h 2086474"/>
                  <a:gd name="connsiteX224" fmla="*/ 1106046 w 2594049"/>
                  <a:gd name="connsiteY224" fmla="*/ 211855 h 2086474"/>
                  <a:gd name="connsiteX225" fmla="*/ 1129828 w 2594049"/>
                  <a:gd name="connsiteY225" fmla="*/ 187847 h 2086474"/>
                  <a:gd name="connsiteX226" fmla="*/ 1135499 w 2594049"/>
                  <a:gd name="connsiteY226" fmla="*/ 182715 h 2086474"/>
                  <a:gd name="connsiteX227" fmla="*/ 1159281 w 2594049"/>
                  <a:gd name="connsiteY227" fmla="*/ 163106 h 2086474"/>
                  <a:gd name="connsiteX228" fmla="*/ 1166416 w 2594049"/>
                  <a:gd name="connsiteY228" fmla="*/ 157791 h 2086474"/>
                  <a:gd name="connsiteX229" fmla="*/ 1190564 w 2594049"/>
                  <a:gd name="connsiteY229" fmla="*/ 141298 h 2086474"/>
                  <a:gd name="connsiteX230" fmla="*/ 1199345 w 2594049"/>
                  <a:gd name="connsiteY230" fmla="*/ 135983 h 2086474"/>
                  <a:gd name="connsiteX231" fmla="*/ 1223676 w 2594049"/>
                  <a:gd name="connsiteY231" fmla="*/ 122421 h 2086474"/>
                  <a:gd name="connsiteX232" fmla="*/ 1234103 w 2594049"/>
                  <a:gd name="connsiteY232" fmla="*/ 117290 h 2086474"/>
                  <a:gd name="connsiteX233" fmla="*/ 1258068 w 2594049"/>
                  <a:gd name="connsiteY233" fmla="*/ 106660 h 2086474"/>
                  <a:gd name="connsiteX234" fmla="*/ 1270325 w 2594049"/>
                  <a:gd name="connsiteY234" fmla="*/ 101895 h 2086474"/>
                  <a:gd name="connsiteX235" fmla="*/ 1293558 w 2594049"/>
                  <a:gd name="connsiteY235" fmla="*/ 94015 h 2086474"/>
                  <a:gd name="connsiteX236" fmla="*/ 1308010 w 2594049"/>
                  <a:gd name="connsiteY236" fmla="*/ 89800 h 2086474"/>
                  <a:gd name="connsiteX237" fmla="*/ 1330329 w 2594049"/>
                  <a:gd name="connsiteY237" fmla="*/ 84485 h 2086474"/>
                  <a:gd name="connsiteX238" fmla="*/ 1346793 w 2594049"/>
                  <a:gd name="connsiteY238" fmla="*/ 81370 h 2086474"/>
                  <a:gd name="connsiteX239" fmla="*/ 1367831 w 2594049"/>
                  <a:gd name="connsiteY239" fmla="*/ 78438 h 2086474"/>
                  <a:gd name="connsiteX240" fmla="*/ 1386491 w 2594049"/>
                  <a:gd name="connsiteY240" fmla="*/ 76605 h 2086474"/>
                  <a:gd name="connsiteX241" fmla="*/ 1416493 w 2594049"/>
                  <a:gd name="connsiteY241" fmla="*/ 75139 h 2086474"/>
                  <a:gd name="connsiteX242" fmla="*/ 1453995 w 2594049"/>
                  <a:gd name="connsiteY242" fmla="*/ 76788 h 2086474"/>
                  <a:gd name="connsiteX243" fmla="*/ 1456190 w 2594049"/>
                  <a:gd name="connsiteY243" fmla="*/ 76788 h 2086474"/>
                  <a:gd name="connsiteX244" fmla="*/ 1492778 w 2594049"/>
                  <a:gd name="connsiteY244" fmla="*/ 81920 h 2086474"/>
                  <a:gd name="connsiteX245" fmla="*/ 1494790 w 2594049"/>
                  <a:gd name="connsiteY245" fmla="*/ 82286 h 2086474"/>
                  <a:gd name="connsiteX246" fmla="*/ 1530829 w 2594049"/>
                  <a:gd name="connsiteY246" fmla="*/ 90716 h 2086474"/>
                  <a:gd name="connsiteX247" fmla="*/ 1532476 w 2594049"/>
                  <a:gd name="connsiteY247" fmla="*/ 91266 h 2086474"/>
                  <a:gd name="connsiteX248" fmla="*/ 1567783 w 2594049"/>
                  <a:gd name="connsiteY248" fmla="*/ 103178 h 2086474"/>
                  <a:gd name="connsiteX249" fmla="*/ 1569063 w 2594049"/>
                  <a:gd name="connsiteY249" fmla="*/ 103728 h 2086474"/>
                  <a:gd name="connsiteX250" fmla="*/ 1603456 w 2594049"/>
                  <a:gd name="connsiteY250" fmla="*/ 118939 h 2086474"/>
                  <a:gd name="connsiteX251" fmla="*/ 1604371 w 2594049"/>
                  <a:gd name="connsiteY251" fmla="*/ 119306 h 2086474"/>
                  <a:gd name="connsiteX252" fmla="*/ 1637665 w 2594049"/>
                  <a:gd name="connsiteY252" fmla="*/ 137815 h 2086474"/>
                  <a:gd name="connsiteX253" fmla="*/ 1637665 w 2594049"/>
                  <a:gd name="connsiteY253" fmla="*/ 137815 h 2086474"/>
                  <a:gd name="connsiteX254" fmla="*/ 1700047 w 2594049"/>
                  <a:gd name="connsiteY254" fmla="*/ 184915 h 2086474"/>
                  <a:gd name="connsiteX255" fmla="*/ 1799932 w 2594049"/>
                  <a:gd name="connsiteY255" fmla="*/ 321447 h 2086474"/>
                  <a:gd name="connsiteX256" fmla="*/ 1800481 w 2594049"/>
                  <a:gd name="connsiteY256" fmla="*/ 322364 h 2086474"/>
                  <a:gd name="connsiteX257" fmla="*/ 1838349 w 2594049"/>
                  <a:gd name="connsiteY257" fmla="*/ 482354 h 2086474"/>
                  <a:gd name="connsiteX258" fmla="*/ 1838349 w 2594049"/>
                  <a:gd name="connsiteY258" fmla="*/ 497932 h 2086474"/>
                  <a:gd name="connsiteX259" fmla="*/ 1714682 w 2594049"/>
                  <a:gd name="connsiteY259" fmla="*/ 796837 h 2086474"/>
                  <a:gd name="connsiteX260" fmla="*/ 1683766 w 2594049"/>
                  <a:gd name="connsiteY260" fmla="*/ 825060 h 2086474"/>
                  <a:gd name="connsiteX261" fmla="*/ 1683400 w 2594049"/>
                  <a:gd name="connsiteY261" fmla="*/ 825243 h 208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2594049" h="2086474">
                    <a:moveTo>
                      <a:pt x="2557114" y="1183893"/>
                    </a:moveTo>
                    <a:lnTo>
                      <a:pt x="2566627" y="1181144"/>
                    </a:lnTo>
                    <a:cubicBezTo>
                      <a:pt x="2582726" y="1176379"/>
                      <a:pt x="2593702" y="1161718"/>
                      <a:pt x="2593702" y="1145041"/>
                    </a:cubicBezTo>
                    <a:lnTo>
                      <a:pt x="2593702" y="377893"/>
                    </a:lnTo>
                    <a:cubicBezTo>
                      <a:pt x="2593702" y="169520"/>
                      <a:pt x="2424484" y="0"/>
                      <a:pt x="2216483" y="0"/>
                    </a:cubicBezTo>
                    <a:cubicBezTo>
                      <a:pt x="2047814" y="0"/>
                      <a:pt x="1904756" y="111425"/>
                      <a:pt x="1856643" y="264452"/>
                    </a:cubicBezTo>
                    <a:cubicBezTo>
                      <a:pt x="1849691" y="251257"/>
                      <a:pt x="1842008" y="238428"/>
                      <a:pt x="1833958" y="226149"/>
                    </a:cubicBezTo>
                    <a:cubicBezTo>
                      <a:pt x="1833410" y="225416"/>
                      <a:pt x="1833044" y="224683"/>
                      <a:pt x="1832495" y="223950"/>
                    </a:cubicBezTo>
                    <a:cubicBezTo>
                      <a:pt x="1828836" y="218452"/>
                      <a:pt x="1824994" y="212954"/>
                      <a:pt x="1821153" y="207456"/>
                    </a:cubicBezTo>
                    <a:cubicBezTo>
                      <a:pt x="1820055" y="205990"/>
                      <a:pt x="1819140" y="204524"/>
                      <a:pt x="1818043" y="203058"/>
                    </a:cubicBezTo>
                    <a:cubicBezTo>
                      <a:pt x="1814384" y="198110"/>
                      <a:pt x="1810725" y="193345"/>
                      <a:pt x="1806884" y="188580"/>
                    </a:cubicBezTo>
                    <a:cubicBezTo>
                      <a:pt x="1805420" y="186931"/>
                      <a:pt x="1804139" y="185098"/>
                      <a:pt x="1802676" y="183265"/>
                    </a:cubicBezTo>
                    <a:cubicBezTo>
                      <a:pt x="1798651" y="178317"/>
                      <a:pt x="1794444" y="173552"/>
                      <a:pt x="1790236" y="168787"/>
                    </a:cubicBezTo>
                    <a:cubicBezTo>
                      <a:pt x="1788955" y="167504"/>
                      <a:pt x="1787858" y="166038"/>
                      <a:pt x="1786760" y="164755"/>
                    </a:cubicBezTo>
                    <a:cubicBezTo>
                      <a:pt x="1766820" y="142580"/>
                      <a:pt x="1744684" y="122238"/>
                      <a:pt x="1721085" y="103911"/>
                    </a:cubicBezTo>
                    <a:cubicBezTo>
                      <a:pt x="1719439" y="102629"/>
                      <a:pt x="1717610" y="101162"/>
                      <a:pt x="1715963" y="99880"/>
                    </a:cubicBezTo>
                    <a:cubicBezTo>
                      <a:pt x="1712304" y="97131"/>
                      <a:pt x="1708645" y="94565"/>
                      <a:pt x="1704804" y="91816"/>
                    </a:cubicBezTo>
                    <a:cubicBezTo>
                      <a:pt x="1702060" y="89983"/>
                      <a:pt x="1699499" y="87967"/>
                      <a:pt x="1696755" y="86135"/>
                    </a:cubicBezTo>
                    <a:cubicBezTo>
                      <a:pt x="1693096" y="83569"/>
                      <a:pt x="1689254" y="81186"/>
                      <a:pt x="1685412" y="78804"/>
                    </a:cubicBezTo>
                    <a:cubicBezTo>
                      <a:pt x="1682668" y="77155"/>
                      <a:pt x="1680107" y="75322"/>
                      <a:pt x="1677363" y="73489"/>
                    </a:cubicBezTo>
                    <a:cubicBezTo>
                      <a:pt x="1673338" y="70924"/>
                      <a:pt x="1669131" y="68541"/>
                      <a:pt x="1664923" y="66159"/>
                    </a:cubicBezTo>
                    <a:cubicBezTo>
                      <a:pt x="1662362" y="64693"/>
                      <a:pt x="1659801" y="63227"/>
                      <a:pt x="1657240" y="61760"/>
                    </a:cubicBezTo>
                    <a:cubicBezTo>
                      <a:pt x="1652849" y="59378"/>
                      <a:pt x="1648276" y="56995"/>
                      <a:pt x="1643702" y="54613"/>
                    </a:cubicBezTo>
                    <a:cubicBezTo>
                      <a:pt x="1641324" y="53513"/>
                      <a:pt x="1639129" y="52231"/>
                      <a:pt x="1636751" y="51131"/>
                    </a:cubicBezTo>
                    <a:cubicBezTo>
                      <a:pt x="1631994" y="48749"/>
                      <a:pt x="1627055" y="46549"/>
                      <a:pt x="1622116" y="44350"/>
                    </a:cubicBezTo>
                    <a:cubicBezTo>
                      <a:pt x="1620103" y="43434"/>
                      <a:pt x="1617908" y="42334"/>
                      <a:pt x="1615896" y="41418"/>
                    </a:cubicBezTo>
                    <a:cubicBezTo>
                      <a:pt x="1610774" y="39219"/>
                      <a:pt x="1605651" y="37020"/>
                      <a:pt x="1600346" y="35004"/>
                    </a:cubicBezTo>
                    <a:cubicBezTo>
                      <a:pt x="1598334" y="34271"/>
                      <a:pt x="1596504" y="33538"/>
                      <a:pt x="1594492" y="32804"/>
                    </a:cubicBezTo>
                    <a:cubicBezTo>
                      <a:pt x="1589187" y="30789"/>
                      <a:pt x="1583698" y="28773"/>
                      <a:pt x="1578210" y="26940"/>
                    </a:cubicBezTo>
                    <a:cubicBezTo>
                      <a:pt x="1576381" y="26390"/>
                      <a:pt x="1574552" y="25657"/>
                      <a:pt x="1572722" y="25107"/>
                    </a:cubicBezTo>
                    <a:cubicBezTo>
                      <a:pt x="1567234" y="23275"/>
                      <a:pt x="1561563" y="21625"/>
                      <a:pt x="1555892" y="19976"/>
                    </a:cubicBezTo>
                    <a:cubicBezTo>
                      <a:pt x="1554062" y="19426"/>
                      <a:pt x="1552233" y="18876"/>
                      <a:pt x="1550404" y="18510"/>
                    </a:cubicBezTo>
                    <a:cubicBezTo>
                      <a:pt x="1544733" y="16860"/>
                      <a:pt x="1539062" y="15394"/>
                      <a:pt x="1533390" y="14111"/>
                    </a:cubicBezTo>
                    <a:cubicBezTo>
                      <a:pt x="1531378" y="13562"/>
                      <a:pt x="1529549" y="13195"/>
                      <a:pt x="1527536" y="12829"/>
                    </a:cubicBezTo>
                    <a:cubicBezTo>
                      <a:pt x="1521865" y="11546"/>
                      <a:pt x="1516377" y="10263"/>
                      <a:pt x="1510706" y="9347"/>
                    </a:cubicBezTo>
                    <a:cubicBezTo>
                      <a:pt x="1508511" y="8980"/>
                      <a:pt x="1506498" y="8613"/>
                      <a:pt x="1504303" y="8247"/>
                    </a:cubicBezTo>
                    <a:cubicBezTo>
                      <a:pt x="1498815" y="7331"/>
                      <a:pt x="1493327" y="6414"/>
                      <a:pt x="1487839" y="5498"/>
                    </a:cubicBezTo>
                    <a:cubicBezTo>
                      <a:pt x="1485278" y="5131"/>
                      <a:pt x="1482717" y="4765"/>
                      <a:pt x="1480155" y="4582"/>
                    </a:cubicBezTo>
                    <a:cubicBezTo>
                      <a:pt x="1475033" y="3849"/>
                      <a:pt x="1469911" y="3299"/>
                      <a:pt x="1464606" y="2749"/>
                    </a:cubicBezTo>
                    <a:cubicBezTo>
                      <a:pt x="1461313" y="2382"/>
                      <a:pt x="1457837" y="2199"/>
                      <a:pt x="1454544" y="2016"/>
                    </a:cubicBezTo>
                    <a:cubicBezTo>
                      <a:pt x="1450153" y="1649"/>
                      <a:pt x="1445580" y="1283"/>
                      <a:pt x="1441189" y="1100"/>
                    </a:cubicBezTo>
                    <a:cubicBezTo>
                      <a:pt x="1434604" y="733"/>
                      <a:pt x="1428018" y="733"/>
                      <a:pt x="1421432" y="550"/>
                    </a:cubicBezTo>
                    <a:cubicBezTo>
                      <a:pt x="1420152" y="550"/>
                      <a:pt x="1418871" y="550"/>
                      <a:pt x="1417407" y="550"/>
                    </a:cubicBezTo>
                    <a:lnTo>
                      <a:pt x="1417042" y="550"/>
                    </a:lnTo>
                    <a:cubicBezTo>
                      <a:pt x="1415761" y="550"/>
                      <a:pt x="1414480" y="550"/>
                      <a:pt x="1413017" y="550"/>
                    </a:cubicBezTo>
                    <a:cubicBezTo>
                      <a:pt x="1406431" y="550"/>
                      <a:pt x="1399845" y="550"/>
                      <a:pt x="1393442" y="1100"/>
                    </a:cubicBezTo>
                    <a:cubicBezTo>
                      <a:pt x="1393442" y="1100"/>
                      <a:pt x="1393442" y="1100"/>
                      <a:pt x="1393260" y="1100"/>
                    </a:cubicBezTo>
                    <a:cubicBezTo>
                      <a:pt x="1393077" y="1100"/>
                      <a:pt x="1392711" y="1100"/>
                      <a:pt x="1392528" y="1100"/>
                    </a:cubicBezTo>
                    <a:cubicBezTo>
                      <a:pt x="1389418" y="1100"/>
                      <a:pt x="1386491" y="1466"/>
                      <a:pt x="1383381" y="1833"/>
                    </a:cubicBezTo>
                    <a:cubicBezTo>
                      <a:pt x="1378442" y="2199"/>
                      <a:pt x="1373319" y="2566"/>
                      <a:pt x="1368380" y="2932"/>
                    </a:cubicBezTo>
                    <a:cubicBezTo>
                      <a:pt x="1364721" y="3299"/>
                      <a:pt x="1361062" y="3849"/>
                      <a:pt x="1357404" y="4215"/>
                    </a:cubicBezTo>
                    <a:cubicBezTo>
                      <a:pt x="1353013" y="4765"/>
                      <a:pt x="1348805" y="5315"/>
                      <a:pt x="1344415" y="5864"/>
                    </a:cubicBezTo>
                    <a:cubicBezTo>
                      <a:pt x="1340756" y="6414"/>
                      <a:pt x="1336915" y="7147"/>
                      <a:pt x="1333256" y="7697"/>
                    </a:cubicBezTo>
                    <a:cubicBezTo>
                      <a:pt x="1329048" y="8430"/>
                      <a:pt x="1324841" y="9163"/>
                      <a:pt x="1320633" y="9896"/>
                    </a:cubicBezTo>
                    <a:cubicBezTo>
                      <a:pt x="1316974" y="10629"/>
                      <a:pt x="1313498" y="11362"/>
                      <a:pt x="1310023" y="12096"/>
                    </a:cubicBezTo>
                    <a:cubicBezTo>
                      <a:pt x="1305632" y="13012"/>
                      <a:pt x="1301424" y="14111"/>
                      <a:pt x="1297034" y="15028"/>
                    </a:cubicBezTo>
                    <a:cubicBezTo>
                      <a:pt x="1293741" y="15761"/>
                      <a:pt x="1290631" y="16677"/>
                      <a:pt x="1287338" y="17594"/>
                    </a:cubicBezTo>
                    <a:cubicBezTo>
                      <a:pt x="1282582" y="18876"/>
                      <a:pt x="1278008" y="20159"/>
                      <a:pt x="1273252" y="21625"/>
                    </a:cubicBezTo>
                    <a:cubicBezTo>
                      <a:pt x="1270508" y="22358"/>
                      <a:pt x="1267764" y="23275"/>
                      <a:pt x="1265203" y="24191"/>
                    </a:cubicBezTo>
                    <a:cubicBezTo>
                      <a:pt x="1259897" y="25840"/>
                      <a:pt x="1254775" y="27673"/>
                      <a:pt x="1249653" y="29506"/>
                    </a:cubicBezTo>
                    <a:cubicBezTo>
                      <a:pt x="1247641" y="30239"/>
                      <a:pt x="1245628" y="30972"/>
                      <a:pt x="1243616" y="31705"/>
                    </a:cubicBezTo>
                    <a:cubicBezTo>
                      <a:pt x="1237579" y="33904"/>
                      <a:pt x="1231725" y="36287"/>
                      <a:pt x="1225688" y="38852"/>
                    </a:cubicBezTo>
                    <a:cubicBezTo>
                      <a:pt x="1224590" y="39402"/>
                      <a:pt x="1223493" y="39769"/>
                      <a:pt x="1222395" y="40318"/>
                    </a:cubicBezTo>
                    <a:cubicBezTo>
                      <a:pt x="1164221" y="65059"/>
                      <a:pt x="1110803" y="100796"/>
                      <a:pt x="1065251" y="146429"/>
                    </a:cubicBezTo>
                    <a:cubicBezTo>
                      <a:pt x="983477" y="228165"/>
                      <a:pt x="933901" y="333543"/>
                      <a:pt x="922193" y="447167"/>
                    </a:cubicBezTo>
                    <a:cubicBezTo>
                      <a:pt x="922193" y="447350"/>
                      <a:pt x="922193" y="447717"/>
                      <a:pt x="922193" y="447900"/>
                    </a:cubicBezTo>
                    <a:cubicBezTo>
                      <a:pt x="921461" y="455048"/>
                      <a:pt x="920912" y="462195"/>
                      <a:pt x="920547" y="469526"/>
                    </a:cubicBezTo>
                    <a:cubicBezTo>
                      <a:pt x="920547" y="470808"/>
                      <a:pt x="920364" y="472091"/>
                      <a:pt x="920181" y="473374"/>
                    </a:cubicBezTo>
                    <a:cubicBezTo>
                      <a:pt x="919815" y="481804"/>
                      <a:pt x="919449" y="490234"/>
                      <a:pt x="919449" y="498665"/>
                    </a:cubicBezTo>
                    <a:cubicBezTo>
                      <a:pt x="919449" y="731778"/>
                      <a:pt x="730107" y="921458"/>
                      <a:pt x="497410" y="921458"/>
                    </a:cubicBezTo>
                    <a:cubicBezTo>
                      <a:pt x="264712" y="921458"/>
                      <a:pt x="75371" y="731778"/>
                      <a:pt x="75371" y="498665"/>
                    </a:cubicBezTo>
                    <a:cubicBezTo>
                      <a:pt x="75371" y="265551"/>
                      <a:pt x="264712" y="75872"/>
                      <a:pt x="497410" y="75872"/>
                    </a:cubicBezTo>
                    <a:cubicBezTo>
                      <a:pt x="602599" y="75872"/>
                      <a:pt x="703398" y="114907"/>
                      <a:pt x="781147" y="185648"/>
                    </a:cubicBezTo>
                    <a:cubicBezTo>
                      <a:pt x="796514" y="199576"/>
                      <a:pt x="820296" y="198476"/>
                      <a:pt x="834382" y="183082"/>
                    </a:cubicBezTo>
                    <a:cubicBezTo>
                      <a:pt x="848286" y="167688"/>
                      <a:pt x="847188" y="143863"/>
                      <a:pt x="831821" y="129752"/>
                    </a:cubicBezTo>
                    <a:cubicBezTo>
                      <a:pt x="740169" y="46366"/>
                      <a:pt x="621442" y="367"/>
                      <a:pt x="497410" y="367"/>
                    </a:cubicBezTo>
                    <a:cubicBezTo>
                      <a:pt x="223185" y="367"/>
                      <a:pt x="0" y="223950"/>
                      <a:pt x="0" y="498665"/>
                    </a:cubicBezTo>
                    <a:cubicBezTo>
                      <a:pt x="0" y="773379"/>
                      <a:pt x="223185" y="996963"/>
                      <a:pt x="497410" y="996963"/>
                    </a:cubicBezTo>
                    <a:cubicBezTo>
                      <a:pt x="704313" y="996963"/>
                      <a:pt x="882129" y="869593"/>
                      <a:pt x="956951" y="689077"/>
                    </a:cubicBezTo>
                    <a:cubicBezTo>
                      <a:pt x="981648" y="748822"/>
                      <a:pt x="1018053" y="803801"/>
                      <a:pt x="1065251" y="850900"/>
                    </a:cubicBezTo>
                    <a:cubicBezTo>
                      <a:pt x="1146841" y="932637"/>
                      <a:pt x="1252031" y="982485"/>
                      <a:pt x="1365453" y="994214"/>
                    </a:cubicBezTo>
                    <a:cubicBezTo>
                      <a:pt x="1365819" y="994214"/>
                      <a:pt x="1366002" y="994214"/>
                      <a:pt x="1366368" y="994214"/>
                    </a:cubicBezTo>
                    <a:cubicBezTo>
                      <a:pt x="1373502" y="994947"/>
                      <a:pt x="1380637" y="995497"/>
                      <a:pt x="1387771" y="995863"/>
                    </a:cubicBezTo>
                    <a:cubicBezTo>
                      <a:pt x="1389052" y="995863"/>
                      <a:pt x="1390333" y="996046"/>
                      <a:pt x="1391613" y="996230"/>
                    </a:cubicBezTo>
                    <a:cubicBezTo>
                      <a:pt x="1400028" y="996596"/>
                      <a:pt x="1408443" y="996963"/>
                      <a:pt x="1416859" y="996963"/>
                    </a:cubicBezTo>
                    <a:cubicBezTo>
                      <a:pt x="1416859" y="996963"/>
                      <a:pt x="1417042" y="996963"/>
                      <a:pt x="1417225" y="996963"/>
                    </a:cubicBezTo>
                    <a:cubicBezTo>
                      <a:pt x="1417225" y="996963"/>
                      <a:pt x="1417225" y="996963"/>
                      <a:pt x="1417225" y="996963"/>
                    </a:cubicBezTo>
                    <a:cubicBezTo>
                      <a:pt x="1420334" y="996963"/>
                      <a:pt x="1423444" y="996780"/>
                      <a:pt x="1426737" y="996780"/>
                    </a:cubicBezTo>
                    <a:cubicBezTo>
                      <a:pt x="1431860" y="996780"/>
                      <a:pt x="1436982" y="996780"/>
                      <a:pt x="1442104" y="996413"/>
                    </a:cubicBezTo>
                    <a:cubicBezTo>
                      <a:pt x="1446861" y="996230"/>
                      <a:pt x="1451434" y="995680"/>
                      <a:pt x="1456007" y="995313"/>
                    </a:cubicBezTo>
                    <a:cubicBezTo>
                      <a:pt x="1459666" y="994947"/>
                      <a:pt x="1463325" y="994764"/>
                      <a:pt x="1466984" y="994397"/>
                    </a:cubicBezTo>
                    <a:cubicBezTo>
                      <a:pt x="1471008" y="994031"/>
                      <a:pt x="1475033" y="993481"/>
                      <a:pt x="1479058" y="992931"/>
                    </a:cubicBezTo>
                    <a:cubicBezTo>
                      <a:pt x="1483265" y="992381"/>
                      <a:pt x="1487656" y="992015"/>
                      <a:pt x="1491863" y="991282"/>
                    </a:cubicBezTo>
                    <a:cubicBezTo>
                      <a:pt x="1494973" y="990732"/>
                      <a:pt x="1497900" y="990182"/>
                      <a:pt x="1501010" y="989632"/>
                    </a:cubicBezTo>
                    <a:cubicBezTo>
                      <a:pt x="1506133" y="988716"/>
                      <a:pt x="1511438" y="987983"/>
                      <a:pt x="1516560" y="986883"/>
                    </a:cubicBezTo>
                    <a:cubicBezTo>
                      <a:pt x="1518572" y="986517"/>
                      <a:pt x="1520585" y="985967"/>
                      <a:pt x="1522597" y="985600"/>
                    </a:cubicBezTo>
                    <a:cubicBezTo>
                      <a:pt x="1528817" y="984317"/>
                      <a:pt x="1534854" y="982851"/>
                      <a:pt x="1541074" y="981385"/>
                    </a:cubicBezTo>
                    <a:cubicBezTo>
                      <a:pt x="1541989" y="981202"/>
                      <a:pt x="1542903" y="980835"/>
                      <a:pt x="1543818" y="980652"/>
                    </a:cubicBezTo>
                    <a:cubicBezTo>
                      <a:pt x="1605285" y="964525"/>
                      <a:pt x="1663094" y="936669"/>
                      <a:pt x="1714317" y="898183"/>
                    </a:cubicBezTo>
                    <a:cubicBezTo>
                      <a:pt x="1716146" y="896900"/>
                      <a:pt x="1717792" y="895434"/>
                      <a:pt x="1719622" y="893968"/>
                    </a:cubicBezTo>
                    <a:cubicBezTo>
                      <a:pt x="1724012" y="890669"/>
                      <a:pt x="1728403" y="887187"/>
                      <a:pt x="1732611" y="883705"/>
                    </a:cubicBezTo>
                    <a:cubicBezTo>
                      <a:pt x="1764076" y="857681"/>
                      <a:pt x="1792431" y="827992"/>
                      <a:pt x="1816762" y="795188"/>
                    </a:cubicBezTo>
                    <a:cubicBezTo>
                      <a:pt x="1817128" y="794821"/>
                      <a:pt x="1817311" y="794455"/>
                      <a:pt x="1817677" y="793905"/>
                    </a:cubicBezTo>
                    <a:cubicBezTo>
                      <a:pt x="1822068" y="787857"/>
                      <a:pt x="1826458" y="781626"/>
                      <a:pt x="1830665" y="775395"/>
                    </a:cubicBezTo>
                    <a:cubicBezTo>
                      <a:pt x="1831580" y="774112"/>
                      <a:pt x="1832312" y="772829"/>
                      <a:pt x="1833044" y="771547"/>
                    </a:cubicBezTo>
                    <a:cubicBezTo>
                      <a:pt x="1836702" y="766049"/>
                      <a:pt x="1840178" y="760551"/>
                      <a:pt x="1843654" y="754869"/>
                    </a:cubicBezTo>
                    <a:cubicBezTo>
                      <a:pt x="1844386" y="753587"/>
                      <a:pt x="1845118" y="752120"/>
                      <a:pt x="1846032" y="750838"/>
                    </a:cubicBezTo>
                    <a:cubicBezTo>
                      <a:pt x="1849325" y="745156"/>
                      <a:pt x="1852618" y="739475"/>
                      <a:pt x="1855728" y="733611"/>
                    </a:cubicBezTo>
                    <a:cubicBezTo>
                      <a:pt x="1856277" y="732694"/>
                      <a:pt x="1856643" y="731778"/>
                      <a:pt x="1857192" y="730862"/>
                    </a:cubicBezTo>
                    <a:cubicBezTo>
                      <a:pt x="1891035" y="666902"/>
                      <a:pt x="1911158" y="594879"/>
                      <a:pt x="1914268" y="518274"/>
                    </a:cubicBezTo>
                    <a:cubicBezTo>
                      <a:pt x="1914268" y="517907"/>
                      <a:pt x="1914268" y="517541"/>
                      <a:pt x="1914268" y="517174"/>
                    </a:cubicBezTo>
                    <a:lnTo>
                      <a:pt x="1914268" y="514059"/>
                    </a:lnTo>
                    <a:cubicBezTo>
                      <a:pt x="1914268" y="508927"/>
                      <a:pt x="1914634" y="503613"/>
                      <a:pt x="1914634" y="498481"/>
                    </a:cubicBezTo>
                    <a:cubicBezTo>
                      <a:pt x="1914634" y="493350"/>
                      <a:pt x="1914451" y="488035"/>
                      <a:pt x="1914268" y="482904"/>
                    </a:cubicBezTo>
                    <a:lnTo>
                      <a:pt x="1914268" y="378259"/>
                    </a:lnTo>
                    <a:cubicBezTo>
                      <a:pt x="1914268" y="211488"/>
                      <a:pt x="2049643" y="75689"/>
                      <a:pt x="2216300" y="75689"/>
                    </a:cubicBezTo>
                    <a:cubicBezTo>
                      <a:pt x="2382957" y="75689"/>
                      <a:pt x="2518331" y="211488"/>
                      <a:pt x="2518331" y="378259"/>
                    </a:cubicBezTo>
                    <a:lnTo>
                      <a:pt x="2518331" y="1117918"/>
                    </a:lnTo>
                    <a:cubicBezTo>
                      <a:pt x="2381493" y="1165933"/>
                      <a:pt x="2276121" y="1268745"/>
                      <a:pt x="2223252" y="1397580"/>
                    </a:cubicBezTo>
                    <a:cubicBezTo>
                      <a:pt x="2148430" y="1217064"/>
                      <a:pt x="1970613" y="1089878"/>
                      <a:pt x="1763710" y="1089878"/>
                    </a:cubicBezTo>
                    <a:cubicBezTo>
                      <a:pt x="1742855" y="1089878"/>
                      <a:pt x="1726025" y="1106739"/>
                      <a:pt x="1726025" y="1127631"/>
                    </a:cubicBezTo>
                    <a:cubicBezTo>
                      <a:pt x="1726025" y="1148523"/>
                      <a:pt x="1742855" y="1165383"/>
                      <a:pt x="1763710" y="1165383"/>
                    </a:cubicBezTo>
                    <a:cubicBezTo>
                      <a:pt x="1996408" y="1165383"/>
                      <a:pt x="2185749" y="1355063"/>
                      <a:pt x="2185749" y="1588176"/>
                    </a:cubicBezTo>
                    <a:cubicBezTo>
                      <a:pt x="2185749" y="1821290"/>
                      <a:pt x="1996408" y="2010969"/>
                      <a:pt x="1763710" y="2010969"/>
                    </a:cubicBezTo>
                    <a:lnTo>
                      <a:pt x="1304900" y="2010969"/>
                    </a:lnTo>
                    <a:cubicBezTo>
                      <a:pt x="1304900" y="2010969"/>
                      <a:pt x="1304534" y="2010969"/>
                      <a:pt x="1304352" y="2010969"/>
                    </a:cubicBezTo>
                    <a:cubicBezTo>
                      <a:pt x="1304352" y="2010969"/>
                      <a:pt x="1303986" y="2010969"/>
                      <a:pt x="1303803" y="2010969"/>
                    </a:cubicBezTo>
                    <a:cubicBezTo>
                      <a:pt x="1071105" y="2010969"/>
                      <a:pt x="881763" y="1821290"/>
                      <a:pt x="881763" y="1588176"/>
                    </a:cubicBezTo>
                    <a:cubicBezTo>
                      <a:pt x="881763" y="1355063"/>
                      <a:pt x="1071105" y="1165383"/>
                      <a:pt x="1303803" y="1165383"/>
                    </a:cubicBezTo>
                    <a:cubicBezTo>
                      <a:pt x="1523878" y="1165383"/>
                      <a:pt x="1705170" y="1334904"/>
                      <a:pt x="1724195" y="1550424"/>
                    </a:cubicBezTo>
                    <a:lnTo>
                      <a:pt x="1303803" y="1550424"/>
                    </a:lnTo>
                    <a:cubicBezTo>
                      <a:pt x="1282948" y="1550424"/>
                      <a:pt x="1266117" y="1567284"/>
                      <a:pt x="1266117" y="1588176"/>
                    </a:cubicBezTo>
                    <a:cubicBezTo>
                      <a:pt x="1266117" y="1609069"/>
                      <a:pt x="1282948" y="1625929"/>
                      <a:pt x="1303803" y="1625929"/>
                    </a:cubicBezTo>
                    <a:lnTo>
                      <a:pt x="1763527" y="1625929"/>
                    </a:lnTo>
                    <a:cubicBezTo>
                      <a:pt x="1784382" y="1625929"/>
                      <a:pt x="1801213" y="1609069"/>
                      <a:pt x="1801213" y="1588176"/>
                    </a:cubicBezTo>
                    <a:cubicBezTo>
                      <a:pt x="1801213" y="1313462"/>
                      <a:pt x="1578028" y="1089878"/>
                      <a:pt x="1303803" y="1089878"/>
                    </a:cubicBezTo>
                    <a:cubicBezTo>
                      <a:pt x="1029578" y="1089878"/>
                      <a:pt x="806393" y="1313462"/>
                      <a:pt x="806393" y="1588176"/>
                    </a:cubicBezTo>
                    <a:lnTo>
                      <a:pt x="806393" y="1956906"/>
                    </a:lnTo>
                    <a:cubicBezTo>
                      <a:pt x="806393" y="1971200"/>
                      <a:pt x="794685" y="1982930"/>
                      <a:pt x="780416" y="1982930"/>
                    </a:cubicBezTo>
                    <a:cubicBezTo>
                      <a:pt x="766146" y="1982930"/>
                      <a:pt x="754438" y="1971200"/>
                      <a:pt x="754438" y="1956906"/>
                    </a:cubicBezTo>
                    <a:lnTo>
                      <a:pt x="754438" y="1467771"/>
                    </a:lnTo>
                    <a:cubicBezTo>
                      <a:pt x="754438" y="1259398"/>
                      <a:pt x="585220" y="1089878"/>
                      <a:pt x="377219" y="1089878"/>
                    </a:cubicBezTo>
                    <a:cubicBezTo>
                      <a:pt x="169218" y="1089878"/>
                      <a:pt x="0" y="1259398"/>
                      <a:pt x="0" y="1467771"/>
                    </a:cubicBezTo>
                    <a:lnTo>
                      <a:pt x="0" y="1905042"/>
                    </a:lnTo>
                    <a:cubicBezTo>
                      <a:pt x="0" y="1925934"/>
                      <a:pt x="16830" y="1942795"/>
                      <a:pt x="37685" y="1942795"/>
                    </a:cubicBezTo>
                    <a:cubicBezTo>
                      <a:pt x="58540" y="1942795"/>
                      <a:pt x="75371" y="1925934"/>
                      <a:pt x="75371" y="1905042"/>
                    </a:cubicBezTo>
                    <a:lnTo>
                      <a:pt x="75371" y="1467771"/>
                    </a:lnTo>
                    <a:cubicBezTo>
                      <a:pt x="75371" y="1301000"/>
                      <a:pt x="210745" y="1165200"/>
                      <a:pt x="377402" y="1165200"/>
                    </a:cubicBezTo>
                    <a:cubicBezTo>
                      <a:pt x="544059" y="1165200"/>
                      <a:pt x="679434" y="1301000"/>
                      <a:pt x="679434" y="1467771"/>
                    </a:cubicBezTo>
                    <a:lnTo>
                      <a:pt x="679434" y="1956906"/>
                    </a:lnTo>
                    <a:cubicBezTo>
                      <a:pt x="679434" y="2012802"/>
                      <a:pt x="724802" y="2058435"/>
                      <a:pt x="780782" y="2058435"/>
                    </a:cubicBezTo>
                    <a:cubicBezTo>
                      <a:pt x="836761" y="2058435"/>
                      <a:pt x="882129" y="2012985"/>
                      <a:pt x="882129" y="1956906"/>
                    </a:cubicBezTo>
                    <a:lnTo>
                      <a:pt x="882129" y="1851345"/>
                    </a:lnTo>
                    <a:cubicBezTo>
                      <a:pt x="970123" y="1992459"/>
                      <a:pt x="1126352" y="2086474"/>
                      <a:pt x="1304169" y="2086474"/>
                    </a:cubicBezTo>
                    <a:cubicBezTo>
                      <a:pt x="1304169" y="2086474"/>
                      <a:pt x="1304534" y="2086474"/>
                      <a:pt x="1304717" y="2086474"/>
                    </a:cubicBezTo>
                    <a:cubicBezTo>
                      <a:pt x="1304717" y="2086474"/>
                      <a:pt x="1305083" y="2086474"/>
                      <a:pt x="1305266" y="2086474"/>
                    </a:cubicBezTo>
                    <a:lnTo>
                      <a:pt x="1764076" y="2086474"/>
                    </a:lnTo>
                    <a:cubicBezTo>
                      <a:pt x="1967869" y="2086474"/>
                      <a:pt x="2143308" y="1962954"/>
                      <a:pt x="2220142" y="1787019"/>
                    </a:cubicBezTo>
                    <a:cubicBezTo>
                      <a:pt x="2275389" y="1929050"/>
                      <a:pt x="2393933" y="2041208"/>
                      <a:pt x="2545955" y="2085008"/>
                    </a:cubicBezTo>
                    <a:cubicBezTo>
                      <a:pt x="2549431" y="2086108"/>
                      <a:pt x="2552907" y="2086474"/>
                      <a:pt x="2556383" y="2086474"/>
                    </a:cubicBezTo>
                    <a:cubicBezTo>
                      <a:pt x="2572664" y="2086474"/>
                      <a:pt x="2587848" y="2075662"/>
                      <a:pt x="2592604" y="2059168"/>
                    </a:cubicBezTo>
                    <a:cubicBezTo>
                      <a:pt x="2598275" y="2039192"/>
                      <a:pt x="2586750" y="2018300"/>
                      <a:pt x="2566810" y="2012435"/>
                    </a:cubicBezTo>
                    <a:cubicBezTo>
                      <a:pt x="2393018" y="1962404"/>
                      <a:pt x="2270633" y="1807178"/>
                      <a:pt x="2262034" y="1626295"/>
                    </a:cubicBezTo>
                    <a:cubicBezTo>
                      <a:pt x="2261669" y="1619331"/>
                      <a:pt x="2261486" y="1595140"/>
                      <a:pt x="2261486" y="1587993"/>
                    </a:cubicBezTo>
                    <a:cubicBezTo>
                      <a:pt x="2261486" y="1401796"/>
                      <a:pt x="2380579" y="1239423"/>
                      <a:pt x="2557480" y="1184260"/>
                    </a:cubicBezTo>
                    <a:close/>
                    <a:moveTo>
                      <a:pt x="1684132" y="825427"/>
                    </a:moveTo>
                    <a:cubicBezTo>
                      <a:pt x="1673704" y="833857"/>
                      <a:pt x="1663094" y="841920"/>
                      <a:pt x="1652118" y="849251"/>
                    </a:cubicBezTo>
                    <a:cubicBezTo>
                      <a:pt x="1651020" y="849984"/>
                      <a:pt x="1649739" y="850717"/>
                      <a:pt x="1648459" y="851633"/>
                    </a:cubicBezTo>
                    <a:cubicBezTo>
                      <a:pt x="1638397" y="858231"/>
                      <a:pt x="1627970" y="864462"/>
                      <a:pt x="1617359" y="870326"/>
                    </a:cubicBezTo>
                    <a:cubicBezTo>
                      <a:pt x="1615530" y="871243"/>
                      <a:pt x="1613701" y="872159"/>
                      <a:pt x="1611871" y="873259"/>
                    </a:cubicBezTo>
                    <a:cubicBezTo>
                      <a:pt x="1601627" y="878573"/>
                      <a:pt x="1591199" y="883705"/>
                      <a:pt x="1580406" y="888103"/>
                    </a:cubicBezTo>
                    <a:cubicBezTo>
                      <a:pt x="1578393" y="888836"/>
                      <a:pt x="1576564" y="889569"/>
                      <a:pt x="1574552" y="890486"/>
                    </a:cubicBezTo>
                    <a:cubicBezTo>
                      <a:pt x="1563575" y="894884"/>
                      <a:pt x="1552599" y="898916"/>
                      <a:pt x="1541440" y="902398"/>
                    </a:cubicBezTo>
                    <a:cubicBezTo>
                      <a:pt x="1539976" y="902948"/>
                      <a:pt x="1538330" y="903314"/>
                      <a:pt x="1536683" y="903681"/>
                    </a:cubicBezTo>
                    <a:cubicBezTo>
                      <a:pt x="1524792" y="907163"/>
                      <a:pt x="1512901" y="910278"/>
                      <a:pt x="1500644" y="912661"/>
                    </a:cubicBezTo>
                    <a:cubicBezTo>
                      <a:pt x="1499730" y="912844"/>
                      <a:pt x="1498815" y="913027"/>
                      <a:pt x="1497900" y="913210"/>
                    </a:cubicBezTo>
                    <a:cubicBezTo>
                      <a:pt x="1485095" y="915776"/>
                      <a:pt x="1472106" y="917609"/>
                      <a:pt x="1459117" y="918892"/>
                    </a:cubicBezTo>
                    <a:cubicBezTo>
                      <a:pt x="1458752" y="918892"/>
                      <a:pt x="1458386" y="918892"/>
                      <a:pt x="1458020" y="918892"/>
                    </a:cubicBezTo>
                    <a:cubicBezTo>
                      <a:pt x="1444482" y="920175"/>
                      <a:pt x="1430762" y="920908"/>
                      <a:pt x="1416859" y="920908"/>
                    </a:cubicBezTo>
                    <a:cubicBezTo>
                      <a:pt x="1402955" y="920908"/>
                      <a:pt x="1389967" y="920175"/>
                      <a:pt x="1376795" y="918892"/>
                    </a:cubicBezTo>
                    <a:cubicBezTo>
                      <a:pt x="1375880" y="918892"/>
                      <a:pt x="1375149" y="918892"/>
                      <a:pt x="1374234" y="918708"/>
                    </a:cubicBezTo>
                    <a:cubicBezTo>
                      <a:pt x="1361977" y="917426"/>
                      <a:pt x="1349903" y="915593"/>
                      <a:pt x="1338012" y="913394"/>
                    </a:cubicBezTo>
                    <a:cubicBezTo>
                      <a:pt x="1336000" y="913027"/>
                      <a:pt x="1333987" y="912661"/>
                      <a:pt x="1331975" y="912294"/>
                    </a:cubicBezTo>
                    <a:cubicBezTo>
                      <a:pt x="1321182" y="910095"/>
                      <a:pt x="1310754" y="907346"/>
                      <a:pt x="1300144" y="904414"/>
                    </a:cubicBezTo>
                    <a:cubicBezTo>
                      <a:pt x="1296302" y="903314"/>
                      <a:pt x="1292643" y="902215"/>
                      <a:pt x="1288802" y="901115"/>
                    </a:cubicBezTo>
                    <a:cubicBezTo>
                      <a:pt x="1280204" y="898366"/>
                      <a:pt x="1271606" y="895251"/>
                      <a:pt x="1263190" y="891952"/>
                    </a:cubicBezTo>
                    <a:cubicBezTo>
                      <a:pt x="1257885" y="889936"/>
                      <a:pt x="1252580" y="887737"/>
                      <a:pt x="1247275" y="885354"/>
                    </a:cubicBezTo>
                    <a:cubicBezTo>
                      <a:pt x="1240323" y="882239"/>
                      <a:pt x="1233554" y="879123"/>
                      <a:pt x="1226786" y="875641"/>
                    </a:cubicBezTo>
                    <a:cubicBezTo>
                      <a:pt x="1220931" y="872709"/>
                      <a:pt x="1215077" y="869593"/>
                      <a:pt x="1209223" y="866295"/>
                    </a:cubicBezTo>
                    <a:cubicBezTo>
                      <a:pt x="1203004" y="862813"/>
                      <a:pt x="1196967" y="859147"/>
                      <a:pt x="1191113" y="855482"/>
                    </a:cubicBezTo>
                    <a:cubicBezTo>
                      <a:pt x="1185624" y="852000"/>
                      <a:pt x="1180136" y="848335"/>
                      <a:pt x="1174831" y="844669"/>
                    </a:cubicBezTo>
                    <a:cubicBezTo>
                      <a:pt x="1168611" y="840271"/>
                      <a:pt x="1162391" y="835689"/>
                      <a:pt x="1156354" y="830924"/>
                    </a:cubicBezTo>
                    <a:cubicBezTo>
                      <a:pt x="1151781" y="827442"/>
                      <a:pt x="1147390" y="823777"/>
                      <a:pt x="1143000" y="819929"/>
                    </a:cubicBezTo>
                    <a:cubicBezTo>
                      <a:pt x="1136414" y="814431"/>
                      <a:pt x="1130011" y="808566"/>
                      <a:pt x="1123791" y="802518"/>
                    </a:cubicBezTo>
                    <a:cubicBezTo>
                      <a:pt x="1119950" y="798853"/>
                      <a:pt x="1116291" y="795188"/>
                      <a:pt x="1112632" y="791339"/>
                    </a:cubicBezTo>
                    <a:cubicBezTo>
                      <a:pt x="1106595" y="785108"/>
                      <a:pt x="1100924" y="778694"/>
                      <a:pt x="1095253" y="772096"/>
                    </a:cubicBezTo>
                    <a:cubicBezTo>
                      <a:pt x="1091411" y="767698"/>
                      <a:pt x="1087752" y="763116"/>
                      <a:pt x="1084276" y="758535"/>
                    </a:cubicBezTo>
                    <a:cubicBezTo>
                      <a:pt x="1079520" y="752487"/>
                      <a:pt x="1075130" y="746439"/>
                      <a:pt x="1070739" y="740391"/>
                    </a:cubicBezTo>
                    <a:cubicBezTo>
                      <a:pt x="1066897" y="735077"/>
                      <a:pt x="1063239" y="729396"/>
                      <a:pt x="1059763" y="723898"/>
                    </a:cubicBezTo>
                    <a:cubicBezTo>
                      <a:pt x="1056104" y="718033"/>
                      <a:pt x="1052445" y="712169"/>
                      <a:pt x="1049152" y="706121"/>
                    </a:cubicBezTo>
                    <a:cubicBezTo>
                      <a:pt x="1045859" y="700256"/>
                      <a:pt x="1042566" y="694392"/>
                      <a:pt x="1039639" y="688344"/>
                    </a:cubicBezTo>
                    <a:cubicBezTo>
                      <a:pt x="1036347" y="681747"/>
                      <a:pt x="1033054" y="674966"/>
                      <a:pt x="1030127" y="668185"/>
                    </a:cubicBezTo>
                    <a:cubicBezTo>
                      <a:pt x="1027748" y="662870"/>
                      <a:pt x="1025553" y="657372"/>
                      <a:pt x="1023358" y="651874"/>
                    </a:cubicBezTo>
                    <a:cubicBezTo>
                      <a:pt x="1020065" y="643444"/>
                      <a:pt x="1016955" y="635014"/>
                      <a:pt x="1014211" y="626401"/>
                    </a:cubicBezTo>
                    <a:cubicBezTo>
                      <a:pt x="1012930" y="622552"/>
                      <a:pt x="1011833" y="618703"/>
                      <a:pt x="1010735" y="614855"/>
                    </a:cubicBezTo>
                    <a:cubicBezTo>
                      <a:pt x="1007808" y="604409"/>
                      <a:pt x="1005064" y="593963"/>
                      <a:pt x="1002869" y="583150"/>
                    </a:cubicBezTo>
                    <a:cubicBezTo>
                      <a:pt x="1002503" y="581134"/>
                      <a:pt x="1002137" y="579118"/>
                      <a:pt x="1001771" y="577102"/>
                    </a:cubicBezTo>
                    <a:cubicBezTo>
                      <a:pt x="999576" y="565190"/>
                      <a:pt x="997564" y="553094"/>
                      <a:pt x="996466" y="540999"/>
                    </a:cubicBezTo>
                    <a:cubicBezTo>
                      <a:pt x="996466" y="540083"/>
                      <a:pt x="996466" y="539166"/>
                      <a:pt x="996283" y="538433"/>
                    </a:cubicBezTo>
                    <a:cubicBezTo>
                      <a:pt x="995002" y="525238"/>
                      <a:pt x="994271" y="511860"/>
                      <a:pt x="994271" y="498298"/>
                    </a:cubicBezTo>
                    <a:cubicBezTo>
                      <a:pt x="994271" y="484736"/>
                      <a:pt x="995002" y="471358"/>
                      <a:pt x="996283" y="458163"/>
                    </a:cubicBezTo>
                    <a:cubicBezTo>
                      <a:pt x="996283" y="457247"/>
                      <a:pt x="996283" y="456330"/>
                      <a:pt x="996466" y="455597"/>
                    </a:cubicBezTo>
                    <a:cubicBezTo>
                      <a:pt x="997747" y="443319"/>
                      <a:pt x="999576" y="431406"/>
                      <a:pt x="1001771" y="419311"/>
                    </a:cubicBezTo>
                    <a:cubicBezTo>
                      <a:pt x="1002137" y="417295"/>
                      <a:pt x="1002503" y="415279"/>
                      <a:pt x="1002869" y="413263"/>
                    </a:cubicBezTo>
                    <a:cubicBezTo>
                      <a:pt x="1005064" y="402634"/>
                      <a:pt x="1007808" y="392004"/>
                      <a:pt x="1010735" y="381558"/>
                    </a:cubicBezTo>
                    <a:cubicBezTo>
                      <a:pt x="1011833" y="377710"/>
                      <a:pt x="1012930" y="373861"/>
                      <a:pt x="1014028" y="370196"/>
                    </a:cubicBezTo>
                    <a:cubicBezTo>
                      <a:pt x="1016772" y="361582"/>
                      <a:pt x="1019882" y="352969"/>
                      <a:pt x="1023175" y="344539"/>
                    </a:cubicBezTo>
                    <a:cubicBezTo>
                      <a:pt x="1025370" y="339224"/>
                      <a:pt x="1027383" y="333726"/>
                      <a:pt x="1029761" y="328595"/>
                    </a:cubicBezTo>
                    <a:cubicBezTo>
                      <a:pt x="1030858" y="326212"/>
                      <a:pt x="1031956" y="324013"/>
                      <a:pt x="1033054" y="321630"/>
                    </a:cubicBezTo>
                    <a:cubicBezTo>
                      <a:pt x="1038725" y="309168"/>
                      <a:pt x="1045128" y="297073"/>
                      <a:pt x="1051896" y="285344"/>
                    </a:cubicBezTo>
                    <a:cubicBezTo>
                      <a:pt x="1052445" y="284244"/>
                      <a:pt x="1053177" y="283328"/>
                      <a:pt x="1053726" y="282228"/>
                    </a:cubicBezTo>
                    <a:cubicBezTo>
                      <a:pt x="1059946" y="271599"/>
                      <a:pt x="1066897" y="261336"/>
                      <a:pt x="1074032" y="251257"/>
                    </a:cubicBezTo>
                    <a:cubicBezTo>
                      <a:pt x="1075495" y="249241"/>
                      <a:pt x="1076959" y="247225"/>
                      <a:pt x="1078422" y="245209"/>
                    </a:cubicBezTo>
                    <a:cubicBezTo>
                      <a:pt x="1085191" y="236229"/>
                      <a:pt x="1092326" y="227432"/>
                      <a:pt x="1099643" y="219002"/>
                    </a:cubicBezTo>
                    <a:cubicBezTo>
                      <a:pt x="1101839" y="216619"/>
                      <a:pt x="1103851" y="214237"/>
                      <a:pt x="1106046" y="211855"/>
                    </a:cubicBezTo>
                    <a:cubicBezTo>
                      <a:pt x="1113730" y="203608"/>
                      <a:pt x="1121596" y="195544"/>
                      <a:pt x="1129828" y="187847"/>
                    </a:cubicBezTo>
                    <a:cubicBezTo>
                      <a:pt x="1131658" y="186197"/>
                      <a:pt x="1133487" y="184365"/>
                      <a:pt x="1135499" y="182715"/>
                    </a:cubicBezTo>
                    <a:cubicBezTo>
                      <a:pt x="1143183" y="175935"/>
                      <a:pt x="1151049" y="169337"/>
                      <a:pt x="1159281" y="163106"/>
                    </a:cubicBezTo>
                    <a:cubicBezTo>
                      <a:pt x="1161659" y="161273"/>
                      <a:pt x="1164038" y="159441"/>
                      <a:pt x="1166416" y="157791"/>
                    </a:cubicBezTo>
                    <a:cubicBezTo>
                      <a:pt x="1174282" y="151927"/>
                      <a:pt x="1182331" y="146429"/>
                      <a:pt x="1190564" y="141298"/>
                    </a:cubicBezTo>
                    <a:cubicBezTo>
                      <a:pt x="1193491" y="139465"/>
                      <a:pt x="1196418" y="137632"/>
                      <a:pt x="1199345" y="135983"/>
                    </a:cubicBezTo>
                    <a:cubicBezTo>
                      <a:pt x="1207211" y="131218"/>
                      <a:pt x="1215443" y="126820"/>
                      <a:pt x="1223676" y="122421"/>
                    </a:cubicBezTo>
                    <a:cubicBezTo>
                      <a:pt x="1227151" y="120589"/>
                      <a:pt x="1230627" y="118939"/>
                      <a:pt x="1234103" y="117290"/>
                    </a:cubicBezTo>
                    <a:cubicBezTo>
                      <a:pt x="1241969" y="113441"/>
                      <a:pt x="1250019" y="109959"/>
                      <a:pt x="1258068" y="106660"/>
                    </a:cubicBezTo>
                    <a:cubicBezTo>
                      <a:pt x="1262093" y="105011"/>
                      <a:pt x="1266300" y="103362"/>
                      <a:pt x="1270325" y="101895"/>
                    </a:cubicBezTo>
                    <a:cubicBezTo>
                      <a:pt x="1278008" y="99146"/>
                      <a:pt x="1285692" y="96581"/>
                      <a:pt x="1293558" y="94015"/>
                    </a:cubicBezTo>
                    <a:cubicBezTo>
                      <a:pt x="1298315" y="92549"/>
                      <a:pt x="1303071" y="91083"/>
                      <a:pt x="1308010" y="89800"/>
                    </a:cubicBezTo>
                    <a:cubicBezTo>
                      <a:pt x="1315328" y="87784"/>
                      <a:pt x="1322828" y="86135"/>
                      <a:pt x="1330329" y="84485"/>
                    </a:cubicBezTo>
                    <a:cubicBezTo>
                      <a:pt x="1335817" y="83386"/>
                      <a:pt x="1341305" y="82286"/>
                      <a:pt x="1346793" y="81370"/>
                    </a:cubicBezTo>
                    <a:cubicBezTo>
                      <a:pt x="1353745" y="80270"/>
                      <a:pt x="1360696" y="79171"/>
                      <a:pt x="1367831" y="78438"/>
                    </a:cubicBezTo>
                    <a:cubicBezTo>
                      <a:pt x="1374051" y="77704"/>
                      <a:pt x="1380271" y="77155"/>
                      <a:pt x="1386491" y="76605"/>
                    </a:cubicBezTo>
                    <a:cubicBezTo>
                      <a:pt x="1396370" y="75872"/>
                      <a:pt x="1406431" y="75139"/>
                      <a:pt x="1416493" y="75139"/>
                    </a:cubicBezTo>
                    <a:cubicBezTo>
                      <a:pt x="1429116" y="75139"/>
                      <a:pt x="1441555" y="75689"/>
                      <a:pt x="1453995" y="76788"/>
                    </a:cubicBezTo>
                    <a:cubicBezTo>
                      <a:pt x="1454727" y="76788"/>
                      <a:pt x="1455459" y="76788"/>
                      <a:pt x="1456190" y="76788"/>
                    </a:cubicBezTo>
                    <a:cubicBezTo>
                      <a:pt x="1468447" y="77888"/>
                      <a:pt x="1480704" y="79720"/>
                      <a:pt x="1492778" y="81920"/>
                    </a:cubicBezTo>
                    <a:cubicBezTo>
                      <a:pt x="1493510" y="81920"/>
                      <a:pt x="1494059" y="82103"/>
                      <a:pt x="1494790" y="82286"/>
                    </a:cubicBezTo>
                    <a:cubicBezTo>
                      <a:pt x="1506864" y="84669"/>
                      <a:pt x="1518938" y="87418"/>
                      <a:pt x="1530829" y="90716"/>
                    </a:cubicBezTo>
                    <a:cubicBezTo>
                      <a:pt x="1531378" y="90716"/>
                      <a:pt x="1531927" y="91083"/>
                      <a:pt x="1532476" y="91266"/>
                    </a:cubicBezTo>
                    <a:cubicBezTo>
                      <a:pt x="1544367" y="94748"/>
                      <a:pt x="1556258" y="98597"/>
                      <a:pt x="1567783" y="103178"/>
                    </a:cubicBezTo>
                    <a:cubicBezTo>
                      <a:pt x="1568149" y="103178"/>
                      <a:pt x="1568698" y="103545"/>
                      <a:pt x="1569063" y="103728"/>
                    </a:cubicBezTo>
                    <a:cubicBezTo>
                      <a:pt x="1580772" y="108310"/>
                      <a:pt x="1592114" y="113258"/>
                      <a:pt x="1603456" y="118939"/>
                    </a:cubicBezTo>
                    <a:cubicBezTo>
                      <a:pt x="1603822" y="118939"/>
                      <a:pt x="1604005" y="119306"/>
                      <a:pt x="1604371" y="119306"/>
                    </a:cubicBezTo>
                    <a:cubicBezTo>
                      <a:pt x="1615713" y="124987"/>
                      <a:pt x="1626872" y="131218"/>
                      <a:pt x="1637665" y="137815"/>
                    </a:cubicBezTo>
                    <a:cubicBezTo>
                      <a:pt x="1637665" y="137815"/>
                      <a:pt x="1637665" y="137815"/>
                      <a:pt x="1637665" y="137815"/>
                    </a:cubicBezTo>
                    <a:cubicBezTo>
                      <a:pt x="1659618" y="151377"/>
                      <a:pt x="1680473" y="167138"/>
                      <a:pt x="1700047" y="184915"/>
                    </a:cubicBezTo>
                    <a:cubicBezTo>
                      <a:pt x="1742489" y="223584"/>
                      <a:pt x="1776150" y="269583"/>
                      <a:pt x="1799932" y="321447"/>
                    </a:cubicBezTo>
                    <a:cubicBezTo>
                      <a:pt x="1799932" y="321814"/>
                      <a:pt x="1800298" y="321997"/>
                      <a:pt x="1800481" y="322364"/>
                    </a:cubicBezTo>
                    <a:cubicBezTo>
                      <a:pt x="1822982" y="371479"/>
                      <a:pt x="1836154" y="425359"/>
                      <a:pt x="1838349" y="482354"/>
                    </a:cubicBezTo>
                    <a:lnTo>
                      <a:pt x="1838349" y="497932"/>
                    </a:lnTo>
                    <a:cubicBezTo>
                      <a:pt x="1838349" y="610823"/>
                      <a:pt x="1794444" y="717117"/>
                      <a:pt x="1714682" y="796837"/>
                    </a:cubicBezTo>
                    <a:cubicBezTo>
                      <a:pt x="1704804" y="806733"/>
                      <a:pt x="1694376" y="816263"/>
                      <a:pt x="1683766" y="825060"/>
                    </a:cubicBezTo>
                    <a:cubicBezTo>
                      <a:pt x="1683766" y="825060"/>
                      <a:pt x="1683583" y="825060"/>
                      <a:pt x="1683400" y="8252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AEDB8-536B-62D5-AAC1-6DC949C262CD}"/>
              </a:ext>
            </a:extLst>
          </p:cNvPr>
          <p:cNvGrpSpPr/>
          <p:nvPr userDrawn="1"/>
        </p:nvGrpSpPr>
        <p:grpSpPr>
          <a:xfrm>
            <a:off x="5224271" y="420333"/>
            <a:ext cx="1743458" cy="536086"/>
            <a:chOff x="2765276" y="826305"/>
            <a:chExt cx="2216917" cy="681668"/>
          </a:xfrm>
        </p:grpSpPr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258B3EAD-BFE4-C0D0-56A2-3D8F165A3850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D3A7DFFD-289B-37A9-994F-17C3A82775BF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BBAF678-9D21-E829-183E-BBB153B7F97B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C17DF94-A979-82ED-75B5-9638C946E459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33DDB30E-AAED-DA14-B620-F5FD917C0F1F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EE7FE5BF-2EF7-A8A9-CFA5-AF8BB0872F1B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B87FD6B-008A-59D9-9CBA-623387FD4CE1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DFC0F46-6B0E-0335-C5CE-C08CA8226A12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F76B8FA-732B-CD2F-83F1-BFDB4E564BA6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7A6B498E-4BFF-F5F1-A14D-3D78983D6696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5" name="Graphic 1">
                <a:extLst>
                  <a:ext uri="{FF2B5EF4-FFF2-40B4-BE49-F238E27FC236}">
                    <a16:creationId xmlns:a16="http://schemas.microsoft.com/office/drawing/2014/main" id="{2F086B5C-3506-B2CF-CBEA-0185511992D2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78CE6C7-6198-C61F-CF79-B8EC9A9636B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571B1239-F228-B8E4-BD56-21A496B38829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265BF555-618B-B1DB-60E7-4E3F2BF87077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15" name="Graphic 1">
                <a:extLst>
                  <a:ext uri="{FF2B5EF4-FFF2-40B4-BE49-F238E27FC236}">
                    <a16:creationId xmlns:a16="http://schemas.microsoft.com/office/drawing/2014/main" id="{9DEA0A93-4CF4-47B8-4EF8-35FF36B308C4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8D1127-4594-BC94-86F8-1C9533BA1367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80346BD-37CE-F805-CF49-4A45E58C650B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43113FD-33EE-42A3-2117-8B88A13A19C5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BC872FE4-8EA5-2346-986B-B256423AD7E2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D665C454-39E4-ABA5-151E-CD4AF5451086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4C2F2C0-06B5-CA15-400B-376392B3938C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B5FF3565-86CC-4586-52B8-C942C715602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832A5130-5D1B-1EA7-28F6-3BABB6ECBABB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DDFECC20-574C-BF59-B105-4DD09F889E98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20F6B2BA-7341-0B8C-2C4F-8EA33E11FD47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6" name="Graphic 1">
                <a:extLst>
                  <a:ext uri="{FF2B5EF4-FFF2-40B4-BE49-F238E27FC236}">
                    <a16:creationId xmlns:a16="http://schemas.microsoft.com/office/drawing/2014/main" id="{318AA345-053F-A455-E330-62955CAF8A95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17" name="Graphic 1">
                  <a:extLst>
                    <a:ext uri="{FF2B5EF4-FFF2-40B4-BE49-F238E27FC236}">
                      <a16:creationId xmlns:a16="http://schemas.microsoft.com/office/drawing/2014/main" id="{1AF10DAC-6C58-A6B6-429D-0013B4E69A19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E3F55CDC-121C-E6EE-B1E4-1F7987078387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CB12410D-4CF0-74E0-6397-21151D00962F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E45F9D7D-6E18-6ADF-046B-A895E243D92A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545C958E-8EF1-B776-A893-FE38822E19F9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2840B636-4B0B-FD6E-C0AA-73E15487B49D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FD8F2C4-5BD7-21C3-C429-9FB178B16164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4A5CAE0-2245-0FBB-4D31-267982F6B68F}"/>
              </a:ext>
            </a:extLst>
          </p:cNvPr>
          <p:cNvSpPr txBox="1"/>
          <p:nvPr userDrawn="1"/>
        </p:nvSpPr>
        <p:spPr>
          <a:xfrm>
            <a:off x="3855720" y="5270006"/>
            <a:ext cx="448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400" b="1">
                <a:solidFill>
                  <a:srgbClr val="FED89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1CB5F92-028C-64E1-5FC8-60C912F3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336280" y="1"/>
            <a:ext cx="3855720" cy="473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525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purple">
    <p:bg>
      <p:bgPr>
        <a:solidFill>
          <a:srgbClr val="341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AACF398-9624-E3D5-5693-5A930292A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7942" y="688376"/>
            <a:ext cx="4116116" cy="45816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FCAEDB8-536B-62D5-AAC1-6DC949C262CD}"/>
              </a:ext>
            </a:extLst>
          </p:cNvPr>
          <p:cNvGrpSpPr/>
          <p:nvPr userDrawn="1"/>
        </p:nvGrpSpPr>
        <p:grpSpPr>
          <a:xfrm>
            <a:off x="5224271" y="420333"/>
            <a:ext cx="1743458" cy="536086"/>
            <a:chOff x="2765276" y="826305"/>
            <a:chExt cx="2216917" cy="681668"/>
          </a:xfrm>
        </p:grpSpPr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258B3EAD-BFE4-C0D0-56A2-3D8F165A3850}"/>
                </a:ext>
              </a:extLst>
            </p:cNvPr>
            <p:cNvGrpSpPr/>
            <p:nvPr/>
          </p:nvGrpSpPr>
          <p:grpSpPr>
            <a:xfrm>
              <a:off x="2765276" y="826305"/>
              <a:ext cx="2216917" cy="525984"/>
              <a:chOff x="2765276" y="826305"/>
              <a:chExt cx="2216917" cy="525984"/>
            </a:xfrm>
            <a:solidFill>
              <a:schemeClr val="bg1"/>
            </a:solidFill>
          </p:grpSpPr>
          <p:grpSp>
            <p:nvGrpSpPr>
              <p:cNvPr id="34" name="Graphic 1">
                <a:extLst>
                  <a:ext uri="{FF2B5EF4-FFF2-40B4-BE49-F238E27FC236}">
                    <a16:creationId xmlns:a16="http://schemas.microsoft.com/office/drawing/2014/main" id="{D3A7DFFD-289B-37A9-994F-17C3A82775BF}"/>
                  </a:ext>
                </a:extLst>
              </p:cNvPr>
              <p:cNvGrpSpPr/>
              <p:nvPr/>
            </p:nvGrpSpPr>
            <p:grpSpPr>
              <a:xfrm>
                <a:off x="3425506" y="901620"/>
                <a:ext cx="1556686" cy="294984"/>
                <a:chOff x="3425506" y="901620"/>
                <a:chExt cx="1556686" cy="294984"/>
              </a:xfrm>
              <a:solidFill>
                <a:schemeClr val="bg1"/>
              </a:solidFill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BBAF678-9D21-E829-183E-BBB153B7F97B}"/>
                    </a:ext>
                  </a:extLst>
                </p:cNvPr>
                <p:cNvSpPr/>
                <p:nvPr/>
              </p:nvSpPr>
              <p:spPr>
                <a:xfrm>
                  <a:off x="3425506" y="914783"/>
                  <a:ext cx="172096" cy="277155"/>
                </a:xfrm>
                <a:custGeom>
                  <a:avLst/>
                  <a:gdLst>
                    <a:gd name="connsiteX0" fmla="*/ 0 w 172096"/>
                    <a:gd name="connsiteY0" fmla="*/ 0 h 277155"/>
                    <a:gd name="connsiteX1" fmla="*/ 68063 w 172096"/>
                    <a:gd name="connsiteY1" fmla="*/ 0 h 277155"/>
                    <a:gd name="connsiteX2" fmla="*/ 68063 w 172096"/>
                    <a:gd name="connsiteY2" fmla="*/ 216670 h 277155"/>
                    <a:gd name="connsiteX3" fmla="*/ 172097 w 172096"/>
                    <a:gd name="connsiteY3" fmla="*/ 216670 h 277155"/>
                    <a:gd name="connsiteX4" fmla="*/ 172097 w 172096"/>
                    <a:gd name="connsiteY4" fmla="*/ 277155 h 277155"/>
                    <a:gd name="connsiteX5" fmla="*/ 0 w 172096"/>
                    <a:gd name="connsiteY5" fmla="*/ 277155 h 277155"/>
                    <a:gd name="connsiteX6" fmla="*/ 0 w 172096"/>
                    <a:gd name="connsiteY6" fmla="*/ 0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2096" h="277155">
                      <a:moveTo>
                        <a:pt x="0" y="0"/>
                      </a:moveTo>
                      <a:lnTo>
                        <a:pt x="68063" y="0"/>
                      </a:lnTo>
                      <a:lnTo>
                        <a:pt x="68063" y="216670"/>
                      </a:lnTo>
                      <a:lnTo>
                        <a:pt x="172097" y="216670"/>
                      </a:lnTo>
                      <a:lnTo>
                        <a:pt x="172097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C17DF94-A979-82ED-75B5-9638C946E459}"/>
                    </a:ext>
                  </a:extLst>
                </p:cNvPr>
                <p:cNvSpPr/>
                <p:nvPr/>
              </p:nvSpPr>
              <p:spPr>
                <a:xfrm>
                  <a:off x="3618887" y="910451"/>
                  <a:ext cx="192992" cy="286042"/>
                </a:xfrm>
                <a:custGeom>
                  <a:avLst/>
                  <a:gdLst>
                    <a:gd name="connsiteX0" fmla="*/ 176365 w 192992"/>
                    <a:gd name="connsiteY0" fmla="*/ 18662 h 286042"/>
                    <a:gd name="connsiteX1" fmla="*/ 176365 w 192992"/>
                    <a:gd name="connsiteY1" fmla="*/ 83758 h 286042"/>
                    <a:gd name="connsiteX2" fmla="*/ 104810 w 192992"/>
                    <a:gd name="connsiteY2" fmla="*/ 60485 h 286042"/>
                    <a:gd name="connsiteX3" fmla="*/ 68451 w 192992"/>
                    <a:gd name="connsiteY3" fmla="*/ 81814 h 286042"/>
                    <a:gd name="connsiteX4" fmla="*/ 108302 w 192992"/>
                    <a:gd name="connsiteY4" fmla="*/ 111251 h 286042"/>
                    <a:gd name="connsiteX5" fmla="*/ 192992 w 192992"/>
                    <a:gd name="connsiteY5" fmla="*/ 198063 h 286042"/>
                    <a:gd name="connsiteX6" fmla="*/ 86630 w 192992"/>
                    <a:gd name="connsiteY6" fmla="*/ 286042 h 286042"/>
                    <a:gd name="connsiteX7" fmla="*/ 1164 w 192992"/>
                    <a:gd name="connsiteY7" fmla="*/ 262381 h 286042"/>
                    <a:gd name="connsiteX8" fmla="*/ 1164 w 192992"/>
                    <a:gd name="connsiteY8" fmla="*/ 193009 h 286042"/>
                    <a:gd name="connsiteX9" fmla="*/ 81587 w 192992"/>
                    <a:gd name="connsiteY9" fmla="*/ 225168 h 286042"/>
                    <a:gd name="connsiteX10" fmla="*/ 121438 w 192992"/>
                    <a:gd name="connsiteY10" fmla="*/ 199952 h 286042"/>
                    <a:gd name="connsiteX11" fmla="*/ 75046 w 192992"/>
                    <a:gd name="connsiteY11" fmla="*/ 165460 h 286042"/>
                    <a:gd name="connsiteX12" fmla="*/ 0 w 192992"/>
                    <a:gd name="connsiteY12" fmla="*/ 84091 h 286042"/>
                    <a:gd name="connsiteX13" fmla="*/ 102482 w 192992"/>
                    <a:gd name="connsiteY13" fmla="*/ 0 h 286042"/>
                    <a:gd name="connsiteX14" fmla="*/ 176365 w 192992"/>
                    <a:gd name="connsiteY14" fmla="*/ 18607 h 286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2992" h="286042">
                      <a:moveTo>
                        <a:pt x="176365" y="18662"/>
                      </a:moveTo>
                      <a:lnTo>
                        <a:pt x="176365" y="83758"/>
                      </a:lnTo>
                      <a:cubicBezTo>
                        <a:pt x="158185" y="69816"/>
                        <a:pt x="130361" y="60485"/>
                        <a:pt x="104810" y="60485"/>
                      </a:cubicBezTo>
                      <a:cubicBezTo>
                        <a:pt x="82363" y="60485"/>
                        <a:pt x="68451" y="67872"/>
                        <a:pt x="68451" y="81814"/>
                      </a:cubicBezTo>
                      <a:cubicBezTo>
                        <a:pt x="68451" y="95755"/>
                        <a:pt x="81975" y="101587"/>
                        <a:pt x="108302" y="111251"/>
                      </a:cubicBezTo>
                      <a:cubicBezTo>
                        <a:pt x="146601" y="125970"/>
                        <a:pt x="192992" y="143021"/>
                        <a:pt x="192992" y="198063"/>
                      </a:cubicBezTo>
                      <a:cubicBezTo>
                        <a:pt x="192992" y="249606"/>
                        <a:pt x="153529" y="286042"/>
                        <a:pt x="86630" y="286042"/>
                      </a:cubicBezTo>
                      <a:cubicBezTo>
                        <a:pt x="52599" y="286042"/>
                        <a:pt x="20896" y="275989"/>
                        <a:pt x="1164" y="262381"/>
                      </a:cubicBezTo>
                      <a:lnTo>
                        <a:pt x="1164" y="193009"/>
                      </a:lnTo>
                      <a:cubicBezTo>
                        <a:pt x="21283" y="211227"/>
                        <a:pt x="51047" y="225168"/>
                        <a:pt x="81587" y="225168"/>
                      </a:cubicBezTo>
                      <a:cubicBezTo>
                        <a:pt x="106750" y="225168"/>
                        <a:pt x="121438" y="215115"/>
                        <a:pt x="121438" y="199952"/>
                      </a:cubicBezTo>
                      <a:cubicBezTo>
                        <a:pt x="121438" y="183289"/>
                        <a:pt x="102482" y="176291"/>
                        <a:pt x="75046" y="165460"/>
                      </a:cubicBezTo>
                      <a:cubicBezTo>
                        <a:pt x="43343" y="153463"/>
                        <a:pt x="0" y="134856"/>
                        <a:pt x="0" y="84091"/>
                      </a:cubicBezTo>
                      <a:cubicBezTo>
                        <a:pt x="0" y="36047"/>
                        <a:pt x="37911" y="0"/>
                        <a:pt x="102482" y="0"/>
                      </a:cubicBezTo>
                      <a:cubicBezTo>
                        <a:pt x="130694" y="0"/>
                        <a:pt x="157021" y="6998"/>
                        <a:pt x="176365" y="186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33DDB30E-AAED-DA14-B620-F5FD917C0F1F}"/>
                    </a:ext>
                  </a:extLst>
                </p:cNvPr>
                <p:cNvSpPr/>
                <p:nvPr/>
              </p:nvSpPr>
              <p:spPr>
                <a:xfrm>
                  <a:off x="3941741" y="914783"/>
                  <a:ext cx="229018" cy="277155"/>
                </a:xfrm>
                <a:custGeom>
                  <a:avLst/>
                  <a:gdLst>
                    <a:gd name="connsiteX0" fmla="*/ 111 w 229018"/>
                    <a:gd name="connsiteY0" fmla="*/ 0 h 277155"/>
                    <a:gd name="connsiteX1" fmla="*/ 114565 w 229018"/>
                    <a:gd name="connsiteY1" fmla="*/ 0 h 277155"/>
                    <a:gd name="connsiteX2" fmla="*/ 212391 w 229018"/>
                    <a:gd name="connsiteY2" fmla="*/ 91089 h 277155"/>
                    <a:gd name="connsiteX3" fmla="*/ 157464 w 229018"/>
                    <a:gd name="connsiteY3" fmla="*/ 168237 h 277155"/>
                    <a:gd name="connsiteX4" fmla="*/ 229019 w 229018"/>
                    <a:gd name="connsiteY4" fmla="*/ 277155 h 277155"/>
                    <a:gd name="connsiteX5" fmla="*/ 152809 w 229018"/>
                    <a:gd name="connsiteY5" fmla="*/ 277155 h 277155"/>
                    <a:gd name="connsiteX6" fmla="*/ 93226 w 229018"/>
                    <a:gd name="connsiteY6" fmla="*/ 181789 h 277155"/>
                    <a:gd name="connsiteX7" fmla="*/ 68063 w 229018"/>
                    <a:gd name="connsiteY7" fmla="*/ 181789 h 277155"/>
                    <a:gd name="connsiteX8" fmla="*/ 68063 w 229018"/>
                    <a:gd name="connsiteY8" fmla="*/ 277155 h 277155"/>
                    <a:gd name="connsiteX9" fmla="*/ 0 w 229018"/>
                    <a:gd name="connsiteY9" fmla="*/ 277155 h 277155"/>
                    <a:gd name="connsiteX10" fmla="*/ 0 w 229018"/>
                    <a:gd name="connsiteY10" fmla="*/ 0 h 277155"/>
                    <a:gd name="connsiteX11" fmla="*/ 107249 w 229018"/>
                    <a:gd name="connsiteY11" fmla="*/ 125581 h 277155"/>
                    <a:gd name="connsiteX12" fmla="*/ 142444 w 229018"/>
                    <a:gd name="connsiteY12" fmla="*/ 91478 h 277155"/>
                    <a:gd name="connsiteX13" fmla="*/ 107249 w 229018"/>
                    <a:gd name="connsiteY13" fmla="*/ 57764 h 277155"/>
                    <a:gd name="connsiteX14" fmla="*/ 68174 w 229018"/>
                    <a:gd name="connsiteY14" fmla="*/ 57764 h 277155"/>
                    <a:gd name="connsiteX15" fmla="*/ 68174 w 229018"/>
                    <a:gd name="connsiteY15" fmla="*/ 125581 h 277155"/>
                    <a:gd name="connsiteX16" fmla="*/ 107249 w 229018"/>
                    <a:gd name="connsiteY16" fmla="*/ 125581 h 2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9018" h="277155">
                      <a:moveTo>
                        <a:pt x="111" y="0"/>
                      </a:moveTo>
                      <a:lnTo>
                        <a:pt x="114565" y="0"/>
                      </a:lnTo>
                      <a:cubicBezTo>
                        <a:pt x="173372" y="0"/>
                        <a:pt x="212391" y="38380"/>
                        <a:pt x="212391" y="91089"/>
                      </a:cubicBezTo>
                      <a:cubicBezTo>
                        <a:pt x="212391" y="124803"/>
                        <a:pt x="190720" y="155796"/>
                        <a:pt x="157464" y="168237"/>
                      </a:cubicBezTo>
                      <a:lnTo>
                        <a:pt x="229019" y="277155"/>
                      </a:lnTo>
                      <a:lnTo>
                        <a:pt x="152809" y="277155"/>
                      </a:lnTo>
                      <a:lnTo>
                        <a:pt x="93226" y="181789"/>
                      </a:lnTo>
                      <a:lnTo>
                        <a:pt x="68063" y="181789"/>
                      </a:lnTo>
                      <a:lnTo>
                        <a:pt x="68063" y="277155"/>
                      </a:lnTo>
                      <a:lnTo>
                        <a:pt x="0" y="277155"/>
                      </a:lnTo>
                      <a:lnTo>
                        <a:pt x="0" y="0"/>
                      </a:lnTo>
                      <a:close/>
                      <a:moveTo>
                        <a:pt x="107249" y="125581"/>
                      </a:moveTo>
                      <a:cubicBezTo>
                        <a:pt x="128532" y="125581"/>
                        <a:pt x="142444" y="110862"/>
                        <a:pt x="142444" y="91478"/>
                      </a:cubicBezTo>
                      <a:cubicBezTo>
                        <a:pt x="142444" y="72094"/>
                        <a:pt x="128532" y="57764"/>
                        <a:pt x="107249" y="57764"/>
                      </a:cubicBezTo>
                      <a:lnTo>
                        <a:pt x="68174" y="57764"/>
                      </a:lnTo>
                      <a:lnTo>
                        <a:pt x="68174" y="125581"/>
                      </a:lnTo>
                      <a:lnTo>
                        <a:pt x="107249" y="125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EE7FE5BF-2EF7-A8A9-CFA5-AF8BB0872F1B}"/>
                    </a:ext>
                  </a:extLst>
                </p:cNvPr>
                <p:cNvSpPr/>
                <p:nvPr/>
              </p:nvSpPr>
              <p:spPr>
                <a:xfrm>
                  <a:off x="4172811" y="988099"/>
                  <a:ext cx="196484" cy="208505"/>
                </a:xfrm>
                <a:custGeom>
                  <a:avLst/>
                  <a:gdLst>
                    <a:gd name="connsiteX0" fmla="*/ 196429 w 196484"/>
                    <a:gd name="connsiteY0" fmla="*/ 95699 h 208505"/>
                    <a:gd name="connsiteX1" fmla="*/ 194489 w 196484"/>
                    <a:gd name="connsiteY1" fmla="*/ 118582 h 208505"/>
                    <a:gd name="connsiteX2" fmla="*/ 68783 w 196484"/>
                    <a:gd name="connsiteY2" fmla="*/ 118582 h 208505"/>
                    <a:gd name="connsiteX3" fmla="*/ 122158 w 196484"/>
                    <a:gd name="connsiteY3" fmla="*/ 152685 h 208505"/>
                    <a:gd name="connsiteX4" fmla="*/ 182129 w 196484"/>
                    <a:gd name="connsiteY4" fmla="*/ 136411 h 208505"/>
                    <a:gd name="connsiteX5" fmla="*/ 182129 w 196484"/>
                    <a:gd name="connsiteY5" fmla="*/ 195342 h 208505"/>
                    <a:gd name="connsiteX6" fmla="*/ 113678 w 196484"/>
                    <a:gd name="connsiteY6" fmla="*/ 208505 h 208505"/>
                    <a:gd name="connsiteX7" fmla="*/ 0 w 196484"/>
                    <a:gd name="connsiteY7" fmla="*/ 104253 h 208505"/>
                    <a:gd name="connsiteX8" fmla="*/ 101706 w 196484"/>
                    <a:gd name="connsiteY8" fmla="*/ 0 h 208505"/>
                    <a:gd name="connsiteX9" fmla="*/ 196484 w 196484"/>
                    <a:gd name="connsiteY9" fmla="*/ 95755 h 208505"/>
                    <a:gd name="connsiteX10" fmla="*/ 68007 w 196484"/>
                    <a:gd name="connsiteY10" fmla="*/ 82536 h 208505"/>
                    <a:gd name="connsiteX11" fmla="*/ 134130 w 196484"/>
                    <a:gd name="connsiteY11" fmla="*/ 82536 h 208505"/>
                    <a:gd name="connsiteX12" fmla="*/ 101263 w 196484"/>
                    <a:gd name="connsiteY12" fmla="*/ 53487 h 208505"/>
                    <a:gd name="connsiteX13" fmla="*/ 68007 w 196484"/>
                    <a:gd name="connsiteY13" fmla="*/ 82536 h 20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6484" h="208505">
                      <a:moveTo>
                        <a:pt x="196429" y="95699"/>
                      </a:moveTo>
                      <a:cubicBezTo>
                        <a:pt x="196429" y="103086"/>
                        <a:pt x="195653" y="113528"/>
                        <a:pt x="194489" y="118582"/>
                      </a:cubicBezTo>
                      <a:lnTo>
                        <a:pt x="68783" y="118582"/>
                      </a:lnTo>
                      <a:cubicBezTo>
                        <a:pt x="72663" y="143410"/>
                        <a:pt x="96219" y="152685"/>
                        <a:pt x="122158" y="152685"/>
                      </a:cubicBezTo>
                      <a:cubicBezTo>
                        <a:pt x="146158" y="152685"/>
                        <a:pt x="170878" y="144521"/>
                        <a:pt x="182129" y="136411"/>
                      </a:cubicBezTo>
                      <a:lnTo>
                        <a:pt x="182129" y="195342"/>
                      </a:lnTo>
                      <a:cubicBezTo>
                        <a:pt x="165113" y="204228"/>
                        <a:pt x="138398" y="208505"/>
                        <a:pt x="113678" y="208505"/>
                      </a:cubicBezTo>
                      <a:cubicBezTo>
                        <a:pt x="48719" y="208505"/>
                        <a:pt x="0" y="172070"/>
                        <a:pt x="0" y="104253"/>
                      </a:cubicBezTo>
                      <a:cubicBezTo>
                        <a:pt x="0" y="45322"/>
                        <a:pt x="42955" y="0"/>
                        <a:pt x="101706" y="0"/>
                      </a:cubicBezTo>
                      <a:cubicBezTo>
                        <a:pt x="160457" y="0"/>
                        <a:pt x="196484" y="43767"/>
                        <a:pt x="196484" y="95755"/>
                      </a:cubicBezTo>
                      <a:close/>
                      <a:moveTo>
                        <a:pt x="68007" y="82536"/>
                      </a:moveTo>
                      <a:lnTo>
                        <a:pt x="134130" y="82536"/>
                      </a:lnTo>
                      <a:cubicBezTo>
                        <a:pt x="132190" y="65484"/>
                        <a:pt x="120606" y="53487"/>
                        <a:pt x="101263" y="53487"/>
                      </a:cubicBezTo>
                      <a:cubicBezTo>
                        <a:pt x="81919" y="53487"/>
                        <a:pt x="70723" y="65484"/>
                        <a:pt x="68007" y="825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DB87FD6B-008A-59D9-9CBA-623387FD4CE1}"/>
                    </a:ext>
                  </a:extLst>
                </p:cNvPr>
                <p:cNvSpPr/>
                <p:nvPr/>
              </p:nvSpPr>
              <p:spPr>
                <a:xfrm>
                  <a:off x="4387364" y="934945"/>
                  <a:ext cx="140836" cy="261603"/>
                </a:xfrm>
                <a:custGeom>
                  <a:avLst/>
                  <a:gdLst>
                    <a:gd name="connsiteX0" fmla="*/ 140837 w 140836"/>
                    <a:gd name="connsiteY0" fmla="*/ 252717 h 261603"/>
                    <a:gd name="connsiteX1" fmla="*/ 97106 w 140836"/>
                    <a:gd name="connsiteY1" fmla="*/ 261603 h 261603"/>
                    <a:gd name="connsiteX2" fmla="*/ 25163 w 140836"/>
                    <a:gd name="connsiteY2" fmla="*/ 189121 h 261603"/>
                    <a:gd name="connsiteX3" fmla="*/ 25163 w 140836"/>
                    <a:gd name="connsiteY3" fmla="*/ 109696 h 261603"/>
                    <a:gd name="connsiteX4" fmla="*/ 0 w 140836"/>
                    <a:gd name="connsiteY4" fmla="*/ 109696 h 261603"/>
                    <a:gd name="connsiteX5" fmla="*/ 0 w 140836"/>
                    <a:gd name="connsiteY5" fmla="*/ 57764 h 261603"/>
                    <a:gd name="connsiteX6" fmla="*/ 27048 w 140836"/>
                    <a:gd name="connsiteY6" fmla="*/ 57764 h 261603"/>
                    <a:gd name="connsiteX7" fmla="*/ 27048 w 140836"/>
                    <a:gd name="connsiteY7" fmla="*/ 14330 h 261603"/>
                    <a:gd name="connsiteX8" fmla="*/ 92395 w 140836"/>
                    <a:gd name="connsiteY8" fmla="*/ 0 h 261603"/>
                    <a:gd name="connsiteX9" fmla="*/ 92395 w 140836"/>
                    <a:gd name="connsiteY9" fmla="*/ 57764 h 261603"/>
                    <a:gd name="connsiteX10" fmla="*/ 136070 w 140836"/>
                    <a:gd name="connsiteY10" fmla="*/ 57764 h 261603"/>
                    <a:gd name="connsiteX11" fmla="*/ 136070 w 140836"/>
                    <a:gd name="connsiteY11" fmla="*/ 109696 h 261603"/>
                    <a:gd name="connsiteX12" fmla="*/ 92395 w 140836"/>
                    <a:gd name="connsiteY12" fmla="*/ 109696 h 261603"/>
                    <a:gd name="connsiteX13" fmla="*/ 92395 w 140836"/>
                    <a:gd name="connsiteY13" fmla="*/ 178290 h 261603"/>
                    <a:gd name="connsiteX14" fmla="*/ 117946 w 140836"/>
                    <a:gd name="connsiteY14" fmla="*/ 202729 h 261603"/>
                    <a:gd name="connsiteX15" fmla="*/ 140781 w 140836"/>
                    <a:gd name="connsiteY15" fmla="*/ 196119 h 261603"/>
                    <a:gd name="connsiteX16" fmla="*/ 140781 w 140836"/>
                    <a:gd name="connsiteY16" fmla="*/ 252717 h 261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0836" h="261603">
                      <a:moveTo>
                        <a:pt x="140837" y="252717"/>
                      </a:moveTo>
                      <a:cubicBezTo>
                        <a:pt x="131913" y="257382"/>
                        <a:pt x="116837" y="261603"/>
                        <a:pt x="97106" y="261603"/>
                      </a:cubicBezTo>
                      <a:cubicBezTo>
                        <a:pt x="53375" y="261603"/>
                        <a:pt x="25163" y="235610"/>
                        <a:pt x="25163" y="189121"/>
                      </a:cubicBezTo>
                      <a:lnTo>
                        <a:pt x="25163" y="109696"/>
                      </a:lnTo>
                      <a:lnTo>
                        <a:pt x="0" y="109696"/>
                      </a:lnTo>
                      <a:lnTo>
                        <a:pt x="0" y="57764"/>
                      </a:lnTo>
                      <a:lnTo>
                        <a:pt x="27048" y="57764"/>
                      </a:lnTo>
                      <a:lnTo>
                        <a:pt x="27048" y="14330"/>
                      </a:lnTo>
                      <a:lnTo>
                        <a:pt x="92395" y="0"/>
                      </a:lnTo>
                      <a:lnTo>
                        <a:pt x="92395" y="57764"/>
                      </a:lnTo>
                      <a:lnTo>
                        <a:pt x="136070" y="57764"/>
                      </a:lnTo>
                      <a:lnTo>
                        <a:pt x="136070" y="109696"/>
                      </a:lnTo>
                      <a:lnTo>
                        <a:pt x="92395" y="109696"/>
                      </a:lnTo>
                      <a:lnTo>
                        <a:pt x="92395" y="178290"/>
                      </a:lnTo>
                      <a:cubicBezTo>
                        <a:pt x="92395" y="195731"/>
                        <a:pt x="103203" y="202729"/>
                        <a:pt x="117946" y="202729"/>
                      </a:cubicBezTo>
                      <a:cubicBezTo>
                        <a:pt x="125317" y="202729"/>
                        <a:pt x="134186" y="200396"/>
                        <a:pt x="140781" y="196119"/>
                      </a:cubicBezTo>
                      <a:lnTo>
                        <a:pt x="140781" y="2527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DFC0F46-6B0E-0335-C5CE-C08CA8226A12}"/>
                    </a:ext>
                  </a:extLst>
                </p:cNvPr>
                <p:cNvSpPr/>
                <p:nvPr/>
              </p:nvSpPr>
              <p:spPr>
                <a:xfrm>
                  <a:off x="4548764" y="987932"/>
                  <a:ext cx="181352" cy="208560"/>
                </a:xfrm>
                <a:custGeom>
                  <a:avLst/>
                  <a:gdLst>
                    <a:gd name="connsiteX0" fmla="*/ 86575 w 181352"/>
                    <a:gd name="connsiteY0" fmla="*/ 111 h 208560"/>
                    <a:gd name="connsiteX1" fmla="*/ 181353 w 181352"/>
                    <a:gd name="connsiteY1" fmla="*/ 81480 h 208560"/>
                    <a:gd name="connsiteX2" fmla="*/ 181353 w 181352"/>
                    <a:gd name="connsiteY2" fmla="*/ 203951 h 208560"/>
                    <a:gd name="connsiteX3" fmla="*/ 118722 w 181352"/>
                    <a:gd name="connsiteY3" fmla="*/ 203951 h 208560"/>
                    <a:gd name="connsiteX4" fmla="*/ 118722 w 181352"/>
                    <a:gd name="connsiteY4" fmla="*/ 180290 h 208560"/>
                    <a:gd name="connsiteX5" fmla="*/ 64571 w 181352"/>
                    <a:gd name="connsiteY5" fmla="*/ 208561 h 208560"/>
                    <a:gd name="connsiteX6" fmla="*/ 0 w 181352"/>
                    <a:gd name="connsiteY6" fmla="*/ 152741 h 208560"/>
                    <a:gd name="connsiteX7" fmla="*/ 68451 w 181352"/>
                    <a:gd name="connsiteY7" fmla="*/ 90756 h 208560"/>
                    <a:gd name="connsiteX8" fmla="*/ 116394 w 181352"/>
                    <a:gd name="connsiteY8" fmla="*/ 84146 h 208560"/>
                    <a:gd name="connsiteX9" fmla="*/ 116394 w 181352"/>
                    <a:gd name="connsiteY9" fmla="*/ 81036 h 208560"/>
                    <a:gd name="connsiteX10" fmla="*/ 80811 w 181352"/>
                    <a:gd name="connsiteY10" fmla="*/ 57375 h 208560"/>
                    <a:gd name="connsiteX11" fmla="*/ 14688 w 181352"/>
                    <a:gd name="connsiteY11" fmla="*/ 78314 h 208560"/>
                    <a:gd name="connsiteX12" fmla="*/ 14688 w 181352"/>
                    <a:gd name="connsiteY12" fmla="*/ 17829 h 208560"/>
                    <a:gd name="connsiteX13" fmla="*/ 86630 w 181352"/>
                    <a:gd name="connsiteY13" fmla="*/ 0 h 208560"/>
                    <a:gd name="connsiteX14" fmla="*/ 116727 w 181352"/>
                    <a:gd name="connsiteY14" fmla="*/ 124914 h 208560"/>
                    <a:gd name="connsiteX15" fmla="*/ 116727 w 181352"/>
                    <a:gd name="connsiteY15" fmla="*/ 121026 h 208560"/>
                    <a:gd name="connsiteX16" fmla="*/ 85411 w 181352"/>
                    <a:gd name="connsiteY16" fmla="*/ 125303 h 208560"/>
                    <a:gd name="connsiteX17" fmla="*/ 62188 w 181352"/>
                    <a:gd name="connsiteY17" fmla="*/ 143910 h 208560"/>
                    <a:gd name="connsiteX18" fmla="*/ 82307 w 181352"/>
                    <a:gd name="connsiteY18" fmla="*/ 160184 h 208560"/>
                    <a:gd name="connsiteX19" fmla="*/ 116727 w 181352"/>
                    <a:gd name="connsiteY19" fmla="*/ 124914 h 20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1352" h="208560">
                      <a:moveTo>
                        <a:pt x="86575" y="111"/>
                      </a:moveTo>
                      <a:cubicBezTo>
                        <a:pt x="137234" y="111"/>
                        <a:pt x="181353" y="24938"/>
                        <a:pt x="181353" y="81480"/>
                      </a:cubicBezTo>
                      <a:lnTo>
                        <a:pt x="181353" y="203951"/>
                      </a:lnTo>
                      <a:lnTo>
                        <a:pt x="118722" y="203951"/>
                      </a:lnTo>
                      <a:lnTo>
                        <a:pt x="118722" y="180290"/>
                      </a:lnTo>
                      <a:cubicBezTo>
                        <a:pt x="108690" y="196175"/>
                        <a:pt x="89346" y="208561"/>
                        <a:pt x="64571" y="208561"/>
                      </a:cubicBezTo>
                      <a:cubicBezTo>
                        <a:pt x="27048" y="208561"/>
                        <a:pt x="0" y="184900"/>
                        <a:pt x="0" y="152741"/>
                      </a:cubicBezTo>
                      <a:cubicBezTo>
                        <a:pt x="0" y="120582"/>
                        <a:pt x="24775" y="97310"/>
                        <a:pt x="68451" y="90756"/>
                      </a:cubicBezTo>
                      <a:lnTo>
                        <a:pt x="116394" y="84146"/>
                      </a:lnTo>
                      <a:lnTo>
                        <a:pt x="116394" y="81036"/>
                      </a:lnTo>
                      <a:cubicBezTo>
                        <a:pt x="116394" y="65929"/>
                        <a:pt x="102094" y="57375"/>
                        <a:pt x="80811" y="57375"/>
                      </a:cubicBezTo>
                      <a:cubicBezTo>
                        <a:pt x="54095" y="57375"/>
                        <a:pt x="29376" y="67817"/>
                        <a:pt x="14688" y="78314"/>
                      </a:cubicBezTo>
                      <a:lnTo>
                        <a:pt x="14688" y="17829"/>
                      </a:lnTo>
                      <a:cubicBezTo>
                        <a:pt x="32867" y="6998"/>
                        <a:pt x="59915" y="0"/>
                        <a:pt x="86630" y="0"/>
                      </a:cubicBezTo>
                      <a:close/>
                      <a:moveTo>
                        <a:pt x="116727" y="124914"/>
                      </a:moveTo>
                      <a:lnTo>
                        <a:pt x="116727" y="121026"/>
                      </a:lnTo>
                      <a:lnTo>
                        <a:pt x="85411" y="125303"/>
                      </a:lnTo>
                      <a:cubicBezTo>
                        <a:pt x="70723" y="127247"/>
                        <a:pt x="62188" y="133801"/>
                        <a:pt x="62188" y="143910"/>
                      </a:cubicBezTo>
                      <a:cubicBezTo>
                        <a:pt x="62188" y="154018"/>
                        <a:pt x="69947" y="160184"/>
                        <a:pt x="82307" y="160184"/>
                      </a:cubicBezTo>
                      <a:cubicBezTo>
                        <a:pt x="99711" y="160184"/>
                        <a:pt x="116727" y="145854"/>
                        <a:pt x="116727" y="1249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F76B8FA-732B-CD2F-83F1-BFDB4E564BA6}"/>
                    </a:ext>
                  </a:extLst>
                </p:cNvPr>
                <p:cNvSpPr/>
                <p:nvPr/>
              </p:nvSpPr>
              <p:spPr>
                <a:xfrm>
                  <a:off x="4771076" y="901620"/>
                  <a:ext cx="72330" cy="290318"/>
                </a:xfrm>
                <a:custGeom>
                  <a:avLst/>
                  <a:gdLst>
                    <a:gd name="connsiteX0" fmla="*/ 72331 w 72330"/>
                    <a:gd name="connsiteY0" fmla="*/ 35269 h 290318"/>
                    <a:gd name="connsiteX1" fmla="*/ 35971 w 72330"/>
                    <a:gd name="connsiteY1" fmla="*/ 70150 h 290318"/>
                    <a:gd name="connsiteX2" fmla="*/ 0 w 72330"/>
                    <a:gd name="connsiteY2" fmla="*/ 35269 h 290318"/>
                    <a:gd name="connsiteX3" fmla="*/ 35971 w 72330"/>
                    <a:gd name="connsiteY3" fmla="*/ 0 h 290318"/>
                    <a:gd name="connsiteX4" fmla="*/ 72331 w 72330"/>
                    <a:gd name="connsiteY4" fmla="*/ 35269 h 290318"/>
                    <a:gd name="connsiteX5" fmla="*/ 2328 w 72330"/>
                    <a:gd name="connsiteY5" fmla="*/ 91089 h 290318"/>
                    <a:gd name="connsiteX6" fmla="*/ 69615 w 72330"/>
                    <a:gd name="connsiteY6" fmla="*/ 91089 h 290318"/>
                    <a:gd name="connsiteX7" fmla="*/ 69615 w 72330"/>
                    <a:gd name="connsiteY7" fmla="*/ 290319 h 290318"/>
                    <a:gd name="connsiteX8" fmla="*/ 2328 w 72330"/>
                    <a:gd name="connsiteY8" fmla="*/ 290319 h 290318"/>
                    <a:gd name="connsiteX9" fmla="*/ 2328 w 72330"/>
                    <a:gd name="connsiteY9" fmla="*/ 91089 h 29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30" h="290318">
                      <a:moveTo>
                        <a:pt x="72331" y="35269"/>
                      </a:moveTo>
                      <a:cubicBezTo>
                        <a:pt x="72331" y="55431"/>
                        <a:pt x="56867" y="70150"/>
                        <a:pt x="35971" y="70150"/>
                      </a:cubicBezTo>
                      <a:cubicBezTo>
                        <a:pt x="15076" y="70150"/>
                        <a:pt x="0" y="55431"/>
                        <a:pt x="0" y="35269"/>
                      </a:cubicBezTo>
                      <a:cubicBezTo>
                        <a:pt x="0" y="15107"/>
                        <a:pt x="15464" y="0"/>
                        <a:pt x="35971" y="0"/>
                      </a:cubicBezTo>
                      <a:cubicBezTo>
                        <a:pt x="56479" y="0"/>
                        <a:pt x="72331" y="15107"/>
                        <a:pt x="72331" y="35269"/>
                      </a:cubicBezTo>
                      <a:close/>
                      <a:moveTo>
                        <a:pt x="2328" y="91089"/>
                      </a:moveTo>
                      <a:lnTo>
                        <a:pt x="69615" y="91089"/>
                      </a:lnTo>
                      <a:lnTo>
                        <a:pt x="69615" y="290319"/>
                      </a:lnTo>
                      <a:lnTo>
                        <a:pt x="2328" y="290319"/>
                      </a:lnTo>
                      <a:lnTo>
                        <a:pt x="2328" y="910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7A6B498E-4BFF-F5F1-A14D-3D78983D6696}"/>
                    </a:ext>
                  </a:extLst>
                </p:cNvPr>
                <p:cNvSpPr/>
                <p:nvPr/>
              </p:nvSpPr>
              <p:spPr>
                <a:xfrm>
                  <a:off x="4885142" y="915172"/>
                  <a:ext cx="97050" cy="281376"/>
                </a:xfrm>
                <a:custGeom>
                  <a:avLst/>
                  <a:gdLst>
                    <a:gd name="connsiteX0" fmla="*/ 0 w 97050"/>
                    <a:gd name="connsiteY0" fmla="*/ 0 h 281376"/>
                    <a:gd name="connsiteX1" fmla="*/ 67287 w 97050"/>
                    <a:gd name="connsiteY1" fmla="*/ 0 h 281376"/>
                    <a:gd name="connsiteX2" fmla="*/ 67287 w 97050"/>
                    <a:gd name="connsiteY2" fmla="*/ 204617 h 281376"/>
                    <a:gd name="connsiteX3" fmla="*/ 83914 w 97050"/>
                    <a:gd name="connsiteY3" fmla="*/ 223613 h 281376"/>
                    <a:gd name="connsiteX4" fmla="*/ 97050 w 97050"/>
                    <a:gd name="connsiteY4" fmla="*/ 221280 h 281376"/>
                    <a:gd name="connsiteX5" fmla="*/ 97050 w 97050"/>
                    <a:gd name="connsiteY5" fmla="*/ 276322 h 281376"/>
                    <a:gd name="connsiteX6" fmla="*/ 66123 w 97050"/>
                    <a:gd name="connsiteY6" fmla="*/ 281377 h 281376"/>
                    <a:gd name="connsiteX7" fmla="*/ 0 w 97050"/>
                    <a:gd name="connsiteY7" fmla="*/ 217059 h 281376"/>
                    <a:gd name="connsiteX8" fmla="*/ 0 w 97050"/>
                    <a:gd name="connsiteY8" fmla="*/ 0 h 281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050" h="281376">
                      <a:moveTo>
                        <a:pt x="0" y="0"/>
                      </a:moveTo>
                      <a:lnTo>
                        <a:pt x="67287" y="0"/>
                      </a:lnTo>
                      <a:lnTo>
                        <a:pt x="67287" y="204617"/>
                      </a:lnTo>
                      <a:cubicBezTo>
                        <a:pt x="67287" y="217003"/>
                        <a:pt x="71555" y="223613"/>
                        <a:pt x="83914" y="223613"/>
                      </a:cubicBezTo>
                      <a:cubicBezTo>
                        <a:pt x="88570" y="223613"/>
                        <a:pt x="93171" y="222835"/>
                        <a:pt x="97050" y="221280"/>
                      </a:cubicBezTo>
                      <a:lnTo>
                        <a:pt x="97050" y="276322"/>
                      </a:lnTo>
                      <a:cubicBezTo>
                        <a:pt x="89679" y="279433"/>
                        <a:pt x="78871" y="281377"/>
                        <a:pt x="66123" y="281377"/>
                      </a:cubicBezTo>
                      <a:cubicBezTo>
                        <a:pt x="25884" y="281377"/>
                        <a:pt x="0" y="260048"/>
                        <a:pt x="0" y="2170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35" name="Graphic 1">
                <a:extLst>
                  <a:ext uri="{FF2B5EF4-FFF2-40B4-BE49-F238E27FC236}">
                    <a16:creationId xmlns:a16="http://schemas.microsoft.com/office/drawing/2014/main" id="{2F086B5C-3506-B2CF-CBEA-0185511992D2}"/>
                  </a:ext>
                </a:extLst>
              </p:cNvPr>
              <p:cNvGrpSpPr/>
              <p:nvPr/>
            </p:nvGrpSpPr>
            <p:grpSpPr>
              <a:xfrm>
                <a:off x="2765276" y="826305"/>
                <a:ext cx="524770" cy="525984"/>
                <a:chOff x="2765276" y="826305"/>
                <a:chExt cx="524770" cy="525984"/>
              </a:xfrm>
              <a:solidFill>
                <a:schemeClr val="bg1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78CE6C7-6198-C61F-CF79-B8EC9A9636B4}"/>
                    </a:ext>
                  </a:extLst>
                </p:cNvPr>
                <p:cNvSpPr/>
                <p:nvPr/>
              </p:nvSpPr>
              <p:spPr>
                <a:xfrm>
                  <a:off x="2765276" y="865351"/>
                  <a:ext cx="524770" cy="486937"/>
                </a:xfrm>
                <a:custGeom>
                  <a:avLst/>
                  <a:gdLst>
                    <a:gd name="connsiteX0" fmla="*/ 345856 w 524770"/>
                    <a:gd name="connsiteY0" fmla="*/ 107085 h 486937"/>
                    <a:gd name="connsiteX1" fmla="*/ 289599 w 524770"/>
                    <a:gd name="connsiteY1" fmla="*/ 152685 h 486937"/>
                    <a:gd name="connsiteX2" fmla="*/ 346078 w 524770"/>
                    <a:gd name="connsiteY2" fmla="*/ 188010 h 486937"/>
                    <a:gd name="connsiteX3" fmla="*/ 417189 w 524770"/>
                    <a:gd name="connsiteY3" fmla="*/ 206672 h 486937"/>
                    <a:gd name="connsiteX4" fmla="*/ 451387 w 524770"/>
                    <a:gd name="connsiteY4" fmla="*/ 275045 h 486937"/>
                    <a:gd name="connsiteX5" fmla="*/ 379112 w 524770"/>
                    <a:gd name="connsiteY5" fmla="*/ 368467 h 486937"/>
                    <a:gd name="connsiteX6" fmla="*/ 268648 w 524770"/>
                    <a:gd name="connsiteY6" fmla="*/ 380575 h 486937"/>
                    <a:gd name="connsiteX7" fmla="*/ 254238 w 524770"/>
                    <a:gd name="connsiteY7" fmla="*/ 380186 h 486937"/>
                    <a:gd name="connsiteX8" fmla="*/ 187727 w 524770"/>
                    <a:gd name="connsiteY8" fmla="*/ 372688 h 486937"/>
                    <a:gd name="connsiteX9" fmla="*/ 103979 w 524770"/>
                    <a:gd name="connsiteY9" fmla="*/ 327810 h 486937"/>
                    <a:gd name="connsiteX10" fmla="*/ 69005 w 524770"/>
                    <a:gd name="connsiteY10" fmla="*/ 188566 h 486937"/>
                    <a:gd name="connsiteX11" fmla="*/ 70502 w 524770"/>
                    <a:gd name="connsiteY11" fmla="*/ 165238 h 486937"/>
                    <a:gd name="connsiteX12" fmla="*/ 124985 w 524770"/>
                    <a:gd name="connsiteY12" fmla="*/ 0 h 486937"/>
                    <a:gd name="connsiteX13" fmla="*/ 0 w 524770"/>
                    <a:gd name="connsiteY13" fmla="*/ 224001 h 486937"/>
                    <a:gd name="connsiteX14" fmla="*/ 262385 w 524770"/>
                    <a:gd name="connsiteY14" fmla="*/ 486938 h 486937"/>
                    <a:gd name="connsiteX15" fmla="*/ 524771 w 524770"/>
                    <a:gd name="connsiteY15" fmla="*/ 224001 h 486937"/>
                    <a:gd name="connsiteX16" fmla="*/ 518674 w 524770"/>
                    <a:gd name="connsiteY16" fmla="*/ 167515 h 486937"/>
                    <a:gd name="connsiteX17" fmla="*/ 345967 w 524770"/>
                    <a:gd name="connsiteY17" fmla="*/ 107141 h 486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4770" h="486937">
                      <a:moveTo>
                        <a:pt x="345856" y="107085"/>
                      </a:moveTo>
                      <a:cubicBezTo>
                        <a:pt x="311825" y="107085"/>
                        <a:pt x="289599" y="117805"/>
                        <a:pt x="289599" y="152685"/>
                      </a:cubicBezTo>
                      <a:cubicBezTo>
                        <a:pt x="289599" y="171847"/>
                        <a:pt x="299742" y="186122"/>
                        <a:pt x="346078" y="188010"/>
                      </a:cubicBezTo>
                      <a:cubicBezTo>
                        <a:pt x="374179" y="189177"/>
                        <a:pt x="397846" y="193398"/>
                        <a:pt x="417189" y="206672"/>
                      </a:cubicBezTo>
                      <a:cubicBezTo>
                        <a:pt x="441022" y="223002"/>
                        <a:pt x="451054" y="249884"/>
                        <a:pt x="451387" y="275045"/>
                      </a:cubicBezTo>
                      <a:cubicBezTo>
                        <a:pt x="451886" y="307592"/>
                        <a:pt x="437309" y="348694"/>
                        <a:pt x="379112" y="368467"/>
                      </a:cubicBezTo>
                      <a:cubicBezTo>
                        <a:pt x="346189" y="379631"/>
                        <a:pt x="308056" y="380575"/>
                        <a:pt x="268648" y="380575"/>
                      </a:cubicBezTo>
                      <a:cubicBezTo>
                        <a:pt x="263826" y="380575"/>
                        <a:pt x="259060" y="380186"/>
                        <a:pt x="254238" y="380186"/>
                      </a:cubicBezTo>
                      <a:cubicBezTo>
                        <a:pt x="214719" y="380019"/>
                        <a:pt x="187727" y="372688"/>
                        <a:pt x="187727" y="372688"/>
                      </a:cubicBezTo>
                      <a:cubicBezTo>
                        <a:pt x="161012" y="367300"/>
                        <a:pt x="125373" y="355414"/>
                        <a:pt x="103979" y="327810"/>
                      </a:cubicBezTo>
                      <a:cubicBezTo>
                        <a:pt x="68950" y="282598"/>
                        <a:pt x="68007" y="221335"/>
                        <a:pt x="69005" y="188566"/>
                      </a:cubicBezTo>
                      <a:cubicBezTo>
                        <a:pt x="69227" y="181012"/>
                        <a:pt x="69726" y="173236"/>
                        <a:pt x="70502" y="165238"/>
                      </a:cubicBezTo>
                      <a:cubicBezTo>
                        <a:pt x="75989" y="110640"/>
                        <a:pt x="96219" y="48877"/>
                        <a:pt x="124985" y="0"/>
                      </a:cubicBezTo>
                      <a:cubicBezTo>
                        <a:pt x="49994" y="46267"/>
                        <a:pt x="0" y="129302"/>
                        <a:pt x="0" y="224001"/>
                      </a:cubicBezTo>
                      <a:cubicBezTo>
                        <a:pt x="0" y="369189"/>
                        <a:pt x="117447" y="486938"/>
                        <a:pt x="262385" y="486938"/>
                      </a:cubicBezTo>
                      <a:cubicBezTo>
                        <a:pt x="407323" y="486938"/>
                        <a:pt x="524771" y="369244"/>
                        <a:pt x="524771" y="224001"/>
                      </a:cubicBezTo>
                      <a:cubicBezTo>
                        <a:pt x="524771" y="204617"/>
                        <a:pt x="522664" y="185733"/>
                        <a:pt x="518674" y="167515"/>
                      </a:cubicBezTo>
                      <a:cubicBezTo>
                        <a:pt x="515681" y="165571"/>
                        <a:pt x="430935" y="107141"/>
                        <a:pt x="345967" y="1071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571B1239-F228-B8E4-BD56-21A496B38829}"/>
                    </a:ext>
                  </a:extLst>
                </p:cNvPr>
                <p:cNvSpPr/>
                <p:nvPr/>
              </p:nvSpPr>
              <p:spPr>
                <a:xfrm>
                  <a:off x="2884807" y="826305"/>
                  <a:ext cx="385618" cy="363856"/>
                </a:xfrm>
                <a:custGeom>
                  <a:avLst/>
                  <a:gdLst>
                    <a:gd name="connsiteX0" fmla="*/ 36713 w 385618"/>
                    <a:gd name="connsiteY0" fmla="*/ 63096 h 363856"/>
                    <a:gd name="connsiteX1" fmla="*/ 3680 w 385618"/>
                    <a:gd name="connsiteY1" fmla="*/ 184011 h 363856"/>
                    <a:gd name="connsiteX2" fmla="*/ 4456 w 385618"/>
                    <a:gd name="connsiteY2" fmla="*/ 278711 h 363856"/>
                    <a:gd name="connsiteX3" fmla="*/ 149172 w 385618"/>
                    <a:gd name="connsiteY3" fmla="*/ 363857 h 363856"/>
                    <a:gd name="connsiteX4" fmla="*/ 276374 w 385618"/>
                    <a:gd name="connsiteY4" fmla="*/ 312091 h 363856"/>
                    <a:gd name="connsiteX5" fmla="*/ 216126 w 385618"/>
                    <a:gd name="connsiteY5" fmla="*/ 278877 h 363856"/>
                    <a:gd name="connsiteX6" fmla="*/ 114586 w 385618"/>
                    <a:gd name="connsiteY6" fmla="*/ 184233 h 363856"/>
                    <a:gd name="connsiteX7" fmla="*/ 206261 w 385618"/>
                    <a:gd name="connsiteY7" fmla="*/ 99143 h 363856"/>
                    <a:gd name="connsiteX8" fmla="*/ 385618 w 385618"/>
                    <a:gd name="connsiteY8" fmla="*/ 163127 h 363856"/>
                    <a:gd name="connsiteX9" fmla="*/ 142854 w 385618"/>
                    <a:gd name="connsiteY9" fmla="*/ 0 h 363856"/>
                    <a:gd name="connsiteX10" fmla="*/ 62375 w 385618"/>
                    <a:gd name="connsiteY10" fmla="*/ 12608 h 363856"/>
                    <a:gd name="connsiteX11" fmla="*/ 36769 w 385618"/>
                    <a:gd name="connsiteY11" fmla="*/ 63040 h 363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5618" h="363856">
                      <a:moveTo>
                        <a:pt x="36713" y="63096"/>
                      </a:moveTo>
                      <a:cubicBezTo>
                        <a:pt x="20584" y="103586"/>
                        <a:pt x="9610" y="140855"/>
                        <a:pt x="3680" y="184011"/>
                      </a:cubicBezTo>
                      <a:cubicBezTo>
                        <a:pt x="-2805" y="231166"/>
                        <a:pt x="465" y="264214"/>
                        <a:pt x="4456" y="278711"/>
                      </a:cubicBezTo>
                      <a:cubicBezTo>
                        <a:pt x="22968" y="346416"/>
                        <a:pt x="49073" y="363857"/>
                        <a:pt x="149172" y="363857"/>
                      </a:cubicBezTo>
                      <a:cubicBezTo>
                        <a:pt x="249271" y="363857"/>
                        <a:pt x="276374" y="351304"/>
                        <a:pt x="276374" y="312091"/>
                      </a:cubicBezTo>
                      <a:cubicBezTo>
                        <a:pt x="276374" y="301427"/>
                        <a:pt x="268725" y="279155"/>
                        <a:pt x="216126" y="278877"/>
                      </a:cubicBezTo>
                      <a:cubicBezTo>
                        <a:pt x="182815" y="278711"/>
                        <a:pt x="109709" y="269102"/>
                        <a:pt x="114586" y="184233"/>
                      </a:cubicBezTo>
                      <a:cubicBezTo>
                        <a:pt x="117524" y="132857"/>
                        <a:pt x="158539" y="98921"/>
                        <a:pt x="206261" y="99143"/>
                      </a:cubicBezTo>
                      <a:cubicBezTo>
                        <a:pt x="310461" y="99587"/>
                        <a:pt x="377858" y="157018"/>
                        <a:pt x="385618" y="163127"/>
                      </a:cubicBezTo>
                      <a:cubicBezTo>
                        <a:pt x="346377" y="67428"/>
                        <a:pt x="252486" y="0"/>
                        <a:pt x="142854" y="0"/>
                      </a:cubicBezTo>
                      <a:cubicBezTo>
                        <a:pt x="114808" y="0"/>
                        <a:pt x="87760" y="4443"/>
                        <a:pt x="62375" y="12608"/>
                      </a:cubicBezTo>
                      <a:cubicBezTo>
                        <a:pt x="59881" y="16163"/>
                        <a:pt x="49129" y="31881"/>
                        <a:pt x="36769" y="630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265BF555-618B-B1DB-60E7-4E3F2BF87077}"/>
                </a:ext>
              </a:extLst>
            </p:cNvPr>
            <p:cNvGrpSpPr/>
            <p:nvPr/>
          </p:nvGrpSpPr>
          <p:grpSpPr>
            <a:xfrm>
              <a:off x="3425617" y="1306300"/>
              <a:ext cx="1526867" cy="201673"/>
              <a:chOff x="3425617" y="1306300"/>
              <a:chExt cx="1526867" cy="201673"/>
            </a:xfrm>
            <a:solidFill>
              <a:schemeClr val="bg1"/>
            </a:solidFill>
          </p:grpSpPr>
          <p:grpSp>
            <p:nvGrpSpPr>
              <p:cNvPr id="15" name="Graphic 1">
                <a:extLst>
                  <a:ext uri="{FF2B5EF4-FFF2-40B4-BE49-F238E27FC236}">
                    <a16:creationId xmlns:a16="http://schemas.microsoft.com/office/drawing/2014/main" id="{9DEA0A93-4CF4-47B8-4EF8-35FF36B308C4}"/>
                  </a:ext>
                </a:extLst>
              </p:cNvPr>
              <p:cNvGrpSpPr/>
              <p:nvPr/>
            </p:nvGrpSpPr>
            <p:grpSpPr>
              <a:xfrm>
                <a:off x="3425617" y="1352122"/>
                <a:ext cx="1526867" cy="135578"/>
                <a:chOff x="3425617" y="1352122"/>
                <a:chExt cx="1526867" cy="135578"/>
              </a:xfrm>
              <a:solidFill>
                <a:schemeClr val="bg1"/>
              </a:solidFill>
            </p:grpSpPr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58D1127-4594-BC94-86F8-1C9533BA1367}"/>
                    </a:ext>
                  </a:extLst>
                </p:cNvPr>
                <p:cNvSpPr/>
                <p:nvPr/>
              </p:nvSpPr>
              <p:spPr>
                <a:xfrm>
                  <a:off x="4225466" y="1352289"/>
                  <a:ext cx="80090" cy="98698"/>
                </a:xfrm>
                <a:custGeom>
                  <a:avLst/>
                  <a:gdLst>
                    <a:gd name="connsiteX0" fmla="*/ 42345 w 80090"/>
                    <a:gd name="connsiteY0" fmla="*/ 85368 h 98698"/>
                    <a:gd name="connsiteX1" fmla="*/ 50604 w 80090"/>
                    <a:gd name="connsiteY1" fmla="*/ 83980 h 98698"/>
                    <a:gd name="connsiteX2" fmla="*/ 57587 w 80090"/>
                    <a:gd name="connsiteY2" fmla="*/ 80092 h 98698"/>
                    <a:gd name="connsiteX3" fmla="*/ 62520 w 80090"/>
                    <a:gd name="connsiteY3" fmla="*/ 74260 h 98698"/>
                    <a:gd name="connsiteX4" fmla="*/ 64737 w 80090"/>
                    <a:gd name="connsiteY4" fmla="*/ 66928 h 98698"/>
                    <a:gd name="connsiteX5" fmla="*/ 80090 w 80090"/>
                    <a:gd name="connsiteY5" fmla="*/ 66928 h 98698"/>
                    <a:gd name="connsiteX6" fmla="*/ 76598 w 80090"/>
                    <a:gd name="connsiteY6" fmla="*/ 79036 h 98698"/>
                    <a:gd name="connsiteX7" fmla="*/ 68395 w 80090"/>
                    <a:gd name="connsiteY7" fmla="*/ 89145 h 98698"/>
                    <a:gd name="connsiteX8" fmla="*/ 56590 w 80090"/>
                    <a:gd name="connsiteY8" fmla="*/ 96088 h 98698"/>
                    <a:gd name="connsiteX9" fmla="*/ 42345 w 80090"/>
                    <a:gd name="connsiteY9" fmla="*/ 98698 h 98698"/>
                    <a:gd name="connsiteX10" fmla="*/ 23667 w 80090"/>
                    <a:gd name="connsiteY10" fmla="*/ 94866 h 98698"/>
                    <a:gd name="connsiteX11" fmla="*/ 10476 w 80090"/>
                    <a:gd name="connsiteY11" fmla="*/ 84535 h 98698"/>
                    <a:gd name="connsiteX12" fmla="*/ 2605 w 80090"/>
                    <a:gd name="connsiteY12" fmla="*/ 69428 h 98698"/>
                    <a:gd name="connsiteX13" fmla="*/ 0 w 80090"/>
                    <a:gd name="connsiteY13" fmla="*/ 51210 h 98698"/>
                    <a:gd name="connsiteX14" fmla="*/ 0 w 80090"/>
                    <a:gd name="connsiteY14" fmla="*/ 47489 h 98698"/>
                    <a:gd name="connsiteX15" fmla="*/ 2605 w 80090"/>
                    <a:gd name="connsiteY15" fmla="*/ 29271 h 98698"/>
                    <a:gd name="connsiteX16" fmla="*/ 10476 w 80090"/>
                    <a:gd name="connsiteY16" fmla="*/ 14163 h 98698"/>
                    <a:gd name="connsiteX17" fmla="*/ 23667 w 80090"/>
                    <a:gd name="connsiteY17" fmla="*/ 3832 h 98698"/>
                    <a:gd name="connsiteX18" fmla="*/ 42290 w 80090"/>
                    <a:gd name="connsiteY18" fmla="*/ 0 h 98698"/>
                    <a:gd name="connsiteX19" fmla="*/ 57421 w 80090"/>
                    <a:gd name="connsiteY19" fmla="*/ 2666 h 98698"/>
                    <a:gd name="connsiteX20" fmla="*/ 69171 w 80090"/>
                    <a:gd name="connsiteY20" fmla="*/ 9942 h 98698"/>
                    <a:gd name="connsiteX21" fmla="*/ 76931 w 80090"/>
                    <a:gd name="connsiteY21" fmla="*/ 20884 h 98698"/>
                    <a:gd name="connsiteX22" fmla="*/ 80090 w 80090"/>
                    <a:gd name="connsiteY22" fmla="*/ 34547 h 98698"/>
                    <a:gd name="connsiteX23" fmla="*/ 64737 w 80090"/>
                    <a:gd name="connsiteY23" fmla="*/ 34547 h 98698"/>
                    <a:gd name="connsiteX24" fmla="*/ 62686 w 80090"/>
                    <a:gd name="connsiteY24" fmla="*/ 26327 h 98698"/>
                    <a:gd name="connsiteX25" fmla="*/ 58086 w 80090"/>
                    <a:gd name="connsiteY25" fmla="*/ 19662 h 98698"/>
                    <a:gd name="connsiteX26" fmla="*/ 51213 w 80090"/>
                    <a:gd name="connsiteY26" fmla="*/ 15107 h 98698"/>
                    <a:gd name="connsiteX27" fmla="*/ 42290 w 80090"/>
                    <a:gd name="connsiteY27" fmla="*/ 13441 h 98698"/>
                    <a:gd name="connsiteX28" fmla="*/ 29764 w 80090"/>
                    <a:gd name="connsiteY28" fmla="*/ 16441 h 98698"/>
                    <a:gd name="connsiteX29" fmla="*/ 21782 w 80090"/>
                    <a:gd name="connsiteY29" fmla="*/ 24327 h 98698"/>
                    <a:gd name="connsiteX30" fmla="*/ 17515 w 80090"/>
                    <a:gd name="connsiteY30" fmla="*/ 35325 h 98698"/>
                    <a:gd name="connsiteX31" fmla="*/ 16295 w 80090"/>
                    <a:gd name="connsiteY31" fmla="*/ 47600 h 98698"/>
                    <a:gd name="connsiteX32" fmla="*/ 16295 w 80090"/>
                    <a:gd name="connsiteY32" fmla="*/ 51321 h 98698"/>
                    <a:gd name="connsiteX33" fmla="*/ 17515 w 80090"/>
                    <a:gd name="connsiteY33" fmla="*/ 63762 h 98698"/>
                    <a:gd name="connsiteX34" fmla="*/ 21727 w 80090"/>
                    <a:gd name="connsiteY34" fmla="*/ 74704 h 98698"/>
                    <a:gd name="connsiteX35" fmla="*/ 29708 w 80090"/>
                    <a:gd name="connsiteY35" fmla="*/ 82536 h 98698"/>
                    <a:gd name="connsiteX36" fmla="*/ 42345 w 80090"/>
                    <a:gd name="connsiteY36" fmla="*/ 85535 h 9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0090" h="98698">
                      <a:moveTo>
                        <a:pt x="42345" y="85368"/>
                      </a:moveTo>
                      <a:cubicBezTo>
                        <a:pt x="45227" y="85368"/>
                        <a:pt x="47943" y="84924"/>
                        <a:pt x="50604" y="83980"/>
                      </a:cubicBezTo>
                      <a:cubicBezTo>
                        <a:pt x="53264" y="83035"/>
                        <a:pt x="55592" y="81758"/>
                        <a:pt x="57587" y="80092"/>
                      </a:cubicBezTo>
                      <a:cubicBezTo>
                        <a:pt x="59583" y="78425"/>
                        <a:pt x="61246" y="76482"/>
                        <a:pt x="62520" y="74260"/>
                      </a:cubicBezTo>
                      <a:cubicBezTo>
                        <a:pt x="63795" y="71983"/>
                        <a:pt x="64516" y="69539"/>
                        <a:pt x="64737" y="66928"/>
                      </a:cubicBezTo>
                      <a:lnTo>
                        <a:pt x="80090" y="66928"/>
                      </a:lnTo>
                      <a:cubicBezTo>
                        <a:pt x="79868" y="71149"/>
                        <a:pt x="78705" y="75204"/>
                        <a:pt x="76598" y="79036"/>
                      </a:cubicBezTo>
                      <a:cubicBezTo>
                        <a:pt x="74492" y="82869"/>
                        <a:pt x="71776" y="86257"/>
                        <a:pt x="68395" y="89145"/>
                      </a:cubicBezTo>
                      <a:cubicBezTo>
                        <a:pt x="65014" y="92033"/>
                        <a:pt x="61079" y="94366"/>
                        <a:pt x="56590" y="96088"/>
                      </a:cubicBezTo>
                      <a:cubicBezTo>
                        <a:pt x="52100" y="97810"/>
                        <a:pt x="47334" y="98698"/>
                        <a:pt x="42345" y="98698"/>
                      </a:cubicBezTo>
                      <a:cubicBezTo>
                        <a:pt x="35195" y="98698"/>
                        <a:pt x="28988" y="97421"/>
                        <a:pt x="23667" y="94866"/>
                      </a:cubicBezTo>
                      <a:cubicBezTo>
                        <a:pt x="18346" y="92311"/>
                        <a:pt x="13967" y="88867"/>
                        <a:pt x="10476" y="84535"/>
                      </a:cubicBezTo>
                      <a:cubicBezTo>
                        <a:pt x="6984" y="80203"/>
                        <a:pt x="4323" y="75149"/>
                        <a:pt x="2605" y="69428"/>
                      </a:cubicBezTo>
                      <a:cubicBezTo>
                        <a:pt x="887" y="63651"/>
                        <a:pt x="0" y="57597"/>
                        <a:pt x="0" y="51210"/>
                      </a:cubicBezTo>
                      <a:lnTo>
                        <a:pt x="0" y="47489"/>
                      </a:lnTo>
                      <a:cubicBezTo>
                        <a:pt x="0" y="41101"/>
                        <a:pt x="887" y="35047"/>
                        <a:pt x="2605" y="29271"/>
                      </a:cubicBezTo>
                      <a:cubicBezTo>
                        <a:pt x="4323" y="23494"/>
                        <a:pt x="6928" y="18496"/>
                        <a:pt x="10476" y="14163"/>
                      </a:cubicBezTo>
                      <a:cubicBezTo>
                        <a:pt x="14023" y="9831"/>
                        <a:pt x="18401" y="6387"/>
                        <a:pt x="23667" y="3832"/>
                      </a:cubicBezTo>
                      <a:cubicBezTo>
                        <a:pt x="28932" y="1277"/>
                        <a:pt x="35140" y="0"/>
                        <a:pt x="42290" y="0"/>
                      </a:cubicBezTo>
                      <a:cubicBezTo>
                        <a:pt x="47832" y="0"/>
                        <a:pt x="52876" y="889"/>
                        <a:pt x="57421" y="2666"/>
                      </a:cubicBezTo>
                      <a:cubicBezTo>
                        <a:pt x="61966" y="4443"/>
                        <a:pt x="65901" y="6832"/>
                        <a:pt x="69171" y="9942"/>
                      </a:cubicBezTo>
                      <a:cubicBezTo>
                        <a:pt x="72441" y="13052"/>
                        <a:pt x="75046" y="16663"/>
                        <a:pt x="76931" y="20884"/>
                      </a:cubicBezTo>
                      <a:cubicBezTo>
                        <a:pt x="78815" y="25105"/>
                        <a:pt x="79868" y="29659"/>
                        <a:pt x="80090" y="34547"/>
                      </a:cubicBezTo>
                      <a:lnTo>
                        <a:pt x="64737" y="34547"/>
                      </a:lnTo>
                      <a:cubicBezTo>
                        <a:pt x="64516" y="31603"/>
                        <a:pt x="63795" y="28882"/>
                        <a:pt x="62686" y="26327"/>
                      </a:cubicBezTo>
                      <a:cubicBezTo>
                        <a:pt x="61523" y="23772"/>
                        <a:pt x="60026" y="21550"/>
                        <a:pt x="58086" y="19662"/>
                      </a:cubicBezTo>
                      <a:cubicBezTo>
                        <a:pt x="56146" y="17773"/>
                        <a:pt x="53874" y="16218"/>
                        <a:pt x="51213" y="15107"/>
                      </a:cubicBezTo>
                      <a:cubicBezTo>
                        <a:pt x="48553" y="13997"/>
                        <a:pt x="45560" y="13441"/>
                        <a:pt x="42290" y="13441"/>
                      </a:cubicBezTo>
                      <a:cubicBezTo>
                        <a:pt x="37246" y="13441"/>
                        <a:pt x="33089" y="14441"/>
                        <a:pt x="29764" y="16441"/>
                      </a:cubicBezTo>
                      <a:cubicBezTo>
                        <a:pt x="26438" y="18440"/>
                        <a:pt x="23778" y="21050"/>
                        <a:pt x="21782" y="24327"/>
                      </a:cubicBezTo>
                      <a:cubicBezTo>
                        <a:pt x="19787" y="27604"/>
                        <a:pt x="18346" y="31270"/>
                        <a:pt x="17515" y="35325"/>
                      </a:cubicBezTo>
                      <a:cubicBezTo>
                        <a:pt x="16683" y="39379"/>
                        <a:pt x="16295" y="43490"/>
                        <a:pt x="16295" y="47600"/>
                      </a:cubicBezTo>
                      <a:lnTo>
                        <a:pt x="16295" y="51321"/>
                      </a:lnTo>
                      <a:cubicBezTo>
                        <a:pt x="16295" y="55542"/>
                        <a:pt x="16683" y="59708"/>
                        <a:pt x="17515" y="63762"/>
                      </a:cubicBezTo>
                      <a:cubicBezTo>
                        <a:pt x="18346" y="67817"/>
                        <a:pt x="19732" y="71483"/>
                        <a:pt x="21727" y="74704"/>
                      </a:cubicBezTo>
                      <a:cubicBezTo>
                        <a:pt x="23722" y="77926"/>
                        <a:pt x="26383" y="80536"/>
                        <a:pt x="29708" y="82536"/>
                      </a:cubicBezTo>
                      <a:cubicBezTo>
                        <a:pt x="33034" y="84535"/>
                        <a:pt x="37246" y="85535"/>
                        <a:pt x="42345" y="855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880346BD-37CE-F805-CF49-4A45E58C650B}"/>
                    </a:ext>
                  </a:extLst>
                </p:cNvPr>
                <p:cNvSpPr/>
                <p:nvPr/>
              </p:nvSpPr>
              <p:spPr>
                <a:xfrm>
                  <a:off x="4319412" y="1352178"/>
                  <a:ext cx="86574" cy="98753"/>
                </a:xfrm>
                <a:custGeom>
                  <a:avLst/>
                  <a:gdLst>
                    <a:gd name="connsiteX0" fmla="*/ 111 w 86574"/>
                    <a:gd name="connsiteY0" fmla="*/ 48488 h 98753"/>
                    <a:gd name="connsiteX1" fmla="*/ 3159 w 86574"/>
                    <a:gd name="connsiteY1" fmla="*/ 29271 h 98753"/>
                    <a:gd name="connsiteX2" fmla="*/ 11750 w 86574"/>
                    <a:gd name="connsiteY2" fmla="*/ 13941 h 98753"/>
                    <a:gd name="connsiteX3" fmla="*/ 25330 w 86574"/>
                    <a:gd name="connsiteY3" fmla="*/ 3721 h 98753"/>
                    <a:gd name="connsiteX4" fmla="*/ 43232 w 86574"/>
                    <a:gd name="connsiteY4" fmla="*/ 0 h 98753"/>
                    <a:gd name="connsiteX5" fmla="*/ 61356 w 86574"/>
                    <a:gd name="connsiteY5" fmla="*/ 3721 h 98753"/>
                    <a:gd name="connsiteX6" fmla="*/ 74991 w 86574"/>
                    <a:gd name="connsiteY6" fmla="*/ 13941 h 98753"/>
                    <a:gd name="connsiteX7" fmla="*/ 83582 w 86574"/>
                    <a:gd name="connsiteY7" fmla="*/ 29271 h 98753"/>
                    <a:gd name="connsiteX8" fmla="*/ 86575 w 86574"/>
                    <a:gd name="connsiteY8" fmla="*/ 48488 h 98753"/>
                    <a:gd name="connsiteX9" fmla="*/ 86575 w 86574"/>
                    <a:gd name="connsiteY9" fmla="*/ 50432 h 98753"/>
                    <a:gd name="connsiteX10" fmla="*/ 83582 w 86574"/>
                    <a:gd name="connsiteY10" fmla="*/ 69650 h 98753"/>
                    <a:gd name="connsiteX11" fmla="*/ 74991 w 86574"/>
                    <a:gd name="connsiteY11" fmla="*/ 84979 h 98753"/>
                    <a:gd name="connsiteX12" fmla="*/ 61356 w 86574"/>
                    <a:gd name="connsiteY12" fmla="*/ 95088 h 98753"/>
                    <a:gd name="connsiteX13" fmla="*/ 43343 w 86574"/>
                    <a:gd name="connsiteY13" fmla="*/ 98754 h 98753"/>
                    <a:gd name="connsiteX14" fmla="*/ 25330 w 86574"/>
                    <a:gd name="connsiteY14" fmla="*/ 95088 h 98753"/>
                    <a:gd name="connsiteX15" fmla="*/ 11695 w 86574"/>
                    <a:gd name="connsiteY15" fmla="*/ 84979 h 98753"/>
                    <a:gd name="connsiteX16" fmla="*/ 3048 w 86574"/>
                    <a:gd name="connsiteY16" fmla="*/ 69650 h 98753"/>
                    <a:gd name="connsiteX17" fmla="*/ 0 w 86574"/>
                    <a:gd name="connsiteY17" fmla="*/ 50432 h 98753"/>
                    <a:gd name="connsiteX18" fmla="*/ 0 w 86574"/>
                    <a:gd name="connsiteY18" fmla="*/ 48488 h 98753"/>
                    <a:gd name="connsiteX19" fmla="*/ 16461 w 86574"/>
                    <a:gd name="connsiteY19" fmla="*/ 50432 h 98753"/>
                    <a:gd name="connsiteX20" fmla="*/ 18124 w 86574"/>
                    <a:gd name="connsiteY20" fmla="*/ 63873 h 98753"/>
                    <a:gd name="connsiteX21" fmla="*/ 23168 w 86574"/>
                    <a:gd name="connsiteY21" fmla="*/ 74982 h 98753"/>
                    <a:gd name="connsiteX22" fmla="*/ 31593 w 86574"/>
                    <a:gd name="connsiteY22" fmla="*/ 82591 h 98753"/>
                    <a:gd name="connsiteX23" fmla="*/ 43398 w 86574"/>
                    <a:gd name="connsiteY23" fmla="*/ 85424 h 98753"/>
                    <a:gd name="connsiteX24" fmla="*/ 55149 w 86574"/>
                    <a:gd name="connsiteY24" fmla="*/ 82591 h 98753"/>
                    <a:gd name="connsiteX25" fmla="*/ 63573 w 86574"/>
                    <a:gd name="connsiteY25" fmla="*/ 74982 h 98753"/>
                    <a:gd name="connsiteX26" fmla="*/ 68617 w 86574"/>
                    <a:gd name="connsiteY26" fmla="*/ 63873 h 98753"/>
                    <a:gd name="connsiteX27" fmla="*/ 70335 w 86574"/>
                    <a:gd name="connsiteY27" fmla="*/ 50432 h 98753"/>
                    <a:gd name="connsiteX28" fmla="*/ 70335 w 86574"/>
                    <a:gd name="connsiteY28" fmla="*/ 48488 h 98753"/>
                    <a:gd name="connsiteX29" fmla="*/ 68617 w 86574"/>
                    <a:gd name="connsiteY29" fmla="*/ 35047 h 98753"/>
                    <a:gd name="connsiteX30" fmla="*/ 63518 w 86574"/>
                    <a:gd name="connsiteY30" fmla="*/ 23883 h 98753"/>
                    <a:gd name="connsiteX31" fmla="*/ 55038 w 86574"/>
                    <a:gd name="connsiteY31" fmla="*/ 16218 h 98753"/>
                    <a:gd name="connsiteX32" fmla="*/ 43177 w 86574"/>
                    <a:gd name="connsiteY32" fmla="*/ 13386 h 98753"/>
                    <a:gd name="connsiteX33" fmla="*/ 31482 w 86574"/>
                    <a:gd name="connsiteY33" fmla="*/ 16218 h 98753"/>
                    <a:gd name="connsiteX34" fmla="*/ 23113 w 86574"/>
                    <a:gd name="connsiteY34" fmla="*/ 23883 h 98753"/>
                    <a:gd name="connsiteX35" fmla="*/ 18069 w 86574"/>
                    <a:gd name="connsiteY35" fmla="*/ 35047 h 98753"/>
                    <a:gd name="connsiteX36" fmla="*/ 16406 w 86574"/>
                    <a:gd name="connsiteY36" fmla="*/ 48488 h 98753"/>
                    <a:gd name="connsiteX37" fmla="*/ 16406 w 86574"/>
                    <a:gd name="connsiteY37" fmla="*/ 50432 h 98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6574" h="98753">
                      <a:moveTo>
                        <a:pt x="111" y="48488"/>
                      </a:moveTo>
                      <a:cubicBezTo>
                        <a:pt x="111" y="41546"/>
                        <a:pt x="1109" y="35158"/>
                        <a:pt x="3159" y="29271"/>
                      </a:cubicBezTo>
                      <a:cubicBezTo>
                        <a:pt x="5155" y="23383"/>
                        <a:pt x="8037" y="18273"/>
                        <a:pt x="11750" y="13941"/>
                      </a:cubicBezTo>
                      <a:cubicBezTo>
                        <a:pt x="15464" y="9609"/>
                        <a:pt x="20009" y="6221"/>
                        <a:pt x="25330" y="3721"/>
                      </a:cubicBezTo>
                      <a:cubicBezTo>
                        <a:pt x="30650" y="1222"/>
                        <a:pt x="36636" y="0"/>
                        <a:pt x="43232" y="0"/>
                      </a:cubicBezTo>
                      <a:cubicBezTo>
                        <a:pt x="49828" y="0"/>
                        <a:pt x="55980" y="1222"/>
                        <a:pt x="61356" y="3721"/>
                      </a:cubicBezTo>
                      <a:cubicBezTo>
                        <a:pt x="66733" y="6221"/>
                        <a:pt x="71277" y="9609"/>
                        <a:pt x="74991" y="13941"/>
                      </a:cubicBezTo>
                      <a:cubicBezTo>
                        <a:pt x="78760" y="18273"/>
                        <a:pt x="81587" y="23383"/>
                        <a:pt x="83582" y="29271"/>
                      </a:cubicBezTo>
                      <a:cubicBezTo>
                        <a:pt x="85577" y="35158"/>
                        <a:pt x="86575" y="41601"/>
                        <a:pt x="86575" y="48488"/>
                      </a:cubicBezTo>
                      <a:lnTo>
                        <a:pt x="86575" y="50432"/>
                      </a:lnTo>
                      <a:cubicBezTo>
                        <a:pt x="86575" y="57375"/>
                        <a:pt x="85577" y="63762"/>
                        <a:pt x="83582" y="69650"/>
                      </a:cubicBezTo>
                      <a:cubicBezTo>
                        <a:pt x="81587" y="75537"/>
                        <a:pt x="78705" y="80647"/>
                        <a:pt x="74991" y="84979"/>
                      </a:cubicBezTo>
                      <a:cubicBezTo>
                        <a:pt x="71222" y="89312"/>
                        <a:pt x="66733" y="92644"/>
                        <a:pt x="61356" y="95088"/>
                      </a:cubicBezTo>
                      <a:cubicBezTo>
                        <a:pt x="55980" y="97532"/>
                        <a:pt x="50049" y="98754"/>
                        <a:pt x="43343" y="98754"/>
                      </a:cubicBezTo>
                      <a:cubicBezTo>
                        <a:pt x="36636" y="98754"/>
                        <a:pt x="30650" y="97532"/>
                        <a:pt x="25330" y="95088"/>
                      </a:cubicBezTo>
                      <a:cubicBezTo>
                        <a:pt x="20009" y="92644"/>
                        <a:pt x="15464" y="89256"/>
                        <a:pt x="11695" y="84979"/>
                      </a:cubicBezTo>
                      <a:cubicBezTo>
                        <a:pt x="7926" y="80647"/>
                        <a:pt x="5044" y="75593"/>
                        <a:pt x="3048" y="69650"/>
                      </a:cubicBezTo>
                      <a:cubicBezTo>
                        <a:pt x="1053" y="63762"/>
                        <a:pt x="0" y="57320"/>
                        <a:pt x="0" y="50432"/>
                      </a:cubicBezTo>
                      <a:lnTo>
                        <a:pt x="0" y="48488"/>
                      </a:lnTo>
                      <a:close/>
                      <a:moveTo>
                        <a:pt x="16461" y="50432"/>
                      </a:moveTo>
                      <a:cubicBezTo>
                        <a:pt x="16461" y="55209"/>
                        <a:pt x="17016" y="59652"/>
                        <a:pt x="18124" y="63873"/>
                      </a:cubicBezTo>
                      <a:cubicBezTo>
                        <a:pt x="19233" y="68095"/>
                        <a:pt x="20895" y="71816"/>
                        <a:pt x="23168" y="74982"/>
                      </a:cubicBezTo>
                      <a:cubicBezTo>
                        <a:pt x="25440" y="78203"/>
                        <a:pt x="28212" y="80703"/>
                        <a:pt x="31593" y="82591"/>
                      </a:cubicBezTo>
                      <a:cubicBezTo>
                        <a:pt x="34974" y="84480"/>
                        <a:pt x="38909" y="85424"/>
                        <a:pt x="43398" y="85424"/>
                      </a:cubicBezTo>
                      <a:cubicBezTo>
                        <a:pt x="47888" y="85424"/>
                        <a:pt x="51768" y="84480"/>
                        <a:pt x="55149" y="82591"/>
                      </a:cubicBezTo>
                      <a:cubicBezTo>
                        <a:pt x="58530" y="80703"/>
                        <a:pt x="61356" y="78203"/>
                        <a:pt x="63573" y="74982"/>
                      </a:cubicBezTo>
                      <a:cubicBezTo>
                        <a:pt x="65790" y="71760"/>
                        <a:pt x="67453" y="68095"/>
                        <a:pt x="68617" y="63873"/>
                      </a:cubicBezTo>
                      <a:cubicBezTo>
                        <a:pt x="69781" y="59652"/>
                        <a:pt x="70335" y="55153"/>
                        <a:pt x="70335" y="50432"/>
                      </a:cubicBezTo>
                      <a:lnTo>
                        <a:pt x="70335" y="48488"/>
                      </a:lnTo>
                      <a:cubicBezTo>
                        <a:pt x="70335" y="43767"/>
                        <a:pt x="69781" y="39324"/>
                        <a:pt x="68617" y="35047"/>
                      </a:cubicBezTo>
                      <a:cubicBezTo>
                        <a:pt x="67453" y="30770"/>
                        <a:pt x="65790" y="27049"/>
                        <a:pt x="63518" y="23883"/>
                      </a:cubicBezTo>
                      <a:cubicBezTo>
                        <a:pt x="61245" y="20717"/>
                        <a:pt x="58419" y="18107"/>
                        <a:pt x="55038" y="16218"/>
                      </a:cubicBezTo>
                      <a:cubicBezTo>
                        <a:pt x="51657" y="14330"/>
                        <a:pt x="47666" y="13386"/>
                        <a:pt x="43177" y="13386"/>
                      </a:cubicBezTo>
                      <a:cubicBezTo>
                        <a:pt x="38687" y="13386"/>
                        <a:pt x="34863" y="14330"/>
                        <a:pt x="31482" y="16218"/>
                      </a:cubicBezTo>
                      <a:cubicBezTo>
                        <a:pt x="28101" y="18107"/>
                        <a:pt x="25330" y="20662"/>
                        <a:pt x="23113" y="23883"/>
                      </a:cubicBezTo>
                      <a:cubicBezTo>
                        <a:pt x="20895" y="27105"/>
                        <a:pt x="19177" y="30826"/>
                        <a:pt x="18069" y="35047"/>
                      </a:cubicBezTo>
                      <a:cubicBezTo>
                        <a:pt x="16960" y="39324"/>
                        <a:pt x="16406" y="43767"/>
                        <a:pt x="16406" y="48488"/>
                      </a:cubicBezTo>
                      <a:lnTo>
                        <a:pt x="16406" y="504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B43113FD-33EE-42A3-2117-8B88A13A19C5}"/>
                    </a:ext>
                  </a:extLst>
                </p:cNvPr>
                <p:cNvSpPr/>
                <p:nvPr/>
              </p:nvSpPr>
              <p:spPr>
                <a:xfrm>
                  <a:off x="4426328" y="1352178"/>
                  <a:ext cx="133243" cy="96976"/>
                </a:xfrm>
                <a:custGeom>
                  <a:avLst/>
                  <a:gdLst>
                    <a:gd name="connsiteX0" fmla="*/ 15297 w 133243"/>
                    <a:gd name="connsiteY0" fmla="*/ 1777 h 96976"/>
                    <a:gd name="connsiteX1" fmla="*/ 15741 w 133243"/>
                    <a:gd name="connsiteY1" fmla="*/ 12330 h 96976"/>
                    <a:gd name="connsiteX2" fmla="*/ 27657 w 133243"/>
                    <a:gd name="connsiteY2" fmla="*/ 3277 h 96976"/>
                    <a:gd name="connsiteX3" fmla="*/ 43953 w 133243"/>
                    <a:gd name="connsiteY3" fmla="*/ 0 h 96976"/>
                    <a:gd name="connsiteX4" fmla="*/ 60248 w 133243"/>
                    <a:gd name="connsiteY4" fmla="*/ 3666 h 96976"/>
                    <a:gd name="connsiteX5" fmla="*/ 71111 w 133243"/>
                    <a:gd name="connsiteY5" fmla="*/ 15330 h 96976"/>
                    <a:gd name="connsiteX6" fmla="*/ 83471 w 133243"/>
                    <a:gd name="connsiteY6" fmla="*/ 4221 h 96976"/>
                    <a:gd name="connsiteX7" fmla="*/ 101429 w 133243"/>
                    <a:gd name="connsiteY7" fmla="*/ 0 h 96976"/>
                    <a:gd name="connsiteX8" fmla="*/ 114953 w 133243"/>
                    <a:gd name="connsiteY8" fmla="*/ 2000 h 96976"/>
                    <a:gd name="connsiteX9" fmla="*/ 124929 w 133243"/>
                    <a:gd name="connsiteY9" fmla="*/ 8220 h 96976"/>
                    <a:gd name="connsiteX10" fmla="*/ 131137 w 133243"/>
                    <a:gd name="connsiteY10" fmla="*/ 18940 h 96976"/>
                    <a:gd name="connsiteX11" fmla="*/ 133243 w 133243"/>
                    <a:gd name="connsiteY11" fmla="*/ 34436 h 96976"/>
                    <a:gd name="connsiteX12" fmla="*/ 133243 w 133243"/>
                    <a:gd name="connsiteY12" fmla="*/ 96977 h 96976"/>
                    <a:gd name="connsiteX13" fmla="*/ 117004 w 133243"/>
                    <a:gd name="connsiteY13" fmla="*/ 96977 h 96976"/>
                    <a:gd name="connsiteX14" fmla="*/ 117004 w 133243"/>
                    <a:gd name="connsiteY14" fmla="*/ 34325 h 96976"/>
                    <a:gd name="connsiteX15" fmla="*/ 115562 w 133243"/>
                    <a:gd name="connsiteY15" fmla="*/ 24383 h 96976"/>
                    <a:gd name="connsiteX16" fmla="*/ 111461 w 133243"/>
                    <a:gd name="connsiteY16" fmla="*/ 18051 h 96976"/>
                    <a:gd name="connsiteX17" fmla="*/ 105032 w 133243"/>
                    <a:gd name="connsiteY17" fmla="*/ 14774 h 96976"/>
                    <a:gd name="connsiteX18" fmla="*/ 96718 w 133243"/>
                    <a:gd name="connsiteY18" fmla="*/ 13830 h 96976"/>
                    <a:gd name="connsiteX19" fmla="*/ 87850 w 133243"/>
                    <a:gd name="connsiteY19" fmla="*/ 15441 h 96976"/>
                    <a:gd name="connsiteX20" fmla="*/ 81199 w 133243"/>
                    <a:gd name="connsiteY20" fmla="*/ 19717 h 96976"/>
                    <a:gd name="connsiteX21" fmla="*/ 76820 w 133243"/>
                    <a:gd name="connsiteY21" fmla="*/ 26049 h 96976"/>
                    <a:gd name="connsiteX22" fmla="*/ 74769 w 133243"/>
                    <a:gd name="connsiteY22" fmla="*/ 33825 h 96976"/>
                    <a:gd name="connsiteX23" fmla="*/ 74769 w 133243"/>
                    <a:gd name="connsiteY23" fmla="*/ 96977 h 96976"/>
                    <a:gd name="connsiteX24" fmla="*/ 58419 w 133243"/>
                    <a:gd name="connsiteY24" fmla="*/ 96977 h 96976"/>
                    <a:gd name="connsiteX25" fmla="*/ 58419 w 133243"/>
                    <a:gd name="connsiteY25" fmla="*/ 34436 h 96976"/>
                    <a:gd name="connsiteX26" fmla="*/ 56978 w 133243"/>
                    <a:gd name="connsiteY26" fmla="*/ 24994 h 96976"/>
                    <a:gd name="connsiteX27" fmla="*/ 52876 w 133243"/>
                    <a:gd name="connsiteY27" fmla="*/ 18607 h 96976"/>
                    <a:gd name="connsiteX28" fmla="*/ 46502 w 133243"/>
                    <a:gd name="connsiteY28" fmla="*/ 14996 h 96976"/>
                    <a:gd name="connsiteX29" fmla="*/ 38133 w 133243"/>
                    <a:gd name="connsiteY29" fmla="*/ 13830 h 96976"/>
                    <a:gd name="connsiteX30" fmla="*/ 24166 w 133243"/>
                    <a:gd name="connsiteY30" fmla="*/ 17607 h 96976"/>
                    <a:gd name="connsiteX31" fmla="*/ 16240 w 133243"/>
                    <a:gd name="connsiteY31" fmla="*/ 27438 h 96976"/>
                    <a:gd name="connsiteX32" fmla="*/ 16240 w 133243"/>
                    <a:gd name="connsiteY32" fmla="*/ 96921 h 96976"/>
                    <a:gd name="connsiteX33" fmla="*/ 0 w 133243"/>
                    <a:gd name="connsiteY33" fmla="*/ 96921 h 96976"/>
                    <a:gd name="connsiteX34" fmla="*/ 0 w 133243"/>
                    <a:gd name="connsiteY34" fmla="*/ 1722 h 96976"/>
                    <a:gd name="connsiteX35" fmla="*/ 15353 w 133243"/>
                    <a:gd name="connsiteY35" fmla="*/ 1722 h 96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33243" h="96976">
                      <a:moveTo>
                        <a:pt x="15297" y="1777"/>
                      </a:moveTo>
                      <a:lnTo>
                        <a:pt x="15741" y="12330"/>
                      </a:lnTo>
                      <a:cubicBezTo>
                        <a:pt x="19011" y="8442"/>
                        <a:pt x="23002" y="5443"/>
                        <a:pt x="27657" y="3277"/>
                      </a:cubicBezTo>
                      <a:cubicBezTo>
                        <a:pt x="32313" y="1111"/>
                        <a:pt x="37745" y="0"/>
                        <a:pt x="43953" y="0"/>
                      </a:cubicBezTo>
                      <a:cubicBezTo>
                        <a:pt x="50160" y="0"/>
                        <a:pt x="55536" y="1222"/>
                        <a:pt x="60248" y="3666"/>
                      </a:cubicBezTo>
                      <a:cubicBezTo>
                        <a:pt x="64959" y="6110"/>
                        <a:pt x="68562" y="9998"/>
                        <a:pt x="71111" y="15330"/>
                      </a:cubicBezTo>
                      <a:cubicBezTo>
                        <a:pt x="74270" y="10775"/>
                        <a:pt x="78372" y="7054"/>
                        <a:pt x="83471" y="4221"/>
                      </a:cubicBezTo>
                      <a:cubicBezTo>
                        <a:pt x="88570" y="1389"/>
                        <a:pt x="94501" y="0"/>
                        <a:pt x="101429" y="0"/>
                      </a:cubicBezTo>
                      <a:cubicBezTo>
                        <a:pt x="106528" y="0"/>
                        <a:pt x="111018" y="667"/>
                        <a:pt x="114953" y="2000"/>
                      </a:cubicBezTo>
                      <a:cubicBezTo>
                        <a:pt x="118888" y="3333"/>
                        <a:pt x="122214" y="5388"/>
                        <a:pt x="124929" y="8220"/>
                      </a:cubicBezTo>
                      <a:cubicBezTo>
                        <a:pt x="127645" y="11053"/>
                        <a:pt x="129696" y="14608"/>
                        <a:pt x="131137" y="18940"/>
                      </a:cubicBezTo>
                      <a:cubicBezTo>
                        <a:pt x="132578" y="23272"/>
                        <a:pt x="133243" y="28438"/>
                        <a:pt x="133243" y="34436"/>
                      </a:cubicBezTo>
                      <a:lnTo>
                        <a:pt x="133243" y="96977"/>
                      </a:lnTo>
                      <a:lnTo>
                        <a:pt x="117004" y="96977"/>
                      </a:lnTo>
                      <a:lnTo>
                        <a:pt x="117004" y="34325"/>
                      </a:lnTo>
                      <a:cubicBezTo>
                        <a:pt x="117004" y="30326"/>
                        <a:pt x="116505" y="27049"/>
                        <a:pt x="115562" y="24383"/>
                      </a:cubicBezTo>
                      <a:cubicBezTo>
                        <a:pt x="114620" y="21717"/>
                        <a:pt x="113235" y="19606"/>
                        <a:pt x="111461" y="18051"/>
                      </a:cubicBezTo>
                      <a:cubicBezTo>
                        <a:pt x="109687" y="16441"/>
                        <a:pt x="107581" y="15385"/>
                        <a:pt x="105032" y="14774"/>
                      </a:cubicBezTo>
                      <a:cubicBezTo>
                        <a:pt x="102482" y="14163"/>
                        <a:pt x="99711" y="13830"/>
                        <a:pt x="96718" y="13830"/>
                      </a:cubicBezTo>
                      <a:cubicBezTo>
                        <a:pt x="93392" y="13830"/>
                        <a:pt x="90399" y="14385"/>
                        <a:pt x="87850" y="15441"/>
                      </a:cubicBezTo>
                      <a:cubicBezTo>
                        <a:pt x="85300" y="16496"/>
                        <a:pt x="83083" y="17940"/>
                        <a:pt x="81199" y="19717"/>
                      </a:cubicBezTo>
                      <a:cubicBezTo>
                        <a:pt x="79369" y="21495"/>
                        <a:pt x="77873" y="23605"/>
                        <a:pt x="76820" y="26049"/>
                      </a:cubicBezTo>
                      <a:cubicBezTo>
                        <a:pt x="75767" y="28493"/>
                        <a:pt x="75046" y="31104"/>
                        <a:pt x="74769" y="33825"/>
                      </a:cubicBezTo>
                      <a:lnTo>
                        <a:pt x="74769" y="96977"/>
                      </a:lnTo>
                      <a:lnTo>
                        <a:pt x="58419" y="96977"/>
                      </a:lnTo>
                      <a:lnTo>
                        <a:pt x="58419" y="34436"/>
                      </a:lnTo>
                      <a:cubicBezTo>
                        <a:pt x="58419" y="30715"/>
                        <a:pt x="57920" y="27604"/>
                        <a:pt x="56978" y="24994"/>
                      </a:cubicBezTo>
                      <a:cubicBezTo>
                        <a:pt x="56035" y="22383"/>
                        <a:pt x="54650" y="20273"/>
                        <a:pt x="52876" y="18607"/>
                      </a:cubicBezTo>
                      <a:cubicBezTo>
                        <a:pt x="51103" y="16940"/>
                        <a:pt x="48996" y="15774"/>
                        <a:pt x="46502" y="14996"/>
                      </a:cubicBezTo>
                      <a:cubicBezTo>
                        <a:pt x="44008" y="14219"/>
                        <a:pt x="41237" y="13830"/>
                        <a:pt x="38133" y="13830"/>
                      </a:cubicBezTo>
                      <a:cubicBezTo>
                        <a:pt x="32313" y="13830"/>
                        <a:pt x="27657" y="15107"/>
                        <a:pt x="24166" y="17607"/>
                      </a:cubicBezTo>
                      <a:cubicBezTo>
                        <a:pt x="20674" y="20106"/>
                        <a:pt x="18013" y="23439"/>
                        <a:pt x="16240" y="27438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BC872FE4-8EA5-2346-986B-B256423AD7E2}"/>
                    </a:ext>
                  </a:extLst>
                </p:cNvPr>
                <p:cNvSpPr/>
                <p:nvPr/>
              </p:nvSpPr>
              <p:spPr>
                <a:xfrm>
                  <a:off x="4584014" y="1352178"/>
                  <a:ext cx="80311" cy="133578"/>
                </a:xfrm>
                <a:custGeom>
                  <a:avLst/>
                  <a:gdLst>
                    <a:gd name="connsiteX0" fmla="*/ 80201 w 80311"/>
                    <a:gd name="connsiteY0" fmla="*/ 50432 h 133578"/>
                    <a:gd name="connsiteX1" fmla="*/ 77762 w 80311"/>
                    <a:gd name="connsiteY1" fmla="*/ 69761 h 133578"/>
                    <a:gd name="connsiteX2" fmla="*/ 70612 w 80311"/>
                    <a:gd name="connsiteY2" fmla="*/ 85091 h 133578"/>
                    <a:gd name="connsiteX3" fmla="*/ 59084 w 80311"/>
                    <a:gd name="connsiteY3" fmla="*/ 95144 h 133578"/>
                    <a:gd name="connsiteX4" fmla="*/ 43454 w 80311"/>
                    <a:gd name="connsiteY4" fmla="*/ 98754 h 133578"/>
                    <a:gd name="connsiteX5" fmla="*/ 27768 w 80311"/>
                    <a:gd name="connsiteY5" fmla="*/ 95921 h 133578"/>
                    <a:gd name="connsiteX6" fmla="*/ 16240 w 80311"/>
                    <a:gd name="connsiteY6" fmla="*/ 87757 h 133578"/>
                    <a:gd name="connsiteX7" fmla="*/ 16240 w 80311"/>
                    <a:gd name="connsiteY7" fmla="*/ 133579 h 133578"/>
                    <a:gd name="connsiteX8" fmla="*/ 0 w 80311"/>
                    <a:gd name="connsiteY8" fmla="*/ 133579 h 133578"/>
                    <a:gd name="connsiteX9" fmla="*/ 0 w 80311"/>
                    <a:gd name="connsiteY9" fmla="*/ 1777 h 133578"/>
                    <a:gd name="connsiteX10" fmla="*/ 14854 w 80311"/>
                    <a:gd name="connsiteY10" fmla="*/ 1777 h 133578"/>
                    <a:gd name="connsiteX11" fmla="*/ 15630 w 80311"/>
                    <a:gd name="connsiteY11" fmla="*/ 12330 h 133578"/>
                    <a:gd name="connsiteX12" fmla="*/ 27325 w 80311"/>
                    <a:gd name="connsiteY12" fmla="*/ 3166 h 133578"/>
                    <a:gd name="connsiteX13" fmla="*/ 43232 w 80311"/>
                    <a:gd name="connsiteY13" fmla="*/ 0 h 133578"/>
                    <a:gd name="connsiteX14" fmla="*/ 59084 w 80311"/>
                    <a:gd name="connsiteY14" fmla="*/ 3499 h 133578"/>
                    <a:gd name="connsiteX15" fmla="*/ 70723 w 80311"/>
                    <a:gd name="connsiteY15" fmla="*/ 13386 h 133578"/>
                    <a:gd name="connsiteX16" fmla="*/ 77873 w 80311"/>
                    <a:gd name="connsiteY16" fmla="*/ 28715 h 133578"/>
                    <a:gd name="connsiteX17" fmla="*/ 80312 w 80311"/>
                    <a:gd name="connsiteY17" fmla="*/ 48544 h 133578"/>
                    <a:gd name="connsiteX18" fmla="*/ 80312 w 80311"/>
                    <a:gd name="connsiteY18" fmla="*/ 50377 h 133578"/>
                    <a:gd name="connsiteX19" fmla="*/ 63961 w 80311"/>
                    <a:gd name="connsiteY19" fmla="*/ 48599 h 133578"/>
                    <a:gd name="connsiteX20" fmla="*/ 62465 w 80311"/>
                    <a:gd name="connsiteY20" fmla="*/ 35158 h 133578"/>
                    <a:gd name="connsiteX21" fmla="*/ 57809 w 80311"/>
                    <a:gd name="connsiteY21" fmla="*/ 24105 h 133578"/>
                    <a:gd name="connsiteX22" fmla="*/ 49828 w 80311"/>
                    <a:gd name="connsiteY22" fmla="*/ 16607 h 133578"/>
                    <a:gd name="connsiteX23" fmla="*/ 38299 w 80311"/>
                    <a:gd name="connsiteY23" fmla="*/ 13830 h 133578"/>
                    <a:gd name="connsiteX24" fmla="*/ 30817 w 80311"/>
                    <a:gd name="connsiteY24" fmla="*/ 14774 h 133578"/>
                    <a:gd name="connsiteX25" fmla="*/ 24720 w 80311"/>
                    <a:gd name="connsiteY25" fmla="*/ 17496 h 133578"/>
                    <a:gd name="connsiteX26" fmla="*/ 19898 w 80311"/>
                    <a:gd name="connsiteY26" fmla="*/ 21661 h 133578"/>
                    <a:gd name="connsiteX27" fmla="*/ 16184 w 80311"/>
                    <a:gd name="connsiteY27" fmla="*/ 26882 h 133578"/>
                    <a:gd name="connsiteX28" fmla="*/ 16184 w 80311"/>
                    <a:gd name="connsiteY28" fmla="*/ 72371 h 133578"/>
                    <a:gd name="connsiteX29" fmla="*/ 19898 w 80311"/>
                    <a:gd name="connsiteY29" fmla="*/ 77592 h 133578"/>
                    <a:gd name="connsiteX30" fmla="*/ 24720 w 80311"/>
                    <a:gd name="connsiteY30" fmla="*/ 81703 h 133578"/>
                    <a:gd name="connsiteX31" fmla="*/ 30872 w 80311"/>
                    <a:gd name="connsiteY31" fmla="*/ 84369 h 133578"/>
                    <a:gd name="connsiteX32" fmla="*/ 38521 w 80311"/>
                    <a:gd name="connsiteY32" fmla="*/ 85313 h 133578"/>
                    <a:gd name="connsiteX33" fmla="*/ 49883 w 80311"/>
                    <a:gd name="connsiteY33" fmla="*/ 82480 h 133578"/>
                    <a:gd name="connsiteX34" fmla="*/ 57809 w 80311"/>
                    <a:gd name="connsiteY34" fmla="*/ 74926 h 133578"/>
                    <a:gd name="connsiteX35" fmla="*/ 62465 w 80311"/>
                    <a:gd name="connsiteY35" fmla="*/ 63818 h 133578"/>
                    <a:gd name="connsiteX36" fmla="*/ 63961 w 80311"/>
                    <a:gd name="connsiteY36" fmla="*/ 50321 h 133578"/>
                    <a:gd name="connsiteX37" fmla="*/ 63961 w 80311"/>
                    <a:gd name="connsiteY37" fmla="*/ 48488 h 13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0311" h="133578">
                      <a:moveTo>
                        <a:pt x="80201" y="50432"/>
                      </a:moveTo>
                      <a:cubicBezTo>
                        <a:pt x="80201" y="57431"/>
                        <a:pt x="79370" y="63873"/>
                        <a:pt x="77762" y="69761"/>
                      </a:cubicBezTo>
                      <a:cubicBezTo>
                        <a:pt x="76100" y="75648"/>
                        <a:pt x="73716" y="80758"/>
                        <a:pt x="70612" y="85091"/>
                      </a:cubicBezTo>
                      <a:cubicBezTo>
                        <a:pt x="67509" y="89423"/>
                        <a:pt x="63629" y="92755"/>
                        <a:pt x="59084" y="95144"/>
                      </a:cubicBezTo>
                      <a:cubicBezTo>
                        <a:pt x="54539" y="97532"/>
                        <a:pt x="49329" y="98754"/>
                        <a:pt x="43454" y="98754"/>
                      </a:cubicBezTo>
                      <a:cubicBezTo>
                        <a:pt x="37579" y="98754"/>
                        <a:pt x="32258" y="97810"/>
                        <a:pt x="27768" y="95921"/>
                      </a:cubicBezTo>
                      <a:cubicBezTo>
                        <a:pt x="23279" y="94033"/>
                        <a:pt x="19454" y="91311"/>
                        <a:pt x="16240" y="87757"/>
                      </a:cubicBezTo>
                      <a:lnTo>
                        <a:pt x="16240" y="133579"/>
                      </a:lnTo>
                      <a:lnTo>
                        <a:pt x="0" y="133579"/>
                      </a:lnTo>
                      <a:lnTo>
                        <a:pt x="0" y="1777"/>
                      </a:lnTo>
                      <a:lnTo>
                        <a:pt x="14854" y="1777"/>
                      </a:lnTo>
                      <a:lnTo>
                        <a:pt x="15630" y="12330"/>
                      </a:lnTo>
                      <a:cubicBezTo>
                        <a:pt x="18845" y="8331"/>
                        <a:pt x="22725" y="5276"/>
                        <a:pt x="27325" y="3166"/>
                      </a:cubicBezTo>
                      <a:cubicBezTo>
                        <a:pt x="31925" y="1055"/>
                        <a:pt x="37191" y="0"/>
                        <a:pt x="43232" y="0"/>
                      </a:cubicBezTo>
                      <a:cubicBezTo>
                        <a:pt x="49274" y="0"/>
                        <a:pt x="54484" y="1166"/>
                        <a:pt x="59084" y="3499"/>
                      </a:cubicBezTo>
                      <a:cubicBezTo>
                        <a:pt x="63684" y="5832"/>
                        <a:pt x="67564" y="9165"/>
                        <a:pt x="70723" y="13386"/>
                      </a:cubicBezTo>
                      <a:cubicBezTo>
                        <a:pt x="73883" y="17607"/>
                        <a:pt x="76266" y="22717"/>
                        <a:pt x="77873" y="28715"/>
                      </a:cubicBezTo>
                      <a:cubicBezTo>
                        <a:pt x="79480" y="34658"/>
                        <a:pt x="80312" y="41268"/>
                        <a:pt x="80312" y="48544"/>
                      </a:cubicBezTo>
                      <a:lnTo>
                        <a:pt x="80312" y="50377"/>
                      </a:lnTo>
                      <a:close/>
                      <a:moveTo>
                        <a:pt x="63961" y="48599"/>
                      </a:moveTo>
                      <a:cubicBezTo>
                        <a:pt x="63961" y="43823"/>
                        <a:pt x="63462" y="39379"/>
                        <a:pt x="62465" y="35158"/>
                      </a:cubicBezTo>
                      <a:cubicBezTo>
                        <a:pt x="61467" y="30993"/>
                        <a:pt x="59915" y="27271"/>
                        <a:pt x="57809" y="24105"/>
                      </a:cubicBezTo>
                      <a:cubicBezTo>
                        <a:pt x="55703" y="20939"/>
                        <a:pt x="53042" y="18440"/>
                        <a:pt x="49828" y="16607"/>
                      </a:cubicBezTo>
                      <a:cubicBezTo>
                        <a:pt x="46613" y="14774"/>
                        <a:pt x="42789" y="13830"/>
                        <a:pt x="38299" y="13830"/>
                      </a:cubicBezTo>
                      <a:cubicBezTo>
                        <a:pt x="35528" y="13830"/>
                        <a:pt x="33034" y="14163"/>
                        <a:pt x="30817" y="14774"/>
                      </a:cubicBezTo>
                      <a:cubicBezTo>
                        <a:pt x="28600" y="15385"/>
                        <a:pt x="26549" y="16329"/>
                        <a:pt x="24720" y="17496"/>
                      </a:cubicBezTo>
                      <a:cubicBezTo>
                        <a:pt x="22891" y="18662"/>
                        <a:pt x="21283" y="20051"/>
                        <a:pt x="19898" y="21661"/>
                      </a:cubicBezTo>
                      <a:cubicBezTo>
                        <a:pt x="18512" y="23272"/>
                        <a:pt x="17237" y="24994"/>
                        <a:pt x="16184" y="26882"/>
                      </a:cubicBezTo>
                      <a:lnTo>
                        <a:pt x="16184" y="72371"/>
                      </a:lnTo>
                      <a:cubicBezTo>
                        <a:pt x="17237" y="74260"/>
                        <a:pt x="18457" y="75982"/>
                        <a:pt x="19898" y="77592"/>
                      </a:cubicBezTo>
                      <a:cubicBezTo>
                        <a:pt x="21339" y="79203"/>
                        <a:pt x="22891" y="80592"/>
                        <a:pt x="24720" y="81703"/>
                      </a:cubicBezTo>
                      <a:cubicBezTo>
                        <a:pt x="26549" y="82869"/>
                        <a:pt x="28600" y="83758"/>
                        <a:pt x="30872" y="84369"/>
                      </a:cubicBezTo>
                      <a:cubicBezTo>
                        <a:pt x="33145" y="84979"/>
                        <a:pt x="35694" y="85313"/>
                        <a:pt x="38521" y="85313"/>
                      </a:cubicBezTo>
                      <a:cubicBezTo>
                        <a:pt x="42900" y="85313"/>
                        <a:pt x="46724" y="84369"/>
                        <a:pt x="49883" y="82480"/>
                      </a:cubicBezTo>
                      <a:cubicBezTo>
                        <a:pt x="53098" y="80592"/>
                        <a:pt x="55703" y="78092"/>
                        <a:pt x="57809" y="74926"/>
                      </a:cubicBezTo>
                      <a:cubicBezTo>
                        <a:pt x="59915" y="71760"/>
                        <a:pt x="61467" y="68039"/>
                        <a:pt x="62465" y="63818"/>
                      </a:cubicBezTo>
                      <a:cubicBezTo>
                        <a:pt x="63462" y="59541"/>
                        <a:pt x="63961" y="55042"/>
                        <a:pt x="63961" y="50321"/>
                      </a:cubicBezTo>
                      <a:lnTo>
                        <a:pt x="63961" y="48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D665C454-39E4-ABA5-151E-CD4AF5451086}"/>
                    </a:ext>
                  </a:extLst>
                </p:cNvPr>
                <p:cNvSpPr/>
                <p:nvPr/>
              </p:nvSpPr>
              <p:spPr>
                <a:xfrm>
                  <a:off x="4682284" y="1352122"/>
                  <a:ext cx="78316" cy="98809"/>
                </a:xfrm>
                <a:custGeom>
                  <a:avLst/>
                  <a:gdLst>
                    <a:gd name="connsiteX0" fmla="*/ 61245 w 78316"/>
                    <a:gd name="connsiteY0" fmla="*/ 97032 h 98809"/>
                    <a:gd name="connsiteX1" fmla="*/ 59860 w 78316"/>
                    <a:gd name="connsiteY1" fmla="*/ 92589 h 98809"/>
                    <a:gd name="connsiteX2" fmla="*/ 58973 w 78316"/>
                    <a:gd name="connsiteY2" fmla="*/ 86979 h 98809"/>
                    <a:gd name="connsiteX3" fmla="*/ 53818 w 78316"/>
                    <a:gd name="connsiteY3" fmla="*/ 91533 h 98809"/>
                    <a:gd name="connsiteX4" fmla="*/ 47611 w 78316"/>
                    <a:gd name="connsiteY4" fmla="*/ 95310 h 98809"/>
                    <a:gd name="connsiteX5" fmla="*/ 40294 w 78316"/>
                    <a:gd name="connsiteY5" fmla="*/ 97865 h 98809"/>
                    <a:gd name="connsiteX6" fmla="*/ 31981 w 78316"/>
                    <a:gd name="connsiteY6" fmla="*/ 98809 h 98809"/>
                    <a:gd name="connsiteX7" fmla="*/ 18789 w 78316"/>
                    <a:gd name="connsiteY7" fmla="*/ 96588 h 98809"/>
                    <a:gd name="connsiteX8" fmla="*/ 8702 w 78316"/>
                    <a:gd name="connsiteY8" fmla="*/ 90589 h 98809"/>
                    <a:gd name="connsiteX9" fmla="*/ 2272 w 78316"/>
                    <a:gd name="connsiteY9" fmla="*/ 81647 h 98809"/>
                    <a:gd name="connsiteX10" fmla="*/ 0 w 78316"/>
                    <a:gd name="connsiteY10" fmla="*/ 70594 h 98809"/>
                    <a:gd name="connsiteX11" fmla="*/ 2993 w 78316"/>
                    <a:gd name="connsiteY11" fmla="*/ 57097 h 98809"/>
                    <a:gd name="connsiteX12" fmla="*/ 11528 w 78316"/>
                    <a:gd name="connsiteY12" fmla="*/ 47266 h 98809"/>
                    <a:gd name="connsiteX13" fmla="*/ 24997 w 78316"/>
                    <a:gd name="connsiteY13" fmla="*/ 41268 h 98809"/>
                    <a:gd name="connsiteX14" fmla="*/ 42622 w 78316"/>
                    <a:gd name="connsiteY14" fmla="*/ 39268 h 98809"/>
                    <a:gd name="connsiteX15" fmla="*/ 58751 w 78316"/>
                    <a:gd name="connsiteY15" fmla="*/ 39268 h 98809"/>
                    <a:gd name="connsiteX16" fmla="*/ 58751 w 78316"/>
                    <a:gd name="connsiteY16" fmla="*/ 31770 h 98809"/>
                    <a:gd name="connsiteX17" fmla="*/ 53652 w 78316"/>
                    <a:gd name="connsiteY17" fmla="*/ 18162 h 98809"/>
                    <a:gd name="connsiteX18" fmla="*/ 38632 w 78316"/>
                    <a:gd name="connsiteY18" fmla="*/ 13108 h 98809"/>
                    <a:gd name="connsiteX19" fmla="*/ 30318 w 78316"/>
                    <a:gd name="connsiteY19" fmla="*/ 14330 h 98809"/>
                    <a:gd name="connsiteX20" fmla="*/ 23888 w 78316"/>
                    <a:gd name="connsiteY20" fmla="*/ 17607 h 98809"/>
                    <a:gd name="connsiteX21" fmla="*/ 19732 w 78316"/>
                    <a:gd name="connsiteY21" fmla="*/ 22383 h 98809"/>
                    <a:gd name="connsiteX22" fmla="*/ 18235 w 78316"/>
                    <a:gd name="connsiteY22" fmla="*/ 28104 h 98809"/>
                    <a:gd name="connsiteX23" fmla="*/ 1884 w 78316"/>
                    <a:gd name="connsiteY23" fmla="*/ 28104 h 98809"/>
                    <a:gd name="connsiteX24" fmla="*/ 4545 w 78316"/>
                    <a:gd name="connsiteY24" fmla="*/ 17996 h 98809"/>
                    <a:gd name="connsiteX25" fmla="*/ 12138 w 78316"/>
                    <a:gd name="connsiteY25" fmla="*/ 8998 h 98809"/>
                    <a:gd name="connsiteX26" fmla="*/ 24055 w 78316"/>
                    <a:gd name="connsiteY26" fmla="*/ 2499 h 98809"/>
                    <a:gd name="connsiteX27" fmla="*/ 39629 w 78316"/>
                    <a:gd name="connsiteY27" fmla="*/ 0 h 98809"/>
                    <a:gd name="connsiteX28" fmla="*/ 53874 w 78316"/>
                    <a:gd name="connsiteY28" fmla="*/ 2000 h 98809"/>
                    <a:gd name="connsiteX29" fmla="*/ 65070 w 78316"/>
                    <a:gd name="connsiteY29" fmla="*/ 7998 h 98809"/>
                    <a:gd name="connsiteX30" fmla="*/ 72330 w 78316"/>
                    <a:gd name="connsiteY30" fmla="*/ 17996 h 98809"/>
                    <a:gd name="connsiteX31" fmla="*/ 74991 w 78316"/>
                    <a:gd name="connsiteY31" fmla="*/ 31992 h 98809"/>
                    <a:gd name="connsiteX32" fmla="*/ 74991 w 78316"/>
                    <a:gd name="connsiteY32" fmla="*/ 76259 h 98809"/>
                    <a:gd name="connsiteX33" fmla="*/ 75822 w 78316"/>
                    <a:gd name="connsiteY33" fmla="*/ 86424 h 98809"/>
                    <a:gd name="connsiteX34" fmla="*/ 78317 w 78316"/>
                    <a:gd name="connsiteY34" fmla="*/ 95644 h 98809"/>
                    <a:gd name="connsiteX35" fmla="*/ 78317 w 78316"/>
                    <a:gd name="connsiteY35" fmla="*/ 97032 h 98809"/>
                    <a:gd name="connsiteX36" fmla="*/ 61301 w 78316"/>
                    <a:gd name="connsiteY36" fmla="*/ 97032 h 98809"/>
                    <a:gd name="connsiteX37" fmla="*/ 34309 w 78316"/>
                    <a:gd name="connsiteY37" fmla="*/ 84646 h 98809"/>
                    <a:gd name="connsiteX38" fmla="*/ 42567 w 78316"/>
                    <a:gd name="connsiteY38" fmla="*/ 83424 h 98809"/>
                    <a:gd name="connsiteX39" fmla="*/ 49606 w 78316"/>
                    <a:gd name="connsiteY39" fmla="*/ 80203 h 98809"/>
                    <a:gd name="connsiteX40" fmla="*/ 55093 w 78316"/>
                    <a:gd name="connsiteY40" fmla="*/ 75648 h 98809"/>
                    <a:gd name="connsiteX41" fmla="*/ 58751 w 78316"/>
                    <a:gd name="connsiteY41" fmla="*/ 70372 h 98809"/>
                    <a:gd name="connsiteX42" fmla="*/ 58751 w 78316"/>
                    <a:gd name="connsiteY42" fmla="*/ 50821 h 98809"/>
                    <a:gd name="connsiteX43" fmla="*/ 45227 w 78316"/>
                    <a:gd name="connsiteY43" fmla="*/ 50821 h 98809"/>
                    <a:gd name="connsiteX44" fmla="*/ 23722 w 78316"/>
                    <a:gd name="connsiteY44" fmla="*/ 55153 h 98809"/>
                    <a:gd name="connsiteX45" fmla="*/ 16184 w 78316"/>
                    <a:gd name="connsiteY45" fmla="*/ 68317 h 98809"/>
                    <a:gd name="connsiteX46" fmla="*/ 17348 w 78316"/>
                    <a:gd name="connsiteY46" fmla="*/ 74760 h 98809"/>
                    <a:gd name="connsiteX47" fmla="*/ 20840 w 78316"/>
                    <a:gd name="connsiteY47" fmla="*/ 79925 h 98809"/>
                    <a:gd name="connsiteX48" fmla="*/ 26549 w 78316"/>
                    <a:gd name="connsiteY48" fmla="*/ 83369 h 98809"/>
                    <a:gd name="connsiteX49" fmla="*/ 34419 w 78316"/>
                    <a:gd name="connsiteY49" fmla="*/ 84646 h 9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78316" h="98809">
                      <a:moveTo>
                        <a:pt x="61245" y="97032"/>
                      </a:moveTo>
                      <a:cubicBezTo>
                        <a:pt x="60636" y="95866"/>
                        <a:pt x="60192" y="94366"/>
                        <a:pt x="59860" y="92589"/>
                      </a:cubicBezTo>
                      <a:cubicBezTo>
                        <a:pt x="59527" y="90811"/>
                        <a:pt x="59195" y="88923"/>
                        <a:pt x="58973" y="86979"/>
                      </a:cubicBezTo>
                      <a:cubicBezTo>
                        <a:pt x="57476" y="88590"/>
                        <a:pt x="55758" y="90089"/>
                        <a:pt x="53818" y="91533"/>
                      </a:cubicBezTo>
                      <a:cubicBezTo>
                        <a:pt x="51878" y="92978"/>
                        <a:pt x="49828" y="94255"/>
                        <a:pt x="47611" y="95310"/>
                      </a:cubicBezTo>
                      <a:cubicBezTo>
                        <a:pt x="45394" y="96366"/>
                        <a:pt x="42899" y="97254"/>
                        <a:pt x="40294" y="97865"/>
                      </a:cubicBezTo>
                      <a:cubicBezTo>
                        <a:pt x="37634" y="98476"/>
                        <a:pt x="34863" y="98809"/>
                        <a:pt x="31981" y="98809"/>
                      </a:cubicBezTo>
                      <a:cubicBezTo>
                        <a:pt x="27103" y="98809"/>
                        <a:pt x="22725" y="98087"/>
                        <a:pt x="18789" y="96588"/>
                      </a:cubicBezTo>
                      <a:cubicBezTo>
                        <a:pt x="14854" y="95088"/>
                        <a:pt x="11473" y="93144"/>
                        <a:pt x="8702" y="90589"/>
                      </a:cubicBezTo>
                      <a:cubicBezTo>
                        <a:pt x="5931" y="88034"/>
                        <a:pt x="3769" y="85091"/>
                        <a:pt x="2272" y="81647"/>
                      </a:cubicBezTo>
                      <a:cubicBezTo>
                        <a:pt x="776" y="78203"/>
                        <a:pt x="0" y="74538"/>
                        <a:pt x="0" y="70594"/>
                      </a:cubicBezTo>
                      <a:cubicBezTo>
                        <a:pt x="0" y="65484"/>
                        <a:pt x="998" y="60985"/>
                        <a:pt x="2993" y="57097"/>
                      </a:cubicBezTo>
                      <a:cubicBezTo>
                        <a:pt x="4988" y="53209"/>
                        <a:pt x="7815" y="49932"/>
                        <a:pt x="11528" y="47266"/>
                      </a:cubicBezTo>
                      <a:cubicBezTo>
                        <a:pt x="15242" y="44600"/>
                        <a:pt x="19732" y="42656"/>
                        <a:pt x="24997" y="41268"/>
                      </a:cubicBezTo>
                      <a:cubicBezTo>
                        <a:pt x="30262" y="39879"/>
                        <a:pt x="36137" y="39268"/>
                        <a:pt x="42622" y="39268"/>
                      </a:cubicBezTo>
                      <a:lnTo>
                        <a:pt x="58751" y="39268"/>
                      </a:lnTo>
                      <a:lnTo>
                        <a:pt x="58751" y="31770"/>
                      </a:lnTo>
                      <a:cubicBezTo>
                        <a:pt x="58751" y="26105"/>
                        <a:pt x="57033" y="21550"/>
                        <a:pt x="53652" y="18162"/>
                      </a:cubicBezTo>
                      <a:cubicBezTo>
                        <a:pt x="50271" y="14774"/>
                        <a:pt x="45227" y="13108"/>
                        <a:pt x="38632" y="13108"/>
                      </a:cubicBezTo>
                      <a:cubicBezTo>
                        <a:pt x="35583" y="13108"/>
                        <a:pt x="32812" y="13497"/>
                        <a:pt x="30318" y="14330"/>
                      </a:cubicBezTo>
                      <a:cubicBezTo>
                        <a:pt x="27824" y="15163"/>
                        <a:pt x="25662" y="16274"/>
                        <a:pt x="23888" y="17607"/>
                      </a:cubicBezTo>
                      <a:cubicBezTo>
                        <a:pt x="22115" y="18940"/>
                        <a:pt x="20729" y="20606"/>
                        <a:pt x="19732" y="22383"/>
                      </a:cubicBezTo>
                      <a:cubicBezTo>
                        <a:pt x="18734" y="24161"/>
                        <a:pt x="18235" y="26105"/>
                        <a:pt x="18235" y="28104"/>
                      </a:cubicBezTo>
                      <a:lnTo>
                        <a:pt x="1884" y="28104"/>
                      </a:lnTo>
                      <a:cubicBezTo>
                        <a:pt x="1884" y="24716"/>
                        <a:pt x="2771" y="21328"/>
                        <a:pt x="4545" y="17996"/>
                      </a:cubicBezTo>
                      <a:cubicBezTo>
                        <a:pt x="6318" y="14663"/>
                        <a:pt x="8868" y="11664"/>
                        <a:pt x="12138" y="8998"/>
                      </a:cubicBezTo>
                      <a:cubicBezTo>
                        <a:pt x="15408" y="6332"/>
                        <a:pt x="19399" y="4166"/>
                        <a:pt x="24055" y="2499"/>
                      </a:cubicBezTo>
                      <a:cubicBezTo>
                        <a:pt x="28710" y="833"/>
                        <a:pt x="33921" y="0"/>
                        <a:pt x="39629" y="0"/>
                      </a:cubicBezTo>
                      <a:cubicBezTo>
                        <a:pt x="44784" y="0"/>
                        <a:pt x="49551" y="666"/>
                        <a:pt x="53874" y="2000"/>
                      </a:cubicBezTo>
                      <a:cubicBezTo>
                        <a:pt x="58252" y="3333"/>
                        <a:pt x="61966" y="5332"/>
                        <a:pt x="65070" y="7998"/>
                      </a:cubicBezTo>
                      <a:cubicBezTo>
                        <a:pt x="68174" y="10664"/>
                        <a:pt x="70612" y="13997"/>
                        <a:pt x="72330" y="17996"/>
                      </a:cubicBezTo>
                      <a:cubicBezTo>
                        <a:pt x="74049" y="21995"/>
                        <a:pt x="74991" y="26660"/>
                        <a:pt x="74991" y="31992"/>
                      </a:cubicBezTo>
                      <a:lnTo>
                        <a:pt x="74991" y="76259"/>
                      </a:lnTo>
                      <a:cubicBezTo>
                        <a:pt x="74991" y="79481"/>
                        <a:pt x="75268" y="82869"/>
                        <a:pt x="75822" y="86424"/>
                      </a:cubicBezTo>
                      <a:cubicBezTo>
                        <a:pt x="76377" y="89978"/>
                        <a:pt x="77208" y="93033"/>
                        <a:pt x="78317" y="95644"/>
                      </a:cubicBezTo>
                      <a:lnTo>
                        <a:pt x="78317" y="97032"/>
                      </a:lnTo>
                      <a:lnTo>
                        <a:pt x="61301" y="97032"/>
                      </a:lnTo>
                      <a:close/>
                      <a:moveTo>
                        <a:pt x="34309" y="84646"/>
                      </a:moveTo>
                      <a:cubicBezTo>
                        <a:pt x="37246" y="84646"/>
                        <a:pt x="39962" y="84257"/>
                        <a:pt x="42567" y="83424"/>
                      </a:cubicBezTo>
                      <a:cubicBezTo>
                        <a:pt x="45116" y="82591"/>
                        <a:pt x="47500" y="81536"/>
                        <a:pt x="49606" y="80203"/>
                      </a:cubicBezTo>
                      <a:cubicBezTo>
                        <a:pt x="51712" y="78870"/>
                        <a:pt x="53541" y="77370"/>
                        <a:pt x="55093" y="75648"/>
                      </a:cubicBezTo>
                      <a:cubicBezTo>
                        <a:pt x="56645" y="73927"/>
                        <a:pt x="57864" y="72205"/>
                        <a:pt x="58751" y="70372"/>
                      </a:cubicBezTo>
                      <a:lnTo>
                        <a:pt x="58751" y="50821"/>
                      </a:lnTo>
                      <a:lnTo>
                        <a:pt x="45227" y="50821"/>
                      </a:lnTo>
                      <a:cubicBezTo>
                        <a:pt x="35916" y="50821"/>
                        <a:pt x="28766" y="52265"/>
                        <a:pt x="23722" y="55153"/>
                      </a:cubicBezTo>
                      <a:cubicBezTo>
                        <a:pt x="18678" y="58042"/>
                        <a:pt x="16184" y="62429"/>
                        <a:pt x="16184" y="68317"/>
                      </a:cubicBezTo>
                      <a:cubicBezTo>
                        <a:pt x="16184" y="70594"/>
                        <a:pt x="16572" y="72760"/>
                        <a:pt x="17348" y="74760"/>
                      </a:cubicBezTo>
                      <a:cubicBezTo>
                        <a:pt x="18124" y="76759"/>
                        <a:pt x="19288" y="78481"/>
                        <a:pt x="20840" y="79925"/>
                      </a:cubicBezTo>
                      <a:cubicBezTo>
                        <a:pt x="22392" y="81369"/>
                        <a:pt x="24276" y="82480"/>
                        <a:pt x="26549" y="83369"/>
                      </a:cubicBezTo>
                      <a:cubicBezTo>
                        <a:pt x="28821" y="84257"/>
                        <a:pt x="31426" y="84646"/>
                        <a:pt x="34419" y="846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54C2F2C0-06B5-CA15-400B-376392B3938C}"/>
                    </a:ext>
                  </a:extLst>
                </p:cNvPr>
                <p:cNvSpPr/>
                <p:nvPr/>
              </p:nvSpPr>
              <p:spPr>
                <a:xfrm>
                  <a:off x="4782716" y="1352178"/>
                  <a:ext cx="74713" cy="96921"/>
                </a:xfrm>
                <a:custGeom>
                  <a:avLst/>
                  <a:gdLst>
                    <a:gd name="connsiteX0" fmla="*/ 15298 w 74713"/>
                    <a:gd name="connsiteY0" fmla="*/ 1777 h 96921"/>
                    <a:gd name="connsiteX1" fmla="*/ 15852 w 74713"/>
                    <a:gd name="connsiteY1" fmla="*/ 13719 h 96921"/>
                    <a:gd name="connsiteX2" fmla="*/ 28156 w 74713"/>
                    <a:gd name="connsiteY2" fmla="*/ 3666 h 96921"/>
                    <a:gd name="connsiteX3" fmla="*/ 44285 w 74713"/>
                    <a:gd name="connsiteY3" fmla="*/ 0 h 96921"/>
                    <a:gd name="connsiteX4" fmla="*/ 56867 w 74713"/>
                    <a:gd name="connsiteY4" fmla="*/ 1888 h 96921"/>
                    <a:gd name="connsiteX5" fmla="*/ 66455 w 74713"/>
                    <a:gd name="connsiteY5" fmla="*/ 7943 h 96921"/>
                    <a:gd name="connsiteX6" fmla="*/ 72552 w 74713"/>
                    <a:gd name="connsiteY6" fmla="*/ 18662 h 96921"/>
                    <a:gd name="connsiteX7" fmla="*/ 74714 w 74713"/>
                    <a:gd name="connsiteY7" fmla="*/ 34547 h 96921"/>
                    <a:gd name="connsiteX8" fmla="*/ 74714 w 74713"/>
                    <a:gd name="connsiteY8" fmla="*/ 96921 h 96921"/>
                    <a:gd name="connsiteX9" fmla="*/ 58474 w 74713"/>
                    <a:gd name="connsiteY9" fmla="*/ 96921 h 96921"/>
                    <a:gd name="connsiteX10" fmla="*/ 58474 w 74713"/>
                    <a:gd name="connsiteY10" fmla="*/ 34381 h 96921"/>
                    <a:gd name="connsiteX11" fmla="*/ 57255 w 74713"/>
                    <a:gd name="connsiteY11" fmla="*/ 24938 h 96921"/>
                    <a:gd name="connsiteX12" fmla="*/ 53597 w 74713"/>
                    <a:gd name="connsiteY12" fmla="*/ 18551 h 96921"/>
                    <a:gd name="connsiteX13" fmla="*/ 47611 w 74713"/>
                    <a:gd name="connsiteY13" fmla="*/ 14941 h 96921"/>
                    <a:gd name="connsiteX14" fmla="*/ 39408 w 74713"/>
                    <a:gd name="connsiteY14" fmla="*/ 13775 h 96921"/>
                    <a:gd name="connsiteX15" fmla="*/ 25551 w 74713"/>
                    <a:gd name="connsiteY15" fmla="*/ 17996 h 96921"/>
                    <a:gd name="connsiteX16" fmla="*/ 16240 w 74713"/>
                    <a:gd name="connsiteY16" fmla="*/ 29104 h 96921"/>
                    <a:gd name="connsiteX17" fmla="*/ 16240 w 74713"/>
                    <a:gd name="connsiteY17" fmla="*/ 96921 h 96921"/>
                    <a:gd name="connsiteX18" fmla="*/ 0 w 74713"/>
                    <a:gd name="connsiteY18" fmla="*/ 96921 h 96921"/>
                    <a:gd name="connsiteX19" fmla="*/ 0 w 74713"/>
                    <a:gd name="connsiteY19" fmla="*/ 1722 h 96921"/>
                    <a:gd name="connsiteX20" fmla="*/ 15353 w 74713"/>
                    <a:gd name="connsiteY20" fmla="*/ 1722 h 9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713" h="96921">
                      <a:moveTo>
                        <a:pt x="15298" y="1777"/>
                      </a:moveTo>
                      <a:lnTo>
                        <a:pt x="15852" y="13719"/>
                      </a:lnTo>
                      <a:cubicBezTo>
                        <a:pt x="19233" y="9442"/>
                        <a:pt x="23334" y="6054"/>
                        <a:pt x="28156" y="3666"/>
                      </a:cubicBezTo>
                      <a:cubicBezTo>
                        <a:pt x="32978" y="1222"/>
                        <a:pt x="38355" y="0"/>
                        <a:pt x="44285" y="0"/>
                      </a:cubicBezTo>
                      <a:cubicBezTo>
                        <a:pt x="48886" y="0"/>
                        <a:pt x="53098" y="611"/>
                        <a:pt x="56867" y="1888"/>
                      </a:cubicBezTo>
                      <a:cubicBezTo>
                        <a:pt x="60636" y="3166"/>
                        <a:pt x="63795" y="5165"/>
                        <a:pt x="66455" y="7943"/>
                      </a:cubicBezTo>
                      <a:cubicBezTo>
                        <a:pt x="69116" y="10720"/>
                        <a:pt x="71111" y="14330"/>
                        <a:pt x="72552" y="18662"/>
                      </a:cubicBezTo>
                      <a:cubicBezTo>
                        <a:pt x="73993" y="22994"/>
                        <a:pt x="74714" y="28327"/>
                        <a:pt x="74714" y="34547"/>
                      </a:cubicBezTo>
                      <a:lnTo>
                        <a:pt x="74714" y="96921"/>
                      </a:lnTo>
                      <a:lnTo>
                        <a:pt x="58474" y="96921"/>
                      </a:lnTo>
                      <a:lnTo>
                        <a:pt x="58474" y="34381"/>
                      </a:lnTo>
                      <a:cubicBezTo>
                        <a:pt x="58474" y="30659"/>
                        <a:pt x="58086" y="27549"/>
                        <a:pt x="57255" y="24938"/>
                      </a:cubicBezTo>
                      <a:cubicBezTo>
                        <a:pt x="56423" y="22328"/>
                        <a:pt x="55204" y="20217"/>
                        <a:pt x="53597" y="18551"/>
                      </a:cubicBezTo>
                      <a:cubicBezTo>
                        <a:pt x="51989" y="16885"/>
                        <a:pt x="49994" y="15718"/>
                        <a:pt x="47611" y="14941"/>
                      </a:cubicBezTo>
                      <a:cubicBezTo>
                        <a:pt x="45227" y="14163"/>
                        <a:pt x="42512" y="13775"/>
                        <a:pt x="39408" y="13775"/>
                      </a:cubicBezTo>
                      <a:cubicBezTo>
                        <a:pt x="34142" y="13775"/>
                        <a:pt x="29487" y="15163"/>
                        <a:pt x="25551" y="17996"/>
                      </a:cubicBezTo>
                      <a:cubicBezTo>
                        <a:pt x="21616" y="20828"/>
                        <a:pt x="18457" y="24494"/>
                        <a:pt x="16240" y="29104"/>
                      </a:cubicBezTo>
                      <a:lnTo>
                        <a:pt x="16240" y="96921"/>
                      </a:lnTo>
                      <a:lnTo>
                        <a:pt x="0" y="96921"/>
                      </a:lnTo>
                      <a:lnTo>
                        <a:pt x="0" y="1722"/>
                      </a:lnTo>
                      <a:lnTo>
                        <a:pt x="15353" y="17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B5FF3565-86CC-4586-52B8-C942C7156021}"/>
                    </a:ext>
                  </a:extLst>
                </p:cNvPr>
                <p:cNvGrpSpPr/>
                <p:nvPr/>
              </p:nvGrpSpPr>
              <p:grpSpPr>
                <a:xfrm>
                  <a:off x="3425617" y="1352122"/>
                  <a:ext cx="175200" cy="98809"/>
                  <a:chOff x="3425617" y="1352122"/>
                  <a:chExt cx="175200" cy="98809"/>
                </a:xfrm>
                <a:solidFill>
                  <a:schemeClr val="bg1"/>
                </a:solidFill>
              </p:grpSpPr>
              <p:sp>
                <p:nvSpPr>
                  <p:cNvPr id="32" name="Freeform 31">
                    <a:extLst>
                      <a:ext uri="{FF2B5EF4-FFF2-40B4-BE49-F238E27FC236}">
                        <a16:creationId xmlns:a16="http://schemas.microsoft.com/office/drawing/2014/main" id="{832A5130-5D1B-1EA7-28F6-3BABB6ECBABB}"/>
                      </a:ext>
                    </a:extLst>
                  </p:cNvPr>
                  <p:cNvSpPr/>
                  <p:nvPr/>
                </p:nvSpPr>
                <p:spPr>
                  <a:xfrm>
                    <a:off x="3425617" y="1352122"/>
                    <a:ext cx="78316" cy="98809"/>
                  </a:xfrm>
                  <a:custGeom>
                    <a:avLst/>
                    <a:gdLst>
                      <a:gd name="connsiteX0" fmla="*/ 61245 w 78316"/>
                      <a:gd name="connsiteY0" fmla="*/ 97032 h 98809"/>
                      <a:gd name="connsiteX1" fmla="*/ 59860 w 78316"/>
                      <a:gd name="connsiteY1" fmla="*/ 92589 h 98809"/>
                      <a:gd name="connsiteX2" fmla="*/ 58973 w 78316"/>
                      <a:gd name="connsiteY2" fmla="*/ 86979 h 98809"/>
                      <a:gd name="connsiteX3" fmla="*/ 53818 w 78316"/>
                      <a:gd name="connsiteY3" fmla="*/ 91533 h 98809"/>
                      <a:gd name="connsiteX4" fmla="*/ 47611 w 78316"/>
                      <a:gd name="connsiteY4" fmla="*/ 95310 h 98809"/>
                      <a:gd name="connsiteX5" fmla="*/ 40294 w 78316"/>
                      <a:gd name="connsiteY5" fmla="*/ 97865 h 98809"/>
                      <a:gd name="connsiteX6" fmla="*/ 31981 w 78316"/>
                      <a:gd name="connsiteY6" fmla="*/ 98809 h 98809"/>
                      <a:gd name="connsiteX7" fmla="*/ 18789 w 78316"/>
                      <a:gd name="connsiteY7" fmla="*/ 96588 h 98809"/>
                      <a:gd name="connsiteX8" fmla="*/ 8702 w 78316"/>
                      <a:gd name="connsiteY8" fmla="*/ 90589 h 98809"/>
                      <a:gd name="connsiteX9" fmla="*/ 2272 w 78316"/>
                      <a:gd name="connsiteY9" fmla="*/ 81647 h 98809"/>
                      <a:gd name="connsiteX10" fmla="*/ 0 w 78316"/>
                      <a:gd name="connsiteY10" fmla="*/ 70594 h 98809"/>
                      <a:gd name="connsiteX11" fmla="*/ 2993 w 78316"/>
                      <a:gd name="connsiteY11" fmla="*/ 57097 h 98809"/>
                      <a:gd name="connsiteX12" fmla="*/ 11528 w 78316"/>
                      <a:gd name="connsiteY12" fmla="*/ 47266 h 98809"/>
                      <a:gd name="connsiteX13" fmla="*/ 24997 w 78316"/>
                      <a:gd name="connsiteY13" fmla="*/ 41268 h 98809"/>
                      <a:gd name="connsiteX14" fmla="*/ 42622 w 78316"/>
                      <a:gd name="connsiteY14" fmla="*/ 39268 h 98809"/>
                      <a:gd name="connsiteX15" fmla="*/ 58751 w 78316"/>
                      <a:gd name="connsiteY15" fmla="*/ 39268 h 98809"/>
                      <a:gd name="connsiteX16" fmla="*/ 58751 w 78316"/>
                      <a:gd name="connsiteY16" fmla="*/ 31770 h 98809"/>
                      <a:gd name="connsiteX17" fmla="*/ 53652 w 78316"/>
                      <a:gd name="connsiteY17" fmla="*/ 18162 h 98809"/>
                      <a:gd name="connsiteX18" fmla="*/ 38632 w 78316"/>
                      <a:gd name="connsiteY18" fmla="*/ 13108 h 98809"/>
                      <a:gd name="connsiteX19" fmla="*/ 30318 w 78316"/>
                      <a:gd name="connsiteY19" fmla="*/ 14330 h 98809"/>
                      <a:gd name="connsiteX20" fmla="*/ 23888 w 78316"/>
                      <a:gd name="connsiteY20" fmla="*/ 17607 h 98809"/>
                      <a:gd name="connsiteX21" fmla="*/ 19732 w 78316"/>
                      <a:gd name="connsiteY21" fmla="*/ 22383 h 98809"/>
                      <a:gd name="connsiteX22" fmla="*/ 18235 w 78316"/>
                      <a:gd name="connsiteY22" fmla="*/ 28104 h 98809"/>
                      <a:gd name="connsiteX23" fmla="*/ 1884 w 78316"/>
                      <a:gd name="connsiteY23" fmla="*/ 28104 h 98809"/>
                      <a:gd name="connsiteX24" fmla="*/ 4545 w 78316"/>
                      <a:gd name="connsiteY24" fmla="*/ 17996 h 98809"/>
                      <a:gd name="connsiteX25" fmla="*/ 12138 w 78316"/>
                      <a:gd name="connsiteY25" fmla="*/ 8998 h 98809"/>
                      <a:gd name="connsiteX26" fmla="*/ 24055 w 78316"/>
                      <a:gd name="connsiteY26" fmla="*/ 2499 h 98809"/>
                      <a:gd name="connsiteX27" fmla="*/ 39629 w 78316"/>
                      <a:gd name="connsiteY27" fmla="*/ 0 h 98809"/>
                      <a:gd name="connsiteX28" fmla="*/ 53874 w 78316"/>
                      <a:gd name="connsiteY28" fmla="*/ 2000 h 98809"/>
                      <a:gd name="connsiteX29" fmla="*/ 65070 w 78316"/>
                      <a:gd name="connsiteY29" fmla="*/ 7998 h 98809"/>
                      <a:gd name="connsiteX30" fmla="*/ 72330 w 78316"/>
                      <a:gd name="connsiteY30" fmla="*/ 17996 h 98809"/>
                      <a:gd name="connsiteX31" fmla="*/ 74991 w 78316"/>
                      <a:gd name="connsiteY31" fmla="*/ 31992 h 98809"/>
                      <a:gd name="connsiteX32" fmla="*/ 74991 w 78316"/>
                      <a:gd name="connsiteY32" fmla="*/ 76259 h 98809"/>
                      <a:gd name="connsiteX33" fmla="*/ 75822 w 78316"/>
                      <a:gd name="connsiteY33" fmla="*/ 86424 h 98809"/>
                      <a:gd name="connsiteX34" fmla="*/ 78316 w 78316"/>
                      <a:gd name="connsiteY34" fmla="*/ 95644 h 98809"/>
                      <a:gd name="connsiteX35" fmla="*/ 78316 w 78316"/>
                      <a:gd name="connsiteY35" fmla="*/ 97032 h 98809"/>
                      <a:gd name="connsiteX36" fmla="*/ 61301 w 78316"/>
                      <a:gd name="connsiteY36" fmla="*/ 97032 h 98809"/>
                      <a:gd name="connsiteX37" fmla="*/ 34308 w 78316"/>
                      <a:gd name="connsiteY37" fmla="*/ 84646 h 98809"/>
                      <a:gd name="connsiteX38" fmla="*/ 42567 w 78316"/>
                      <a:gd name="connsiteY38" fmla="*/ 83424 h 98809"/>
                      <a:gd name="connsiteX39" fmla="*/ 49606 w 78316"/>
                      <a:gd name="connsiteY39" fmla="*/ 80203 h 98809"/>
                      <a:gd name="connsiteX40" fmla="*/ 55093 w 78316"/>
                      <a:gd name="connsiteY40" fmla="*/ 75648 h 98809"/>
                      <a:gd name="connsiteX41" fmla="*/ 58751 w 78316"/>
                      <a:gd name="connsiteY41" fmla="*/ 70372 h 98809"/>
                      <a:gd name="connsiteX42" fmla="*/ 58751 w 78316"/>
                      <a:gd name="connsiteY42" fmla="*/ 50821 h 98809"/>
                      <a:gd name="connsiteX43" fmla="*/ 45227 w 78316"/>
                      <a:gd name="connsiteY43" fmla="*/ 50821 h 98809"/>
                      <a:gd name="connsiteX44" fmla="*/ 23722 w 78316"/>
                      <a:gd name="connsiteY44" fmla="*/ 55153 h 98809"/>
                      <a:gd name="connsiteX45" fmla="*/ 16184 w 78316"/>
                      <a:gd name="connsiteY45" fmla="*/ 68317 h 98809"/>
                      <a:gd name="connsiteX46" fmla="*/ 17348 w 78316"/>
                      <a:gd name="connsiteY46" fmla="*/ 74760 h 98809"/>
                      <a:gd name="connsiteX47" fmla="*/ 20840 w 78316"/>
                      <a:gd name="connsiteY47" fmla="*/ 79925 h 98809"/>
                      <a:gd name="connsiteX48" fmla="*/ 26549 w 78316"/>
                      <a:gd name="connsiteY48" fmla="*/ 83369 h 98809"/>
                      <a:gd name="connsiteX49" fmla="*/ 34419 w 78316"/>
                      <a:gd name="connsiteY49" fmla="*/ 84646 h 98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78316" h="98809">
                        <a:moveTo>
                          <a:pt x="61245" y="97032"/>
                        </a:moveTo>
                        <a:cubicBezTo>
                          <a:pt x="60636" y="95866"/>
                          <a:pt x="60192" y="94366"/>
                          <a:pt x="59860" y="92589"/>
                        </a:cubicBezTo>
                        <a:cubicBezTo>
                          <a:pt x="59527" y="90811"/>
                          <a:pt x="59195" y="88923"/>
                          <a:pt x="58973" y="86979"/>
                        </a:cubicBezTo>
                        <a:cubicBezTo>
                          <a:pt x="57476" y="88590"/>
                          <a:pt x="55758" y="90089"/>
                          <a:pt x="53818" y="91533"/>
                        </a:cubicBezTo>
                        <a:cubicBezTo>
                          <a:pt x="51878" y="92978"/>
                          <a:pt x="49828" y="94255"/>
                          <a:pt x="47611" y="95310"/>
                        </a:cubicBezTo>
                        <a:cubicBezTo>
                          <a:pt x="45394" y="96366"/>
                          <a:pt x="42899" y="97254"/>
                          <a:pt x="40294" y="97865"/>
                        </a:cubicBezTo>
                        <a:cubicBezTo>
                          <a:pt x="37634" y="98476"/>
                          <a:pt x="34863" y="98809"/>
                          <a:pt x="31981" y="98809"/>
                        </a:cubicBezTo>
                        <a:cubicBezTo>
                          <a:pt x="27103" y="98809"/>
                          <a:pt x="22724" y="98087"/>
                          <a:pt x="18789" y="96588"/>
                        </a:cubicBezTo>
                        <a:cubicBezTo>
                          <a:pt x="14854" y="95088"/>
                          <a:pt x="11473" y="93144"/>
                          <a:pt x="8702" y="90589"/>
                        </a:cubicBezTo>
                        <a:cubicBezTo>
                          <a:pt x="5931" y="88034"/>
                          <a:pt x="3769" y="85091"/>
                          <a:pt x="2272" y="81647"/>
                        </a:cubicBezTo>
                        <a:cubicBezTo>
                          <a:pt x="776" y="78203"/>
                          <a:pt x="0" y="74538"/>
                          <a:pt x="0" y="70594"/>
                        </a:cubicBezTo>
                        <a:cubicBezTo>
                          <a:pt x="0" y="65484"/>
                          <a:pt x="998" y="60985"/>
                          <a:pt x="2993" y="57097"/>
                        </a:cubicBezTo>
                        <a:cubicBezTo>
                          <a:pt x="4988" y="53209"/>
                          <a:pt x="7815" y="49932"/>
                          <a:pt x="11528" y="47266"/>
                        </a:cubicBezTo>
                        <a:cubicBezTo>
                          <a:pt x="15242" y="44600"/>
                          <a:pt x="19732" y="42656"/>
                          <a:pt x="24997" y="41268"/>
                        </a:cubicBezTo>
                        <a:cubicBezTo>
                          <a:pt x="30262" y="39879"/>
                          <a:pt x="36137" y="39268"/>
                          <a:pt x="42622" y="39268"/>
                        </a:cubicBezTo>
                        <a:lnTo>
                          <a:pt x="58751" y="39268"/>
                        </a:lnTo>
                        <a:lnTo>
                          <a:pt x="58751" y="31770"/>
                        </a:lnTo>
                        <a:cubicBezTo>
                          <a:pt x="58751" y="26105"/>
                          <a:pt x="57033" y="21550"/>
                          <a:pt x="53652" y="18162"/>
                        </a:cubicBezTo>
                        <a:cubicBezTo>
                          <a:pt x="50271" y="14774"/>
                          <a:pt x="45227" y="13108"/>
                          <a:pt x="38632" y="13108"/>
                        </a:cubicBezTo>
                        <a:cubicBezTo>
                          <a:pt x="35583" y="13108"/>
                          <a:pt x="32812" y="13497"/>
                          <a:pt x="30318" y="14330"/>
                        </a:cubicBezTo>
                        <a:cubicBezTo>
                          <a:pt x="27824" y="15163"/>
                          <a:pt x="25662" y="16274"/>
                          <a:pt x="23888" y="17607"/>
                        </a:cubicBezTo>
                        <a:cubicBezTo>
                          <a:pt x="22115" y="18940"/>
                          <a:pt x="20729" y="20606"/>
                          <a:pt x="19732" y="22383"/>
                        </a:cubicBezTo>
                        <a:cubicBezTo>
                          <a:pt x="18734" y="24161"/>
                          <a:pt x="18235" y="26105"/>
                          <a:pt x="18235" y="28104"/>
                        </a:cubicBezTo>
                        <a:lnTo>
                          <a:pt x="1884" y="28104"/>
                        </a:lnTo>
                        <a:cubicBezTo>
                          <a:pt x="1884" y="24716"/>
                          <a:pt x="2771" y="21328"/>
                          <a:pt x="4545" y="17996"/>
                        </a:cubicBezTo>
                        <a:cubicBezTo>
                          <a:pt x="6319" y="14663"/>
                          <a:pt x="8868" y="11664"/>
                          <a:pt x="12138" y="8998"/>
                        </a:cubicBezTo>
                        <a:cubicBezTo>
                          <a:pt x="15408" y="6332"/>
                          <a:pt x="19399" y="4166"/>
                          <a:pt x="24055" y="2499"/>
                        </a:cubicBezTo>
                        <a:cubicBezTo>
                          <a:pt x="28710" y="833"/>
                          <a:pt x="33921" y="0"/>
                          <a:pt x="39629" y="0"/>
                        </a:cubicBezTo>
                        <a:cubicBezTo>
                          <a:pt x="44784" y="0"/>
                          <a:pt x="49551" y="666"/>
                          <a:pt x="53874" y="2000"/>
                        </a:cubicBezTo>
                        <a:cubicBezTo>
                          <a:pt x="58197" y="3333"/>
                          <a:pt x="61966" y="5332"/>
                          <a:pt x="65070" y="7998"/>
                        </a:cubicBezTo>
                        <a:cubicBezTo>
                          <a:pt x="68174" y="10664"/>
                          <a:pt x="70612" y="13997"/>
                          <a:pt x="72330" y="17996"/>
                        </a:cubicBezTo>
                        <a:cubicBezTo>
                          <a:pt x="74104" y="21995"/>
                          <a:pt x="74991" y="26660"/>
                          <a:pt x="74991" y="31992"/>
                        </a:cubicBezTo>
                        <a:lnTo>
                          <a:pt x="74991" y="76259"/>
                        </a:lnTo>
                        <a:cubicBezTo>
                          <a:pt x="74991" y="79481"/>
                          <a:pt x="75268" y="82869"/>
                          <a:pt x="75822" y="86424"/>
                        </a:cubicBezTo>
                        <a:cubicBezTo>
                          <a:pt x="76377" y="89978"/>
                          <a:pt x="77208" y="93033"/>
                          <a:pt x="78316" y="95644"/>
                        </a:cubicBezTo>
                        <a:lnTo>
                          <a:pt x="78316" y="97032"/>
                        </a:lnTo>
                        <a:lnTo>
                          <a:pt x="61301" y="97032"/>
                        </a:lnTo>
                        <a:close/>
                        <a:moveTo>
                          <a:pt x="34308" y="84646"/>
                        </a:moveTo>
                        <a:cubicBezTo>
                          <a:pt x="37246" y="84646"/>
                          <a:pt x="39962" y="84257"/>
                          <a:pt x="42567" y="83424"/>
                        </a:cubicBezTo>
                        <a:cubicBezTo>
                          <a:pt x="45117" y="82591"/>
                          <a:pt x="47500" y="81536"/>
                          <a:pt x="49606" y="80203"/>
                        </a:cubicBezTo>
                        <a:cubicBezTo>
                          <a:pt x="51712" y="78870"/>
                          <a:pt x="53541" y="77370"/>
                          <a:pt x="55093" y="75648"/>
                        </a:cubicBezTo>
                        <a:cubicBezTo>
                          <a:pt x="56645" y="73927"/>
                          <a:pt x="57864" y="72205"/>
                          <a:pt x="58751" y="70372"/>
                        </a:cubicBezTo>
                        <a:lnTo>
                          <a:pt x="58751" y="50821"/>
                        </a:lnTo>
                        <a:lnTo>
                          <a:pt x="45227" y="50821"/>
                        </a:lnTo>
                        <a:cubicBezTo>
                          <a:pt x="35916" y="50821"/>
                          <a:pt x="28766" y="52265"/>
                          <a:pt x="23722" y="55153"/>
                        </a:cubicBezTo>
                        <a:cubicBezTo>
                          <a:pt x="18678" y="58042"/>
                          <a:pt x="16184" y="62429"/>
                          <a:pt x="16184" y="68317"/>
                        </a:cubicBezTo>
                        <a:cubicBezTo>
                          <a:pt x="16184" y="70594"/>
                          <a:pt x="16572" y="72760"/>
                          <a:pt x="17348" y="74760"/>
                        </a:cubicBezTo>
                        <a:cubicBezTo>
                          <a:pt x="18124" y="76759"/>
                          <a:pt x="19288" y="78481"/>
                          <a:pt x="20840" y="79925"/>
                        </a:cubicBezTo>
                        <a:cubicBezTo>
                          <a:pt x="22392" y="81369"/>
                          <a:pt x="24276" y="82480"/>
                          <a:pt x="26549" y="83369"/>
                        </a:cubicBezTo>
                        <a:cubicBezTo>
                          <a:pt x="28821" y="84257"/>
                          <a:pt x="31426" y="84646"/>
                          <a:pt x="34419" y="846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DDFECC20-574C-BF59-B105-4DD09F889E98}"/>
                      </a:ext>
                    </a:extLst>
                  </p:cNvPr>
                  <p:cNvSpPr/>
                  <p:nvPr/>
                </p:nvSpPr>
                <p:spPr>
                  <a:xfrm>
                    <a:off x="3526104" y="1352178"/>
                    <a:ext cx="74713" cy="96921"/>
                  </a:xfrm>
                  <a:custGeom>
                    <a:avLst/>
                    <a:gdLst>
                      <a:gd name="connsiteX0" fmla="*/ 15298 w 74713"/>
                      <a:gd name="connsiteY0" fmla="*/ 1777 h 96921"/>
                      <a:gd name="connsiteX1" fmla="*/ 15852 w 74713"/>
                      <a:gd name="connsiteY1" fmla="*/ 13719 h 96921"/>
                      <a:gd name="connsiteX2" fmla="*/ 28156 w 74713"/>
                      <a:gd name="connsiteY2" fmla="*/ 3666 h 96921"/>
                      <a:gd name="connsiteX3" fmla="*/ 44285 w 74713"/>
                      <a:gd name="connsiteY3" fmla="*/ 0 h 96921"/>
                      <a:gd name="connsiteX4" fmla="*/ 56867 w 74713"/>
                      <a:gd name="connsiteY4" fmla="*/ 1888 h 96921"/>
                      <a:gd name="connsiteX5" fmla="*/ 66455 w 74713"/>
                      <a:gd name="connsiteY5" fmla="*/ 7943 h 96921"/>
                      <a:gd name="connsiteX6" fmla="*/ 72552 w 74713"/>
                      <a:gd name="connsiteY6" fmla="*/ 18662 h 96921"/>
                      <a:gd name="connsiteX7" fmla="*/ 74714 w 74713"/>
                      <a:gd name="connsiteY7" fmla="*/ 34547 h 96921"/>
                      <a:gd name="connsiteX8" fmla="*/ 74714 w 74713"/>
                      <a:gd name="connsiteY8" fmla="*/ 96921 h 96921"/>
                      <a:gd name="connsiteX9" fmla="*/ 58474 w 74713"/>
                      <a:gd name="connsiteY9" fmla="*/ 96921 h 96921"/>
                      <a:gd name="connsiteX10" fmla="*/ 58474 w 74713"/>
                      <a:gd name="connsiteY10" fmla="*/ 34381 h 96921"/>
                      <a:gd name="connsiteX11" fmla="*/ 57255 w 74713"/>
                      <a:gd name="connsiteY11" fmla="*/ 24938 h 96921"/>
                      <a:gd name="connsiteX12" fmla="*/ 53597 w 74713"/>
                      <a:gd name="connsiteY12" fmla="*/ 18551 h 96921"/>
                      <a:gd name="connsiteX13" fmla="*/ 47611 w 74713"/>
                      <a:gd name="connsiteY13" fmla="*/ 14941 h 96921"/>
                      <a:gd name="connsiteX14" fmla="*/ 39408 w 74713"/>
                      <a:gd name="connsiteY14" fmla="*/ 13775 h 96921"/>
                      <a:gd name="connsiteX15" fmla="*/ 25551 w 74713"/>
                      <a:gd name="connsiteY15" fmla="*/ 17996 h 96921"/>
                      <a:gd name="connsiteX16" fmla="*/ 16240 w 74713"/>
                      <a:gd name="connsiteY16" fmla="*/ 29104 h 96921"/>
                      <a:gd name="connsiteX17" fmla="*/ 16240 w 74713"/>
                      <a:gd name="connsiteY17" fmla="*/ 96921 h 96921"/>
                      <a:gd name="connsiteX18" fmla="*/ 0 w 74713"/>
                      <a:gd name="connsiteY18" fmla="*/ 96921 h 96921"/>
                      <a:gd name="connsiteX19" fmla="*/ 0 w 74713"/>
                      <a:gd name="connsiteY19" fmla="*/ 1722 h 96921"/>
                      <a:gd name="connsiteX20" fmla="*/ 15353 w 74713"/>
                      <a:gd name="connsiteY20" fmla="*/ 1722 h 96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4713" h="96921">
                        <a:moveTo>
                          <a:pt x="15298" y="1777"/>
                        </a:moveTo>
                        <a:lnTo>
                          <a:pt x="15852" y="13719"/>
                        </a:lnTo>
                        <a:cubicBezTo>
                          <a:pt x="19233" y="9442"/>
                          <a:pt x="23334" y="6054"/>
                          <a:pt x="28156" y="3666"/>
                        </a:cubicBezTo>
                        <a:cubicBezTo>
                          <a:pt x="32978" y="1222"/>
                          <a:pt x="38355" y="0"/>
                          <a:pt x="44285" y="0"/>
                        </a:cubicBezTo>
                        <a:cubicBezTo>
                          <a:pt x="48886" y="0"/>
                          <a:pt x="53098" y="611"/>
                          <a:pt x="56867" y="1888"/>
                        </a:cubicBezTo>
                        <a:cubicBezTo>
                          <a:pt x="60636" y="3166"/>
                          <a:pt x="63795" y="5165"/>
                          <a:pt x="66455" y="7943"/>
                        </a:cubicBezTo>
                        <a:cubicBezTo>
                          <a:pt x="69116" y="10720"/>
                          <a:pt x="71111" y="14330"/>
                          <a:pt x="72552" y="18662"/>
                        </a:cubicBezTo>
                        <a:cubicBezTo>
                          <a:pt x="73993" y="23050"/>
                          <a:pt x="74714" y="28327"/>
                          <a:pt x="74714" y="34547"/>
                        </a:cubicBezTo>
                        <a:lnTo>
                          <a:pt x="74714" y="96921"/>
                        </a:lnTo>
                        <a:lnTo>
                          <a:pt x="58474" y="96921"/>
                        </a:lnTo>
                        <a:lnTo>
                          <a:pt x="58474" y="34381"/>
                        </a:lnTo>
                        <a:cubicBezTo>
                          <a:pt x="58474" y="30659"/>
                          <a:pt x="58086" y="27549"/>
                          <a:pt x="57255" y="24938"/>
                        </a:cubicBezTo>
                        <a:cubicBezTo>
                          <a:pt x="56423" y="22328"/>
                          <a:pt x="55204" y="20217"/>
                          <a:pt x="53597" y="18551"/>
                        </a:cubicBezTo>
                        <a:cubicBezTo>
                          <a:pt x="51989" y="16885"/>
                          <a:pt x="49994" y="15718"/>
                          <a:pt x="47611" y="14941"/>
                        </a:cubicBezTo>
                        <a:cubicBezTo>
                          <a:pt x="45227" y="14163"/>
                          <a:pt x="42512" y="13775"/>
                          <a:pt x="39408" y="13775"/>
                        </a:cubicBezTo>
                        <a:cubicBezTo>
                          <a:pt x="34142" y="13775"/>
                          <a:pt x="29487" y="15163"/>
                          <a:pt x="25551" y="17996"/>
                        </a:cubicBezTo>
                        <a:cubicBezTo>
                          <a:pt x="21561" y="20828"/>
                          <a:pt x="18457" y="24494"/>
                          <a:pt x="16240" y="29104"/>
                        </a:cubicBezTo>
                        <a:lnTo>
                          <a:pt x="16240" y="96921"/>
                        </a:lnTo>
                        <a:lnTo>
                          <a:pt x="0" y="96921"/>
                        </a:lnTo>
                        <a:lnTo>
                          <a:pt x="0" y="1722"/>
                        </a:lnTo>
                        <a:lnTo>
                          <a:pt x="15353" y="17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20F6B2BA-7341-0B8C-2C4F-8EA33E11FD47}"/>
                    </a:ext>
                  </a:extLst>
                </p:cNvPr>
                <p:cNvSpPr/>
                <p:nvPr/>
              </p:nvSpPr>
              <p:spPr>
                <a:xfrm>
                  <a:off x="4871452" y="1353955"/>
                  <a:ext cx="81032" cy="133745"/>
                </a:xfrm>
                <a:custGeom>
                  <a:avLst/>
                  <a:gdLst>
                    <a:gd name="connsiteX0" fmla="*/ 41514 w 81032"/>
                    <a:gd name="connsiteY0" fmla="*/ 71372 h 133745"/>
                    <a:gd name="connsiteX1" fmla="*/ 63629 w 81032"/>
                    <a:gd name="connsiteY1" fmla="*/ 0 h 133745"/>
                    <a:gd name="connsiteX2" fmla="*/ 81032 w 81032"/>
                    <a:gd name="connsiteY2" fmla="*/ 0 h 133745"/>
                    <a:gd name="connsiteX3" fmla="*/ 42844 w 81032"/>
                    <a:gd name="connsiteY3" fmla="*/ 109918 h 133745"/>
                    <a:gd name="connsiteX4" fmla="*/ 39408 w 81032"/>
                    <a:gd name="connsiteY4" fmla="*/ 117583 h 133745"/>
                    <a:gd name="connsiteX5" fmla="*/ 33921 w 81032"/>
                    <a:gd name="connsiteY5" fmla="*/ 125303 h 133745"/>
                    <a:gd name="connsiteX6" fmla="*/ 25773 w 81032"/>
                    <a:gd name="connsiteY6" fmla="*/ 131302 h 133745"/>
                    <a:gd name="connsiteX7" fmla="*/ 14632 w 81032"/>
                    <a:gd name="connsiteY7" fmla="*/ 133745 h 133745"/>
                    <a:gd name="connsiteX8" fmla="*/ 12360 w 81032"/>
                    <a:gd name="connsiteY8" fmla="*/ 133579 h 133745"/>
                    <a:gd name="connsiteX9" fmla="*/ 9699 w 81032"/>
                    <a:gd name="connsiteY9" fmla="*/ 133190 h 133745"/>
                    <a:gd name="connsiteX10" fmla="*/ 7261 w 81032"/>
                    <a:gd name="connsiteY10" fmla="*/ 132746 h 133745"/>
                    <a:gd name="connsiteX11" fmla="*/ 5487 w 81032"/>
                    <a:gd name="connsiteY11" fmla="*/ 132357 h 133745"/>
                    <a:gd name="connsiteX12" fmla="*/ 5487 w 81032"/>
                    <a:gd name="connsiteY12" fmla="*/ 119138 h 133745"/>
                    <a:gd name="connsiteX13" fmla="*/ 6429 w 81032"/>
                    <a:gd name="connsiteY13" fmla="*/ 119249 h 133745"/>
                    <a:gd name="connsiteX14" fmla="*/ 7704 w 81032"/>
                    <a:gd name="connsiteY14" fmla="*/ 119360 h 133745"/>
                    <a:gd name="connsiteX15" fmla="*/ 8923 w 81032"/>
                    <a:gd name="connsiteY15" fmla="*/ 119471 h 133745"/>
                    <a:gd name="connsiteX16" fmla="*/ 9866 w 81032"/>
                    <a:gd name="connsiteY16" fmla="*/ 119471 h 133745"/>
                    <a:gd name="connsiteX17" fmla="*/ 17127 w 81032"/>
                    <a:gd name="connsiteY17" fmla="*/ 118694 h 133745"/>
                    <a:gd name="connsiteX18" fmla="*/ 22725 w 81032"/>
                    <a:gd name="connsiteY18" fmla="*/ 116083 h 133745"/>
                    <a:gd name="connsiteX19" fmla="*/ 26992 w 81032"/>
                    <a:gd name="connsiteY19" fmla="*/ 111306 h 133745"/>
                    <a:gd name="connsiteX20" fmla="*/ 30262 w 81032"/>
                    <a:gd name="connsiteY20" fmla="*/ 103919 h 133745"/>
                    <a:gd name="connsiteX21" fmla="*/ 33865 w 81032"/>
                    <a:gd name="connsiteY21" fmla="*/ 94255 h 133745"/>
                    <a:gd name="connsiteX22" fmla="*/ 0 w 81032"/>
                    <a:gd name="connsiteY22" fmla="*/ 111 h 133745"/>
                    <a:gd name="connsiteX23" fmla="*/ 17736 w 81032"/>
                    <a:gd name="connsiteY23" fmla="*/ 111 h 133745"/>
                    <a:gd name="connsiteX24" fmla="*/ 41458 w 81032"/>
                    <a:gd name="connsiteY24" fmla="*/ 71483 h 133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1032" h="133745">
                      <a:moveTo>
                        <a:pt x="41514" y="71372"/>
                      </a:moveTo>
                      <a:lnTo>
                        <a:pt x="63629" y="0"/>
                      </a:lnTo>
                      <a:lnTo>
                        <a:pt x="81032" y="0"/>
                      </a:lnTo>
                      <a:lnTo>
                        <a:pt x="42844" y="109918"/>
                      </a:lnTo>
                      <a:cubicBezTo>
                        <a:pt x="41957" y="112251"/>
                        <a:pt x="40849" y="114806"/>
                        <a:pt x="39408" y="117583"/>
                      </a:cubicBezTo>
                      <a:cubicBezTo>
                        <a:pt x="38022" y="120360"/>
                        <a:pt x="36193" y="122915"/>
                        <a:pt x="33921" y="125303"/>
                      </a:cubicBezTo>
                      <a:cubicBezTo>
                        <a:pt x="31648" y="127691"/>
                        <a:pt x="28932" y="129691"/>
                        <a:pt x="25773" y="131302"/>
                      </a:cubicBezTo>
                      <a:cubicBezTo>
                        <a:pt x="22614" y="132912"/>
                        <a:pt x="18900" y="133745"/>
                        <a:pt x="14632" y="133745"/>
                      </a:cubicBezTo>
                      <a:cubicBezTo>
                        <a:pt x="13967" y="133745"/>
                        <a:pt x="13247" y="133690"/>
                        <a:pt x="12360" y="133579"/>
                      </a:cubicBezTo>
                      <a:cubicBezTo>
                        <a:pt x="11473" y="133468"/>
                        <a:pt x="10586" y="133301"/>
                        <a:pt x="9699" y="133190"/>
                      </a:cubicBezTo>
                      <a:cubicBezTo>
                        <a:pt x="8813" y="133079"/>
                        <a:pt x="7981" y="132912"/>
                        <a:pt x="7261" y="132746"/>
                      </a:cubicBezTo>
                      <a:cubicBezTo>
                        <a:pt x="6540" y="132579"/>
                        <a:pt x="5931" y="132468"/>
                        <a:pt x="5487" y="132357"/>
                      </a:cubicBezTo>
                      <a:lnTo>
                        <a:pt x="5487" y="119138"/>
                      </a:lnTo>
                      <a:cubicBezTo>
                        <a:pt x="5487" y="119138"/>
                        <a:pt x="6041" y="119249"/>
                        <a:pt x="6429" y="119249"/>
                      </a:cubicBezTo>
                      <a:cubicBezTo>
                        <a:pt x="6817" y="119249"/>
                        <a:pt x="7261" y="119305"/>
                        <a:pt x="7704" y="119360"/>
                      </a:cubicBezTo>
                      <a:cubicBezTo>
                        <a:pt x="8148" y="119416"/>
                        <a:pt x="8535" y="119416"/>
                        <a:pt x="8923" y="119471"/>
                      </a:cubicBezTo>
                      <a:cubicBezTo>
                        <a:pt x="9311" y="119527"/>
                        <a:pt x="9589" y="119471"/>
                        <a:pt x="9866" y="119471"/>
                      </a:cubicBezTo>
                      <a:cubicBezTo>
                        <a:pt x="12637" y="119471"/>
                        <a:pt x="15020" y="119193"/>
                        <a:pt x="17127" y="118694"/>
                      </a:cubicBezTo>
                      <a:cubicBezTo>
                        <a:pt x="19233" y="118194"/>
                        <a:pt x="21117" y="117305"/>
                        <a:pt x="22725" y="116083"/>
                      </a:cubicBezTo>
                      <a:cubicBezTo>
                        <a:pt x="24332" y="114861"/>
                        <a:pt x="25773" y="113306"/>
                        <a:pt x="26992" y="111306"/>
                      </a:cubicBezTo>
                      <a:cubicBezTo>
                        <a:pt x="28212" y="109307"/>
                        <a:pt x="29320" y="106863"/>
                        <a:pt x="30262" y="103919"/>
                      </a:cubicBezTo>
                      <a:lnTo>
                        <a:pt x="33865" y="94255"/>
                      </a:lnTo>
                      <a:lnTo>
                        <a:pt x="0" y="111"/>
                      </a:lnTo>
                      <a:lnTo>
                        <a:pt x="17736" y="111"/>
                      </a:lnTo>
                      <a:lnTo>
                        <a:pt x="41458" y="7148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  <p:grpSp>
            <p:nvGrpSpPr>
              <p:cNvPr id="16" name="Graphic 1">
                <a:extLst>
                  <a:ext uri="{FF2B5EF4-FFF2-40B4-BE49-F238E27FC236}">
                    <a16:creationId xmlns:a16="http://schemas.microsoft.com/office/drawing/2014/main" id="{318AA345-053F-A455-E330-62955CAF8A95}"/>
                  </a:ext>
                </a:extLst>
              </p:cNvPr>
              <p:cNvGrpSpPr/>
              <p:nvPr/>
            </p:nvGrpSpPr>
            <p:grpSpPr>
              <a:xfrm>
                <a:off x="3674202" y="1306300"/>
                <a:ext cx="481981" cy="201673"/>
                <a:chOff x="3674202" y="1306300"/>
                <a:chExt cx="481981" cy="201673"/>
              </a:xfrm>
              <a:solidFill>
                <a:schemeClr val="bg1"/>
              </a:solidFill>
            </p:grpSpPr>
            <p:grpSp>
              <p:nvGrpSpPr>
                <p:cNvPr id="17" name="Graphic 1">
                  <a:extLst>
                    <a:ext uri="{FF2B5EF4-FFF2-40B4-BE49-F238E27FC236}">
                      <a16:creationId xmlns:a16="http://schemas.microsoft.com/office/drawing/2014/main" id="{1AF10DAC-6C58-A6B6-429D-0013B4E69A19}"/>
                    </a:ext>
                  </a:extLst>
                </p:cNvPr>
                <p:cNvGrpSpPr/>
                <p:nvPr/>
              </p:nvGrpSpPr>
              <p:grpSpPr>
                <a:xfrm>
                  <a:off x="3674202" y="1306300"/>
                  <a:ext cx="481981" cy="201673"/>
                  <a:chOff x="3674202" y="1306300"/>
                  <a:chExt cx="481981" cy="201673"/>
                </a:xfrm>
                <a:solidFill>
                  <a:schemeClr val="bg1"/>
                </a:solidFill>
              </p:grpSpPr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E3F55CDC-121C-E6EE-B1E4-1F7987078387}"/>
                      </a:ext>
                    </a:extLst>
                  </p:cNvPr>
                  <p:cNvSpPr/>
                  <p:nvPr/>
                </p:nvSpPr>
                <p:spPr>
                  <a:xfrm>
                    <a:off x="3674202" y="1344624"/>
                    <a:ext cx="87350" cy="111972"/>
                  </a:xfrm>
                  <a:custGeom>
                    <a:avLst/>
                    <a:gdLst>
                      <a:gd name="connsiteX0" fmla="*/ 64238 w 87350"/>
                      <a:gd name="connsiteY0" fmla="*/ 78037 h 111972"/>
                      <a:gd name="connsiteX1" fmla="*/ 54871 w 87350"/>
                      <a:gd name="connsiteY1" fmla="*/ 86313 h 111972"/>
                      <a:gd name="connsiteX2" fmla="*/ 40849 w 87350"/>
                      <a:gd name="connsiteY2" fmla="*/ 90256 h 111972"/>
                      <a:gd name="connsiteX3" fmla="*/ 26992 w 87350"/>
                      <a:gd name="connsiteY3" fmla="*/ 85924 h 111972"/>
                      <a:gd name="connsiteX4" fmla="*/ 22558 w 87350"/>
                      <a:gd name="connsiteY4" fmla="*/ 74593 h 111972"/>
                      <a:gd name="connsiteX5" fmla="*/ 27602 w 87350"/>
                      <a:gd name="connsiteY5" fmla="*/ 64596 h 111972"/>
                      <a:gd name="connsiteX6" fmla="*/ 42234 w 87350"/>
                      <a:gd name="connsiteY6" fmla="*/ 60708 h 111972"/>
                      <a:gd name="connsiteX7" fmla="*/ 55814 w 87350"/>
                      <a:gd name="connsiteY7" fmla="*/ 61874 h 111972"/>
                      <a:gd name="connsiteX8" fmla="*/ 64294 w 87350"/>
                      <a:gd name="connsiteY8" fmla="*/ 64651 h 111972"/>
                      <a:gd name="connsiteX9" fmla="*/ 64294 w 87350"/>
                      <a:gd name="connsiteY9" fmla="*/ 77981 h 111972"/>
                      <a:gd name="connsiteX10" fmla="*/ 76044 w 87350"/>
                      <a:gd name="connsiteY10" fmla="*/ 8998 h 111972"/>
                      <a:gd name="connsiteX11" fmla="*/ 46946 w 87350"/>
                      <a:gd name="connsiteY11" fmla="*/ 0 h 111972"/>
                      <a:gd name="connsiteX12" fmla="*/ 26992 w 87350"/>
                      <a:gd name="connsiteY12" fmla="*/ 2444 h 111972"/>
                      <a:gd name="connsiteX13" fmla="*/ 10642 w 87350"/>
                      <a:gd name="connsiteY13" fmla="*/ 9553 h 111972"/>
                      <a:gd name="connsiteX14" fmla="*/ 10032 w 87350"/>
                      <a:gd name="connsiteY14" fmla="*/ 11719 h 111972"/>
                      <a:gd name="connsiteX15" fmla="*/ 17902 w 87350"/>
                      <a:gd name="connsiteY15" fmla="*/ 27216 h 111972"/>
                      <a:gd name="connsiteX16" fmla="*/ 18900 w 87350"/>
                      <a:gd name="connsiteY16" fmla="*/ 28049 h 111972"/>
                      <a:gd name="connsiteX17" fmla="*/ 19399 w 87350"/>
                      <a:gd name="connsiteY17" fmla="*/ 28104 h 111972"/>
                      <a:gd name="connsiteX18" fmla="*/ 20175 w 87350"/>
                      <a:gd name="connsiteY18" fmla="*/ 27882 h 111972"/>
                      <a:gd name="connsiteX19" fmla="*/ 32313 w 87350"/>
                      <a:gd name="connsiteY19" fmla="*/ 23050 h 111972"/>
                      <a:gd name="connsiteX20" fmla="*/ 46391 w 87350"/>
                      <a:gd name="connsiteY20" fmla="*/ 21495 h 111972"/>
                      <a:gd name="connsiteX21" fmla="*/ 59804 w 87350"/>
                      <a:gd name="connsiteY21" fmla="*/ 25661 h 111972"/>
                      <a:gd name="connsiteX22" fmla="*/ 64294 w 87350"/>
                      <a:gd name="connsiteY22" fmla="*/ 37547 h 111972"/>
                      <a:gd name="connsiteX23" fmla="*/ 64294 w 87350"/>
                      <a:gd name="connsiteY23" fmla="*/ 42879 h 111972"/>
                      <a:gd name="connsiteX24" fmla="*/ 42844 w 87350"/>
                      <a:gd name="connsiteY24" fmla="*/ 39713 h 111972"/>
                      <a:gd name="connsiteX25" fmla="*/ 26050 w 87350"/>
                      <a:gd name="connsiteY25" fmla="*/ 41768 h 111972"/>
                      <a:gd name="connsiteX26" fmla="*/ 12471 w 87350"/>
                      <a:gd name="connsiteY26" fmla="*/ 48211 h 111972"/>
                      <a:gd name="connsiteX27" fmla="*/ 3326 w 87350"/>
                      <a:gd name="connsiteY27" fmla="*/ 59319 h 111972"/>
                      <a:gd name="connsiteX28" fmla="*/ 0 w 87350"/>
                      <a:gd name="connsiteY28" fmla="*/ 75149 h 111972"/>
                      <a:gd name="connsiteX29" fmla="*/ 3436 w 87350"/>
                      <a:gd name="connsiteY29" fmla="*/ 92144 h 111972"/>
                      <a:gd name="connsiteX30" fmla="*/ 12249 w 87350"/>
                      <a:gd name="connsiteY30" fmla="*/ 103642 h 111972"/>
                      <a:gd name="connsiteX31" fmla="*/ 24332 w 87350"/>
                      <a:gd name="connsiteY31" fmla="*/ 110029 h 111972"/>
                      <a:gd name="connsiteX32" fmla="*/ 37523 w 87350"/>
                      <a:gd name="connsiteY32" fmla="*/ 111973 h 111972"/>
                      <a:gd name="connsiteX33" fmla="*/ 53985 w 87350"/>
                      <a:gd name="connsiteY33" fmla="*/ 108252 h 111972"/>
                      <a:gd name="connsiteX34" fmla="*/ 64238 w 87350"/>
                      <a:gd name="connsiteY34" fmla="*/ 101587 h 111972"/>
                      <a:gd name="connsiteX35" fmla="*/ 64238 w 87350"/>
                      <a:gd name="connsiteY35" fmla="*/ 108196 h 111972"/>
                      <a:gd name="connsiteX36" fmla="*/ 65846 w 87350"/>
                      <a:gd name="connsiteY36" fmla="*/ 109862 h 111972"/>
                      <a:gd name="connsiteX37" fmla="*/ 85744 w 87350"/>
                      <a:gd name="connsiteY37" fmla="*/ 109862 h 111972"/>
                      <a:gd name="connsiteX38" fmla="*/ 87351 w 87350"/>
                      <a:gd name="connsiteY38" fmla="*/ 108196 h 111972"/>
                      <a:gd name="connsiteX39" fmla="*/ 87351 w 87350"/>
                      <a:gd name="connsiteY39" fmla="*/ 36602 h 111972"/>
                      <a:gd name="connsiteX40" fmla="*/ 75989 w 87350"/>
                      <a:gd name="connsiteY40" fmla="*/ 899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87350" h="111972">
                        <a:moveTo>
                          <a:pt x="64238" y="78037"/>
                        </a:moveTo>
                        <a:cubicBezTo>
                          <a:pt x="62021" y="80980"/>
                          <a:pt x="58862" y="83813"/>
                          <a:pt x="54871" y="86313"/>
                        </a:cubicBezTo>
                        <a:cubicBezTo>
                          <a:pt x="50770" y="88923"/>
                          <a:pt x="46059" y="90256"/>
                          <a:pt x="40849" y="90256"/>
                        </a:cubicBezTo>
                        <a:cubicBezTo>
                          <a:pt x="34586" y="90256"/>
                          <a:pt x="29930" y="88812"/>
                          <a:pt x="26992" y="85924"/>
                        </a:cubicBezTo>
                        <a:cubicBezTo>
                          <a:pt x="23999" y="83036"/>
                          <a:pt x="22558" y="79314"/>
                          <a:pt x="22558" y="74593"/>
                        </a:cubicBezTo>
                        <a:cubicBezTo>
                          <a:pt x="22558" y="70316"/>
                          <a:pt x="24221" y="67095"/>
                          <a:pt x="27602" y="64596"/>
                        </a:cubicBezTo>
                        <a:cubicBezTo>
                          <a:pt x="31094" y="62041"/>
                          <a:pt x="36027" y="60708"/>
                          <a:pt x="42234" y="60708"/>
                        </a:cubicBezTo>
                        <a:cubicBezTo>
                          <a:pt x="47611" y="60708"/>
                          <a:pt x="52156" y="61096"/>
                          <a:pt x="55814" y="61874"/>
                        </a:cubicBezTo>
                        <a:cubicBezTo>
                          <a:pt x="59028" y="62541"/>
                          <a:pt x="61855" y="63485"/>
                          <a:pt x="64294" y="64651"/>
                        </a:cubicBezTo>
                        <a:lnTo>
                          <a:pt x="64294" y="77981"/>
                        </a:lnTo>
                        <a:close/>
                        <a:moveTo>
                          <a:pt x="76044" y="8998"/>
                        </a:moveTo>
                        <a:cubicBezTo>
                          <a:pt x="68617" y="2999"/>
                          <a:pt x="58807" y="0"/>
                          <a:pt x="46946" y="0"/>
                        </a:cubicBezTo>
                        <a:cubicBezTo>
                          <a:pt x="39463" y="0"/>
                          <a:pt x="32757" y="833"/>
                          <a:pt x="26992" y="2444"/>
                        </a:cubicBezTo>
                        <a:cubicBezTo>
                          <a:pt x="21228" y="4055"/>
                          <a:pt x="15741" y="6443"/>
                          <a:pt x="10642" y="9553"/>
                        </a:cubicBezTo>
                        <a:cubicBezTo>
                          <a:pt x="9921" y="9998"/>
                          <a:pt x="9644" y="10942"/>
                          <a:pt x="10032" y="11719"/>
                        </a:cubicBezTo>
                        <a:lnTo>
                          <a:pt x="17902" y="27216"/>
                        </a:lnTo>
                        <a:cubicBezTo>
                          <a:pt x="18124" y="27604"/>
                          <a:pt x="18457" y="27882"/>
                          <a:pt x="18900" y="28049"/>
                        </a:cubicBezTo>
                        <a:cubicBezTo>
                          <a:pt x="19066" y="28049"/>
                          <a:pt x="19233" y="28104"/>
                          <a:pt x="19399" y="28104"/>
                        </a:cubicBezTo>
                        <a:cubicBezTo>
                          <a:pt x="19676" y="28104"/>
                          <a:pt x="19953" y="28049"/>
                          <a:pt x="20175" y="27882"/>
                        </a:cubicBezTo>
                        <a:cubicBezTo>
                          <a:pt x="24110" y="25716"/>
                          <a:pt x="28156" y="24105"/>
                          <a:pt x="32313" y="23050"/>
                        </a:cubicBezTo>
                        <a:cubicBezTo>
                          <a:pt x="36415" y="22050"/>
                          <a:pt x="41181" y="21495"/>
                          <a:pt x="46391" y="21495"/>
                        </a:cubicBezTo>
                        <a:cubicBezTo>
                          <a:pt x="52266" y="21495"/>
                          <a:pt x="56756" y="22883"/>
                          <a:pt x="59804" y="25661"/>
                        </a:cubicBezTo>
                        <a:cubicBezTo>
                          <a:pt x="62797" y="28382"/>
                          <a:pt x="64294" y="32326"/>
                          <a:pt x="64294" y="37547"/>
                        </a:cubicBezTo>
                        <a:lnTo>
                          <a:pt x="64294" y="42879"/>
                        </a:lnTo>
                        <a:cubicBezTo>
                          <a:pt x="58530" y="40768"/>
                          <a:pt x="51324" y="39713"/>
                          <a:pt x="42844" y="39713"/>
                        </a:cubicBezTo>
                        <a:cubicBezTo>
                          <a:pt x="36803" y="39713"/>
                          <a:pt x="31205" y="40379"/>
                          <a:pt x="26050" y="41768"/>
                        </a:cubicBezTo>
                        <a:cubicBezTo>
                          <a:pt x="20896" y="43156"/>
                          <a:pt x="16295" y="45322"/>
                          <a:pt x="12471" y="48211"/>
                        </a:cubicBezTo>
                        <a:cubicBezTo>
                          <a:pt x="8591" y="51154"/>
                          <a:pt x="5543" y="54876"/>
                          <a:pt x="3326" y="59319"/>
                        </a:cubicBezTo>
                        <a:cubicBezTo>
                          <a:pt x="1108" y="63762"/>
                          <a:pt x="0" y="69094"/>
                          <a:pt x="0" y="75149"/>
                        </a:cubicBezTo>
                        <a:cubicBezTo>
                          <a:pt x="0" y="81703"/>
                          <a:pt x="1164" y="87479"/>
                          <a:pt x="3436" y="92144"/>
                        </a:cubicBezTo>
                        <a:cubicBezTo>
                          <a:pt x="5709" y="96866"/>
                          <a:pt x="8702" y="100698"/>
                          <a:pt x="12249" y="103642"/>
                        </a:cubicBezTo>
                        <a:cubicBezTo>
                          <a:pt x="15852" y="106530"/>
                          <a:pt x="19898" y="108696"/>
                          <a:pt x="24332" y="110029"/>
                        </a:cubicBezTo>
                        <a:cubicBezTo>
                          <a:pt x="28711" y="111307"/>
                          <a:pt x="33145" y="111973"/>
                          <a:pt x="37523" y="111973"/>
                        </a:cubicBezTo>
                        <a:cubicBezTo>
                          <a:pt x="43398" y="111973"/>
                          <a:pt x="48941" y="110696"/>
                          <a:pt x="53985" y="108252"/>
                        </a:cubicBezTo>
                        <a:cubicBezTo>
                          <a:pt x="57754" y="106419"/>
                          <a:pt x="61245" y="104142"/>
                          <a:pt x="64238" y="101587"/>
                        </a:cubicBezTo>
                        <a:lnTo>
                          <a:pt x="64238" y="108196"/>
                        </a:lnTo>
                        <a:cubicBezTo>
                          <a:pt x="64238" y="109085"/>
                          <a:pt x="64959" y="109862"/>
                          <a:pt x="65846" y="109862"/>
                        </a:cubicBezTo>
                        <a:lnTo>
                          <a:pt x="85744" y="109862"/>
                        </a:lnTo>
                        <a:cubicBezTo>
                          <a:pt x="86630" y="109862"/>
                          <a:pt x="87351" y="109140"/>
                          <a:pt x="87351" y="108196"/>
                        </a:cubicBezTo>
                        <a:lnTo>
                          <a:pt x="87351" y="36602"/>
                        </a:lnTo>
                        <a:cubicBezTo>
                          <a:pt x="87351" y="24327"/>
                          <a:pt x="83527" y="15052"/>
                          <a:pt x="75989" y="899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CB12410D-4CF0-74E0-6397-21151D00962F}"/>
                      </a:ext>
                    </a:extLst>
                  </p:cNvPr>
                  <p:cNvSpPr/>
                  <p:nvPr/>
                </p:nvSpPr>
                <p:spPr>
                  <a:xfrm>
                    <a:off x="3786605" y="1344624"/>
                    <a:ext cx="90177" cy="163349"/>
                  </a:xfrm>
                  <a:custGeom>
                    <a:avLst/>
                    <a:gdLst>
                      <a:gd name="connsiteX0" fmla="*/ 60968 w 90177"/>
                      <a:gd name="connsiteY0" fmla="*/ 82202 h 163349"/>
                      <a:gd name="connsiteX1" fmla="*/ 45615 w 90177"/>
                      <a:gd name="connsiteY1" fmla="*/ 89701 h 163349"/>
                      <a:gd name="connsiteX2" fmla="*/ 38743 w 90177"/>
                      <a:gd name="connsiteY2" fmla="*/ 88534 h 163349"/>
                      <a:gd name="connsiteX3" fmla="*/ 32369 w 90177"/>
                      <a:gd name="connsiteY3" fmla="*/ 85424 h 163349"/>
                      <a:gd name="connsiteX4" fmla="*/ 26937 w 90177"/>
                      <a:gd name="connsiteY4" fmla="*/ 81258 h 163349"/>
                      <a:gd name="connsiteX5" fmla="*/ 23168 w 90177"/>
                      <a:gd name="connsiteY5" fmla="*/ 77148 h 163349"/>
                      <a:gd name="connsiteX6" fmla="*/ 23168 w 90177"/>
                      <a:gd name="connsiteY6" fmla="*/ 34603 h 163349"/>
                      <a:gd name="connsiteX7" fmla="*/ 32424 w 90177"/>
                      <a:gd name="connsiteY7" fmla="*/ 26216 h 163349"/>
                      <a:gd name="connsiteX8" fmla="*/ 44895 w 90177"/>
                      <a:gd name="connsiteY8" fmla="*/ 22439 h 163349"/>
                      <a:gd name="connsiteX9" fmla="*/ 60691 w 90177"/>
                      <a:gd name="connsiteY9" fmla="*/ 30604 h 163349"/>
                      <a:gd name="connsiteX10" fmla="*/ 66400 w 90177"/>
                      <a:gd name="connsiteY10" fmla="*/ 58319 h 163349"/>
                      <a:gd name="connsiteX11" fmla="*/ 61024 w 90177"/>
                      <a:gd name="connsiteY11" fmla="*/ 82202 h 163349"/>
                      <a:gd name="connsiteX12" fmla="*/ 78317 w 90177"/>
                      <a:gd name="connsiteY12" fmla="*/ 13775 h 163349"/>
                      <a:gd name="connsiteX13" fmla="*/ 64959 w 90177"/>
                      <a:gd name="connsiteY13" fmla="*/ 3333 h 163349"/>
                      <a:gd name="connsiteX14" fmla="*/ 48719 w 90177"/>
                      <a:gd name="connsiteY14" fmla="*/ 0 h 163349"/>
                      <a:gd name="connsiteX15" fmla="*/ 33145 w 90177"/>
                      <a:gd name="connsiteY15" fmla="*/ 3721 h 163349"/>
                      <a:gd name="connsiteX16" fmla="*/ 23334 w 90177"/>
                      <a:gd name="connsiteY16" fmla="*/ 10331 h 163349"/>
                      <a:gd name="connsiteX17" fmla="*/ 23334 w 90177"/>
                      <a:gd name="connsiteY17" fmla="*/ 3832 h 163349"/>
                      <a:gd name="connsiteX18" fmla="*/ 21727 w 90177"/>
                      <a:gd name="connsiteY18" fmla="*/ 2166 h 163349"/>
                      <a:gd name="connsiteX19" fmla="*/ 1607 w 90177"/>
                      <a:gd name="connsiteY19" fmla="*/ 2166 h 163349"/>
                      <a:gd name="connsiteX20" fmla="*/ 0 w 90177"/>
                      <a:gd name="connsiteY20" fmla="*/ 3832 h 163349"/>
                      <a:gd name="connsiteX21" fmla="*/ 0 w 90177"/>
                      <a:gd name="connsiteY21" fmla="*/ 161739 h 163349"/>
                      <a:gd name="connsiteX22" fmla="*/ 776 w 90177"/>
                      <a:gd name="connsiteY22" fmla="*/ 163127 h 163349"/>
                      <a:gd name="connsiteX23" fmla="*/ 1607 w 90177"/>
                      <a:gd name="connsiteY23" fmla="*/ 163349 h 163349"/>
                      <a:gd name="connsiteX24" fmla="*/ 2383 w 90177"/>
                      <a:gd name="connsiteY24" fmla="*/ 163183 h 163349"/>
                      <a:gd name="connsiteX25" fmla="*/ 22503 w 90177"/>
                      <a:gd name="connsiteY25" fmla="*/ 152630 h 163349"/>
                      <a:gd name="connsiteX26" fmla="*/ 23390 w 90177"/>
                      <a:gd name="connsiteY26" fmla="*/ 151186 h 163349"/>
                      <a:gd name="connsiteX27" fmla="*/ 23390 w 90177"/>
                      <a:gd name="connsiteY27" fmla="*/ 102253 h 163349"/>
                      <a:gd name="connsiteX28" fmla="*/ 32258 w 90177"/>
                      <a:gd name="connsiteY28" fmla="*/ 108252 h 163349"/>
                      <a:gd name="connsiteX29" fmla="*/ 47777 w 90177"/>
                      <a:gd name="connsiteY29" fmla="*/ 112028 h 163349"/>
                      <a:gd name="connsiteX30" fmla="*/ 63906 w 90177"/>
                      <a:gd name="connsiteY30" fmla="*/ 108696 h 163349"/>
                      <a:gd name="connsiteX31" fmla="*/ 77485 w 90177"/>
                      <a:gd name="connsiteY31" fmla="*/ 98532 h 163349"/>
                      <a:gd name="connsiteX32" fmla="*/ 86741 w 90177"/>
                      <a:gd name="connsiteY32" fmla="*/ 81591 h 163349"/>
                      <a:gd name="connsiteX33" fmla="*/ 90178 w 90177"/>
                      <a:gd name="connsiteY33" fmla="*/ 57708 h 163349"/>
                      <a:gd name="connsiteX34" fmla="*/ 87074 w 90177"/>
                      <a:gd name="connsiteY34" fmla="*/ 31715 h 163349"/>
                      <a:gd name="connsiteX35" fmla="*/ 78317 w 90177"/>
                      <a:gd name="connsiteY35" fmla="*/ 13719 h 163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90177" h="163349">
                        <a:moveTo>
                          <a:pt x="60968" y="82202"/>
                        </a:moveTo>
                        <a:cubicBezTo>
                          <a:pt x="57477" y="87257"/>
                          <a:pt x="52433" y="89701"/>
                          <a:pt x="45615" y="89701"/>
                        </a:cubicBezTo>
                        <a:cubicBezTo>
                          <a:pt x="43177" y="89701"/>
                          <a:pt x="40849" y="89312"/>
                          <a:pt x="38743" y="88534"/>
                        </a:cubicBezTo>
                        <a:cubicBezTo>
                          <a:pt x="36526" y="87701"/>
                          <a:pt x="34364" y="86646"/>
                          <a:pt x="32369" y="85424"/>
                        </a:cubicBezTo>
                        <a:cubicBezTo>
                          <a:pt x="30373" y="84146"/>
                          <a:pt x="28544" y="82758"/>
                          <a:pt x="26937" y="81258"/>
                        </a:cubicBezTo>
                        <a:cubicBezTo>
                          <a:pt x="25440" y="79870"/>
                          <a:pt x="24166" y="78537"/>
                          <a:pt x="23168" y="77148"/>
                        </a:cubicBezTo>
                        <a:lnTo>
                          <a:pt x="23168" y="34603"/>
                        </a:lnTo>
                        <a:cubicBezTo>
                          <a:pt x="25607" y="31492"/>
                          <a:pt x="28766" y="28660"/>
                          <a:pt x="32424" y="26216"/>
                        </a:cubicBezTo>
                        <a:cubicBezTo>
                          <a:pt x="36193" y="23717"/>
                          <a:pt x="40350" y="22439"/>
                          <a:pt x="44895" y="22439"/>
                        </a:cubicBezTo>
                        <a:cubicBezTo>
                          <a:pt x="51823" y="22439"/>
                          <a:pt x="57033" y="25105"/>
                          <a:pt x="60691" y="30604"/>
                        </a:cubicBezTo>
                        <a:cubicBezTo>
                          <a:pt x="64460" y="36214"/>
                          <a:pt x="66400" y="45545"/>
                          <a:pt x="66400" y="58319"/>
                        </a:cubicBezTo>
                        <a:cubicBezTo>
                          <a:pt x="66400" y="68983"/>
                          <a:pt x="64571" y="77037"/>
                          <a:pt x="61024" y="82202"/>
                        </a:cubicBezTo>
                        <a:moveTo>
                          <a:pt x="78317" y="13775"/>
                        </a:moveTo>
                        <a:cubicBezTo>
                          <a:pt x="74548" y="9109"/>
                          <a:pt x="70058" y="5554"/>
                          <a:pt x="64959" y="3333"/>
                        </a:cubicBezTo>
                        <a:cubicBezTo>
                          <a:pt x="59915" y="1111"/>
                          <a:pt x="54428" y="0"/>
                          <a:pt x="48719" y="0"/>
                        </a:cubicBezTo>
                        <a:cubicBezTo>
                          <a:pt x="43010" y="0"/>
                          <a:pt x="37745" y="1222"/>
                          <a:pt x="33145" y="3721"/>
                        </a:cubicBezTo>
                        <a:cubicBezTo>
                          <a:pt x="29708" y="5554"/>
                          <a:pt x="26438" y="7776"/>
                          <a:pt x="23334" y="10331"/>
                        </a:cubicBezTo>
                        <a:lnTo>
                          <a:pt x="23334" y="3832"/>
                        </a:lnTo>
                        <a:cubicBezTo>
                          <a:pt x="23334" y="2944"/>
                          <a:pt x="22614" y="2166"/>
                          <a:pt x="21727" y="2166"/>
                        </a:cubicBezTo>
                        <a:lnTo>
                          <a:pt x="1607" y="2166"/>
                        </a:lnTo>
                        <a:cubicBezTo>
                          <a:pt x="721" y="2166"/>
                          <a:pt x="0" y="2888"/>
                          <a:pt x="0" y="3832"/>
                        </a:cubicBezTo>
                        <a:lnTo>
                          <a:pt x="0" y="161739"/>
                        </a:lnTo>
                        <a:cubicBezTo>
                          <a:pt x="0" y="162294"/>
                          <a:pt x="277" y="162850"/>
                          <a:pt x="776" y="163127"/>
                        </a:cubicBezTo>
                        <a:cubicBezTo>
                          <a:pt x="1053" y="163294"/>
                          <a:pt x="1330" y="163349"/>
                          <a:pt x="1607" y="163349"/>
                        </a:cubicBezTo>
                        <a:cubicBezTo>
                          <a:pt x="1884" y="163349"/>
                          <a:pt x="2106" y="163294"/>
                          <a:pt x="2383" y="163183"/>
                        </a:cubicBezTo>
                        <a:lnTo>
                          <a:pt x="22503" y="152630"/>
                        </a:lnTo>
                        <a:cubicBezTo>
                          <a:pt x="23057" y="152352"/>
                          <a:pt x="23390" y="151797"/>
                          <a:pt x="23390" y="151186"/>
                        </a:cubicBezTo>
                        <a:lnTo>
                          <a:pt x="23390" y="102253"/>
                        </a:lnTo>
                        <a:cubicBezTo>
                          <a:pt x="25884" y="104475"/>
                          <a:pt x="28877" y="106474"/>
                          <a:pt x="32258" y="108252"/>
                        </a:cubicBezTo>
                        <a:cubicBezTo>
                          <a:pt x="37080" y="110751"/>
                          <a:pt x="42290" y="112028"/>
                          <a:pt x="47777" y="112028"/>
                        </a:cubicBezTo>
                        <a:cubicBezTo>
                          <a:pt x="53264" y="112028"/>
                          <a:pt x="58751" y="110918"/>
                          <a:pt x="63906" y="108696"/>
                        </a:cubicBezTo>
                        <a:cubicBezTo>
                          <a:pt x="69060" y="106474"/>
                          <a:pt x="73605" y="103086"/>
                          <a:pt x="77485" y="98532"/>
                        </a:cubicBezTo>
                        <a:cubicBezTo>
                          <a:pt x="81365" y="94033"/>
                          <a:pt x="84469" y="88312"/>
                          <a:pt x="86741" y="81591"/>
                        </a:cubicBezTo>
                        <a:cubicBezTo>
                          <a:pt x="89014" y="74871"/>
                          <a:pt x="90178" y="66873"/>
                          <a:pt x="90178" y="57708"/>
                        </a:cubicBezTo>
                        <a:cubicBezTo>
                          <a:pt x="90178" y="47655"/>
                          <a:pt x="89125" y="38935"/>
                          <a:pt x="87074" y="31715"/>
                        </a:cubicBezTo>
                        <a:cubicBezTo>
                          <a:pt x="84968" y="24439"/>
                          <a:pt x="82030" y="18384"/>
                          <a:pt x="78317" y="13719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E45F9D7D-6E18-6ADF-046B-A895E243D92A}"/>
                      </a:ext>
                    </a:extLst>
                  </p:cNvPr>
                  <p:cNvSpPr/>
                  <p:nvPr/>
                </p:nvSpPr>
                <p:spPr>
                  <a:xfrm>
                    <a:off x="3888477" y="1306300"/>
                    <a:ext cx="63573" cy="150352"/>
                  </a:xfrm>
                  <a:custGeom>
                    <a:avLst/>
                    <a:gdLst>
                      <a:gd name="connsiteX0" fmla="*/ 61911 w 63573"/>
                      <a:gd name="connsiteY0" fmla="*/ 40546 h 150352"/>
                      <a:gd name="connsiteX1" fmla="*/ 37911 w 63573"/>
                      <a:gd name="connsiteY1" fmla="*/ 40546 h 150352"/>
                      <a:gd name="connsiteX2" fmla="*/ 37911 w 63573"/>
                      <a:gd name="connsiteY2" fmla="*/ 1611 h 150352"/>
                      <a:gd name="connsiteX3" fmla="*/ 37135 w 63573"/>
                      <a:gd name="connsiteY3" fmla="*/ 222 h 150352"/>
                      <a:gd name="connsiteX4" fmla="*/ 36304 w 63573"/>
                      <a:gd name="connsiteY4" fmla="*/ 0 h 150352"/>
                      <a:gd name="connsiteX5" fmla="*/ 35528 w 63573"/>
                      <a:gd name="connsiteY5" fmla="*/ 167 h 150352"/>
                      <a:gd name="connsiteX6" fmla="*/ 15630 w 63573"/>
                      <a:gd name="connsiteY6" fmla="*/ 10886 h 150352"/>
                      <a:gd name="connsiteX7" fmla="*/ 14743 w 63573"/>
                      <a:gd name="connsiteY7" fmla="*/ 12330 h 150352"/>
                      <a:gd name="connsiteX8" fmla="*/ 14743 w 63573"/>
                      <a:gd name="connsiteY8" fmla="*/ 40490 h 150352"/>
                      <a:gd name="connsiteX9" fmla="*/ 1607 w 63573"/>
                      <a:gd name="connsiteY9" fmla="*/ 40490 h 150352"/>
                      <a:gd name="connsiteX10" fmla="*/ 0 w 63573"/>
                      <a:gd name="connsiteY10" fmla="*/ 42156 h 150352"/>
                      <a:gd name="connsiteX11" fmla="*/ 0 w 63573"/>
                      <a:gd name="connsiteY11" fmla="*/ 60819 h 150352"/>
                      <a:gd name="connsiteX12" fmla="*/ 1607 w 63573"/>
                      <a:gd name="connsiteY12" fmla="*/ 62485 h 150352"/>
                      <a:gd name="connsiteX13" fmla="*/ 14743 w 63573"/>
                      <a:gd name="connsiteY13" fmla="*/ 62485 h 150352"/>
                      <a:gd name="connsiteX14" fmla="*/ 14743 w 63573"/>
                      <a:gd name="connsiteY14" fmla="*/ 121082 h 150352"/>
                      <a:gd name="connsiteX15" fmla="*/ 21394 w 63573"/>
                      <a:gd name="connsiteY15" fmla="*/ 143077 h 150352"/>
                      <a:gd name="connsiteX16" fmla="*/ 39629 w 63573"/>
                      <a:gd name="connsiteY16" fmla="*/ 150353 h 150352"/>
                      <a:gd name="connsiteX17" fmla="*/ 51158 w 63573"/>
                      <a:gd name="connsiteY17" fmla="*/ 149020 h 150352"/>
                      <a:gd name="connsiteX18" fmla="*/ 60359 w 63573"/>
                      <a:gd name="connsiteY18" fmla="*/ 145354 h 150352"/>
                      <a:gd name="connsiteX19" fmla="*/ 61135 w 63573"/>
                      <a:gd name="connsiteY19" fmla="*/ 144132 h 150352"/>
                      <a:gd name="connsiteX20" fmla="*/ 63518 w 63573"/>
                      <a:gd name="connsiteY20" fmla="*/ 126025 h 150352"/>
                      <a:gd name="connsiteX21" fmla="*/ 62797 w 63573"/>
                      <a:gd name="connsiteY21" fmla="*/ 124414 h 150352"/>
                      <a:gd name="connsiteX22" fmla="*/ 61911 w 63573"/>
                      <a:gd name="connsiteY22" fmla="*/ 124137 h 150352"/>
                      <a:gd name="connsiteX23" fmla="*/ 61079 w 63573"/>
                      <a:gd name="connsiteY23" fmla="*/ 124359 h 150352"/>
                      <a:gd name="connsiteX24" fmla="*/ 54539 w 63573"/>
                      <a:gd name="connsiteY24" fmla="*/ 127080 h 150352"/>
                      <a:gd name="connsiteX25" fmla="*/ 46946 w 63573"/>
                      <a:gd name="connsiteY25" fmla="*/ 128302 h 150352"/>
                      <a:gd name="connsiteX26" fmla="*/ 39962 w 63573"/>
                      <a:gd name="connsiteY26" fmla="*/ 126192 h 150352"/>
                      <a:gd name="connsiteX27" fmla="*/ 37967 w 63573"/>
                      <a:gd name="connsiteY27" fmla="*/ 117416 h 150352"/>
                      <a:gd name="connsiteX28" fmla="*/ 37967 w 63573"/>
                      <a:gd name="connsiteY28" fmla="*/ 62429 h 150352"/>
                      <a:gd name="connsiteX29" fmla="*/ 61966 w 63573"/>
                      <a:gd name="connsiteY29" fmla="*/ 62429 h 150352"/>
                      <a:gd name="connsiteX30" fmla="*/ 63573 w 63573"/>
                      <a:gd name="connsiteY30" fmla="*/ 60763 h 150352"/>
                      <a:gd name="connsiteX31" fmla="*/ 63573 w 63573"/>
                      <a:gd name="connsiteY31" fmla="*/ 42101 h 150352"/>
                      <a:gd name="connsiteX32" fmla="*/ 61966 w 63573"/>
                      <a:gd name="connsiteY32" fmla="*/ 40435 h 150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63573" h="150352">
                        <a:moveTo>
                          <a:pt x="61911" y="40546"/>
                        </a:moveTo>
                        <a:lnTo>
                          <a:pt x="37911" y="40546"/>
                        </a:lnTo>
                        <a:lnTo>
                          <a:pt x="37911" y="1611"/>
                        </a:lnTo>
                        <a:cubicBezTo>
                          <a:pt x="37911" y="1055"/>
                          <a:pt x="37634" y="500"/>
                          <a:pt x="37135" y="222"/>
                        </a:cubicBezTo>
                        <a:cubicBezTo>
                          <a:pt x="36858" y="56"/>
                          <a:pt x="36581" y="0"/>
                          <a:pt x="36304" y="0"/>
                        </a:cubicBezTo>
                        <a:cubicBezTo>
                          <a:pt x="36027" y="0"/>
                          <a:pt x="35750" y="56"/>
                          <a:pt x="35528" y="167"/>
                        </a:cubicBezTo>
                        <a:lnTo>
                          <a:pt x="15630" y="10886"/>
                        </a:lnTo>
                        <a:cubicBezTo>
                          <a:pt x="15076" y="11164"/>
                          <a:pt x="14743" y="11719"/>
                          <a:pt x="14743" y="12330"/>
                        </a:cubicBezTo>
                        <a:lnTo>
                          <a:pt x="14743" y="40490"/>
                        </a:lnTo>
                        <a:lnTo>
                          <a:pt x="1607" y="40490"/>
                        </a:lnTo>
                        <a:cubicBezTo>
                          <a:pt x="721" y="40490"/>
                          <a:pt x="0" y="41212"/>
                          <a:pt x="0" y="42156"/>
                        </a:cubicBezTo>
                        <a:lnTo>
                          <a:pt x="0" y="60819"/>
                        </a:lnTo>
                        <a:cubicBezTo>
                          <a:pt x="0" y="61707"/>
                          <a:pt x="721" y="62485"/>
                          <a:pt x="1607" y="62485"/>
                        </a:cubicBezTo>
                        <a:lnTo>
                          <a:pt x="14743" y="62485"/>
                        </a:lnTo>
                        <a:lnTo>
                          <a:pt x="14743" y="121082"/>
                        </a:lnTo>
                        <a:cubicBezTo>
                          <a:pt x="14743" y="130857"/>
                          <a:pt x="16960" y="138300"/>
                          <a:pt x="21394" y="143077"/>
                        </a:cubicBezTo>
                        <a:cubicBezTo>
                          <a:pt x="25828" y="147909"/>
                          <a:pt x="31981" y="150353"/>
                          <a:pt x="39629" y="150353"/>
                        </a:cubicBezTo>
                        <a:cubicBezTo>
                          <a:pt x="43842" y="150353"/>
                          <a:pt x="47722" y="149908"/>
                          <a:pt x="51158" y="149020"/>
                        </a:cubicBezTo>
                        <a:cubicBezTo>
                          <a:pt x="54650" y="148131"/>
                          <a:pt x="57754" y="146909"/>
                          <a:pt x="60359" y="145354"/>
                        </a:cubicBezTo>
                        <a:cubicBezTo>
                          <a:pt x="60802" y="145076"/>
                          <a:pt x="61079" y="144632"/>
                          <a:pt x="61135" y="144132"/>
                        </a:cubicBezTo>
                        <a:lnTo>
                          <a:pt x="63518" y="126025"/>
                        </a:lnTo>
                        <a:cubicBezTo>
                          <a:pt x="63573" y="125414"/>
                          <a:pt x="63352" y="124803"/>
                          <a:pt x="62797" y="124414"/>
                        </a:cubicBezTo>
                        <a:cubicBezTo>
                          <a:pt x="62520" y="124248"/>
                          <a:pt x="62188" y="124137"/>
                          <a:pt x="61911" y="124137"/>
                        </a:cubicBezTo>
                        <a:cubicBezTo>
                          <a:pt x="61633" y="124137"/>
                          <a:pt x="61356" y="124192"/>
                          <a:pt x="61079" y="124359"/>
                        </a:cubicBezTo>
                        <a:cubicBezTo>
                          <a:pt x="59361" y="125359"/>
                          <a:pt x="57144" y="126247"/>
                          <a:pt x="54539" y="127080"/>
                        </a:cubicBezTo>
                        <a:cubicBezTo>
                          <a:pt x="51934" y="127914"/>
                          <a:pt x="49384" y="128302"/>
                          <a:pt x="46946" y="128302"/>
                        </a:cubicBezTo>
                        <a:cubicBezTo>
                          <a:pt x="43620" y="128302"/>
                          <a:pt x="41237" y="127580"/>
                          <a:pt x="39962" y="126192"/>
                        </a:cubicBezTo>
                        <a:cubicBezTo>
                          <a:pt x="39020" y="125248"/>
                          <a:pt x="37967" y="122915"/>
                          <a:pt x="37967" y="117416"/>
                        </a:cubicBezTo>
                        <a:lnTo>
                          <a:pt x="37967" y="62429"/>
                        </a:lnTo>
                        <a:lnTo>
                          <a:pt x="61966" y="62429"/>
                        </a:lnTo>
                        <a:cubicBezTo>
                          <a:pt x="62853" y="62429"/>
                          <a:pt x="63573" y="61707"/>
                          <a:pt x="63573" y="60763"/>
                        </a:cubicBezTo>
                        <a:lnTo>
                          <a:pt x="63573" y="42101"/>
                        </a:lnTo>
                        <a:cubicBezTo>
                          <a:pt x="63573" y="41212"/>
                          <a:pt x="62853" y="40435"/>
                          <a:pt x="61966" y="40435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545C958E-8EF1-B776-A893-FE38822E19F9}"/>
                      </a:ext>
                    </a:extLst>
                  </p:cNvPr>
                  <p:cNvSpPr/>
                  <p:nvPr/>
                </p:nvSpPr>
                <p:spPr>
                  <a:xfrm>
                    <a:off x="4074532" y="1344624"/>
                    <a:ext cx="81650" cy="111972"/>
                  </a:xfrm>
                  <a:custGeom>
                    <a:avLst/>
                    <a:gdLst>
                      <a:gd name="connsiteX0" fmla="*/ 79545 w 81650"/>
                      <a:gd name="connsiteY0" fmla="*/ 66428 h 111972"/>
                      <a:gd name="connsiteX1" fmla="*/ 72506 w 81650"/>
                      <a:gd name="connsiteY1" fmla="*/ 56764 h 111972"/>
                      <a:gd name="connsiteX2" fmla="*/ 61199 w 81650"/>
                      <a:gd name="connsiteY2" fmla="*/ 49544 h 111972"/>
                      <a:gd name="connsiteX3" fmla="*/ 45902 w 81650"/>
                      <a:gd name="connsiteY3" fmla="*/ 43045 h 111972"/>
                      <a:gd name="connsiteX4" fmla="*/ 36479 w 81650"/>
                      <a:gd name="connsiteY4" fmla="*/ 38824 h 111972"/>
                      <a:gd name="connsiteX5" fmla="*/ 30937 w 81650"/>
                      <a:gd name="connsiteY5" fmla="*/ 35325 h 111972"/>
                      <a:gd name="connsiteX6" fmla="*/ 28442 w 81650"/>
                      <a:gd name="connsiteY6" fmla="*/ 32437 h 111972"/>
                      <a:gd name="connsiteX7" fmla="*/ 27833 w 81650"/>
                      <a:gd name="connsiteY7" fmla="*/ 29437 h 111972"/>
                      <a:gd name="connsiteX8" fmla="*/ 30548 w 81650"/>
                      <a:gd name="connsiteY8" fmla="*/ 23883 h 111972"/>
                      <a:gd name="connsiteX9" fmla="*/ 40359 w 81650"/>
                      <a:gd name="connsiteY9" fmla="*/ 21550 h 111972"/>
                      <a:gd name="connsiteX10" fmla="*/ 53827 w 81650"/>
                      <a:gd name="connsiteY10" fmla="*/ 23661 h 111972"/>
                      <a:gd name="connsiteX11" fmla="*/ 66187 w 81650"/>
                      <a:gd name="connsiteY11" fmla="*/ 30215 h 111972"/>
                      <a:gd name="connsiteX12" fmla="*/ 67462 w 81650"/>
                      <a:gd name="connsiteY12" fmla="*/ 30493 h 111972"/>
                      <a:gd name="connsiteX13" fmla="*/ 68515 w 81650"/>
                      <a:gd name="connsiteY13" fmla="*/ 29715 h 111972"/>
                      <a:gd name="connsiteX14" fmla="*/ 77383 w 81650"/>
                      <a:gd name="connsiteY14" fmla="*/ 13997 h 111972"/>
                      <a:gd name="connsiteX15" fmla="*/ 76940 w 81650"/>
                      <a:gd name="connsiteY15" fmla="*/ 11886 h 111972"/>
                      <a:gd name="connsiteX16" fmla="*/ 60423 w 81650"/>
                      <a:gd name="connsiteY16" fmla="*/ 3277 h 111972"/>
                      <a:gd name="connsiteX17" fmla="*/ 40858 w 81650"/>
                      <a:gd name="connsiteY17" fmla="*/ 0 h 111972"/>
                      <a:gd name="connsiteX18" fmla="*/ 26225 w 81650"/>
                      <a:gd name="connsiteY18" fmla="*/ 1833 h 111972"/>
                      <a:gd name="connsiteX19" fmla="*/ 14420 w 81650"/>
                      <a:gd name="connsiteY19" fmla="*/ 7443 h 111972"/>
                      <a:gd name="connsiteX20" fmla="*/ 6660 w 81650"/>
                      <a:gd name="connsiteY20" fmla="*/ 16996 h 111972"/>
                      <a:gd name="connsiteX21" fmla="*/ 3944 w 81650"/>
                      <a:gd name="connsiteY21" fmla="*/ 30048 h 111972"/>
                      <a:gd name="connsiteX22" fmla="*/ 5607 w 81650"/>
                      <a:gd name="connsiteY22" fmla="*/ 41434 h 111972"/>
                      <a:gd name="connsiteX23" fmla="*/ 11205 w 81650"/>
                      <a:gd name="connsiteY23" fmla="*/ 50488 h 111972"/>
                      <a:gd name="connsiteX24" fmla="*/ 21015 w 81650"/>
                      <a:gd name="connsiteY24" fmla="*/ 57819 h 111972"/>
                      <a:gd name="connsiteX25" fmla="*/ 35315 w 81650"/>
                      <a:gd name="connsiteY25" fmla="*/ 64373 h 111972"/>
                      <a:gd name="connsiteX26" fmla="*/ 52774 w 81650"/>
                      <a:gd name="connsiteY26" fmla="*/ 72205 h 111972"/>
                      <a:gd name="connsiteX27" fmla="*/ 58317 w 81650"/>
                      <a:gd name="connsiteY27" fmla="*/ 80314 h 111972"/>
                      <a:gd name="connsiteX28" fmla="*/ 41024 w 81650"/>
                      <a:gd name="connsiteY28" fmla="*/ 90200 h 111972"/>
                      <a:gd name="connsiteX29" fmla="*/ 26447 w 81650"/>
                      <a:gd name="connsiteY29" fmla="*/ 87701 h 111972"/>
                      <a:gd name="connsiteX30" fmla="*/ 11815 w 81650"/>
                      <a:gd name="connsiteY30" fmla="*/ 80147 h 111972"/>
                      <a:gd name="connsiteX31" fmla="*/ 10540 w 81650"/>
                      <a:gd name="connsiteY31" fmla="*/ 79870 h 111972"/>
                      <a:gd name="connsiteX32" fmla="*/ 9487 w 81650"/>
                      <a:gd name="connsiteY32" fmla="*/ 80647 h 111972"/>
                      <a:gd name="connsiteX33" fmla="*/ 231 w 81650"/>
                      <a:gd name="connsiteY33" fmla="*/ 96143 h 111972"/>
                      <a:gd name="connsiteX34" fmla="*/ 674 w 81650"/>
                      <a:gd name="connsiteY34" fmla="*/ 98310 h 111972"/>
                      <a:gd name="connsiteX35" fmla="*/ 19519 w 81650"/>
                      <a:gd name="connsiteY35" fmla="*/ 108085 h 111972"/>
                      <a:gd name="connsiteX36" fmla="*/ 41246 w 81650"/>
                      <a:gd name="connsiteY36" fmla="*/ 111973 h 111972"/>
                      <a:gd name="connsiteX37" fmla="*/ 56266 w 81650"/>
                      <a:gd name="connsiteY37" fmla="*/ 110362 h 111972"/>
                      <a:gd name="connsiteX38" fmla="*/ 69125 w 81650"/>
                      <a:gd name="connsiteY38" fmla="*/ 104975 h 111972"/>
                      <a:gd name="connsiteX39" fmla="*/ 78215 w 81650"/>
                      <a:gd name="connsiteY39" fmla="*/ 94977 h 111972"/>
                      <a:gd name="connsiteX40" fmla="*/ 81651 w 81650"/>
                      <a:gd name="connsiteY40" fmla="*/ 79592 h 111972"/>
                      <a:gd name="connsiteX41" fmla="*/ 79379 w 81650"/>
                      <a:gd name="connsiteY41" fmla="*/ 66428 h 111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81650" h="111972">
                        <a:moveTo>
                          <a:pt x="79545" y="66428"/>
                        </a:moveTo>
                        <a:cubicBezTo>
                          <a:pt x="77993" y="62763"/>
                          <a:pt x="75610" y="59541"/>
                          <a:pt x="72506" y="56764"/>
                        </a:cubicBezTo>
                        <a:cubicBezTo>
                          <a:pt x="69457" y="54098"/>
                          <a:pt x="65633" y="51654"/>
                          <a:pt x="61199" y="49544"/>
                        </a:cubicBezTo>
                        <a:cubicBezTo>
                          <a:pt x="56820" y="47489"/>
                          <a:pt x="51666" y="45267"/>
                          <a:pt x="45902" y="43045"/>
                        </a:cubicBezTo>
                        <a:cubicBezTo>
                          <a:pt x="42022" y="41490"/>
                          <a:pt x="38807" y="40046"/>
                          <a:pt x="36479" y="38824"/>
                        </a:cubicBezTo>
                        <a:cubicBezTo>
                          <a:pt x="34151" y="37602"/>
                          <a:pt x="32322" y="36436"/>
                          <a:pt x="30937" y="35325"/>
                        </a:cubicBezTo>
                        <a:cubicBezTo>
                          <a:pt x="29662" y="34325"/>
                          <a:pt x="28830" y="33325"/>
                          <a:pt x="28442" y="32437"/>
                        </a:cubicBezTo>
                        <a:cubicBezTo>
                          <a:pt x="27999" y="31548"/>
                          <a:pt x="27833" y="30548"/>
                          <a:pt x="27833" y="29437"/>
                        </a:cubicBezTo>
                        <a:cubicBezTo>
                          <a:pt x="27833" y="27160"/>
                          <a:pt x="28720" y="25327"/>
                          <a:pt x="30548" y="23883"/>
                        </a:cubicBezTo>
                        <a:cubicBezTo>
                          <a:pt x="32488" y="22328"/>
                          <a:pt x="35814" y="21550"/>
                          <a:pt x="40359" y="21550"/>
                        </a:cubicBezTo>
                        <a:cubicBezTo>
                          <a:pt x="44904" y="21550"/>
                          <a:pt x="49670" y="22272"/>
                          <a:pt x="53827" y="23661"/>
                        </a:cubicBezTo>
                        <a:cubicBezTo>
                          <a:pt x="57984" y="25050"/>
                          <a:pt x="62141" y="27271"/>
                          <a:pt x="66187" y="30215"/>
                        </a:cubicBezTo>
                        <a:cubicBezTo>
                          <a:pt x="66575" y="30493"/>
                          <a:pt x="67019" y="30604"/>
                          <a:pt x="67462" y="30493"/>
                        </a:cubicBezTo>
                        <a:cubicBezTo>
                          <a:pt x="67906" y="30382"/>
                          <a:pt x="68293" y="30104"/>
                          <a:pt x="68515" y="29715"/>
                        </a:cubicBezTo>
                        <a:lnTo>
                          <a:pt x="77383" y="13997"/>
                        </a:lnTo>
                        <a:cubicBezTo>
                          <a:pt x="77771" y="13275"/>
                          <a:pt x="77605" y="12386"/>
                          <a:pt x="76940" y="11886"/>
                        </a:cubicBezTo>
                        <a:cubicBezTo>
                          <a:pt x="72229" y="8331"/>
                          <a:pt x="66686" y="5443"/>
                          <a:pt x="60423" y="3277"/>
                        </a:cubicBezTo>
                        <a:cubicBezTo>
                          <a:pt x="54160" y="1111"/>
                          <a:pt x="47564" y="0"/>
                          <a:pt x="40858" y="0"/>
                        </a:cubicBezTo>
                        <a:cubicBezTo>
                          <a:pt x="35592" y="0"/>
                          <a:pt x="30715" y="611"/>
                          <a:pt x="26225" y="1833"/>
                        </a:cubicBezTo>
                        <a:cubicBezTo>
                          <a:pt x="21736" y="3055"/>
                          <a:pt x="17745" y="4999"/>
                          <a:pt x="14420" y="7443"/>
                        </a:cubicBezTo>
                        <a:cubicBezTo>
                          <a:pt x="11094" y="9998"/>
                          <a:pt x="8434" y="13219"/>
                          <a:pt x="6660" y="16996"/>
                        </a:cubicBezTo>
                        <a:cubicBezTo>
                          <a:pt x="4831" y="20773"/>
                          <a:pt x="3944" y="25161"/>
                          <a:pt x="3944" y="30048"/>
                        </a:cubicBezTo>
                        <a:cubicBezTo>
                          <a:pt x="3944" y="34325"/>
                          <a:pt x="4499" y="38158"/>
                          <a:pt x="5607" y="41434"/>
                        </a:cubicBezTo>
                        <a:cubicBezTo>
                          <a:pt x="6716" y="44767"/>
                          <a:pt x="8600" y="47822"/>
                          <a:pt x="11205" y="50488"/>
                        </a:cubicBezTo>
                        <a:cubicBezTo>
                          <a:pt x="13755" y="53098"/>
                          <a:pt x="17025" y="55598"/>
                          <a:pt x="21015" y="57819"/>
                        </a:cubicBezTo>
                        <a:cubicBezTo>
                          <a:pt x="24951" y="60041"/>
                          <a:pt x="29773" y="62263"/>
                          <a:pt x="35315" y="64373"/>
                        </a:cubicBezTo>
                        <a:cubicBezTo>
                          <a:pt x="42687" y="67262"/>
                          <a:pt x="48562" y="69872"/>
                          <a:pt x="52774" y="72205"/>
                        </a:cubicBezTo>
                        <a:cubicBezTo>
                          <a:pt x="56543" y="74315"/>
                          <a:pt x="58317" y="76926"/>
                          <a:pt x="58317" y="80314"/>
                        </a:cubicBezTo>
                        <a:cubicBezTo>
                          <a:pt x="58317" y="82758"/>
                          <a:pt x="58317" y="90200"/>
                          <a:pt x="41024" y="90200"/>
                        </a:cubicBezTo>
                        <a:cubicBezTo>
                          <a:pt x="36368" y="90200"/>
                          <a:pt x="31435" y="89367"/>
                          <a:pt x="26447" y="87701"/>
                        </a:cubicBezTo>
                        <a:cubicBezTo>
                          <a:pt x="21403" y="86035"/>
                          <a:pt x="16470" y="83480"/>
                          <a:pt x="11815" y="80147"/>
                        </a:cubicBezTo>
                        <a:cubicBezTo>
                          <a:pt x="11427" y="79870"/>
                          <a:pt x="10983" y="79759"/>
                          <a:pt x="10540" y="79870"/>
                        </a:cubicBezTo>
                        <a:cubicBezTo>
                          <a:pt x="10096" y="79981"/>
                          <a:pt x="9709" y="80258"/>
                          <a:pt x="9487" y="80647"/>
                        </a:cubicBezTo>
                        <a:lnTo>
                          <a:pt x="231" y="96143"/>
                        </a:lnTo>
                        <a:cubicBezTo>
                          <a:pt x="-213" y="96866"/>
                          <a:pt x="9" y="97810"/>
                          <a:pt x="674" y="98310"/>
                        </a:cubicBezTo>
                        <a:cubicBezTo>
                          <a:pt x="6050" y="102253"/>
                          <a:pt x="12369" y="105530"/>
                          <a:pt x="19519" y="108085"/>
                        </a:cubicBezTo>
                        <a:cubicBezTo>
                          <a:pt x="26669" y="110640"/>
                          <a:pt x="33985" y="111973"/>
                          <a:pt x="41246" y="111973"/>
                        </a:cubicBezTo>
                        <a:cubicBezTo>
                          <a:pt x="46456" y="111973"/>
                          <a:pt x="51499" y="111418"/>
                          <a:pt x="56266" y="110362"/>
                        </a:cubicBezTo>
                        <a:cubicBezTo>
                          <a:pt x="61088" y="109251"/>
                          <a:pt x="65411" y="107474"/>
                          <a:pt x="69125" y="104975"/>
                        </a:cubicBezTo>
                        <a:cubicBezTo>
                          <a:pt x="72894" y="102475"/>
                          <a:pt x="75942" y="99087"/>
                          <a:pt x="78215" y="94977"/>
                        </a:cubicBezTo>
                        <a:cubicBezTo>
                          <a:pt x="80487" y="90867"/>
                          <a:pt x="81651" y="85646"/>
                          <a:pt x="81651" y="79592"/>
                        </a:cubicBezTo>
                        <a:cubicBezTo>
                          <a:pt x="81651" y="74482"/>
                          <a:pt x="80875" y="70094"/>
                          <a:pt x="79379" y="66428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  <p:sp>
                <p:nvSpPr>
                  <p:cNvPr id="23" name="Freeform 22">
                    <a:extLst>
                      <a:ext uri="{FF2B5EF4-FFF2-40B4-BE49-F238E27FC236}">
                        <a16:creationId xmlns:a16="http://schemas.microsoft.com/office/drawing/2014/main" id="{2840B636-4B0B-FD6E-C0AA-73E15487B49D}"/>
                      </a:ext>
                    </a:extLst>
                  </p:cNvPr>
                  <p:cNvSpPr/>
                  <p:nvPr/>
                </p:nvSpPr>
                <p:spPr>
                  <a:xfrm>
                    <a:off x="3966517" y="1344735"/>
                    <a:ext cx="95498" cy="112084"/>
                  </a:xfrm>
                  <a:custGeom>
                    <a:avLst/>
                    <a:gdLst>
                      <a:gd name="connsiteX0" fmla="*/ 66788 w 95498"/>
                      <a:gd name="connsiteY0" fmla="*/ 78203 h 112084"/>
                      <a:gd name="connsiteX1" fmla="*/ 47722 w 95498"/>
                      <a:gd name="connsiteY1" fmla="*/ 89312 h 112084"/>
                      <a:gd name="connsiteX2" fmla="*/ 30706 w 95498"/>
                      <a:gd name="connsiteY2" fmla="*/ 81092 h 112084"/>
                      <a:gd name="connsiteX3" fmla="*/ 23057 w 95498"/>
                      <a:gd name="connsiteY3" fmla="*/ 55986 h 112084"/>
                      <a:gd name="connsiteX4" fmla="*/ 30152 w 95498"/>
                      <a:gd name="connsiteY4" fmla="*/ 31548 h 112084"/>
                      <a:gd name="connsiteX5" fmla="*/ 47722 w 95498"/>
                      <a:gd name="connsiteY5" fmla="*/ 22661 h 112084"/>
                      <a:gd name="connsiteX6" fmla="*/ 65957 w 95498"/>
                      <a:gd name="connsiteY6" fmla="*/ 32492 h 112084"/>
                      <a:gd name="connsiteX7" fmla="*/ 72386 w 95498"/>
                      <a:gd name="connsiteY7" fmla="*/ 55986 h 112084"/>
                      <a:gd name="connsiteX8" fmla="*/ 66788 w 95498"/>
                      <a:gd name="connsiteY8" fmla="*/ 78259 h 112084"/>
                      <a:gd name="connsiteX9" fmla="*/ 47722 w 95498"/>
                      <a:gd name="connsiteY9" fmla="*/ 0 h 112084"/>
                      <a:gd name="connsiteX10" fmla="*/ 13690 w 95498"/>
                      <a:gd name="connsiteY10" fmla="*/ 14996 h 112084"/>
                      <a:gd name="connsiteX11" fmla="*/ 0 w 95498"/>
                      <a:gd name="connsiteY11" fmla="*/ 56042 h 112084"/>
                      <a:gd name="connsiteX12" fmla="*/ 14799 w 95498"/>
                      <a:gd name="connsiteY12" fmla="*/ 98254 h 112084"/>
                      <a:gd name="connsiteX13" fmla="*/ 47777 w 95498"/>
                      <a:gd name="connsiteY13" fmla="*/ 112084 h 112084"/>
                      <a:gd name="connsiteX14" fmla="*/ 84690 w 95498"/>
                      <a:gd name="connsiteY14" fmla="*/ 93477 h 112084"/>
                      <a:gd name="connsiteX15" fmla="*/ 95499 w 95498"/>
                      <a:gd name="connsiteY15" fmla="*/ 56098 h 112084"/>
                      <a:gd name="connsiteX16" fmla="*/ 83083 w 95498"/>
                      <a:gd name="connsiteY16" fmla="*/ 16607 h 112084"/>
                      <a:gd name="connsiteX17" fmla="*/ 47722 w 95498"/>
                      <a:gd name="connsiteY17" fmla="*/ 56 h 112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5498" h="112084">
                        <a:moveTo>
                          <a:pt x="66788" y="78203"/>
                        </a:moveTo>
                        <a:cubicBezTo>
                          <a:pt x="62243" y="85202"/>
                          <a:pt x="55149" y="89312"/>
                          <a:pt x="47722" y="89312"/>
                        </a:cubicBezTo>
                        <a:cubicBezTo>
                          <a:pt x="41292" y="89312"/>
                          <a:pt x="35085" y="86535"/>
                          <a:pt x="30706" y="81092"/>
                        </a:cubicBezTo>
                        <a:cubicBezTo>
                          <a:pt x="25773" y="74982"/>
                          <a:pt x="23057" y="65706"/>
                          <a:pt x="23057" y="55986"/>
                        </a:cubicBezTo>
                        <a:cubicBezTo>
                          <a:pt x="23057" y="46267"/>
                          <a:pt x="25441" y="37602"/>
                          <a:pt x="30152" y="31548"/>
                        </a:cubicBezTo>
                        <a:cubicBezTo>
                          <a:pt x="34586" y="25772"/>
                          <a:pt x="41126" y="22661"/>
                          <a:pt x="47722" y="22661"/>
                        </a:cubicBezTo>
                        <a:cubicBezTo>
                          <a:pt x="54761" y="22661"/>
                          <a:pt x="61467" y="26160"/>
                          <a:pt x="65957" y="32492"/>
                        </a:cubicBezTo>
                        <a:cubicBezTo>
                          <a:pt x="70169" y="38491"/>
                          <a:pt x="72386" y="47100"/>
                          <a:pt x="72386" y="55986"/>
                        </a:cubicBezTo>
                        <a:cubicBezTo>
                          <a:pt x="72386" y="64373"/>
                          <a:pt x="70557" y="72371"/>
                          <a:pt x="66788" y="78259"/>
                        </a:cubicBezTo>
                        <a:moveTo>
                          <a:pt x="47722" y="0"/>
                        </a:moveTo>
                        <a:cubicBezTo>
                          <a:pt x="34863" y="0"/>
                          <a:pt x="22281" y="5332"/>
                          <a:pt x="13690" y="14996"/>
                        </a:cubicBezTo>
                        <a:cubicBezTo>
                          <a:pt x="4656" y="25216"/>
                          <a:pt x="0" y="40157"/>
                          <a:pt x="0" y="56042"/>
                        </a:cubicBezTo>
                        <a:cubicBezTo>
                          <a:pt x="0" y="71927"/>
                          <a:pt x="5266" y="87979"/>
                          <a:pt x="14799" y="98254"/>
                        </a:cubicBezTo>
                        <a:cubicBezTo>
                          <a:pt x="23279" y="107418"/>
                          <a:pt x="35306" y="112084"/>
                          <a:pt x="47777" y="112084"/>
                        </a:cubicBezTo>
                        <a:cubicBezTo>
                          <a:pt x="62132" y="112084"/>
                          <a:pt x="75933" y="105252"/>
                          <a:pt x="84690" y="93477"/>
                        </a:cubicBezTo>
                        <a:cubicBezTo>
                          <a:pt x="92007" y="83646"/>
                          <a:pt x="95499" y="70150"/>
                          <a:pt x="95499" y="56098"/>
                        </a:cubicBezTo>
                        <a:cubicBezTo>
                          <a:pt x="95499" y="41101"/>
                          <a:pt x="91286" y="26660"/>
                          <a:pt x="83083" y="16607"/>
                        </a:cubicBezTo>
                        <a:cubicBezTo>
                          <a:pt x="74381" y="5887"/>
                          <a:pt x="61356" y="56"/>
                          <a:pt x="47722" y="56"/>
                        </a:cubicBezTo>
                      </a:path>
                    </a:pathLst>
                  </a:custGeom>
                  <a:solidFill>
                    <a:schemeClr val="bg1"/>
                  </a:solidFill>
                  <a:ln w="55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/>
                  </a:p>
                </p:txBody>
              </p:sp>
            </p:grp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4FD8F2C4-5BD7-21C3-C429-9FB178B16164}"/>
                    </a:ext>
                  </a:extLst>
                </p:cNvPr>
                <p:cNvSpPr/>
                <p:nvPr/>
              </p:nvSpPr>
              <p:spPr>
                <a:xfrm>
                  <a:off x="3992234" y="1306633"/>
                  <a:ext cx="44008" cy="22216"/>
                </a:xfrm>
                <a:custGeom>
                  <a:avLst/>
                  <a:gdLst>
                    <a:gd name="connsiteX0" fmla="*/ 22004 w 44008"/>
                    <a:gd name="connsiteY0" fmla="*/ 0 h 22216"/>
                    <a:gd name="connsiteX1" fmla="*/ 0 w 44008"/>
                    <a:gd name="connsiteY1" fmla="*/ 22217 h 22216"/>
                    <a:gd name="connsiteX2" fmla="*/ 44008 w 44008"/>
                    <a:gd name="connsiteY2" fmla="*/ 22217 h 22216"/>
                    <a:gd name="connsiteX3" fmla="*/ 22004 w 44008"/>
                    <a:gd name="connsiteY3" fmla="*/ 0 h 2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8" h="22216">
                      <a:moveTo>
                        <a:pt x="22004" y="0"/>
                      </a:moveTo>
                      <a:lnTo>
                        <a:pt x="0" y="22217"/>
                      </a:lnTo>
                      <a:lnTo>
                        <a:pt x="44008" y="22217"/>
                      </a:lnTo>
                      <a:lnTo>
                        <a:pt x="22004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55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/>
                </a:p>
              </p:txBody>
            </p:sp>
          </p:grp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4A5CAE0-2245-0FBB-4D31-267982F6B68F}"/>
              </a:ext>
            </a:extLst>
          </p:cNvPr>
          <p:cNvSpPr txBox="1"/>
          <p:nvPr userDrawn="1"/>
        </p:nvSpPr>
        <p:spPr>
          <a:xfrm>
            <a:off x="3855720" y="5270006"/>
            <a:ext cx="448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400" b="1">
                <a:solidFill>
                  <a:srgbClr val="C6C2F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956ED7-B372-6CD7-7FFC-831FBB3F6FA1}"/>
              </a:ext>
            </a:extLst>
          </p:cNvPr>
          <p:cNvGrpSpPr/>
          <p:nvPr userDrawn="1"/>
        </p:nvGrpSpPr>
        <p:grpSpPr>
          <a:xfrm>
            <a:off x="0" y="2119277"/>
            <a:ext cx="3856012" cy="4738354"/>
            <a:chOff x="0" y="2119277"/>
            <a:chExt cx="3856012" cy="473835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0C87AE5-2B54-01EE-6892-73460FEDB475}"/>
                </a:ext>
              </a:extLst>
            </p:cNvPr>
            <p:cNvSpPr/>
            <p:nvPr/>
          </p:nvSpPr>
          <p:spPr>
            <a:xfrm>
              <a:off x="1571811" y="4634613"/>
              <a:ext cx="2284201" cy="2223018"/>
            </a:xfrm>
            <a:custGeom>
              <a:avLst/>
              <a:gdLst>
                <a:gd name="connsiteX0" fmla="*/ 1515261 w 2284201"/>
                <a:gd name="connsiteY0" fmla="*/ 86 h 2223018"/>
                <a:gd name="connsiteX1" fmla="*/ 755427 w 2284201"/>
                <a:gd name="connsiteY1" fmla="*/ 773047 h 2223018"/>
                <a:gd name="connsiteX2" fmla="*/ 755427 w 2284201"/>
                <a:gd name="connsiteY2" fmla="*/ 1029305 h 2223018"/>
                <a:gd name="connsiteX3" fmla="*/ 756455 w 2284201"/>
                <a:gd name="connsiteY3" fmla="*/ 1068757 h 2223018"/>
                <a:gd name="connsiteX4" fmla="*/ 755427 w 2284201"/>
                <a:gd name="connsiteY4" fmla="*/ 1108210 h 2223018"/>
                <a:gd name="connsiteX5" fmla="*/ 755427 w 2284201"/>
                <a:gd name="connsiteY5" fmla="*/ 1113353 h 2223018"/>
                <a:gd name="connsiteX6" fmla="*/ 755280 w 2284201"/>
                <a:gd name="connsiteY6" fmla="*/ 1115042 h 2223018"/>
                <a:gd name="connsiteX7" fmla="*/ 635937 w 2284201"/>
                <a:gd name="connsiteY7" fmla="*/ 1605811 h 2223018"/>
                <a:gd name="connsiteX8" fmla="*/ 635349 w 2284201"/>
                <a:gd name="connsiteY8" fmla="*/ 1607060 h 2223018"/>
                <a:gd name="connsiteX9" fmla="*/ 611774 w 2284201"/>
                <a:gd name="connsiteY9" fmla="*/ 1653933 h 2223018"/>
                <a:gd name="connsiteX10" fmla="*/ 607147 w 2284201"/>
                <a:gd name="connsiteY10" fmla="*/ 1662896 h 2223018"/>
                <a:gd name="connsiteX11" fmla="*/ 583940 w 2284201"/>
                <a:gd name="connsiteY11" fmla="*/ 1703818 h 2223018"/>
                <a:gd name="connsiteX12" fmla="*/ 576595 w 2284201"/>
                <a:gd name="connsiteY12" fmla="*/ 1716675 h 2223018"/>
                <a:gd name="connsiteX13" fmla="*/ 551919 w 2284201"/>
                <a:gd name="connsiteY13" fmla="*/ 1755613 h 2223018"/>
                <a:gd name="connsiteX14" fmla="*/ 543693 w 2284201"/>
                <a:gd name="connsiteY14" fmla="*/ 1768470 h 2223018"/>
                <a:gd name="connsiteX15" fmla="*/ 513729 w 2284201"/>
                <a:gd name="connsiteY15" fmla="*/ 1810935 h 2223018"/>
                <a:gd name="connsiteX16" fmla="*/ 508588 w 2284201"/>
                <a:gd name="connsiteY16" fmla="*/ 1818208 h 2223018"/>
                <a:gd name="connsiteX17" fmla="*/ 340552 w 2284201"/>
                <a:gd name="connsiteY17" fmla="*/ 2003202 h 2223018"/>
                <a:gd name="connsiteX18" fmla="*/ 332694 w 2284201"/>
                <a:gd name="connsiteY18" fmla="*/ 2010034 h 2223018"/>
                <a:gd name="connsiteX19" fmla="*/ 294063 w 2284201"/>
                <a:gd name="connsiteY19" fmla="*/ 2043242 h 2223018"/>
                <a:gd name="connsiteX20" fmla="*/ 275115 w 2284201"/>
                <a:gd name="connsiteY20" fmla="*/ 2058156 h 2223018"/>
                <a:gd name="connsiteX21" fmla="*/ 245518 w 2284201"/>
                <a:gd name="connsiteY21" fmla="*/ 2081078 h 2223018"/>
                <a:gd name="connsiteX22" fmla="*/ 223338 w 2284201"/>
                <a:gd name="connsiteY22" fmla="*/ 2096874 h 2223018"/>
                <a:gd name="connsiteX23" fmla="*/ 194769 w 2284201"/>
                <a:gd name="connsiteY23" fmla="*/ 2116784 h 2223018"/>
                <a:gd name="connsiteX24" fmla="*/ 173177 w 2284201"/>
                <a:gd name="connsiteY24" fmla="*/ 2130596 h 2223018"/>
                <a:gd name="connsiteX25" fmla="*/ 141597 w 2284201"/>
                <a:gd name="connsiteY25" fmla="*/ 2150285 h 2223018"/>
                <a:gd name="connsiteX26" fmla="*/ 123383 w 2284201"/>
                <a:gd name="connsiteY26" fmla="*/ 2160791 h 2223018"/>
                <a:gd name="connsiteX27" fmla="*/ 86074 w 2284201"/>
                <a:gd name="connsiteY27" fmla="*/ 2181583 h 2223018"/>
                <a:gd name="connsiteX28" fmla="*/ 73736 w 2284201"/>
                <a:gd name="connsiteY28" fmla="*/ 2187901 h 2223018"/>
                <a:gd name="connsiteX29" fmla="*/ 28422 w 2284201"/>
                <a:gd name="connsiteY29" fmla="*/ 2210309 h 2223018"/>
                <a:gd name="connsiteX30" fmla="*/ 23869 w 2284201"/>
                <a:gd name="connsiteY30" fmla="*/ 2212366 h 2223018"/>
                <a:gd name="connsiteX31" fmla="*/ 0 w 2284201"/>
                <a:gd name="connsiteY31" fmla="*/ 2223019 h 2223018"/>
                <a:gd name="connsiteX32" fmla="*/ 2284202 w 2284201"/>
                <a:gd name="connsiteY32" fmla="*/ 2223019 h 2223018"/>
                <a:gd name="connsiteX33" fmla="*/ 2284202 w 2284201"/>
                <a:gd name="connsiteY33" fmla="*/ 764598 h 2223018"/>
                <a:gd name="connsiteX34" fmla="*/ 1515408 w 2284201"/>
                <a:gd name="connsiteY34" fmla="*/ 13 h 222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4201" h="2223018">
                  <a:moveTo>
                    <a:pt x="1515261" y="86"/>
                  </a:moveTo>
                  <a:cubicBezTo>
                    <a:pt x="1093482" y="2511"/>
                    <a:pt x="755427" y="351118"/>
                    <a:pt x="755427" y="773047"/>
                  </a:cubicBezTo>
                  <a:lnTo>
                    <a:pt x="755427" y="1029305"/>
                  </a:lnTo>
                  <a:cubicBezTo>
                    <a:pt x="755795" y="1042456"/>
                    <a:pt x="756455" y="1055533"/>
                    <a:pt x="756455" y="1068757"/>
                  </a:cubicBezTo>
                  <a:cubicBezTo>
                    <a:pt x="756455" y="1081982"/>
                    <a:pt x="755868" y="1095059"/>
                    <a:pt x="755427" y="1108210"/>
                  </a:cubicBezTo>
                  <a:lnTo>
                    <a:pt x="755427" y="1113353"/>
                  </a:lnTo>
                  <a:cubicBezTo>
                    <a:pt x="755427" y="1113940"/>
                    <a:pt x="755280" y="1114528"/>
                    <a:pt x="755280" y="1115042"/>
                  </a:cubicBezTo>
                  <a:cubicBezTo>
                    <a:pt x="748891" y="1290044"/>
                    <a:pt x="706882" y="1456009"/>
                    <a:pt x="635937" y="1605811"/>
                  </a:cubicBezTo>
                  <a:cubicBezTo>
                    <a:pt x="635716" y="1606252"/>
                    <a:pt x="635570" y="1606693"/>
                    <a:pt x="635349" y="1607060"/>
                  </a:cubicBezTo>
                  <a:cubicBezTo>
                    <a:pt x="627858" y="1622856"/>
                    <a:pt x="619926" y="1638431"/>
                    <a:pt x="611774" y="1653933"/>
                  </a:cubicBezTo>
                  <a:cubicBezTo>
                    <a:pt x="610232" y="1656945"/>
                    <a:pt x="608763" y="1659957"/>
                    <a:pt x="607147" y="1662896"/>
                  </a:cubicBezTo>
                  <a:cubicBezTo>
                    <a:pt x="599730" y="1676708"/>
                    <a:pt x="591871" y="1690300"/>
                    <a:pt x="583940" y="1703818"/>
                  </a:cubicBezTo>
                  <a:cubicBezTo>
                    <a:pt x="581443" y="1708079"/>
                    <a:pt x="579092" y="1712414"/>
                    <a:pt x="576595" y="1716675"/>
                  </a:cubicBezTo>
                  <a:cubicBezTo>
                    <a:pt x="568664" y="1729826"/>
                    <a:pt x="560291" y="1742756"/>
                    <a:pt x="551919" y="1755613"/>
                  </a:cubicBezTo>
                  <a:cubicBezTo>
                    <a:pt x="549128" y="1759874"/>
                    <a:pt x="546558" y="1764209"/>
                    <a:pt x="543693" y="1768470"/>
                  </a:cubicBezTo>
                  <a:cubicBezTo>
                    <a:pt x="533999" y="1782870"/>
                    <a:pt x="524011" y="1796976"/>
                    <a:pt x="513729" y="1810935"/>
                  </a:cubicBezTo>
                  <a:cubicBezTo>
                    <a:pt x="511966" y="1813286"/>
                    <a:pt x="510350" y="1815784"/>
                    <a:pt x="508588" y="1818208"/>
                  </a:cubicBezTo>
                  <a:cubicBezTo>
                    <a:pt x="458721" y="1885285"/>
                    <a:pt x="402464" y="1947292"/>
                    <a:pt x="340552" y="2003202"/>
                  </a:cubicBezTo>
                  <a:cubicBezTo>
                    <a:pt x="337981" y="2005552"/>
                    <a:pt x="335264" y="2007683"/>
                    <a:pt x="332694" y="2010034"/>
                  </a:cubicBezTo>
                  <a:cubicBezTo>
                    <a:pt x="319988" y="2021348"/>
                    <a:pt x="307209" y="2032442"/>
                    <a:pt x="294063" y="2043242"/>
                  </a:cubicBezTo>
                  <a:cubicBezTo>
                    <a:pt x="287820" y="2048384"/>
                    <a:pt x="281431" y="2053160"/>
                    <a:pt x="275115" y="2058156"/>
                  </a:cubicBezTo>
                  <a:cubicBezTo>
                    <a:pt x="265347" y="2065870"/>
                    <a:pt x="255579" y="2073658"/>
                    <a:pt x="245518" y="2081078"/>
                  </a:cubicBezTo>
                  <a:cubicBezTo>
                    <a:pt x="238247" y="2086515"/>
                    <a:pt x="230756" y="2091657"/>
                    <a:pt x="223338" y="2096874"/>
                  </a:cubicBezTo>
                  <a:cubicBezTo>
                    <a:pt x="213864" y="2103559"/>
                    <a:pt x="204390" y="2110318"/>
                    <a:pt x="194769" y="2116784"/>
                  </a:cubicBezTo>
                  <a:cubicBezTo>
                    <a:pt x="187645" y="2121559"/>
                    <a:pt x="180374" y="2126041"/>
                    <a:pt x="173177" y="2130596"/>
                  </a:cubicBezTo>
                  <a:cubicBezTo>
                    <a:pt x="162748" y="2137282"/>
                    <a:pt x="152319" y="2143967"/>
                    <a:pt x="141597" y="2150285"/>
                  </a:cubicBezTo>
                  <a:cubicBezTo>
                    <a:pt x="135574" y="2153885"/>
                    <a:pt x="129405" y="2157265"/>
                    <a:pt x="123383" y="2160791"/>
                  </a:cubicBezTo>
                  <a:cubicBezTo>
                    <a:pt x="111045" y="2167918"/>
                    <a:pt x="98706" y="2174897"/>
                    <a:pt x="86074" y="2181583"/>
                  </a:cubicBezTo>
                  <a:cubicBezTo>
                    <a:pt x="81962" y="2183713"/>
                    <a:pt x="77849" y="2185770"/>
                    <a:pt x="73736" y="2187901"/>
                  </a:cubicBezTo>
                  <a:cubicBezTo>
                    <a:pt x="58754" y="2195615"/>
                    <a:pt x="43698" y="2203109"/>
                    <a:pt x="28422" y="2210309"/>
                  </a:cubicBezTo>
                  <a:cubicBezTo>
                    <a:pt x="26880" y="2211044"/>
                    <a:pt x="25411" y="2211631"/>
                    <a:pt x="23869" y="2212366"/>
                  </a:cubicBezTo>
                  <a:cubicBezTo>
                    <a:pt x="15937" y="2216039"/>
                    <a:pt x="8005" y="2219566"/>
                    <a:pt x="0" y="2223019"/>
                  </a:cubicBezTo>
                  <a:lnTo>
                    <a:pt x="2284202" y="2223019"/>
                  </a:lnTo>
                  <a:lnTo>
                    <a:pt x="2284202" y="764598"/>
                  </a:lnTo>
                  <a:cubicBezTo>
                    <a:pt x="2284202" y="341567"/>
                    <a:pt x="1938950" y="-2412"/>
                    <a:pt x="1515408" y="13"/>
                  </a:cubicBezTo>
                  <a:close/>
                </a:path>
              </a:pathLst>
            </a:custGeom>
            <a:solidFill>
              <a:srgbClr val="F1BE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6C33B01-6B1E-FA57-A1A9-A4ECBE7DAC0B}"/>
                </a:ext>
              </a:extLst>
            </p:cNvPr>
            <p:cNvSpPr/>
            <p:nvPr/>
          </p:nvSpPr>
          <p:spPr>
            <a:xfrm>
              <a:off x="734" y="4634700"/>
              <a:ext cx="2135848" cy="2136619"/>
            </a:xfrm>
            <a:custGeom>
              <a:avLst/>
              <a:gdLst>
                <a:gd name="connsiteX0" fmla="*/ 1657299 w 2135848"/>
                <a:gd name="connsiteY0" fmla="*/ 1959842 h 2136619"/>
                <a:gd name="connsiteX1" fmla="*/ 1740729 w 2135848"/>
                <a:gd name="connsiteY1" fmla="*/ 1898570 h 2136619"/>
                <a:gd name="connsiteX2" fmla="*/ 1742492 w 2135848"/>
                <a:gd name="connsiteY2" fmla="*/ 1897174 h 2136619"/>
                <a:gd name="connsiteX3" fmla="*/ 1822985 w 2135848"/>
                <a:gd name="connsiteY3" fmla="*/ 1824367 h 2136619"/>
                <a:gd name="connsiteX4" fmla="*/ 2135849 w 2135848"/>
                <a:gd name="connsiteY4" fmla="*/ 1068671 h 2136619"/>
                <a:gd name="connsiteX5" fmla="*/ 2135849 w 2135848"/>
                <a:gd name="connsiteY5" fmla="*/ 1029218 h 2136619"/>
                <a:gd name="connsiteX6" fmla="*/ 2040006 w 2135848"/>
                <a:gd name="connsiteY6" fmla="*/ 624922 h 2136619"/>
                <a:gd name="connsiteX7" fmla="*/ 2038758 w 2135848"/>
                <a:gd name="connsiteY7" fmla="*/ 622718 h 2136619"/>
                <a:gd name="connsiteX8" fmla="*/ 1785823 w 2135848"/>
                <a:gd name="connsiteY8" fmla="*/ 277490 h 2136619"/>
                <a:gd name="connsiteX9" fmla="*/ 1628289 w 2135848"/>
                <a:gd name="connsiteY9" fmla="*/ 158765 h 2136619"/>
                <a:gd name="connsiteX10" fmla="*/ 1627848 w 2135848"/>
                <a:gd name="connsiteY10" fmla="*/ 158545 h 2136619"/>
                <a:gd name="connsiteX11" fmla="*/ 1543757 w 2135848"/>
                <a:gd name="connsiteY11" fmla="*/ 111892 h 2136619"/>
                <a:gd name="connsiteX12" fmla="*/ 1541333 w 2135848"/>
                <a:gd name="connsiteY12" fmla="*/ 110643 h 2136619"/>
                <a:gd name="connsiteX13" fmla="*/ 1454671 w 2135848"/>
                <a:gd name="connsiteY13" fmla="*/ 72440 h 2136619"/>
                <a:gd name="connsiteX14" fmla="*/ 1451293 w 2135848"/>
                <a:gd name="connsiteY14" fmla="*/ 71117 h 2136619"/>
                <a:gd name="connsiteX15" fmla="*/ 1362061 w 2135848"/>
                <a:gd name="connsiteY15" fmla="*/ 41289 h 2136619"/>
                <a:gd name="connsiteX16" fmla="*/ 1357801 w 2135848"/>
                <a:gd name="connsiteY16" fmla="*/ 40114 h 2136619"/>
                <a:gd name="connsiteX17" fmla="*/ 1266659 w 2135848"/>
                <a:gd name="connsiteY17" fmla="*/ 18734 h 2136619"/>
                <a:gd name="connsiteX18" fmla="*/ 1261298 w 2135848"/>
                <a:gd name="connsiteY18" fmla="*/ 17779 h 2136619"/>
                <a:gd name="connsiteX19" fmla="*/ 1168614 w 2135848"/>
                <a:gd name="connsiteY19" fmla="*/ 4849 h 2136619"/>
                <a:gd name="connsiteX20" fmla="*/ 1162885 w 2135848"/>
                <a:gd name="connsiteY20" fmla="*/ 4408 h 2136619"/>
                <a:gd name="connsiteX21" fmla="*/ 1068071 w 2135848"/>
                <a:gd name="connsiteY21" fmla="*/ 0 h 2136619"/>
                <a:gd name="connsiteX22" fmla="*/ 992132 w 2135848"/>
                <a:gd name="connsiteY22" fmla="*/ 3526 h 2136619"/>
                <a:gd name="connsiteX23" fmla="*/ 945129 w 2135848"/>
                <a:gd name="connsiteY23" fmla="*/ 7934 h 2136619"/>
                <a:gd name="connsiteX24" fmla="*/ 891883 w 2135848"/>
                <a:gd name="connsiteY24" fmla="*/ 15355 h 2136619"/>
                <a:gd name="connsiteX25" fmla="*/ 850241 w 2135848"/>
                <a:gd name="connsiteY25" fmla="*/ 23216 h 2136619"/>
                <a:gd name="connsiteX26" fmla="*/ 793838 w 2135848"/>
                <a:gd name="connsiteY26" fmla="*/ 36514 h 2136619"/>
                <a:gd name="connsiteX27" fmla="*/ 757484 w 2135848"/>
                <a:gd name="connsiteY27" fmla="*/ 46873 h 2136619"/>
                <a:gd name="connsiteX28" fmla="*/ 698583 w 2135848"/>
                <a:gd name="connsiteY28" fmla="*/ 66562 h 2136619"/>
                <a:gd name="connsiteX29" fmla="*/ 667370 w 2135848"/>
                <a:gd name="connsiteY29" fmla="*/ 78685 h 2136619"/>
                <a:gd name="connsiteX30" fmla="*/ 606780 w 2135848"/>
                <a:gd name="connsiteY30" fmla="*/ 105354 h 2136619"/>
                <a:gd name="connsiteX31" fmla="*/ 580414 w 2135848"/>
                <a:gd name="connsiteY31" fmla="*/ 118505 h 2136619"/>
                <a:gd name="connsiteX32" fmla="*/ 518943 w 2135848"/>
                <a:gd name="connsiteY32" fmla="*/ 152594 h 2136619"/>
                <a:gd name="connsiteX33" fmla="*/ 496984 w 2135848"/>
                <a:gd name="connsiteY33" fmla="*/ 166259 h 2136619"/>
                <a:gd name="connsiteX34" fmla="*/ 435733 w 2135848"/>
                <a:gd name="connsiteY34" fmla="*/ 208062 h 2136619"/>
                <a:gd name="connsiteX35" fmla="*/ 417666 w 2135848"/>
                <a:gd name="connsiteY35" fmla="*/ 221728 h 2136619"/>
                <a:gd name="connsiteX36" fmla="*/ 357664 w 2135848"/>
                <a:gd name="connsiteY36" fmla="*/ 271392 h 2136619"/>
                <a:gd name="connsiteX37" fmla="*/ 343416 w 2135848"/>
                <a:gd name="connsiteY37" fmla="*/ 284396 h 2136619"/>
                <a:gd name="connsiteX38" fmla="*/ 284222 w 2135848"/>
                <a:gd name="connsiteY38" fmla="*/ 343759 h 2136619"/>
                <a:gd name="connsiteX39" fmla="*/ 265127 w 2135848"/>
                <a:gd name="connsiteY39" fmla="*/ 364917 h 2136619"/>
                <a:gd name="connsiteX40" fmla="*/ 214745 w 2135848"/>
                <a:gd name="connsiteY40" fmla="*/ 426851 h 2136619"/>
                <a:gd name="connsiteX41" fmla="*/ 198955 w 2135848"/>
                <a:gd name="connsiteY41" fmla="*/ 448304 h 2136619"/>
                <a:gd name="connsiteX42" fmla="*/ 154008 w 2135848"/>
                <a:gd name="connsiteY42" fmla="*/ 516703 h 2136619"/>
                <a:gd name="connsiteX43" fmla="*/ 141891 w 2135848"/>
                <a:gd name="connsiteY43" fmla="*/ 537274 h 2136619"/>
                <a:gd name="connsiteX44" fmla="*/ 103260 w 2135848"/>
                <a:gd name="connsiteY44" fmla="*/ 611330 h 2136619"/>
                <a:gd name="connsiteX45" fmla="*/ 79611 w 2135848"/>
                <a:gd name="connsiteY45" fmla="*/ 662391 h 2136619"/>
                <a:gd name="connsiteX46" fmla="*/ 75792 w 2135848"/>
                <a:gd name="connsiteY46" fmla="*/ 672015 h 2136619"/>
                <a:gd name="connsiteX47" fmla="*/ 75792 w 2135848"/>
                <a:gd name="connsiteY47" fmla="*/ 1465106 h 2136619"/>
                <a:gd name="connsiteX48" fmla="*/ 79685 w 2135848"/>
                <a:gd name="connsiteY48" fmla="*/ 1474878 h 2136619"/>
                <a:gd name="connsiteX49" fmla="*/ 116553 w 2135848"/>
                <a:gd name="connsiteY49" fmla="*/ 1554517 h 2136619"/>
                <a:gd name="connsiteX50" fmla="*/ 126027 w 2135848"/>
                <a:gd name="connsiteY50" fmla="*/ 1573031 h 2136619"/>
                <a:gd name="connsiteX51" fmla="*/ 166567 w 2135848"/>
                <a:gd name="connsiteY51" fmla="*/ 1641724 h 2136619"/>
                <a:gd name="connsiteX52" fmla="*/ 181549 w 2135848"/>
                <a:gd name="connsiteY52" fmla="*/ 1665161 h 2136619"/>
                <a:gd name="connsiteX53" fmla="*/ 227010 w 2135848"/>
                <a:gd name="connsiteY53" fmla="*/ 1727095 h 2136619"/>
                <a:gd name="connsiteX54" fmla="*/ 249924 w 2135848"/>
                <a:gd name="connsiteY54" fmla="*/ 1755453 h 2136619"/>
                <a:gd name="connsiteX55" fmla="*/ 299204 w 2135848"/>
                <a:gd name="connsiteY55" fmla="*/ 1809967 h 2136619"/>
                <a:gd name="connsiteX56" fmla="*/ 326451 w 2135848"/>
                <a:gd name="connsiteY56" fmla="*/ 1837224 h 2136619"/>
                <a:gd name="connsiteX57" fmla="*/ 380725 w 2135848"/>
                <a:gd name="connsiteY57" fmla="*/ 1886301 h 2136619"/>
                <a:gd name="connsiteX58" fmla="*/ 409441 w 2135848"/>
                <a:gd name="connsiteY58" fmla="*/ 1909516 h 2136619"/>
                <a:gd name="connsiteX59" fmla="*/ 470985 w 2135848"/>
                <a:gd name="connsiteY59" fmla="*/ 1954700 h 2136619"/>
                <a:gd name="connsiteX60" fmla="*/ 494928 w 2135848"/>
                <a:gd name="connsiteY60" fmla="*/ 1970055 h 2136619"/>
                <a:gd name="connsiteX61" fmla="*/ 563009 w 2135848"/>
                <a:gd name="connsiteY61" fmla="*/ 2010242 h 2136619"/>
                <a:gd name="connsiteX62" fmla="*/ 582250 w 2135848"/>
                <a:gd name="connsiteY62" fmla="*/ 2020087 h 2136619"/>
                <a:gd name="connsiteX63" fmla="*/ 661054 w 2135848"/>
                <a:gd name="connsiteY63" fmla="*/ 2056600 h 2136619"/>
                <a:gd name="connsiteX64" fmla="*/ 671703 w 2135848"/>
                <a:gd name="connsiteY64" fmla="*/ 2060788 h 2136619"/>
                <a:gd name="connsiteX65" fmla="*/ 762845 w 2135848"/>
                <a:gd name="connsiteY65" fmla="*/ 2092600 h 2136619"/>
                <a:gd name="connsiteX66" fmla="*/ 763653 w 2135848"/>
                <a:gd name="connsiteY66" fmla="*/ 2092820 h 2136619"/>
                <a:gd name="connsiteX67" fmla="*/ 1562852 w 2135848"/>
                <a:gd name="connsiteY67" fmla="*/ 2015311 h 2136619"/>
                <a:gd name="connsiteX68" fmla="*/ 1565496 w 2135848"/>
                <a:gd name="connsiteY68" fmla="*/ 2013989 h 2136619"/>
                <a:gd name="connsiteX69" fmla="*/ 1652305 w 2135848"/>
                <a:gd name="connsiteY69" fmla="*/ 1962781 h 2136619"/>
                <a:gd name="connsiteX70" fmla="*/ 1657225 w 2135848"/>
                <a:gd name="connsiteY70" fmla="*/ 1959622 h 21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135848" h="2136619">
                  <a:moveTo>
                    <a:pt x="1657299" y="1959842"/>
                  </a:moveTo>
                  <a:cubicBezTo>
                    <a:pt x="1685868" y="1940887"/>
                    <a:pt x="1713702" y="1920463"/>
                    <a:pt x="1740729" y="1898570"/>
                  </a:cubicBezTo>
                  <a:cubicBezTo>
                    <a:pt x="1741317" y="1898129"/>
                    <a:pt x="1741904" y="1897688"/>
                    <a:pt x="1742492" y="1897174"/>
                  </a:cubicBezTo>
                  <a:cubicBezTo>
                    <a:pt x="1770253" y="1874472"/>
                    <a:pt x="1797133" y="1850301"/>
                    <a:pt x="1822985" y="1824367"/>
                  </a:cubicBezTo>
                  <a:cubicBezTo>
                    <a:pt x="2024730" y="1622475"/>
                    <a:pt x="2135849" y="1354169"/>
                    <a:pt x="2135849" y="1068671"/>
                  </a:cubicBezTo>
                  <a:lnTo>
                    <a:pt x="2135849" y="1029218"/>
                  </a:lnTo>
                  <a:cubicBezTo>
                    <a:pt x="2130634" y="885441"/>
                    <a:pt x="2096851" y="748863"/>
                    <a:pt x="2040006" y="624922"/>
                  </a:cubicBezTo>
                  <a:cubicBezTo>
                    <a:pt x="2039639" y="624114"/>
                    <a:pt x="2039052" y="623526"/>
                    <a:pt x="2038758" y="622718"/>
                  </a:cubicBezTo>
                  <a:cubicBezTo>
                    <a:pt x="1978315" y="491283"/>
                    <a:pt x="1893269" y="375203"/>
                    <a:pt x="1785823" y="277490"/>
                  </a:cubicBezTo>
                  <a:cubicBezTo>
                    <a:pt x="1736690" y="232821"/>
                    <a:pt x="1683885" y="193148"/>
                    <a:pt x="1628289" y="158765"/>
                  </a:cubicBezTo>
                  <a:cubicBezTo>
                    <a:pt x="1628142" y="158765"/>
                    <a:pt x="1627995" y="158618"/>
                    <a:pt x="1627848" y="158545"/>
                  </a:cubicBezTo>
                  <a:cubicBezTo>
                    <a:pt x="1600528" y="141647"/>
                    <a:pt x="1572473" y="126145"/>
                    <a:pt x="1543757" y="111892"/>
                  </a:cubicBezTo>
                  <a:cubicBezTo>
                    <a:pt x="1542949" y="111525"/>
                    <a:pt x="1542141" y="111084"/>
                    <a:pt x="1541333" y="110643"/>
                  </a:cubicBezTo>
                  <a:cubicBezTo>
                    <a:pt x="1512985" y="96611"/>
                    <a:pt x="1484048" y="83901"/>
                    <a:pt x="1454671" y="72440"/>
                  </a:cubicBezTo>
                  <a:cubicBezTo>
                    <a:pt x="1453570" y="71999"/>
                    <a:pt x="1452395" y="71558"/>
                    <a:pt x="1451293" y="71117"/>
                  </a:cubicBezTo>
                  <a:cubicBezTo>
                    <a:pt x="1422063" y="59877"/>
                    <a:pt x="1392245" y="49885"/>
                    <a:pt x="1362061" y="41289"/>
                  </a:cubicBezTo>
                  <a:cubicBezTo>
                    <a:pt x="1360665" y="40922"/>
                    <a:pt x="1359196" y="40481"/>
                    <a:pt x="1357801" y="40114"/>
                  </a:cubicBezTo>
                  <a:cubicBezTo>
                    <a:pt x="1327763" y="31665"/>
                    <a:pt x="1297358" y="24538"/>
                    <a:pt x="1266659" y="18734"/>
                  </a:cubicBezTo>
                  <a:cubicBezTo>
                    <a:pt x="1264897" y="18441"/>
                    <a:pt x="1263134" y="18073"/>
                    <a:pt x="1261298" y="17779"/>
                  </a:cubicBezTo>
                  <a:cubicBezTo>
                    <a:pt x="1230672" y="12196"/>
                    <a:pt x="1199827" y="7788"/>
                    <a:pt x="1168614" y="4849"/>
                  </a:cubicBezTo>
                  <a:cubicBezTo>
                    <a:pt x="1166704" y="4629"/>
                    <a:pt x="1164795" y="4555"/>
                    <a:pt x="1162885" y="4408"/>
                  </a:cubicBezTo>
                  <a:cubicBezTo>
                    <a:pt x="1131452" y="1616"/>
                    <a:pt x="1099872" y="74"/>
                    <a:pt x="1068071" y="0"/>
                  </a:cubicBezTo>
                  <a:cubicBezTo>
                    <a:pt x="1042587" y="0"/>
                    <a:pt x="1017323" y="1690"/>
                    <a:pt x="992132" y="3526"/>
                  </a:cubicBezTo>
                  <a:cubicBezTo>
                    <a:pt x="976415" y="4629"/>
                    <a:pt x="960772" y="6171"/>
                    <a:pt x="945129" y="7934"/>
                  </a:cubicBezTo>
                  <a:cubicBezTo>
                    <a:pt x="927282" y="9992"/>
                    <a:pt x="909509" y="12416"/>
                    <a:pt x="891883" y="15355"/>
                  </a:cubicBezTo>
                  <a:cubicBezTo>
                    <a:pt x="877929" y="17632"/>
                    <a:pt x="864049" y="20351"/>
                    <a:pt x="850241" y="23216"/>
                  </a:cubicBezTo>
                  <a:cubicBezTo>
                    <a:pt x="831293" y="27183"/>
                    <a:pt x="812492" y="31518"/>
                    <a:pt x="793838" y="36514"/>
                  </a:cubicBezTo>
                  <a:cubicBezTo>
                    <a:pt x="781646" y="39746"/>
                    <a:pt x="769528" y="43273"/>
                    <a:pt x="757484" y="46873"/>
                  </a:cubicBezTo>
                  <a:cubicBezTo>
                    <a:pt x="737654" y="52897"/>
                    <a:pt x="718045" y="59436"/>
                    <a:pt x="698583" y="66562"/>
                  </a:cubicBezTo>
                  <a:cubicBezTo>
                    <a:pt x="688081" y="70456"/>
                    <a:pt x="677725" y="74497"/>
                    <a:pt x="667370" y="78685"/>
                  </a:cubicBezTo>
                  <a:cubicBezTo>
                    <a:pt x="646880" y="86987"/>
                    <a:pt x="626683" y="95803"/>
                    <a:pt x="606780" y="105354"/>
                  </a:cubicBezTo>
                  <a:cubicBezTo>
                    <a:pt x="597967" y="109615"/>
                    <a:pt x="589154" y="114023"/>
                    <a:pt x="580414" y="118505"/>
                  </a:cubicBezTo>
                  <a:cubicBezTo>
                    <a:pt x="559630" y="129231"/>
                    <a:pt x="539066" y="140545"/>
                    <a:pt x="518943" y="152594"/>
                  </a:cubicBezTo>
                  <a:cubicBezTo>
                    <a:pt x="511526" y="157075"/>
                    <a:pt x="504255" y="161630"/>
                    <a:pt x="496984" y="166259"/>
                  </a:cubicBezTo>
                  <a:cubicBezTo>
                    <a:pt x="476200" y="179483"/>
                    <a:pt x="455709" y="193369"/>
                    <a:pt x="435733" y="208062"/>
                  </a:cubicBezTo>
                  <a:cubicBezTo>
                    <a:pt x="429637" y="212544"/>
                    <a:pt x="423615" y="217099"/>
                    <a:pt x="417666" y="221728"/>
                  </a:cubicBezTo>
                  <a:cubicBezTo>
                    <a:pt x="397176" y="237523"/>
                    <a:pt x="377126" y="254054"/>
                    <a:pt x="357664" y="271392"/>
                  </a:cubicBezTo>
                  <a:cubicBezTo>
                    <a:pt x="352890" y="275653"/>
                    <a:pt x="348116" y="280061"/>
                    <a:pt x="343416" y="284396"/>
                  </a:cubicBezTo>
                  <a:cubicBezTo>
                    <a:pt x="322779" y="303424"/>
                    <a:pt x="303170" y="323334"/>
                    <a:pt x="284222" y="343759"/>
                  </a:cubicBezTo>
                  <a:cubicBezTo>
                    <a:pt x="277759" y="350738"/>
                    <a:pt x="271369" y="357791"/>
                    <a:pt x="265127" y="364917"/>
                  </a:cubicBezTo>
                  <a:cubicBezTo>
                    <a:pt x="247501" y="384974"/>
                    <a:pt x="230756" y="405619"/>
                    <a:pt x="214745" y="426851"/>
                  </a:cubicBezTo>
                  <a:cubicBezTo>
                    <a:pt x="209384" y="433978"/>
                    <a:pt x="204096" y="441104"/>
                    <a:pt x="198955" y="448304"/>
                  </a:cubicBezTo>
                  <a:cubicBezTo>
                    <a:pt x="183092" y="470492"/>
                    <a:pt x="168109" y="493267"/>
                    <a:pt x="154008" y="516703"/>
                  </a:cubicBezTo>
                  <a:cubicBezTo>
                    <a:pt x="149896" y="523536"/>
                    <a:pt x="145856" y="530368"/>
                    <a:pt x="141891" y="537274"/>
                  </a:cubicBezTo>
                  <a:cubicBezTo>
                    <a:pt x="128083" y="561372"/>
                    <a:pt x="115231" y="586057"/>
                    <a:pt x="103260" y="611330"/>
                  </a:cubicBezTo>
                  <a:cubicBezTo>
                    <a:pt x="95255" y="628301"/>
                    <a:pt x="86662" y="645126"/>
                    <a:pt x="79611" y="662391"/>
                  </a:cubicBezTo>
                  <a:cubicBezTo>
                    <a:pt x="78289" y="665550"/>
                    <a:pt x="77114" y="668783"/>
                    <a:pt x="75792" y="672015"/>
                  </a:cubicBezTo>
                  <a:cubicBezTo>
                    <a:pt x="-25264" y="925995"/>
                    <a:pt x="-25264" y="1211126"/>
                    <a:pt x="75792" y="1465106"/>
                  </a:cubicBezTo>
                  <a:cubicBezTo>
                    <a:pt x="77114" y="1468339"/>
                    <a:pt x="78289" y="1471645"/>
                    <a:pt x="79685" y="1474878"/>
                  </a:cubicBezTo>
                  <a:cubicBezTo>
                    <a:pt x="90701" y="1501840"/>
                    <a:pt x="103260" y="1528362"/>
                    <a:pt x="116553" y="1554517"/>
                  </a:cubicBezTo>
                  <a:cubicBezTo>
                    <a:pt x="119711" y="1560689"/>
                    <a:pt x="122796" y="1566933"/>
                    <a:pt x="126027" y="1573031"/>
                  </a:cubicBezTo>
                  <a:cubicBezTo>
                    <a:pt x="138512" y="1596394"/>
                    <a:pt x="152246" y="1619170"/>
                    <a:pt x="166567" y="1641724"/>
                  </a:cubicBezTo>
                  <a:cubicBezTo>
                    <a:pt x="171561" y="1649512"/>
                    <a:pt x="176408" y="1657446"/>
                    <a:pt x="181549" y="1665161"/>
                  </a:cubicBezTo>
                  <a:cubicBezTo>
                    <a:pt x="195797" y="1686319"/>
                    <a:pt x="211147" y="1706817"/>
                    <a:pt x="227010" y="1727095"/>
                  </a:cubicBezTo>
                  <a:cubicBezTo>
                    <a:pt x="234501" y="1736645"/>
                    <a:pt x="242066" y="1746196"/>
                    <a:pt x="249924" y="1755453"/>
                  </a:cubicBezTo>
                  <a:cubicBezTo>
                    <a:pt x="265567" y="1774041"/>
                    <a:pt x="282018" y="1792188"/>
                    <a:pt x="299204" y="1809967"/>
                  </a:cubicBezTo>
                  <a:cubicBezTo>
                    <a:pt x="308164" y="1819224"/>
                    <a:pt x="317197" y="1828334"/>
                    <a:pt x="326451" y="1837224"/>
                  </a:cubicBezTo>
                  <a:cubicBezTo>
                    <a:pt x="344151" y="1854268"/>
                    <a:pt x="362217" y="1870725"/>
                    <a:pt x="380725" y="1886301"/>
                  </a:cubicBezTo>
                  <a:cubicBezTo>
                    <a:pt x="390125" y="1894235"/>
                    <a:pt x="399746" y="1901876"/>
                    <a:pt x="409441" y="1909516"/>
                  </a:cubicBezTo>
                  <a:cubicBezTo>
                    <a:pt x="429564" y="1925312"/>
                    <a:pt x="449981" y="1940594"/>
                    <a:pt x="470985" y="1954700"/>
                  </a:cubicBezTo>
                  <a:cubicBezTo>
                    <a:pt x="478844" y="1959989"/>
                    <a:pt x="486922" y="1964985"/>
                    <a:pt x="494928" y="1970055"/>
                  </a:cubicBezTo>
                  <a:cubicBezTo>
                    <a:pt x="517254" y="1984234"/>
                    <a:pt x="539874" y="1997825"/>
                    <a:pt x="563009" y="2010242"/>
                  </a:cubicBezTo>
                  <a:cubicBezTo>
                    <a:pt x="569325" y="2013694"/>
                    <a:pt x="575861" y="2016854"/>
                    <a:pt x="582250" y="2020087"/>
                  </a:cubicBezTo>
                  <a:cubicBezTo>
                    <a:pt x="608176" y="2033311"/>
                    <a:pt x="634395" y="2045653"/>
                    <a:pt x="661054" y="2056600"/>
                  </a:cubicBezTo>
                  <a:cubicBezTo>
                    <a:pt x="664579" y="2058070"/>
                    <a:pt x="668178" y="2059392"/>
                    <a:pt x="671703" y="2060788"/>
                  </a:cubicBezTo>
                  <a:cubicBezTo>
                    <a:pt x="701741" y="2072690"/>
                    <a:pt x="732073" y="2083489"/>
                    <a:pt x="762845" y="2092600"/>
                  </a:cubicBezTo>
                  <a:cubicBezTo>
                    <a:pt x="763139" y="2092673"/>
                    <a:pt x="763433" y="2092746"/>
                    <a:pt x="763653" y="2092820"/>
                  </a:cubicBezTo>
                  <a:cubicBezTo>
                    <a:pt x="1027384" y="2170623"/>
                    <a:pt x="1315351" y="2144762"/>
                    <a:pt x="1562852" y="2015311"/>
                  </a:cubicBezTo>
                  <a:cubicBezTo>
                    <a:pt x="1563733" y="2014870"/>
                    <a:pt x="1564615" y="2014429"/>
                    <a:pt x="1565496" y="2013989"/>
                  </a:cubicBezTo>
                  <a:cubicBezTo>
                    <a:pt x="1595093" y="1998413"/>
                    <a:pt x="1623956" y="1981295"/>
                    <a:pt x="1652305" y="1962781"/>
                  </a:cubicBezTo>
                  <a:cubicBezTo>
                    <a:pt x="1653920" y="1961679"/>
                    <a:pt x="1655609" y="1960650"/>
                    <a:pt x="1657225" y="1959622"/>
                  </a:cubicBezTo>
                  <a:close/>
                </a:path>
              </a:pathLst>
            </a:custGeom>
            <a:solidFill>
              <a:srgbClr val="C6C2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93C1B5A-7C14-D808-1046-BB1C09D885E0}"/>
                </a:ext>
              </a:extLst>
            </p:cNvPr>
            <p:cNvSpPr/>
            <p:nvPr/>
          </p:nvSpPr>
          <p:spPr>
            <a:xfrm>
              <a:off x="0" y="2119277"/>
              <a:ext cx="2925808" cy="2971732"/>
            </a:xfrm>
            <a:custGeom>
              <a:avLst/>
              <a:gdLst>
                <a:gd name="connsiteX0" fmla="*/ 2041328 w 2925808"/>
                <a:gd name="connsiteY0" fmla="*/ 1783237 h 2971732"/>
                <a:gd name="connsiteX1" fmla="*/ 2041328 w 2925808"/>
                <a:gd name="connsiteY1" fmla="*/ 1995708 h 2971732"/>
                <a:gd name="connsiteX2" fmla="*/ 1780608 w 2925808"/>
                <a:gd name="connsiteY2" fmla="*/ 2257255 h 2971732"/>
                <a:gd name="connsiteX3" fmla="*/ 1528628 w 2925808"/>
                <a:gd name="connsiteY3" fmla="*/ 2000850 h 2971732"/>
                <a:gd name="connsiteX4" fmla="*/ 1528628 w 2925808"/>
                <a:gd name="connsiteY4" fmla="*/ 772974 h 2971732"/>
                <a:gd name="connsiteX5" fmla="*/ 768794 w 2925808"/>
                <a:gd name="connsiteY5" fmla="*/ 13 h 2971732"/>
                <a:gd name="connsiteX6" fmla="*/ 0 w 2925808"/>
                <a:gd name="connsiteY6" fmla="*/ 764598 h 2971732"/>
                <a:gd name="connsiteX7" fmla="*/ 0 w 2925808"/>
                <a:gd name="connsiteY7" fmla="*/ 2918397 h 2971732"/>
                <a:gd name="connsiteX8" fmla="*/ 178171 w 2925808"/>
                <a:gd name="connsiteY8" fmla="*/ 2693657 h 2971732"/>
                <a:gd name="connsiteX9" fmla="*/ 522836 w 2925808"/>
                <a:gd name="connsiteY9" fmla="*/ 2449228 h 2971732"/>
                <a:gd name="connsiteX10" fmla="*/ 523644 w 2925808"/>
                <a:gd name="connsiteY10" fmla="*/ 2448861 h 2971732"/>
                <a:gd name="connsiteX11" fmla="*/ 575420 w 2925808"/>
                <a:gd name="connsiteY11" fmla="*/ 2425424 h 2971732"/>
                <a:gd name="connsiteX12" fmla="*/ 585115 w 2925808"/>
                <a:gd name="connsiteY12" fmla="*/ 2421457 h 2971732"/>
                <a:gd name="connsiteX13" fmla="*/ 629033 w 2925808"/>
                <a:gd name="connsiteY13" fmla="*/ 2404118 h 2971732"/>
                <a:gd name="connsiteX14" fmla="*/ 645631 w 2925808"/>
                <a:gd name="connsiteY14" fmla="*/ 2398094 h 2971732"/>
                <a:gd name="connsiteX15" fmla="*/ 683821 w 2925808"/>
                <a:gd name="connsiteY15" fmla="*/ 2385164 h 2971732"/>
                <a:gd name="connsiteX16" fmla="*/ 705560 w 2925808"/>
                <a:gd name="connsiteY16" fmla="*/ 2378405 h 2971732"/>
                <a:gd name="connsiteX17" fmla="*/ 739711 w 2925808"/>
                <a:gd name="connsiteY17" fmla="*/ 2368707 h 2971732"/>
                <a:gd name="connsiteX18" fmla="*/ 765416 w 2925808"/>
                <a:gd name="connsiteY18" fmla="*/ 2361947 h 2971732"/>
                <a:gd name="connsiteX19" fmla="*/ 796849 w 2925808"/>
                <a:gd name="connsiteY19" fmla="*/ 2354674 h 2971732"/>
                <a:gd name="connsiteX20" fmla="*/ 825198 w 2925808"/>
                <a:gd name="connsiteY20" fmla="*/ 2348650 h 2971732"/>
                <a:gd name="connsiteX21" fmla="*/ 855603 w 2925808"/>
                <a:gd name="connsiteY21" fmla="*/ 2343213 h 2971732"/>
                <a:gd name="connsiteX22" fmla="*/ 885126 w 2925808"/>
                <a:gd name="connsiteY22" fmla="*/ 2338364 h 2971732"/>
                <a:gd name="connsiteX23" fmla="*/ 916707 w 2925808"/>
                <a:gd name="connsiteY23" fmla="*/ 2334324 h 2971732"/>
                <a:gd name="connsiteX24" fmla="*/ 945349 w 2925808"/>
                <a:gd name="connsiteY24" fmla="*/ 2330944 h 2971732"/>
                <a:gd name="connsiteX25" fmla="*/ 983098 w 2925808"/>
                <a:gd name="connsiteY25" fmla="*/ 2328079 h 2971732"/>
                <a:gd name="connsiteX26" fmla="*/ 1006159 w 2925808"/>
                <a:gd name="connsiteY26" fmla="*/ 2326462 h 2971732"/>
                <a:gd name="connsiteX27" fmla="*/ 1008069 w 2925808"/>
                <a:gd name="connsiteY27" fmla="*/ 2326316 h 2971732"/>
                <a:gd name="connsiteX28" fmla="*/ 1008803 w 2925808"/>
                <a:gd name="connsiteY28" fmla="*/ 2326316 h 2971732"/>
                <a:gd name="connsiteX29" fmla="*/ 1058450 w 2925808"/>
                <a:gd name="connsiteY29" fmla="*/ 2325066 h 2971732"/>
                <a:gd name="connsiteX30" fmla="*/ 1068438 w 2925808"/>
                <a:gd name="connsiteY30" fmla="*/ 2324846 h 2971732"/>
                <a:gd name="connsiteX31" fmla="*/ 1069393 w 2925808"/>
                <a:gd name="connsiteY31" fmla="*/ 2324846 h 2971732"/>
                <a:gd name="connsiteX32" fmla="*/ 1079381 w 2925808"/>
                <a:gd name="connsiteY32" fmla="*/ 2325066 h 2971732"/>
                <a:gd name="connsiteX33" fmla="*/ 1129469 w 2925808"/>
                <a:gd name="connsiteY33" fmla="*/ 2326316 h 2971732"/>
                <a:gd name="connsiteX34" fmla="*/ 1163473 w 2925808"/>
                <a:gd name="connsiteY34" fmla="*/ 2328666 h 2971732"/>
                <a:gd name="connsiteX35" fmla="*/ 1189104 w 2925808"/>
                <a:gd name="connsiteY35" fmla="*/ 2330650 h 2971732"/>
                <a:gd name="connsiteX36" fmla="*/ 1228322 w 2925808"/>
                <a:gd name="connsiteY36" fmla="*/ 2335205 h 2971732"/>
                <a:gd name="connsiteX37" fmla="*/ 1247931 w 2925808"/>
                <a:gd name="connsiteY37" fmla="*/ 2337703 h 2971732"/>
                <a:gd name="connsiteX38" fmla="*/ 1289573 w 2925808"/>
                <a:gd name="connsiteY38" fmla="*/ 2344462 h 2971732"/>
                <a:gd name="connsiteX39" fmla="*/ 1305877 w 2925808"/>
                <a:gd name="connsiteY39" fmla="*/ 2347401 h 2971732"/>
                <a:gd name="connsiteX40" fmla="*/ 1348621 w 2925808"/>
                <a:gd name="connsiteY40" fmla="*/ 2356437 h 2971732"/>
                <a:gd name="connsiteX41" fmla="*/ 1363309 w 2925808"/>
                <a:gd name="connsiteY41" fmla="*/ 2359817 h 2971732"/>
                <a:gd name="connsiteX42" fmla="*/ 1406126 w 2925808"/>
                <a:gd name="connsiteY42" fmla="*/ 2370911 h 2971732"/>
                <a:gd name="connsiteX43" fmla="*/ 1420007 w 2925808"/>
                <a:gd name="connsiteY43" fmla="*/ 2374878 h 2971732"/>
                <a:gd name="connsiteX44" fmla="*/ 1462309 w 2925808"/>
                <a:gd name="connsiteY44" fmla="*/ 2387955 h 2971732"/>
                <a:gd name="connsiteX45" fmla="*/ 1476190 w 2925808"/>
                <a:gd name="connsiteY45" fmla="*/ 2392657 h 2971732"/>
                <a:gd name="connsiteX46" fmla="*/ 1517318 w 2925808"/>
                <a:gd name="connsiteY46" fmla="*/ 2407424 h 2971732"/>
                <a:gd name="connsiteX47" fmla="*/ 1531933 w 2925808"/>
                <a:gd name="connsiteY47" fmla="*/ 2413228 h 2971732"/>
                <a:gd name="connsiteX48" fmla="*/ 1571151 w 2925808"/>
                <a:gd name="connsiteY48" fmla="*/ 2429465 h 2971732"/>
                <a:gd name="connsiteX49" fmla="*/ 1587161 w 2925808"/>
                <a:gd name="connsiteY49" fmla="*/ 2436738 h 2971732"/>
                <a:gd name="connsiteX50" fmla="*/ 1623956 w 2925808"/>
                <a:gd name="connsiteY50" fmla="*/ 2453930 h 2971732"/>
                <a:gd name="connsiteX51" fmla="*/ 1641729 w 2925808"/>
                <a:gd name="connsiteY51" fmla="*/ 2463040 h 2971732"/>
                <a:gd name="connsiteX52" fmla="*/ 1675733 w 2925808"/>
                <a:gd name="connsiteY52" fmla="*/ 2480893 h 2971732"/>
                <a:gd name="connsiteX53" fmla="*/ 1695268 w 2925808"/>
                <a:gd name="connsiteY53" fmla="*/ 2492133 h 2971732"/>
                <a:gd name="connsiteX54" fmla="*/ 1726334 w 2925808"/>
                <a:gd name="connsiteY54" fmla="*/ 2510354 h 2971732"/>
                <a:gd name="connsiteX55" fmla="*/ 1747192 w 2925808"/>
                <a:gd name="connsiteY55" fmla="*/ 2523725 h 2971732"/>
                <a:gd name="connsiteX56" fmla="*/ 1775908 w 2925808"/>
                <a:gd name="connsiteY56" fmla="*/ 2542386 h 2971732"/>
                <a:gd name="connsiteX57" fmla="*/ 1796325 w 2925808"/>
                <a:gd name="connsiteY57" fmla="*/ 2556933 h 2971732"/>
                <a:gd name="connsiteX58" fmla="*/ 1824160 w 2925808"/>
                <a:gd name="connsiteY58" fmla="*/ 2576842 h 2971732"/>
                <a:gd name="connsiteX59" fmla="*/ 1838187 w 2925808"/>
                <a:gd name="connsiteY59" fmla="*/ 2587863 h 2971732"/>
                <a:gd name="connsiteX60" fmla="*/ 2003799 w 2925808"/>
                <a:gd name="connsiteY60" fmla="*/ 2741118 h 2971732"/>
                <a:gd name="connsiteX61" fmla="*/ 2012098 w 2925808"/>
                <a:gd name="connsiteY61" fmla="*/ 2750669 h 2971732"/>
                <a:gd name="connsiteX62" fmla="*/ 2044266 w 2925808"/>
                <a:gd name="connsiteY62" fmla="*/ 2788211 h 2971732"/>
                <a:gd name="connsiteX63" fmla="*/ 2054034 w 2925808"/>
                <a:gd name="connsiteY63" fmla="*/ 2800627 h 2971732"/>
                <a:gd name="connsiteX64" fmla="*/ 2082823 w 2925808"/>
                <a:gd name="connsiteY64" fmla="*/ 2837949 h 2971732"/>
                <a:gd name="connsiteX65" fmla="*/ 2090314 w 2925808"/>
                <a:gd name="connsiteY65" fmla="*/ 2848455 h 2971732"/>
                <a:gd name="connsiteX66" fmla="*/ 2119691 w 2925808"/>
                <a:gd name="connsiteY66" fmla="*/ 2890699 h 2971732"/>
                <a:gd name="connsiteX67" fmla="*/ 2122996 w 2925808"/>
                <a:gd name="connsiteY67" fmla="*/ 2895842 h 2971732"/>
                <a:gd name="connsiteX68" fmla="*/ 2164858 w 2925808"/>
                <a:gd name="connsiteY68" fmla="*/ 2964315 h 2971732"/>
                <a:gd name="connsiteX69" fmla="*/ 2191371 w 2925808"/>
                <a:gd name="connsiteY69" fmla="*/ 2961890 h 2971732"/>
                <a:gd name="connsiteX70" fmla="*/ 2913970 w 2925808"/>
                <a:gd name="connsiteY70" fmla="*/ 2341450 h 2971732"/>
                <a:gd name="connsiteX71" fmla="*/ 2913235 w 2925808"/>
                <a:gd name="connsiteY71" fmla="*/ 2312503 h 2971732"/>
                <a:gd name="connsiteX72" fmla="*/ 2068429 w 2925808"/>
                <a:gd name="connsiteY72" fmla="*/ 1775082 h 2971732"/>
                <a:gd name="connsiteX73" fmla="*/ 2041549 w 2925808"/>
                <a:gd name="connsiteY73" fmla="*/ 1783237 h 297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25808" h="2971732">
                  <a:moveTo>
                    <a:pt x="2041328" y="1783237"/>
                  </a:moveTo>
                  <a:lnTo>
                    <a:pt x="2041328" y="1995708"/>
                  </a:lnTo>
                  <a:cubicBezTo>
                    <a:pt x="2041328" y="2139192"/>
                    <a:pt x="1923968" y="2259680"/>
                    <a:pt x="1780608" y="2257255"/>
                  </a:cubicBezTo>
                  <a:cubicBezTo>
                    <a:pt x="1641288" y="2254904"/>
                    <a:pt x="1528628" y="2140808"/>
                    <a:pt x="1528628" y="2000850"/>
                  </a:cubicBezTo>
                  <a:lnTo>
                    <a:pt x="1528628" y="772974"/>
                  </a:lnTo>
                  <a:cubicBezTo>
                    <a:pt x="1528628" y="351045"/>
                    <a:pt x="1190500" y="2437"/>
                    <a:pt x="768794" y="13"/>
                  </a:cubicBezTo>
                  <a:cubicBezTo>
                    <a:pt x="345252" y="-2412"/>
                    <a:pt x="0" y="341567"/>
                    <a:pt x="0" y="764598"/>
                  </a:cubicBezTo>
                  <a:lnTo>
                    <a:pt x="0" y="2918397"/>
                  </a:lnTo>
                  <a:cubicBezTo>
                    <a:pt x="49720" y="2838537"/>
                    <a:pt x="108841" y="2763011"/>
                    <a:pt x="178171" y="2693657"/>
                  </a:cubicBezTo>
                  <a:cubicBezTo>
                    <a:pt x="279521" y="2592271"/>
                    <a:pt x="396221" y="2510207"/>
                    <a:pt x="522836" y="2449228"/>
                  </a:cubicBezTo>
                  <a:cubicBezTo>
                    <a:pt x="523129" y="2449081"/>
                    <a:pt x="523350" y="2449008"/>
                    <a:pt x="523644" y="2448861"/>
                  </a:cubicBezTo>
                  <a:cubicBezTo>
                    <a:pt x="540756" y="2440632"/>
                    <a:pt x="558015" y="2432845"/>
                    <a:pt x="575420" y="2425424"/>
                  </a:cubicBezTo>
                  <a:cubicBezTo>
                    <a:pt x="578652" y="2424028"/>
                    <a:pt x="581883" y="2422779"/>
                    <a:pt x="585115" y="2421457"/>
                  </a:cubicBezTo>
                  <a:cubicBezTo>
                    <a:pt x="599656" y="2415432"/>
                    <a:pt x="614271" y="2409555"/>
                    <a:pt x="629033" y="2404118"/>
                  </a:cubicBezTo>
                  <a:cubicBezTo>
                    <a:pt x="634541" y="2402061"/>
                    <a:pt x="640050" y="2400078"/>
                    <a:pt x="645631" y="2398094"/>
                  </a:cubicBezTo>
                  <a:cubicBezTo>
                    <a:pt x="658263" y="2393612"/>
                    <a:pt x="671042" y="2389278"/>
                    <a:pt x="683821" y="2385164"/>
                  </a:cubicBezTo>
                  <a:cubicBezTo>
                    <a:pt x="691018" y="2382812"/>
                    <a:pt x="698289" y="2380609"/>
                    <a:pt x="705560" y="2378405"/>
                  </a:cubicBezTo>
                  <a:cubicBezTo>
                    <a:pt x="716870" y="2375025"/>
                    <a:pt x="728254" y="2371792"/>
                    <a:pt x="739711" y="2368707"/>
                  </a:cubicBezTo>
                  <a:cubicBezTo>
                    <a:pt x="748230" y="2366356"/>
                    <a:pt x="756749" y="2364152"/>
                    <a:pt x="765416" y="2361947"/>
                  </a:cubicBezTo>
                  <a:cubicBezTo>
                    <a:pt x="775844" y="2359376"/>
                    <a:pt x="786347" y="2357025"/>
                    <a:pt x="796849" y="2354674"/>
                  </a:cubicBezTo>
                  <a:cubicBezTo>
                    <a:pt x="806249" y="2352617"/>
                    <a:pt x="815723" y="2350560"/>
                    <a:pt x="825198" y="2348650"/>
                  </a:cubicBezTo>
                  <a:cubicBezTo>
                    <a:pt x="835333" y="2346666"/>
                    <a:pt x="845468" y="2344976"/>
                    <a:pt x="855603" y="2343213"/>
                  </a:cubicBezTo>
                  <a:cubicBezTo>
                    <a:pt x="865444" y="2341523"/>
                    <a:pt x="875212" y="2339760"/>
                    <a:pt x="885126" y="2338364"/>
                  </a:cubicBezTo>
                  <a:cubicBezTo>
                    <a:pt x="895629" y="2336821"/>
                    <a:pt x="906131" y="2335646"/>
                    <a:pt x="916707" y="2334324"/>
                  </a:cubicBezTo>
                  <a:cubicBezTo>
                    <a:pt x="926254" y="2333148"/>
                    <a:pt x="935728" y="2331899"/>
                    <a:pt x="945349" y="2330944"/>
                  </a:cubicBezTo>
                  <a:cubicBezTo>
                    <a:pt x="957908" y="2329768"/>
                    <a:pt x="970466" y="2328887"/>
                    <a:pt x="983098" y="2328079"/>
                  </a:cubicBezTo>
                  <a:cubicBezTo>
                    <a:pt x="990810" y="2327564"/>
                    <a:pt x="998448" y="2326830"/>
                    <a:pt x="1006159" y="2326462"/>
                  </a:cubicBezTo>
                  <a:cubicBezTo>
                    <a:pt x="1006820" y="2326462"/>
                    <a:pt x="1007481" y="2326316"/>
                    <a:pt x="1008069" y="2326316"/>
                  </a:cubicBezTo>
                  <a:cubicBezTo>
                    <a:pt x="1008363" y="2326316"/>
                    <a:pt x="1008583" y="2326316"/>
                    <a:pt x="1008803" y="2326316"/>
                  </a:cubicBezTo>
                  <a:cubicBezTo>
                    <a:pt x="1025328" y="2325507"/>
                    <a:pt x="1041852" y="2325213"/>
                    <a:pt x="1058450" y="2325066"/>
                  </a:cubicBezTo>
                  <a:cubicBezTo>
                    <a:pt x="1061829" y="2325066"/>
                    <a:pt x="1065060" y="2324846"/>
                    <a:pt x="1068438" y="2324846"/>
                  </a:cubicBezTo>
                  <a:lnTo>
                    <a:pt x="1069393" y="2324846"/>
                  </a:lnTo>
                  <a:cubicBezTo>
                    <a:pt x="1072772" y="2324846"/>
                    <a:pt x="1076076" y="2325066"/>
                    <a:pt x="1079381" y="2325066"/>
                  </a:cubicBezTo>
                  <a:cubicBezTo>
                    <a:pt x="1096126" y="2325213"/>
                    <a:pt x="1112871" y="2325507"/>
                    <a:pt x="1129469" y="2326316"/>
                  </a:cubicBezTo>
                  <a:cubicBezTo>
                    <a:pt x="1140853" y="2326830"/>
                    <a:pt x="1152163" y="2327858"/>
                    <a:pt x="1163473" y="2328666"/>
                  </a:cubicBezTo>
                  <a:cubicBezTo>
                    <a:pt x="1171992" y="2329328"/>
                    <a:pt x="1180585" y="2329842"/>
                    <a:pt x="1189104" y="2330650"/>
                  </a:cubicBezTo>
                  <a:cubicBezTo>
                    <a:pt x="1202250" y="2331899"/>
                    <a:pt x="1215250" y="2333589"/>
                    <a:pt x="1228322" y="2335205"/>
                  </a:cubicBezTo>
                  <a:cubicBezTo>
                    <a:pt x="1234859" y="2336013"/>
                    <a:pt x="1241395" y="2336821"/>
                    <a:pt x="1247931" y="2337703"/>
                  </a:cubicBezTo>
                  <a:cubicBezTo>
                    <a:pt x="1261885" y="2339687"/>
                    <a:pt x="1275766" y="2342038"/>
                    <a:pt x="1289573" y="2344462"/>
                  </a:cubicBezTo>
                  <a:cubicBezTo>
                    <a:pt x="1295008" y="2345417"/>
                    <a:pt x="1300443" y="2346372"/>
                    <a:pt x="1305877" y="2347401"/>
                  </a:cubicBezTo>
                  <a:cubicBezTo>
                    <a:pt x="1320199" y="2350119"/>
                    <a:pt x="1334446" y="2353205"/>
                    <a:pt x="1348621" y="2356437"/>
                  </a:cubicBezTo>
                  <a:cubicBezTo>
                    <a:pt x="1353541" y="2357540"/>
                    <a:pt x="1358389" y="2358642"/>
                    <a:pt x="1363309" y="2359817"/>
                  </a:cubicBezTo>
                  <a:cubicBezTo>
                    <a:pt x="1377704" y="2363270"/>
                    <a:pt x="1391952" y="2367017"/>
                    <a:pt x="1406126" y="2370911"/>
                  </a:cubicBezTo>
                  <a:cubicBezTo>
                    <a:pt x="1410753" y="2372233"/>
                    <a:pt x="1415380" y="2373556"/>
                    <a:pt x="1420007" y="2374878"/>
                  </a:cubicBezTo>
                  <a:cubicBezTo>
                    <a:pt x="1434181" y="2378992"/>
                    <a:pt x="1448282" y="2383327"/>
                    <a:pt x="1462309" y="2387955"/>
                  </a:cubicBezTo>
                  <a:cubicBezTo>
                    <a:pt x="1466936" y="2389498"/>
                    <a:pt x="1471563" y="2391114"/>
                    <a:pt x="1476190" y="2392657"/>
                  </a:cubicBezTo>
                  <a:cubicBezTo>
                    <a:pt x="1489997" y="2397359"/>
                    <a:pt x="1503731" y="2402282"/>
                    <a:pt x="1517318" y="2407424"/>
                  </a:cubicBezTo>
                  <a:cubicBezTo>
                    <a:pt x="1522238" y="2409261"/>
                    <a:pt x="1527085" y="2411245"/>
                    <a:pt x="1531933" y="2413228"/>
                  </a:cubicBezTo>
                  <a:cubicBezTo>
                    <a:pt x="1545079" y="2418445"/>
                    <a:pt x="1558225" y="2423808"/>
                    <a:pt x="1571151" y="2429465"/>
                  </a:cubicBezTo>
                  <a:cubicBezTo>
                    <a:pt x="1576512" y="2431816"/>
                    <a:pt x="1581800" y="2434314"/>
                    <a:pt x="1587161" y="2436738"/>
                  </a:cubicBezTo>
                  <a:cubicBezTo>
                    <a:pt x="1599500" y="2442322"/>
                    <a:pt x="1611838" y="2447979"/>
                    <a:pt x="1623956" y="2453930"/>
                  </a:cubicBezTo>
                  <a:cubicBezTo>
                    <a:pt x="1629905" y="2456869"/>
                    <a:pt x="1635780" y="2460028"/>
                    <a:pt x="1641729" y="2463040"/>
                  </a:cubicBezTo>
                  <a:cubicBezTo>
                    <a:pt x="1653112" y="2468917"/>
                    <a:pt x="1664569" y="2474721"/>
                    <a:pt x="1675733" y="2480893"/>
                  </a:cubicBezTo>
                  <a:cubicBezTo>
                    <a:pt x="1682343" y="2484493"/>
                    <a:pt x="1688805" y="2488387"/>
                    <a:pt x="1695268" y="2492133"/>
                  </a:cubicBezTo>
                  <a:cubicBezTo>
                    <a:pt x="1705697" y="2498158"/>
                    <a:pt x="1716126" y="2504035"/>
                    <a:pt x="1726334" y="2510354"/>
                  </a:cubicBezTo>
                  <a:cubicBezTo>
                    <a:pt x="1733385" y="2514688"/>
                    <a:pt x="1740215" y="2519243"/>
                    <a:pt x="1747192" y="2523725"/>
                  </a:cubicBezTo>
                  <a:cubicBezTo>
                    <a:pt x="1756813" y="2529896"/>
                    <a:pt x="1766434" y="2535921"/>
                    <a:pt x="1775908" y="2542386"/>
                  </a:cubicBezTo>
                  <a:cubicBezTo>
                    <a:pt x="1782812" y="2547088"/>
                    <a:pt x="1789495" y="2552084"/>
                    <a:pt x="1796325" y="2556933"/>
                  </a:cubicBezTo>
                  <a:cubicBezTo>
                    <a:pt x="1805652" y="2563545"/>
                    <a:pt x="1815053" y="2570010"/>
                    <a:pt x="1824160" y="2576842"/>
                  </a:cubicBezTo>
                  <a:cubicBezTo>
                    <a:pt x="1828933" y="2580443"/>
                    <a:pt x="1833487" y="2584263"/>
                    <a:pt x="1838187" y="2587863"/>
                  </a:cubicBezTo>
                  <a:cubicBezTo>
                    <a:pt x="1897822" y="2634001"/>
                    <a:pt x="1953345" y="2685208"/>
                    <a:pt x="2003799" y="2741118"/>
                  </a:cubicBezTo>
                  <a:cubicBezTo>
                    <a:pt x="2006590" y="2744203"/>
                    <a:pt x="2009308" y="2747510"/>
                    <a:pt x="2012098" y="2750669"/>
                  </a:cubicBezTo>
                  <a:cubicBezTo>
                    <a:pt x="2023041" y="2763011"/>
                    <a:pt x="2033837" y="2775501"/>
                    <a:pt x="2044266" y="2788211"/>
                  </a:cubicBezTo>
                  <a:cubicBezTo>
                    <a:pt x="2047571" y="2792325"/>
                    <a:pt x="2050802" y="2796513"/>
                    <a:pt x="2054034" y="2800627"/>
                  </a:cubicBezTo>
                  <a:cubicBezTo>
                    <a:pt x="2063802" y="2812896"/>
                    <a:pt x="2073496" y="2825239"/>
                    <a:pt x="2082823" y="2837949"/>
                  </a:cubicBezTo>
                  <a:cubicBezTo>
                    <a:pt x="2085394" y="2841402"/>
                    <a:pt x="2087817" y="2845002"/>
                    <a:pt x="2090314" y="2848455"/>
                  </a:cubicBezTo>
                  <a:cubicBezTo>
                    <a:pt x="2100376" y="2862341"/>
                    <a:pt x="2110217" y="2876373"/>
                    <a:pt x="2119691" y="2890699"/>
                  </a:cubicBezTo>
                  <a:cubicBezTo>
                    <a:pt x="2120793" y="2892389"/>
                    <a:pt x="2121895" y="2894152"/>
                    <a:pt x="2122996" y="2895842"/>
                  </a:cubicBezTo>
                  <a:cubicBezTo>
                    <a:pt x="2137611" y="2918177"/>
                    <a:pt x="2151639" y="2941025"/>
                    <a:pt x="2164858" y="2964315"/>
                  </a:cubicBezTo>
                  <a:cubicBezTo>
                    <a:pt x="2171101" y="2975262"/>
                    <a:pt x="2187185" y="2973792"/>
                    <a:pt x="2191371" y="2961890"/>
                  </a:cubicBezTo>
                  <a:cubicBezTo>
                    <a:pt x="2303444" y="2645315"/>
                    <a:pt x="2577824" y="2405000"/>
                    <a:pt x="2913970" y="2341450"/>
                  </a:cubicBezTo>
                  <a:cubicBezTo>
                    <a:pt x="2930201" y="2338364"/>
                    <a:pt x="2929540" y="2315075"/>
                    <a:pt x="2913235" y="2312503"/>
                  </a:cubicBezTo>
                  <a:cubicBezTo>
                    <a:pt x="2562842" y="2257255"/>
                    <a:pt x="2260040" y="2056907"/>
                    <a:pt x="2068429" y="1775082"/>
                  </a:cubicBezTo>
                  <a:cubicBezTo>
                    <a:pt x="2060276" y="1763033"/>
                    <a:pt x="2041549" y="1768690"/>
                    <a:pt x="2041549" y="1783237"/>
                  </a:cubicBezTo>
                  <a:close/>
                </a:path>
              </a:pathLst>
            </a:custGeom>
            <a:solidFill>
              <a:srgbClr val="6057C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A402CE-C61E-7E84-834F-A2CFE15DD981}"/>
              </a:ext>
            </a:extLst>
          </p:cNvPr>
          <p:cNvGrpSpPr/>
          <p:nvPr userDrawn="1"/>
        </p:nvGrpSpPr>
        <p:grpSpPr>
          <a:xfrm rot="10800000">
            <a:off x="8343989" y="0"/>
            <a:ext cx="3856012" cy="4738354"/>
            <a:chOff x="0" y="2119277"/>
            <a:chExt cx="3856012" cy="473835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375787C-DB0D-A9A5-86A7-756CE7049024}"/>
                </a:ext>
              </a:extLst>
            </p:cNvPr>
            <p:cNvSpPr/>
            <p:nvPr/>
          </p:nvSpPr>
          <p:spPr>
            <a:xfrm>
              <a:off x="1571811" y="4634613"/>
              <a:ext cx="2284201" cy="2223018"/>
            </a:xfrm>
            <a:custGeom>
              <a:avLst/>
              <a:gdLst>
                <a:gd name="connsiteX0" fmla="*/ 1515261 w 2284201"/>
                <a:gd name="connsiteY0" fmla="*/ 86 h 2223018"/>
                <a:gd name="connsiteX1" fmla="*/ 755427 w 2284201"/>
                <a:gd name="connsiteY1" fmla="*/ 773047 h 2223018"/>
                <a:gd name="connsiteX2" fmla="*/ 755427 w 2284201"/>
                <a:gd name="connsiteY2" fmla="*/ 1029305 h 2223018"/>
                <a:gd name="connsiteX3" fmla="*/ 756455 w 2284201"/>
                <a:gd name="connsiteY3" fmla="*/ 1068757 h 2223018"/>
                <a:gd name="connsiteX4" fmla="*/ 755427 w 2284201"/>
                <a:gd name="connsiteY4" fmla="*/ 1108210 h 2223018"/>
                <a:gd name="connsiteX5" fmla="*/ 755427 w 2284201"/>
                <a:gd name="connsiteY5" fmla="*/ 1113353 h 2223018"/>
                <a:gd name="connsiteX6" fmla="*/ 755280 w 2284201"/>
                <a:gd name="connsiteY6" fmla="*/ 1115042 h 2223018"/>
                <a:gd name="connsiteX7" fmla="*/ 635937 w 2284201"/>
                <a:gd name="connsiteY7" fmla="*/ 1605811 h 2223018"/>
                <a:gd name="connsiteX8" fmla="*/ 635349 w 2284201"/>
                <a:gd name="connsiteY8" fmla="*/ 1607060 h 2223018"/>
                <a:gd name="connsiteX9" fmla="*/ 611774 w 2284201"/>
                <a:gd name="connsiteY9" fmla="*/ 1653933 h 2223018"/>
                <a:gd name="connsiteX10" fmla="*/ 607147 w 2284201"/>
                <a:gd name="connsiteY10" fmla="*/ 1662896 h 2223018"/>
                <a:gd name="connsiteX11" fmla="*/ 583940 w 2284201"/>
                <a:gd name="connsiteY11" fmla="*/ 1703818 h 2223018"/>
                <a:gd name="connsiteX12" fmla="*/ 576595 w 2284201"/>
                <a:gd name="connsiteY12" fmla="*/ 1716675 h 2223018"/>
                <a:gd name="connsiteX13" fmla="*/ 551919 w 2284201"/>
                <a:gd name="connsiteY13" fmla="*/ 1755613 h 2223018"/>
                <a:gd name="connsiteX14" fmla="*/ 543693 w 2284201"/>
                <a:gd name="connsiteY14" fmla="*/ 1768470 h 2223018"/>
                <a:gd name="connsiteX15" fmla="*/ 513729 w 2284201"/>
                <a:gd name="connsiteY15" fmla="*/ 1810935 h 2223018"/>
                <a:gd name="connsiteX16" fmla="*/ 508588 w 2284201"/>
                <a:gd name="connsiteY16" fmla="*/ 1818208 h 2223018"/>
                <a:gd name="connsiteX17" fmla="*/ 340552 w 2284201"/>
                <a:gd name="connsiteY17" fmla="*/ 2003202 h 2223018"/>
                <a:gd name="connsiteX18" fmla="*/ 332694 w 2284201"/>
                <a:gd name="connsiteY18" fmla="*/ 2010034 h 2223018"/>
                <a:gd name="connsiteX19" fmla="*/ 294063 w 2284201"/>
                <a:gd name="connsiteY19" fmla="*/ 2043242 h 2223018"/>
                <a:gd name="connsiteX20" fmla="*/ 275115 w 2284201"/>
                <a:gd name="connsiteY20" fmla="*/ 2058156 h 2223018"/>
                <a:gd name="connsiteX21" fmla="*/ 245518 w 2284201"/>
                <a:gd name="connsiteY21" fmla="*/ 2081078 h 2223018"/>
                <a:gd name="connsiteX22" fmla="*/ 223338 w 2284201"/>
                <a:gd name="connsiteY22" fmla="*/ 2096874 h 2223018"/>
                <a:gd name="connsiteX23" fmla="*/ 194769 w 2284201"/>
                <a:gd name="connsiteY23" fmla="*/ 2116784 h 2223018"/>
                <a:gd name="connsiteX24" fmla="*/ 173177 w 2284201"/>
                <a:gd name="connsiteY24" fmla="*/ 2130596 h 2223018"/>
                <a:gd name="connsiteX25" fmla="*/ 141597 w 2284201"/>
                <a:gd name="connsiteY25" fmla="*/ 2150285 h 2223018"/>
                <a:gd name="connsiteX26" fmla="*/ 123383 w 2284201"/>
                <a:gd name="connsiteY26" fmla="*/ 2160791 h 2223018"/>
                <a:gd name="connsiteX27" fmla="*/ 86074 w 2284201"/>
                <a:gd name="connsiteY27" fmla="*/ 2181583 h 2223018"/>
                <a:gd name="connsiteX28" fmla="*/ 73736 w 2284201"/>
                <a:gd name="connsiteY28" fmla="*/ 2187901 h 2223018"/>
                <a:gd name="connsiteX29" fmla="*/ 28422 w 2284201"/>
                <a:gd name="connsiteY29" fmla="*/ 2210309 h 2223018"/>
                <a:gd name="connsiteX30" fmla="*/ 23869 w 2284201"/>
                <a:gd name="connsiteY30" fmla="*/ 2212366 h 2223018"/>
                <a:gd name="connsiteX31" fmla="*/ 0 w 2284201"/>
                <a:gd name="connsiteY31" fmla="*/ 2223019 h 2223018"/>
                <a:gd name="connsiteX32" fmla="*/ 2284202 w 2284201"/>
                <a:gd name="connsiteY32" fmla="*/ 2223019 h 2223018"/>
                <a:gd name="connsiteX33" fmla="*/ 2284202 w 2284201"/>
                <a:gd name="connsiteY33" fmla="*/ 764598 h 2223018"/>
                <a:gd name="connsiteX34" fmla="*/ 1515408 w 2284201"/>
                <a:gd name="connsiteY34" fmla="*/ 13 h 222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4201" h="2223018">
                  <a:moveTo>
                    <a:pt x="1515261" y="86"/>
                  </a:moveTo>
                  <a:cubicBezTo>
                    <a:pt x="1093482" y="2511"/>
                    <a:pt x="755427" y="351118"/>
                    <a:pt x="755427" y="773047"/>
                  </a:cubicBezTo>
                  <a:lnTo>
                    <a:pt x="755427" y="1029305"/>
                  </a:lnTo>
                  <a:cubicBezTo>
                    <a:pt x="755795" y="1042456"/>
                    <a:pt x="756455" y="1055533"/>
                    <a:pt x="756455" y="1068757"/>
                  </a:cubicBezTo>
                  <a:cubicBezTo>
                    <a:pt x="756455" y="1081982"/>
                    <a:pt x="755868" y="1095059"/>
                    <a:pt x="755427" y="1108210"/>
                  </a:cubicBezTo>
                  <a:lnTo>
                    <a:pt x="755427" y="1113353"/>
                  </a:lnTo>
                  <a:cubicBezTo>
                    <a:pt x="755427" y="1113940"/>
                    <a:pt x="755280" y="1114528"/>
                    <a:pt x="755280" y="1115042"/>
                  </a:cubicBezTo>
                  <a:cubicBezTo>
                    <a:pt x="748891" y="1290044"/>
                    <a:pt x="706882" y="1456009"/>
                    <a:pt x="635937" y="1605811"/>
                  </a:cubicBezTo>
                  <a:cubicBezTo>
                    <a:pt x="635716" y="1606252"/>
                    <a:pt x="635570" y="1606693"/>
                    <a:pt x="635349" y="1607060"/>
                  </a:cubicBezTo>
                  <a:cubicBezTo>
                    <a:pt x="627858" y="1622856"/>
                    <a:pt x="619926" y="1638431"/>
                    <a:pt x="611774" y="1653933"/>
                  </a:cubicBezTo>
                  <a:cubicBezTo>
                    <a:pt x="610232" y="1656945"/>
                    <a:pt x="608763" y="1659957"/>
                    <a:pt x="607147" y="1662896"/>
                  </a:cubicBezTo>
                  <a:cubicBezTo>
                    <a:pt x="599730" y="1676708"/>
                    <a:pt x="591871" y="1690300"/>
                    <a:pt x="583940" y="1703818"/>
                  </a:cubicBezTo>
                  <a:cubicBezTo>
                    <a:pt x="581443" y="1708079"/>
                    <a:pt x="579092" y="1712414"/>
                    <a:pt x="576595" y="1716675"/>
                  </a:cubicBezTo>
                  <a:cubicBezTo>
                    <a:pt x="568664" y="1729826"/>
                    <a:pt x="560291" y="1742756"/>
                    <a:pt x="551919" y="1755613"/>
                  </a:cubicBezTo>
                  <a:cubicBezTo>
                    <a:pt x="549128" y="1759874"/>
                    <a:pt x="546558" y="1764209"/>
                    <a:pt x="543693" y="1768470"/>
                  </a:cubicBezTo>
                  <a:cubicBezTo>
                    <a:pt x="533999" y="1782870"/>
                    <a:pt x="524011" y="1796976"/>
                    <a:pt x="513729" y="1810935"/>
                  </a:cubicBezTo>
                  <a:cubicBezTo>
                    <a:pt x="511966" y="1813286"/>
                    <a:pt x="510350" y="1815784"/>
                    <a:pt x="508588" y="1818208"/>
                  </a:cubicBezTo>
                  <a:cubicBezTo>
                    <a:pt x="458721" y="1885285"/>
                    <a:pt x="402464" y="1947292"/>
                    <a:pt x="340552" y="2003202"/>
                  </a:cubicBezTo>
                  <a:cubicBezTo>
                    <a:pt x="337981" y="2005552"/>
                    <a:pt x="335264" y="2007683"/>
                    <a:pt x="332694" y="2010034"/>
                  </a:cubicBezTo>
                  <a:cubicBezTo>
                    <a:pt x="319988" y="2021348"/>
                    <a:pt x="307209" y="2032442"/>
                    <a:pt x="294063" y="2043242"/>
                  </a:cubicBezTo>
                  <a:cubicBezTo>
                    <a:pt x="287820" y="2048384"/>
                    <a:pt x="281431" y="2053160"/>
                    <a:pt x="275115" y="2058156"/>
                  </a:cubicBezTo>
                  <a:cubicBezTo>
                    <a:pt x="265347" y="2065870"/>
                    <a:pt x="255579" y="2073658"/>
                    <a:pt x="245518" y="2081078"/>
                  </a:cubicBezTo>
                  <a:cubicBezTo>
                    <a:pt x="238247" y="2086515"/>
                    <a:pt x="230756" y="2091657"/>
                    <a:pt x="223338" y="2096874"/>
                  </a:cubicBezTo>
                  <a:cubicBezTo>
                    <a:pt x="213864" y="2103559"/>
                    <a:pt x="204390" y="2110318"/>
                    <a:pt x="194769" y="2116784"/>
                  </a:cubicBezTo>
                  <a:cubicBezTo>
                    <a:pt x="187645" y="2121559"/>
                    <a:pt x="180374" y="2126041"/>
                    <a:pt x="173177" y="2130596"/>
                  </a:cubicBezTo>
                  <a:cubicBezTo>
                    <a:pt x="162748" y="2137282"/>
                    <a:pt x="152319" y="2143967"/>
                    <a:pt x="141597" y="2150285"/>
                  </a:cubicBezTo>
                  <a:cubicBezTo>
                    <a:pt x="135574" y="2153885"/>
                    <a:pt x="129405" y="2157265"/>
                    <a:pt x="123383" y="2160791"/>
                  </a:cubicBezTo>
                  <a:cubicBezTo>
                    <a:pt x="111045" y="2167918"/>
                    <a:pt x="98706" y="2174897"/>
                    <a:pt x="86074" y="2181583"/>
                  </a:cubicBezTo>
                  <a:cubicBezTo>
                    <a:pt x="81962" y="2183713"/>
                    <a:pt x="77849" y="2185770"/>
                    <a:pt x="73736" y="2187901"/>
                  </a:cubicBezTo>
                  <a:cubicBezTo>
                    <a:pt x="58754" y="2195615"/>
                    <a:pt x="43698" y="2203109"/>
                    <a:pt x="28422" y="2210309"/>
                  </a:cubicBezTo>
                  <a:cubicBezTo>
                    <a:pt x="26880" y="2211044"/>
                    <a:pt x="25411" y="2211631"/>
                    <a:pt x="23869" y="2212366"/>
                  </a:cubicBezTo>
                  <a:cubicBezTo>
                    <a:pt x="15937" y="2216039"/>
                    <a:pt x="8005" y="2219566"/>
                    <a:pt x="0" y="2223019"/>
                  </a:cubicBezTo>
                  <a:lnTo>
                    <a:pt x="2284202" y="2223019"/>
                  </a:lnTo>
                  <a:lnTo>
                    <a:pt x="2284202" y="764598"/>
                  </a:lnTo>
                  <a:cubicBezTo>
                    <a:pt x="2284202" y="341567"/>
                    <a:pt x="1938950" y="-2412"/>
                    <a:pt x="1515408" y="13"/>
                  </a:cubicBezTo>
                  <a:close/>
                </a:path>
              </a:pathLst>
            </a:custGeom>
            <a:solidFill>
              <a:srgbClr val="F1BE7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FD02DB2-9E80-4A15-14B6-16BFB97C37AC}"/>
                </a:ext>
              </a:extLst>
            </p:cNvPr>
            <p:cNvSpPr/>
            <p:nvPr/>
          </p:nvSpPr>
          <p:spPr>
            <a:xfrm>
              <a:off x="734" y="4634700"/>
              <a:ext cx="2135848" cy="2136619"/>
            </a:xfrm>
            <a:custGeom>
              <a:avLst/>
              <a:gdLst>
                <a:gd name="connsiteX0" fmla="*/ 1657299 w 2135848"/>
                <a:gd name="connsiteY0" fmla="*/ 1959842 h 2136619"/>
                <a:gd name="connsiteX1" fmla="*/ 1740729 w 2135848"/>
                <a:gd name="connsiteY1" fmla="*/ 1898570 h 2136619"/>
                <a:gd name="connsiteX2" fmla="*/ 1742492 w 2135848"/>
                <a:gd name="connsiteY2" fmla="*/ 1897174 h 2136619"/>
                <a:gd name="connsiteX3" fmla="*/ 1822985 w 2135848"/>
                <a:gd name="connsiteY3" fmla="*/ 1824367 h 2136619"/>
                <a:gd name="connsiteX4" fmla="*/ 2135849 w 2135848"/>
                <a:gd name="connsiteY4" fmla="*/ 1068671 h 2136619"/>
                <a:gd name="connsiteX5" fmla="*/ 2135849 w 2135848"/>
                <a:gd name="connsiteY5" fmla="*/ 1029218 h 2136619"/>
                <a:gd name="connsiteX6" fmla="*/ 2040006 w 2135848"/>
                <a:gd name="connsiteY6" fmla="*/ 624922 h 2136619"/>
                <a:gd name="connsiteX7" fmla="*/ 2038758 w 2135848"/>
                <a:gd name="connsiteY7" fmla="*/ 622718 h 2136619"/>
                <a:gd name="connsiteX8" fmla="*/ 1785823 w 2135848"/>
                <a:gd name="connsiteY8" fmla="*/ 277490 h 2136619"/>
                <a:gd name="connsiteX9" fmla="*/ 1628289 w 2135848"/>
                <a:gd name="connsiteY9" fmla="*/ 158765 h 2136619"/>
                <a:gd name="connsiteX10" fmla="*/ 1627848 w 2135848"/>
                <a:gd name="connsiteY10" fmla="*/ 158545 h 2136619"/>
                <a:gd name="connsiteX11" fmla="*/ 1543757 w 2135848"/>
                <a:gd name="connsiteY11" fmla="*/ 111892 h 2136619"/>
                <a:gd name="connsiteX12" fmla="*/ 1541333 w 2135848"/>
                <a:gd name="connsiteY12" fmla="*/ 110643 h 2136619"/>
                <a:gd name="connsiteX13" fmla="*/ 1454671 w 2135848"/>
                <a:gd name="connsiteY13" fmla="*/ 72440 h 2136619"/>
                <a:gd name="connsiteX14" fmla="*/ 1451293 w 2135848"/>
                <a:gd name="connsiteY14" fmla="*/ 71117 h 2136619"/>
                <a:gd name="connsiteX15" fmla="*/ 1362061 w 2135848"/>
                <a:gd name="connsiteY15" fmla="*/ 41289 h 2136619"/>
                <a:gd name="connsiteX16" fmla="*/ 1357801 w 2135848"/>
                <a:gd name="connsiteY16" fmla="*/ 40114 h 2136619"/>
                <a:gd name="connsiteX17" fmla="*/ 1266659 w 2135848"/>
                <a:gd name="connsiteY17" fmla="*/ 18734 h 2136619"/>
                <a:gd name="connsiteX18" fmla="*/ 1261298 w 2135848"/>
                <a:gd name="connsiteY18" fmla="*/ 17779 h 2136619"/>
                <a:gd name="connsiteX19" fmla="*/ 1168614 w 2135848"/>
                <a:gd name="connsiteY19" fmla="*/ 4849 h 2136619"/>
                <a:gd name="connsiteX20" fmla="*/ 1162885 w 2135848"/>
                <a:gd name="connsiteY20" fmla="*/ 4408 h 2136619"/>
                <a:gd name="connsiteX21" fmla="*/ 1068071 w 2135848"/>
                <a:gd name="connsiteY21" fmla="*/ 0 h 2136619"/>
                <a:gd name="connsiteX22" fmla="*/ 992132 w 2135848"/>
                <a:gd name="connsiteY22" fmla="*/ 3526 h 2136619"/>
                <a:gd name="connsiteX23" fmla="*/ 945129 w 2135848"/>
                <a:gd name="connsiteY23" fmla="*/ 7934 h 2136619"/>
                <a:gd name="connsiteX24" fmla="*/ 891883 w 2135848"/>
                <a:gd name="connsiteY24" fmla="*/ 15355 h 2136619"/>
                <a:gd name="connsiteX25" fmla="*/ 850241 w 2135848"/>
                <a:gd name="connsiteY25" fmla="*/ 23216 h 2136619"/>
                <a:gd name="connsiteX26" fmla="*/ 793838 w 2135848"/>
                <a:gd name="connsiteY26" fmla="*/ 36514 h 2136619"/>
                <a:gd name="connsiteX27" fmla="*/ 757484 w 2135848"/>
                <a:gd name="connsiteY27" fmla="*/ 46873 h 2136619"/>
                <a:gd name="connsiteX28" fmla="*/ 698583 w 2135848"/>
                <a:gd name="connsiteY28" fmla="*/ 66562 h 2136619"/>
                <a:gd name="connsiteX29" fmla="*/ 667370 w 2135848"/>
                <a:gd name="connsiteY29" fmla="*/ 78685 h 2136619"/>
                <a:gd name="connsiteX30" fmla="*/ 606780 w 2135848"/>
                <a:gd name="connsiteY30" fmla="*/ 105354 h 2136619"/>
                <a:gd name="connsiteX31" fmla="*/ 580414 w 2135848"/>
                <a:gd name="connsiteY31" fmla="*/ 118505 h 2136619"/>
                <a:gd name="connsiteX32" fmla="*/ 518943 w 2135848"/>
                <a:gd name="connsiteY32" fmla="*/ 152594 h 2136619"/>
                <a:gd name="connsiteX33" fmla="*/ 496984 w 2135848"/>
                <a:gd name="connsiteY33" fmla="*/ 166259 h 2136619"/>
                <a:gd name="connsiteX34" fmla="*/ 435733 w 2135848"/>
                <a:gd name="connsiteY34" fmla="*/ 208062 h 2136619"/>
                <a:gd name="connsiteX35" fmla="*/ 417666 w 2135848"/>
                <a:gd name="connsiteY35" fmla="*/ 221728 h 2136619"/>
                <a:gd name="connsiteX36" fmla="*/ 357664 w 2135848"/>
                <a:gd name="connsiteY36" fmla="*/ 271392 h 2136619"/>
                <a:gd name="connsiteX37" fmla="*/ 343416 w 2135848"/>
                <a:gd name="connsiteY37" fmla="*/ 284396 h 2136619"/>
                <a:gd name="connsiteX38" fmla="*/ 284222 w 2135848"/>
                <a:gd name="connsiteY38" fmla="*/ 343759 h 2136619"/>
                <a:gd name="connsiteX39" fmla="*/ 265127 w 2135848"/>
                <a:gd name="connsiteY39" fmla="*/ 364917 h 2136619"/>
                <a:gd name="connsiteX40" fmla="*/ 214745 w 2135848"/>
                <a:gd name="connsiteY40" fmla="*/ 426851 h 2136619"/>
                <a:gd name="connsiteX41" fmla="*/ 198955 w 2135848"/>
                <a:gd name="connsiteY41" fmla="*/ 448304 h 2136619"/>
                <a:gd name="connsiteX42" fmla="*/ 154008 w 2135848"/>
                <a:gd name="connsiteY42" fmla="*/ 516703 h 2136619"/>
                <a:gd name="connsiteX43" fmla="*/ 141891 w 2135848"/>
                <a:gd name="connsiteY43" fmla="*/ 537274 h 2136619"/>
                <a:gd name="connsiteX44" fmla="*/ 103260 w 2135848"/>
                <a:gd name="connsiteY44" fmla="*/ 611330 h 2136619"/>
                <a:gd name="connsiteX45" fmla="*/ 79611 w 2135848"/>
                <a:gd name="connsiteY45" fmla="*/ 662391 h 2136619"/>
                <a:gd name="connsiteX46" fmla="*/ 75792 w 2135848"/>
                <a:gd name="connsiteY46" fmla="*/ 672015 h 2136619"/>
                <a:gd name="connsiteX47" fmla="*/ 75792 w 2135848"/>
                <a:gd name="connsiteY47" fmla="*/ 1465106 h 2136619"/>
                <a:gd name="connsiteX48" fmla="*/ 79685 w 2135848"/>
                <a:gd name="connsiteY48" fmla="*/ 1474878 h 2136619"/>
                <a:gd name="connsiteX49" fmla="*/ 116553 w 2135848"/>
                <a:gd name="connsiteY49" fmla="*/ 1554517 h 2136619"/>
                <a:gd name="connsiteX50" fmla="*/ 126027 w 2135848"/>
                <a:gd name="connsiteY50" fmla="*/ 1573031 h 2136619"/>
                <a:gd name="connsiteX51" fmla="*/ 166567 w 2135848"/>
                <a:gd name="connsiteY51" fmla="*/ 1641724 h 2136619"/>
                <a:gd name="connsiteX52" fmla="*/ 181549 w 2135848"/>
                <a:gd name="connsiteY52" fmla="*/ 1665161 h 2136619"/>
                <a:gd name="connsiteX53" fmla="*/ 227010 w 2135848"/>
                <a:gd name="connsiteY53" fmla="*/ 1727095 h 2136619"/>
                <a:gd name="connsiteX54" fmla="*/ 249924 w 2135848"/>
                <a:gd name="connsiteY54" fmla="*/ 1755453 h 2136619"/>
                <a:gd name="connsiteX55" fmla="*/ 299204 w 2135848"/>
                <a:gd name="connsiteY55" fmla="*/ 1809967 h 2136619"/>
                <a:gd name="connsiteX56" fmla="*/ 326451 w 2135848"/>
                <a:gd name="connsiteY56" fmla="*/ 1837224 h 2136619"/>
                <a:gd name="connsiteX57" fmla="*/ 380725 w 2135848"/>
                <a:gd name="connsiteY57" fmla="*/ 1886301 h 2136619"/>
                <a:gd name="connsiteX58" fmla="*/ 409441 w 2135848"/>
                <a:gd name="connsiteY58" fmla="*/ 1909516 h 2136619"/>
                <a:gd name="connsiteX59" fmla="*/ 470985 w 2135848"/>
                <a:gd name="connsiteY59" fmla="*/ 1954700 h 2136619"/>
                <a:gd name="connsiteX60" fmla="*/ 494928 w 2135848"/>
                <a:gd name="connsiteY60" fmla="*/ 1970055 h 2136619"/>
                <a:gd name="connsiteX61" fmla="*/ 563009 w 2135848"/>
                <a:gd name="connsiteY61" fmla="*/ 2010242 h 2136619"/>
                <a:gd name="connsiteX62" fmla="*/ 582250 w 2135848"/>
                <a:gd name="connsiteY62" fmla="*/ 2020087 h 2136619"/>
                <a:gd name="connsiteX63" fmla="*/ 661054 w 2135848"/>
                <a:gd name="connsiteY63" fmla="*/ 2056600 h 2136619"/>
                <a:gd name="connsiteX64" fmla="*/ 671703 w 2135848"/>
                <a:gd name="connsiteY64" fmla="*/ 2060788 h 2136619"/>
                <a:gd name="connsiteX65" fmla="*/ 762845 w 2135848"/>
                <a:gd name="connsiteY65" fmla="*/ 2092600 h 2136619"/>
                <a:gd name="connsiteX66" fmla="*/ 763653 w 2135848"/>
                <a:gd name="connsiteY66" fmla="*/ 2092820 h 2136619"/>
                <a:gd name="connsiteX67" fmla="*/ 1562852 w 2135848"/>
                <a:gd name="connsiteY67" fmla="*/ 2015311 h 2136619"/>
                <a:gd name="connsiteX68" fmla="*/ 1565496 w 2135848"/>
                <a:gd name="connsiteY68" fmla="*/ 2013989 h 2136619"/>
                <a:gd name="connsiteX69" fmla="*/ 1652305 w 2135848"/>
                <a:gd name="connsiteY69" fmla="*/ 1962781 h 2136619"/>
                <a:gd name="connsiteX70" fmla="*/ 1657225 w 2135848"/>
                <a:gd name="connsiteY70" fmla="*/ 1959622 h 21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135848" h="2136619">
                  <a:moveTo>
                    <a:pt x="1657299" y="1959842"/>
                  </a:moveTo>
                  <a:cubicBezTo>
                    <a:pt x="1685868" y="1940887"/>
                    <a:pt x="1713702" y="1920463"/>
                    <a:pt x="1740729" y="1898570"/>
                  </a:cubicBezTo>
                  <a:cubicBezTo>
                    <a:pt x="1741317" y="1898129"/>
                    <a:pt x="1741904" y="1897688"/>
                    <a:pt x="1742492" y="1897174"/>
                  </a:cubicBezTo>
                  <a:cubicBezTo>
                    <a:pt x="1770253" y="1874472"/>
                    <a:pt x="1797133" y="1850301"/>
                    <a:pt x="1822985" y="1824367"/>
                  </a:cubicBezTo>
                  <a:cubicBezTo>
                    <a:pt x="2024730" y="1622475"/>
                    <a:pt x="2135849" y="1354169"/>
                    <a:pt x="2135849" y="1068671"/>
                  </a:cubicBezTo>
                  <a:lnTo>
                    <a:pt x="2135849" y="1029218"/>
                  </a:lnTo>
                  <a:cubicBezTo>
                    <a:pt x="2130634" y="885441"/>
                    <a:pt x="2096851" y="748863"/>
                    <a:pt x="2040006" y="624922"/>
                  </a:cubicBezTo>
                  <a:cubicBezTo>
                    <a:pt x="2039639" y="624114"/>
                    <a:pt x="2039052" y="623526"/>
                    <a:pt x="2038758" y="622718"/>
                  </a:cubicBezTo>
                  <a:cubicBezTo>
                    <a:pt x="1978315" y="491283"/>
                    <a:pt x="1893269" y="375203"/>
                    <a:pt x="1785823" y="277490"/>
                  </a:cubicBezTo>
                  <a:cubicBezTo>
                    <a:pt x="1736690" y="232821"/>
                    <a:pt x="1683885" y="193148"/>
                    <a:pt x="1628289" y="158765"/>
                  </a:cubicBezTo>
                  <a:cubicBezTo>
                    <a:pt x="1628142" y="158765"/>
                    <a:pt x="1627995" y="158618"/>
                    <a:pt x="1627848" y="158545"/>
                  </a:cubicBezTo>
                  <a:cubicBezTo>
                    <a:pt x="1600528" y="141647"/>
                    <a:pt x="1572473" y="126145"/>
                    <a:pt x="1543757" y="111892"/>
                  </a:cubicBezTo>
                  <a:cubicBezTo>
                    <a:pt x="1542949" y="111525"/>
                    <a:pt x="1542141" y="111084"/>
                    <a:pt x="1541333" y="110643"/>
                  </a:cubicBezTo>
                  <a:cubicBezTo>
                    <a:pt x="1512985" y="96611"/>
                    <a:pt x="1484048" y="83901"/>
                    <a:pt x="1454671" y="72440"/>
                  </a:cubicBezTo>
                  <a:cubicBezTo>
                    <a:pt x="1453570" y="71999"/>
                    <a:pt x="1452395" y="71558"/>
                    <a:pt x="1451293" y="71117"/>
                  </a:cubicBezTo>
                  <a:cubicBezTo>
                    <a:pt x="1422063" y="59877"/>
                    <a:pt x="1392245" y="49885"/>
                    <a:pt x="1362061" y="41289"/>
                  </a:cubicBezTo>
                  <a:cubicBezTo>
                    <a:pt x="1360665" y="40922"/>
                    <a:pt x="1359196" y="40481"/>
                    <a:pt x="1357801" y="40114"/>
                  </a:cubicBezTo>
                  <a:cubicBezTo>
                    <a:pt x="1327763" y="31665"/>
                    <a:pt x="1297358" y="24538"/>
                    <a:pt x="1266659" y="18734"/>
                  </a:cubicBezTo>
                  <a:cubicBezTo>
                    <a:pt x="1264897" y="18441"/>
                    <a:pt x="1263134" y="18073"/>
                    <a:pt x="1261298" y="17779"/>
                  </a:cubicBezTo>
                  <a:cubicBezTo>
                    <a:pt x="1230672" y="12196"/>
                    <a:pt x="1199827" y="7788"/>
                    <a:pt x="1168614" y="4849"/>
                  </a:cubicBezTo>
                  <a:cubicBezTo>
                    <a:pt x="1166704" y="4629"/>
                    <a:pt x="1164795" y="4555"/>
                    <a:pt x="1162885" y="4408"/>
                  </a:cubicBezTo>
                  <a:cubicBezTo>
                    <a:pt x="1131452" y="1616"/>
                    <a:pt x="1099872" y="74"/>
                    <a:pt x="1068071" y="0"/>
                  </a:cubicBezTo>
                  <a:cubicBezTo>
                    <a:pt x="1042587" y="0"/>
                    <a:pt x="1017323" y="1690"/>
                    <a:pt x="992132" y="3526"/>
                  </a:cubicBezTo>
                  <a:cubicBezTo>
                    <a:pt x="976415" y="4629"/>
                    <a:pt x="960772" y="6171"/>
                    <a:pt x="945129" y="7934"/>
                  </a:cubicBezTo>
                  <a:cubicBezTo>
                    <a:pt x="927282" y="9992"/>
                    <a:pt x="909509" y="12416"/>
                    <a:pt x="891883" y="15355"/>
                  </a:cubicBezTo>
                  <a:cubicBezTo>
                    <a:pt x="877929" y="17632"/>
                    <a:pt x="864049" y="20351"/>
                    <a:pt x="850241" y="23216"/>
                  </a:cubicBezTo>
                  <a:cubicBezTo>
                    <a:pt x="831293" y="27183"/>
                    <a:pt x="812492" y="31518"/>
                    <a:pt x="793838" y="36514"/>
                  </a:cubicBezTo>
                  <a:cubicBezTo>
                    <a:pt x="781646" y="39746"/>
                    <a:pt x="769528" y="43273"/>
                    <a:pt x="757484" y="46873"/>
                  </a:cubicBezTo>
                  <a:cubicBezTo>
                    <a:pt x="737654" y="52897"/>
                    <a:pt x="718045" y="59436"/>
                    <a:pt x="698583" y="66562"/>
                  </a:cubicBezTo>
                  <a:cubicBezTo>
                    <a:pt x="688081" y="70456"/>
                    <a:pt x="677725" y="74497"/>
                    <a:pt x="667370" y="78685"/>
                  </a:cubicBezTo>
                  <a:cubicBezTo>
                    <a:pt x="646880" y="86987"/>
                    <a:pt x="626683" y="95803"/>
                    <a:pt x="606780" y="105354"/>
                  </a:cubicBezTo>
                  <a:cubicBezTo>
                    <a:pt x="597967" y="109615"/>
                    <a:pt x="589154" y="114023"/>
                    <a:pt x="580414" y="118505"/>
                  </a:cubicBezTo>
                  <a:cubicBezTo>
                    <a:pt x="559630" y="129231"/>
                    <a:pt x="539066" y="140545"/>
                    <a:pt x="518943" y="152594"/>
                  </a:cubicBezTo>
                  <a:cubicBezTo>
                    <a:pt x="511526" y="157075"/>
                    <a:pt x="504255" y="161630"/>
                    <a:pt x="496984" y="166259"/>
                  </a:cubicBezTo>
                  <a:cubicBezTo>
                    <a:pt x="476200" y="179483"/>
                    <a:pt x="455709" y="193369"/>
                    <a:pt x="435733" y="208062"/>
                  </a:cubicBezTo>
                  <a:cubicBezTo>
                    <a:pt x="429637" y="212544"/>
                    <a:pt x="423615" y="217099"/>
                    <a:pt x="417666" y="221728"/>
                  </a:cubicBezTo>
                  <a:cubicBezTo>
                    <a:pt x="397176" y="237523"/>
                    <a:pt x="377126" y="254054"/>
                    <a:pt x="357664" y="271392"/>
                  </a:cubicBezTo>
                  <a:cubicBezTo>
                    <a:pt x="352890" y="275653"/>
                    <a:pt x="348116" y="280061"/>
                    <a:pt x="343416" y="284396"/>
                  </a:cubicBezTo>
                  <a:cubicBezTo>
                    <a:pt x="322779" y="303424"/>
                    <a:pt x="303170" y="323334"/>
                    <a:pt x="284222" y="343759"/>
                  </a:cubicBezTo>
                  <a:cubicBezTo>
                    <a:pt x="277759" y="350738"/>
                    <a:pt x="271369" y="357791"/>
                    <a:pt x="265127" y="364917"/>
                  </a:cubicBezTo>
                  <a:cubicBezTo>
                    <a:pt x="247501" y="384974"/>
                    <a:pt x="230756" y="405619"/>
                    <a:pt x="214745" y="426851"/>
                  </a:cubicBezTo>
                  <a:cubicBezTo>
                    <a:pt x="209384" y="433978"/>
                    <a:pt x="204096" y="441104"/>
                    <a:pt x="198955" y="448304"/>
                  </a:cubicBezTo>
                  <a:cubicBezTo>
                    <a:pt x="183092" y="470492"/>
                    <a:pt x="168109" y="493267"/>
                    <a:pt x="154008" y="516703"/>
                  </a:cubicBezTo>
                  <a:cubicBezTo>
                    <a:pt x="149896" y="523536"/>
                    <a:pt x="145856" y="530368"/>
                    <a:pt x="141891" y="537274"/>
                  </a:cubicBezTo>
                  <a:cubicBezTo>
                    <a:pt x="128083" y="561372"/>
                    <a:pt x="115231" y="586057"/>
                    <a:pt x="103260" y="611330"/>
                  </a:cubicBezTo>
                  <a:cubicBezTo>
                    <a:pt x="95255" y="628301"/>
                    <a:pt x="86662" y="645126"/>
                    <a:pt x="79611" y="662391"/>
                  </a:cubicBezTo>
                  <a:cubicBezTo>
                    <a:pt x="78289" y="665550"/>
                    <a:pt x="77114" y="668783"/>
                    <a:pt x="75792" y="672015"/>
                  </a:cubicBezTo>
                  <a:cubicBezTo>
                    <a:pt x="-25264" y="925995"/>
                    <a:pt x="-25264" y="1211126"/>
                    <a:pt x="75792" y="1465106"/>
                  </a:cubicBezTo>
                  <a:cubicBezTo>
                    <a:pt x="77114" y="1468339"/>
                    <a:pt x="78289" y="1471645"/>
                    <a:pt x="79685" y="1474878"/>
                  </a:cubicBezTo>
                  <a:cubicBezTo>
                    <a:pt x="90701" y="1501840"/>
                    <a:pt x="103260" y="1528362"/>
                    <a:pt x="116553" y="1554517"/>
                  </a:cubicBezTo>
                  <a:cubicBezTo>
                    <a:pt x="119711" y="1560689"/>
                    <a:pt x="122796" y="1566933"/>
                    <a:pt x="126027" y="1573031"/>
                  </a:cubicBezTo>
                  <a:cubicBezTo>
                    <a:pt x="138512" y="1596394"/>
                    <a:pt x="152246" y="1619170"/>
                    <a:pt x="166567" y="1641724"/>
                  </a:cubicBezTo>
                  <a:cubicBezTo>
                    <a:pt x="171561" y="1649512"/>
                    <a:pt x="176408" y="1657446"/>
                    <a:pt x="181549" y="1665161"/>
                  </a:cubicBezTo>
                  <a:cubicBezTo>
                    <a:pt x="195797" y="1686319"/>
                    <a:pt x="211147" y="1706817"/>
                    <a:pt x="227010" y="1727095"/>
                  </a:cubicBezTo>
                  <a:cubicBezTo>
                    <a:pt x="234501" y="1736645"/>
                    <a:pt x="242066" y="1746196"/>
                    <a:pt x="249924" y="1755453"/>
                  </a:cubicBezTo>
                  <a:cubicBezTo>
                    <a:pt x="265567" y="1774041"/>
                    <a:pt x="282018" y="1792188"/>
                    <a:pt x="299204" y="1809967"/>
                  </a:cubicBezTo>
                  <a:cubicBezTo>
                    <a:pt x="308164" y="1819224"/>
                    <a:pt x="317197" y="1828334"/>
                    <a:pt x="326451" y="1837224"/>
                  </a:cubicBezTo>
                  <a:cubicBezTo>
                    <a:pt x="344151" y="1854268"/>
                    <a:pt x="362217" y="1870725"/>
                    <a:pt x="380725" y="1886301"/>
                  </a:cubicBezTo>
                  <a:cubicBezTo>
                    <a:pt x="390125" y="1894235"/>
                    <a:pt x="399746" y="1901876"/>
                    <a:pt x="409441" y="1909516"/>
                  </a:cubicBezTo>
                  <a:cubicBezTo>
                    <a:pt x="429564" y="1925312"/>
                    <a:pt x="449981" y="1940594"/>
                    <a:pt x="470985" y="1954700"/>
                  </a:cubicBezTo>
                  <a:cubicBezTo>
                    <a:pt x="478844" y="1959989"/>
                    <a:pt x="486922" y="1964985"/>
                    <a:pt x="494928" y="1970055"/>
                  </a:cubicBezTo>
                  <a:cubicBezTo>
                    <a:pt x="517254" y="1984234"/>
                    <a:pt x="539874" y="1997825"/>
                    <a:pt x="563009" y="2010242"/>
                  </a:cubicBezTo>
                  <a:cubicBezTo>
                    <a:pt x="569325" y="2013694"/>
                    <a:pt x="575861" y="2016854"/>
                    <a:pt x="582250" y="2020087"/>
                  </a:cubicBezTo>
                  <a:cubicBezTo>
                    <a:pt x="608176" y="2033311"/>
                    <a:pt x="634395" y="2045653"/>
                    <a:pt x="661054" y="2056600"/>
                  </a:cubicBezTo>
                  <a:cubicBezTo>
                    <a:pt x="664579" y="2058070"/>
                    <a:pt x="668178" y="2059392"/>
                    <a:pt x="671703" y="2060788"/>
                  </a:cubicBezTo>
                  <a:cubicBezTo>
                    <a:pt x="701741" y="2072690"/>
                    <a:pt x="732073" y="2083489"/>
                    <a:pt x="762845" y="2092600"/>
                  </a:cubicBezTo>
                  <a:cubicBezTo>
                    <a:pt x="763139" y="2092673"/>
                    <a:pt x="763433" y="2092746"/>
                    <a:pt x="763653" y="2092820"/>
                  </a:cubicBezTo>
                  <a:cubicBezTo>
                    <a:pt x="1027384" y="2170623"/>
                    <a:pt x="1315351" y="2144762"/>
                    <a:pt x="1562852" y="2015311"/>
                  </a:cubicBezTo>
                  <a:cubicBezTo>
                    <a:pt x="1563733" y="2014870"/>
                    <a:pt x="1564615" y="2014429"/>
                    <a:pt x="1565496" y="2013989"/>
                  </a:cubicBezTo>
                  <a:cubicBezTo>
                    <a:pt x="1595093" y="1998413"/>
                    <a:pt x="1623956" y="1981295"/>
                    <a:pt x="1652305" y="1962781"/>
                  </a:cubicBezTo>
                  <a:cubicBezTo>
                    <a:pt x="1653920" y="1961679"/>
                    <a:pt x="1655609" y="1960650"/>
                    <a:pt x="1657225" y="1959622"/>
                  </a:cubicBezTo>
                  <a:close/>
                </a:path>
              </a:pathLst>
            </a:custGeom>
            <a:solidFill>
              <a:srgbClr val="C6C2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91902EB-0D7C-1CE6-858F-CD908C003446}"/>
                </a:ext>
              </a:extLst>
            </p:cNvPr>
            <p:cNvSpPr/>
            <p:nvPr/>
          </p:nvSpPr>
          <p:spPr>
            <a:xfrm>
              <a:off x="0" y="2119277"/>
              <a:ext cx="2925808" cy="2971732"/>
            </a:xfrm>
            <a:custGeom>
              <a:avLst/>
              <a:gdLst>
                <a:gd name="connsiteX0" fmla="*/ 2041328 w 2925808"/>
                <a:gd name="connsiteY0" fmla="*/ 1783237 h 2971732"/>
                <a:gd name="connsiteX1" fmla="*/ 2041328 w 2925808"/>
                <a:gd name="connsiteY1" fmla="*/ 1995708 h 2971732"/>
                <a:gd name="connsiteX2" fmla="*/ 1780608 w 2925808"/>
                <a:gd name="connsiteY2" fmla="*/ 2257255 h 2971732"/>
                <a:gd name="connsiteX3" fmla="*/ 1528628 w 2925808"/>
                <a:gd name="connsiteY3" fmla="*/ 2000850 h 2971732"/>
                <a:gd name="connsiteX4" fmla="*/ 1528628 w 2925808"/>
                <a:gd name="connsiteY4" fmla="*/ 772974 h 2971732"/>
                <a:gd name="connsiteX5" fmla="*/ 768794 w 2925808"/>
                <a:gd name="connsiteY5" fmla="*/ 13 h 2971732"/>
                <a:gd name="connsiteX6" fmla="*/ 0 w 2925808"/>
                <a:gd name="connsiteY6" fmla="*/ 764598 h 2971732"/>
                <a:gd name="connsiteX7" fmla="*/ 0 w 2925808"/>
                <a:gd name="connsiteY7" fmla="*/ 2918397 h 2971732"/>
                <a:gd name="connsiteX8" fmla="*/ 178171 w 2925808"/>
                <a:gd name="connsiteY8" fmla="*/ 2693657 h 2971732"/>
                <a:gd name="connsiteX9" fmla="*/ 522836 w 2925808"/>
                <a:gd name="connsiteY9" fmla="*/ 2449228 h 2971732"/>
                <a:gd name="connsiteX10" fmla="*/ 523644 w 2925808"/>
                <a:gd name="connsiteY10" fmla="*/ 2448861 h 2971732"/>
                <a:gd name="connsiteX11" fmla="*/ 575420 w 2925808"/>
                <a:gd name="connsiteY11" fmla="*/ 2425424 h 2971732"/>
                <a:gd name="connsiteX12" fmla="*/ 585115 w 2925808"/>
                <a:gd name="connsiteY12" fmla="*/ 2421457 h 2971732"/>
                <a:gd name="connsiteX13" fmla="*/ 629033 w 2925808"/>
                <a:gd name="connsiteY13" fmla="*/ 2404118 h 2971732"/>
                <a:gd name="connsiteX14" fmla="*/ 645631 w 2925808"/>
                <a:gd name="connsiteY14" fmla="*/ 2398094 h 2971732"/>
                <a:gd name="connsiteX15" fmla="*/ 683821 w 2925808"/>
                <a:gd name="connsiteY15" fmla="*/ 2385164 h 2971732"/>
                <a:gd name="connsiteX16" fmla="*/ 705560 w 2925808"/>
                <a:gd name="connsiteY16" fmla="*/ 2378405 h 2971732"/>
                <a:gd name="connsiteX17" fmla="*/ 739711 w 2925808"/>
                <a:gd name="connsiteY17" fmla="*/ 2368707 h 2971732"/>
                <a:gd name="connsiteX18" fmla="*/ 765416 w 2925808"/>
                <a:gd name="connsiteY18" fmla="*/ 2361947 h 2971732"/>
                <a:gd name="connsiteX19" fmla="*/ 796849 w 2925808"/>
                <a:gd name="connsiteY19" fmla="*/ 2354674 h 2971732"/>
                <a:gd name="connsiteX20" fmla="*/ 825198 w 2925808"/>
                <a:gd name="connsiteY20" fmla="*/ 2348650 h 2971732"/>
                <a:gd name="connsiteX21" fmla="*/ 855603 w 2925808"/>
                <a:gd name="connsiteY21" fmla="*/ 2343213 h 2971732"/>
                <a:gd name="connsiteX22" fmla="*/ 885126 w 2925808"/>
                <a:gd name="connsiteY22" fmla="*/ 2338364 h 2971732"/>
                <a:gd name="connsiteX23" fmla="*/ 916707 w 2925808"/>
                <a:gd name="connsiteY23" fmla="*/ 2334324 h 2971732"/>
                <a:gd name="connsiteX24" fmla="*/ 945349 w 2925808"/>
                <a:gd name="connsiteY24" fmla="*/ 2330944 h 2971732"/>
                <a:gd name="connsiteX25" fmla="*/ 983098 w 2925808"/>
                <a:gd name="connsiteY25" fmla="*/ 2328079 h 2971732"/>
                <a:gd name="connsiteX26" fmla="*/ 1006159 w 2925808"/>
                <a:gd name="connsiteY26" fmla="*/ 2326462 h 2971732"/>
                <a:gd name="connsiteX27" fmla="*/ 1008069 w 2925808"/>
                <a:gd name="connsiteY27" fmla="*/ 2326316 h 2971732"/>
                <a:gd name="connsiteX28" fmla="*/ 1008803 w 2925808"/>
                <a:gd name="connsiteY28" fmla="*/ 2326316 h 2971732"/>
                <a:gd name="connsiteX29" fmla="*/ 1058450 w 2925808"/>
                <a:gd name="connsiteY29" fmla="*/ 2325066 h 2971732"/>
                <a:gd name="connsiteX30" fmla="*/ 1068438 w 2925808"/>
                <a:gd name="connsiteY30" fmla="*/ 2324846 h 2971732"/>
                <a:gd name="connsiteX31" fmla="*/ 1069393 w 2925808"/>
                <a:gd name="connsiteY31" fmla="*/ 2324846 h 2971732"/>
                <a:gd name="connsiteX32" fmla="*/ 1079381 w 2925808"/>
                <a:gd name="connsiteY32" fmla="*/ 2325066 h 2971732"/>
                <a:gd name="connsiteX33" fmla="*/ 1129469 w 2925808"/>
                <a:gd name="connsiteY33" fmla="*/ 2326316 h 2971732"/>
                <a:gd name="connsiteX34" fmla="*/ 1163473 w 2925808"/>
                <a:gd name="connsiteY34" fmla="*/ 2328666 h 2971732"/>
                <a:gd name="connsiteX35" fmla="*/ 1189104 w 2925808"/>
                <a:gd name="connsiteY35" fmla="*/ 2330650 h 2971732"/>
                <a:gd name="connsiteX36" fmla="*/ 1228322 w 2925808"/>
                <a:gd name="connsiteY36" fmla="*/ 2335205 h 2971732"/>
                <a:gd name="connsiteX37" fmla="*/ 1247931 w 2925808"/>
                <a:gd name="connsiteY37" fmla="*/ 2337703 h 2971732"/>
                <a:gd name="connsiteX38" fmla="*/ 1289573 w 2925808"/>
                <a:gd name="connsiteY38" fmla="*/ 2344462 h 2971732"/>
                <a:gd name="connsiteX39" fmla="*/ 1305877 w 2925808"/>
                <a:gd name="connsiteY39" fmla="*/ 2347401 h 2971732"/>
                <a:gd name="connsiteX40" fmla="*/ 1348621 w 2925808"/>
                <a:gd name="connsiteY40" fmla="*/ 2356437 h 2971732"/>
                <a:gd name="connsiteX41" fmla="*/ 1363309 w 2925808"/>
                <a:gd name="connsiteY41" fmla="*/ 2359817 h 2971732"/>
                <a:gd name="connsiteX42" fmla="*/ 1406126 w 2925808"/>
                <a:gd name="connsiteY42" fmla="*/ 2370911 h 2971732"/>
                <a:gd name="connsiteX43" fmla="*/ 1420007 w 2925808"/>
                <a:gd name="connsiteY43" fmla="*/ 2374878 h 2971732"/>
                <a:gd name="connsiteX44" fmla="*/ 1462309 w 2925808"/>
                <a:gd name="connsiteY44" fmla="*/ 2387955 h 2971732"/>
                <a:gd name="connsiteX45" fmla="*/ 1476190 w 2925808"/>
                <a:gd name="connsiteY45" fmla="*/ 2392657 h 2971732"/>
                <a:gd name="connsiteX46" fmla="*/ 1517318 w 2925808"/>
                <a:gd name="connsiteY46" fmla="*/ 2407424 h 2971732"/>
                <a:gd name="connsiteX47" fmla="*/ 1531933 w 2925808"/>
                <a:gd name="connsiteY47" fmla="*/ 2413228 h 2971732"/>
                <a:gd name="connsiteX48" fmla="*/ 1571151 w 2925808"/>
                <a:gd name="connsiteY48" fmla="*/ 2429465 h 2971732"/>
                <a:gd name="connsiteX49" fmla="*/ 1587161 w 2925808"/>
                <a:gd name="connsiteY49" fmla="*/ 2436738 h 2971732"/>
                <a:gd name="connsiteX50" fmla="*/ 1623956 w 2925808"/>
                <a:gd name="connsiteY50" fmla="*/ 2453930 h 2971732"/>
                <a:gd name="connsiteX51" fmla="*/ 1641729 w 2925808"/>
                <a:gd name="connsiteY51" fmla="*/ 2463040 h 2971732"/>
                <a:gd name="connsiteX52" fmla="*/ 1675733 w 2925808"/>
                <a:gd name="connsiteY52" fmla="*/ 2480893 h 2971732"/>
                <a:gd name="connsiteX53" fmla="*/ 1695268 w 2925808"/>
                <a:gd name="connsiteY53" fmla="*/ 2492133 h 2971732"/>
                <a:gd name="connsiteX54" fmla="*/ 1726334 w 2925808"/>
                <a:gd name="connsiteY54" fmla="*/ 2510354 h 2971732"/>
                <a:gd name="connsiteX55" fmla="*/ 1747192 w 2925808"/>
                <a:gd name="connsiteY55" fmla="*/ 2523725 h 2971732"/>
                <a:gd name="connsiteX56" fmla="*/ 1775908 w 2925808"/>
                <a:gd name="connsiteY56" fmla="*/ 2542386 h 2971732"/>
                <a:gd name="connsiteX57" fmla="*/ 1796325 w 2925808"/>
                <a:gd name="connsiteY57" fmla="*/ 2556933 h 2971732"/>
                <a:gd name="connsiteX58" fmla="*/ 1824160 w 2925808"/>
                <a:gd name="connsiteY58" fmla="*/ 2576842 h 2971732"/>
                <a:gd name="connsiteX59" fmla="*/ 1838187 w 2925808"/>
                <a:gd name="connsiteY59" fmla="*/ 2587863 h 2971732"/>
                <a:gd name="connsiteX60" fmla="*/ 2003799 w 2925808"/>
                <a:gd name="connsiteY60" fmla="*/ 2741118 h 2971732"/>
                <a:gd name="connsiteX61" fmla="*/ 2012098 w 2925808"/>
                <a:gd name="connsiteY61" fmla="*/ 2750669 h 2971732"/>
                <a:gd name="connsiteX62" fmla="*/ 2044266 w 2925808"/>
                <a:gd name="connsiteY62" fmla="*/ 2788211 h 2971732"/>
                <a:gd name="connsiteX63" fmla="*/ 2054034 w 2925808"/>
                <a:gd name="connsiteY63" fmla="*/ 2800627 h 2971732"/>
                <a:gd name="connsiteX64" fmla="*/ 2082823 w 2925808"/>
                <a:gd name="connsiteY64" fmla="*/ 2837949 h 2971732"/>
                <a:gd name="connsiteX65" fmla="*/ 2090314 w 2925808"/>
                <a:gd name="connsiteY65" fmla="*/ 2848455 h 2971732"/>
                <a:gd name="connsiteX66" fmla="*/ 2119691 w 2925808"/>
                <a:gd name="connsiteY66" fmla="*/ 2890699 h 2971732"/>
                <a:gd name="connsiteX67" fmla="*/ 2122996 w 2925808"/>
                <a:gd name="connsiteY67" fmla="*/ 2895842 h 2971732"/>
                <a:gd name="connsiteX68" fmla="*/ 2164858 w 2925808"/>
                <a:gd name="connsiteY68" fmla="*/ 2964315 h 2971732"/>
                <a:gd name="connsiteX69" fmla="*/ 2191371 w 2925808"/>
                <a:gd name="connsiteY69" fmla="*/ 2961890 h 2971732"/>
                <a:gd name="connsiteX70" fmla="*/ 2913970 w 2925808"/>
                <a:gd name="connsiteY70" fmla="*/ 2341450 h 2971732"/>
                <a:gd name="connsiteX71" fmla="*/ 2913235 w 2925808"/>
                <a:gd name="connsiteY71" fmla="*/ 2312503 h 2971732"/>
                <a:gd name="connsiteX72" fmla="*/ 2068429 w 2925808"/>
                <a:gd name="connsiteY72" fmla="*/ 1775082 h 2971732"/>
                <a:gd name="connsiteX73" fmla="*/ 2041549 w 2925808"/>
                <a:gd name="connsiteY73" fmla="*/ 1783237 h 297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25808" h="2971732">
                  <a:moveTo>
                    <a:pt x="2041328" y="1783237"/>
                  </a:moveTo>
                  <a:lnTo>
                    <a:pt x="2041328" y="1995708"/>
                  </a:lnTo>
                  <a:cubicBezTo>
                    <a:pt x="2041328" y="2139192"/>
                    <a:pt x="1923968" y="2259680"/>
                    <a:pt x="1780608" y="2257255"/>
                  </a:cubicBezTo>
                  <a:cubicBezTo>
                    <a:pt x="1641288" y="2254904"/>
                    <a:pt x="1528628" y="2140808"/>
                    <a:pt x="1528628" y="2000850"/>
                  </a:cubicBezTo>
                  <a:lnTo>
                    <a:pt x="1528628" y="772974"/>
                  </a:lnTo>
                  <a:cubicBezTo>
                    <a:pt x="1528628" y="351045"/>
                    <a:pt x="1190500" y="2437"/>
                    <a:pt x="768794" y="13"/>
                  </a:cubicBezTo>
                  <a:cubicBezTo>
                    <a:pt x="345252" y="-2412"/>
                    <a:pt x="0" y="341567"/>
                    <a:pt x="0" y="764598"/>
                  </a:cubicBezTo>
                  <a:lnTo>
                    <a:pt x="0" y="2918397"/>
                  </a:lnTo>
                  <a:cubicBezTo>
                    <a:pt x="49720" y="2838537"/>
                    <a:pt x="108841" y="2763011"/>
                    <a:pt x="178171" y="2693657"/>
                  </a:cubicBezTo>
                  <a:cubicBezTo>
                    <a:pt x="279521" y="2592271"/>
                    <a:pt x="396221" y="2510207"/>
                    <a:pt x="522836" y="2449228"/>
                  </a:cubicBezTo>
                  <a:cubicBezTo>
                    <a:pt x="523129" y="2449081"/>
                    <a:pt x="523350" y="2449008"/>
                    <a:pt x="523644" y="2448861"/>
                  </a:cubicBezTo>
                  <a:cubicBezTo>
                    <a:pt x="540756" y="2440632"/>
                    <a:pt x="558015" y="2432845"/>
                    <a:pt x="575420" y="2425424"/>
                  </a:cubicBezTo>
                  <a:cubicBezTo>
                    <a:pt x="578652" y="2424028"/>
                    <a:pt x="581883" y="2422779"/>
                    <a:pt x="585115" y="2421457"/>
                  </a:cubicBezTo>
                  <a:cubicBezTo>
                    <a:pt x="599656" y="2415432"/>
                    <a:pt x="614271" y="2409555"/>
                    <a:pt x="629033" y="2404118"/>
                  </a:cubicBezTo>
                  <a:cubicBezTo>
                    <a:pt x="634541" y="2402061"/>
                    <a:pt x="640050" y="2400078"/>
                    <a:pt x="645631" y="2398094"/>
                  </a:cubicBezTo>
                  <a:cubicBezTo>
                    <a:pt x="658263" y="2393612"/>
                    <a:pt x="671042" y="2389278"/>
                    <a:pt x="683821" y="2385164"/>
                  </a:cubicBezTo>
                  <a:cubicBezTo>
                    <a:pt x="691018" y="2382812"/>
                    <a:pt x="698289" y="2380609"/>
                    <a:pt x="705560" y="2378405"/>
                  </a:cubicBezTo>
                  <a:cubicBezTo>
                    <a:pt x="716870" y="2375025"/>
                    <a:pt x="728254" y="2371792"/>
                    <a:pt x="739711" y="2368707"/>
                  </a:cubicBezTo>
                  <a:cubicBezTo>
                    <a:pt x="748230" y="2366356"/>
                    <a:pt x="756749" y="2364152"/>
                    <a:pt x="765416" y="2361947"/>
                  </a:cubicBezTo>
                  <a:cubicBezTo>
                    <a:pt x="775844" y="2359376"/>
                    <a:pt x="786347" y="2357025"/>
                    <a:pt x="796849" y="2354674"/>
                  </a:cubicBezTo>
                  <a:cubicBezTo>
                    <a:pt x="806249" y="2352617"/>
                    <a:pt x="815723" y="2350560"/>
                    <a:pt x="825198" y="2348650"/>
                  </a:cubicBezTo>
                  <a:cubicBezTo>
                    <a:pt x="835333" y="2346666"/>
                    <a:pt x="845468" y="2344976"/>
                    <a:pt x="855603" y="2343213"/>
                  </a:cubicBezTo>
                  <a:cubicBezTo>
                    <a:pt x="865444" y="2341523"/>
                    <a:pt x="875212" y="2339760"/>
                    <a:pt x="885126" y="2338364"/>
                  </a:cubicBezTo>
                  <a:cubicBezTo>
                    <a:pt x="895629" y="2336821"/>
                    <a:pt x="906131" y="2335646"/>
                    <a:pt x="916707" y="2334324"/>
                  </a:cubicBezTo>
                  <a:cubicBezTo>
                    <a:pt x="926254" y="2333148"/>
                    <a:pt x="935728" y="2331899"/>
                    <a:pt x="945349" y="2330944"/>
                  </a:cubicBezTo>
                  <a:cubicBezTo>
                    <a:pt x="957908" y="2329768"/>
                    <a:pt x="970466" y="2328887"/>
                    <a:pt x="983098" y="2328079"/>
                  </a:cubicBezTo>
                  <a:cubicBezTo>
                    <a:pt x="990810" y="2327564"/>
                    <a:pt x="998448" y="2326830"/>
                    <a:pt x="1006159" y="2326462"/>
                  </a:cubicBezTo>
                  <a:cubicBezTo>
                    <a:pt x="1006820" y="2326462"/>
                    <a:pt x="1007481" y="2326316"/>
                    <a:pt x="1008069" y="2326316"/>
                  </a:cubicBezTo>
                  <a:cubicBezTo>
                    <a:pt x="1008363" y="2326316"/>
                    <a:pt x="1008583" y="2326316"/>
                    <a:pt x="1008803" y="2326316"/>
                  </a:cubicBezTo>
                  <a:cubicBezTo>
                    <a:pt x="1025328" y="2325507"/>
                    <a:pt x="1041852" y="2325213"/>
                    <a:pt x="1058450" y="2325066"/>
                  </a:cubicBezTo>
                  <a:cubicBezTo>
                    <a:pt x="1061829" y="2325066"/>
                    <a:pt x="1065060" y="2324846"/>
                    <a:pt x="1068438" y="2324846"/>
                  </a:cubicBezTo>
                  <a:lnTo>
                    <a:pt x="1069393" y="2324846"/>
                  </a:lnTo>
                  <a:cubicBezTo>
                    <a:pt x="1072772" y="2324846"/>
                    <a:pt x="1076076" y="2325066"/>
                    <a:pt x="1079381" y="2325066"/>
                  </a:cubicBezTo>
                  <a:cubicBezTo>
                    <a:pt x="1096126" y="2325213"/>
                    <a:pt x="1112871" y="2325507"/>
                    <a:pt x="1129469" y="2326316"/>
                  </a:cubicBezTo>
                  <a:cubicBezTo>
                    <a:pt x="1140853" y="2326830"/>
                    <a:pt x="1152163" y="2327858"/>
                    <a:pt x="1163473" y="2328666"/>
                  </a:cubicBezTo>
                  <a:cubicBezTo>
                    <a:pt x="1171992" y="2329328"/>
                    <a:pt x="1180585" y="2329842"/>
                    <a:pt x="1189104" y="2330650"/>
                  </a:cubicBezTo>
                  <a:cubicBezTo>
                    <a:pt x="1202250" y="2331899"/>
                    <a:pt x="1215250" y="2333589"/>
                    <a:pt x="1228322" y="2335205"/>
                  </a:cubicBezTo>
                  <a:cubicBezTo>
                    <a:pt x="1234859" y="2336013"/>
                    <a:pt x="1241395" y="2336821"/>
                    <a:pt x="1247931" y="2337703"/>
                  </a:cubicBezTo>
                  <a:cubicBezTo>
                    <a:pt x="1261885" y="2339687"/>
                    <a:pt x="1275766" y="2342038"/>
                    <a:pt x="1289573" y="2344462"/>
                  </a:cubicBezTo>
                  <a:cubicBezTo>
                    <a:pt x="1295008" y="2345417"/>
                    <a:pt x="1300443" y="2346372"/>
                    <a:pt x="1305877" y="2347401"/>
                  </a:cubicBezTo>
                  <a:cubicBezTo>
                    <a:pt x="1320199" y="2350119"/>
                    <a:pt x="1334446" y="2353205"/>
                    <a:pt x="1348621" y="2356437"/>
                  </a:cubicBezTo>
                  <a:cubicBezTo>
                    <a:pt x="1353541" y="2357540"/>
                    <a:pt x="1358389" y="2358642"/>
                    <a:pt x="1363309" y="2359817"/>
                  </a:cubicBezTo>
                  <a:cubicBezTo>
                    <a:pt x="1377704" y="2363270"/>
                    <a:pt x="1391952" y="2367017"/>
                    <a:pt x="1406126" y="2370911"/>
                  </a:cubicBezTo>
                  <a:cubicBezTo>
                    <a:pt x="1410753" y="2372233"/>
                    <a:pt x="1415380" y="2373556"/>
                    <a:pt x="1420007" y="2374878"/>
                  </a:cubicBezTo>
                  <a:cubicBezTo>
                    <a:pt x="1434181" y="2378992"/>
                    <a:pt x="1448282" y="2383327"/>
                    <a:pt x="1462309" y="2387955"/>
                  </a:cubicBezTo>
                  <a:cubicBezTo>
                    <a:pt x="1466936" y="2389498"/>
                    <a:pt x="1471563" y="2391114"/>
                    <a:pt x="1476190" y="2392657"/>
                  </a:cubicBezTo>
                  <a:cubicBezTo>
                    <a:pt x="1489997" y="2397359"/>
                    <a:pt x="1503731" y="2402282"/>
                    <a:pt x="1517318" y="2407424"/>
                  </a:cubicBezTo>
                  <a:cubicBezTo>
                    <a:pt x="1522238" y="2409261"/>
                    <a:pt x="1527085" y="2411245"/>
                    <a:pt x="1531933" y="2413228"/>
                  </a:cubicBezTo>
                  <a:cubicBezTo>
                    <a:pt x="1545079" y="2418445"/>
                    <a:pt x="1558225" y="2423808"/>
                    <a:pt x="1571151" y="2429465"/>
                  </a:cubicBezTo>
                  <a:cubicBezTo>
                    <a:pt x="1576512" y="2431816"/>
                    <a:pt x="1581800" y="2434314"/>
                    <a:pt x="1587161" y="2436738"/>
                  </a:cubicBezTo>
                  <a:cubicBezTo>
                    <a:pt x="1599500" y="2442322"/>
                    <a:pt x="1611838" y="2447979"/>
                    <a:pt x="1623956" y="2453930"/>
                  </a:cubicBezTo>
                  <a:cubicBezTo>
                    <a:pt x="1629905" y="2456869"/>
                    <a:pt x="1635780" y="2460028"/>
                    <a:pt x="1641729" y="2463040"/>
                  </a:cubicBezTo>
                  <a:cubicBezTo>
                    <a:pt x="1653112" y="2468917"/>
                    <a:pt x="1664569" y="2474721"/>
                    <a:pt x="1675733" y="2480893"/>
                  </a:cubicBezTo>
                  <a:cubicBezTo>
                    <a:pt x="1682343" y="2484493"/>
                    <a:pt x="1688805" y="2488387"/>
                    <a:pt x="1695268" y="2492133"/>
                  </a:cubicBezTo>
                  <a:cubicBezTo>
                    <a:pt x="1705697" y="2498158"/>
                    <a:pt x="1716126" y="2504035"/>
                    <a:pt x="1726334" y="2510354"/>
                  </a:cubicBezTo>
                  <a:cubicBezTo>
                    <a:pt x="1733385" y="2514688"/>
                    <a:pt x="1740215" y="2519243"/>
                    <a:pt x="1747192" y="2523725"/>
                  </a:cubicBezTo>
                  <a:cubicBezTo>
                    <a:pt x="1756813" y="2529896"/>
                    <a:pt x="1766434" y="2535921"/>
                    <a:pt x="1775908" y="2542386"/>
                  </a:cubicBezTo>
                  <a:cubicBezTo>
                    <a:pt x="1782812" y="2547088"/>
                    <a:pt x="1789495" y="2552084"/>
                    <a:pt x="1796325" y="2556933"/>
                  </a:cubicBezTo>
                  <a:cubicBezTo>
                    <a:pt x="1805652" y="2563545"/>
                    <a:pt x="1815053" y="2570010"/>
                    <a:pt x="1824160" y="2576842"/>
                  </a:cubicBezTo>
                  <a:cubicBezTo>
                    <a:pt x="1828933" y="2580443"/>
                    <a:pt x="1833487" y="2584263"/>
                    <a:pt x="1838187" y="2587863"/>
                  </a:cubicBezTo>
                  <a:cubicBezTo>
                    <a:pt x="1897822" y="2634001"/>
                    <a:pt x="1953345" y="2685208"/>
                    <a:pt x="2003799" y="2741118"/>
                  </a:cubicBezTo>
                  <a:cubicBezTo>
                    <a:pt x="2006590" y="2744203"/>
                    <a:pt x="2009308" y="2747510"/>
                    <a:pt x="2012098" y="2750669"/>
                  </a:cubicBezTo>
                  <a:cubicBezTo>
                    <a:pt x="2023041" y="2763011"/>
                    <a:pt x="2033837" y="2775501"/>
                    <a:pt x="2044266" y="2788211"/>
                  </a:cubicBezTo>
                  <a:cubicBezTo>
                    <a:pt x="2047571" y="2792325"/>
                    <a:pt x="2050802" y="2796513"/>
                    <a:pt x="2054034" y="2800627"/>
                  </a:cubicBezTo>
                  <a:cubicBezTo>
                    <a:pt x="2063802" y="2812896"/>
                    <a:pt x="2073496" y="2825239"/>
                    <a:pt x="2082823" y="2837949"/>
                  </a:cubicBezTo>
                  <a:cubicBezTo>
                    <a:pt x="2085394" y="2841402"/>
                    <a:pt x="2087817" y="2845002"/>
                    <a:pt x="2090314" y="2848455"/>
                  </a:cubicBezTo>
                  <a:cubicBezTo>
                    <a:pt x="2100376" y="2862341"/>
                    <a:pt x="2110217" y="2876373"/>
                    <a:pt x="2119691" y="2890699"/>
                  </a:cubicBezTo>
                  <a:cubicBezTo>
                    <a:pt x="2120793" y="2892389"/>
                    <a:pt x="2121895" y="2894152"/>
                    <a:pt x="2122996" y="2895842"/>
                  </a:cubicBezTo>
                  <a:cubicBezTo>
                    <a:pt x="2137611" y="2918177"/>
                    <a:pt x="2151639" y="2941025"/>
                    <a:pt x="2164858" y="2964315"/>
                  </a:cubicBezTo>
                  <a:cubicBezTo>
                    <a:pt x="2171101" y="2975262"/>
                    <a:pt x="2187185" y="2973792"/>
                    <a:pt x="2191371" y="2961890"/>
                  </a:cubicBezTo>
                  <a:cubicBezTo>
                    <a:pt x="2303444" y="2645315"/>
                    <a:pt x="2577824" y="2405000"/>
                    <a:pt x="2913970" y="2341450"/>
                  </a:cubicBezTo>
                  <a:cubicBezTo>
                    <a:pt x="2930201" y="2338364"/>
                    <a:pt x="2929540" y="2315075"/>
                    <a:pt x="2913235" y="2312503"/>
                  </a:cubicBezTo>
                  <a:cubicBezTo>
                    <a:pt x="2562842" y="2257255"/>
                    <a:pt x="2260040" y="2056907"/>
                    <a:pt x="2068429" y="1775082"/>
                  </a:cubicBezTo>
                  <a:cubicBezTo>
                    <a:pt x="2060276" y="1763033"/>
                    <a:pt x="2041549" y="1768690"/>
                    <a:pt x="2041549" y="1783237"/>
                  </a:cubicBezTo>
                  <a:close/>
                </a:path>
              </a:pathLst>
            </a:custGeom>
            <a:solidFill>
              <a:srgbClr val="6057C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S"/>
            </a:p>
          </p:txBody>
        </p:sp>
      </p:grpSp>
    </p:spTree>
    <p:extLst>
      <p:ext uri="{BB962C8B-B14F-4D97-AF65-F5344CB8AC3E}">
        <p14:creationId xmlns:p14="http://schemas.microsoft.com/office/powerpoint/2010/main" val="35965954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2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415E5872-73FA-15FE-4080-43F2E0AD6385}"/>
              </a:ext>
            </a:extLst>
          </p:cNvPr>
          <p:cNvSpPr/>
          <p:nvPr userDrawn="1"/>
        </p:nvSpPr>
        <p:spPr>
          <a:xfrm rot="5400000">
            <a:off x="-318722" y="1648582"/>
            <a:ext cx="5868430" cy="4550407"/>
          </a:xfrm>
          <a:custGeom>
            <a:avLst/>
            <a:gdLst>
              <a:gd name="connsiteX0" fmla="*/ 0 w 5868430"/>
              <a:gd name="connsiteY0" fmla="*/ 4343372 h 4550407"/>
              <a:gd name="connsiteX1" fmla="*/ 0 w 5868430"/>
              <a:gd name="connsiteY1" fmla="*/ 207034 h 4550407"/>
              <a:gd name="connsiteX2" fmla="*/ 206925 w 5868430"/>
              <a:gd name="connsiteY2" fmla="*/ 0 h 4550407"/>
              <a:gd name="connsiteX3" fmla="*/ 572802 w 5868430"/>
              <a:gd name="connsiteY3" fmla="*/ 0 h 4550407"/>
              <a:gd name="connsiteX4" fmla="*/ 5502553 w 5868430"/>
              <a:gd name="connsiteY4" fmla="*/ 0 h 4550407"/>
              <a:gd name="connsiteX5" fmla="*/ 5868430 w 5868430"/>
              <a:gd name="connsiteY5" fmla="*/ 0 h 4550407"/>
              <a:gd name="connsiteX6" fmla="*/ 5868429 w 5868430"/>
              <a:gd name="connsiteY6" fmla="*/ 4550407 h 4550407"/>
              <a:gd name="connsiteX7" fmla="*/ 5502552 w 5868430"/>
              <a:gd name="connsiteY7" fmla="*/ 4550407 h 4550407"/>
              <a:gd name="connsiteX8" fmla="*/ 572802 w 5868430"/>
              <a:gd name="connsiteY8" fmla="*/ 4550407 h 4550407"/>
              <a:gd name="connsiteX9" fmla="*/ 206925 w 5868430"/>
              <a:gd name="connsiteY9" fmla="*/ 4550407 h 4550407"/>
              <a:gd name="connsiteX10" fmla="*/ 0 w 5868430"/>
              <a:gd name="connsiteY10" fmla="*/ 4343372 h 455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8430" h="4550407">
                <a:moveTo>
                  <a:pt x="0" y="4343372"/>
                </a:moveTo>
                <a:lnTo>
                  <a:pt x="0" y="207034"/>
                </a:lnTo>
                <a:cubicBezTo>
                  <a:pt x="0" y="92692"/>
                  <a:pt x="92643" y="0"/>
                  <a:pt x="206925" y="0"/>
                </a:cubicBezTo>
                <a:lnTo>
                  <a:pt x="572802" y="0"/>
                </a:lnTo>
                <a:lnTo>
                  <a:pt x="5502553" y="0"/>
                </a:lnTo>
                <a:lnTo>
                  <a:pt x="5868430" y="0"/>
                </a:lnTo>
                <a:lnTo>
                  <a:pt x="5868429" y="4550407"/>
                </a:lnTo>
                <a:lnTo>
                  <a:pt x="5502552" y="4550407"/>
                </a:lnTo>
                <a:lnTo>
                  <a:pt x="572802" y="4550407"/>
                </a:lnTo>
                <a:lnTo>
                  <a:pt x="206925" y="4550407"/>
                </a:lnTo>
                <a:cubicBezTo>
                  <a:pt x="92643" y="4550407"/>
                  <a:pt x="0" y="4457714"/>
                  <a:pt x="0" y="4343372"/>
                </a:cubicBezTo>
                <a:close/>
              </a:path>
            </a:pathLst>
          </a:custGeom>
          <a:solidFill>
            <a:srgbClr val="5B4582"/>
          </a:solidFill>
          <a:ln w="12700" cap="flat">
            <a:noFill/>
            <a:prstDash val="solid"/>
            <a:miter/>
          </a:ln>
          <a:effectLst>
            <a:outerShdw blurRad="165100" dist="165100" dir="5400000" algn="ctr" rotWithShape="0">
              <a:srgbClr val="000000">
                <a:alpha val="14720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1E4D58-04F6-95A5-5990-DBD9C84FD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19"/>
          <a:stretch/>
        </p:blipFill>
        <p:spPr>
          <a:xfrm rot="5400000">
            <a:off x="2220806" y="2393527"/>
            <a:ext cx="2243667" cy="6685282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83F39A0-32C9-BA62-1FE4-8D3886A530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32" y="1201826"/>
            <a:ext cx="4111419" cy="46508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8" name="Title Placeholder 12">
            <a:extLst>
              <a:ext uri="{FF2B5EF4-FFF2-40B4-BE49-F238E27FC236}">
                <a16:creationId xmlns:a16="http://schemas.microsoft.com/office/drawing/2014/main" id="{EA64A310-8E4A-0B0F-5EEE-90ED080B2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11073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12FD2-AF23-CE96-143A-6F461EE44507}"/>
              </a:ext>
            </a:extLst>
          </p:cNvPr>
          <p:cNvGrpSpPr/>
          <p:nvPr userDrawn="1"/>
        </p:nvGrpSpPr>
        <p:grpSpPr>
          <a:xfrm>
            <a:off x="1080781" y="6253789"/>
            <a:ext cx="1231126" cy="378552"/>
            <a:chOff x="10610584" y="331617"/>
            <a:chExt cx="1231126" cy="378552"/>
          </a:xfrm>
        </p:grpSpPr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E9E41508-11FA-C194-4674-C402BBB85E6C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6992B49A-05A1-2648-42C6-5FEB3215CE0A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152E8F99-6D98-AAD9-B712-C9739A2D6BED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56D1EFF-BDB3-0BFD-FA83-5E40F4D20516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683DB5C-55ED-2501-72B4-D28B2E936740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91D7742-EF34-E4D6-53B9-CF1DADFC6534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C46B98D-D916-3C54-63AF-D2B4C2A503D0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D276FF8F-168B-6C04-ACFD-24D6B1353A4B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442139A-E246-D2B1-62BC-FA321AC7DC95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15D4D365-72C4-8B9D-C4F7-818D5658DB0C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12B6D933-517D-3217-2DB3-9B49C4FE5DC9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605D34-6B7D-0496-76F0-076D0C208E9F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CCAA40-CF79-E407-39FA-010B13A3AB4E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281BA16C-FA01-AEFC-BC7D-1FC7C27C5E95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643974D0-C823-BE8F-F8F1-5199C73CBA65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3C09514-9C43-FBC0-BA9A-B39651A6C870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A42E3B6-85F2-9FDA-C989-327F06410980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11818688-399C-B32E-3CBA-825F94F7C228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6D18B461-2D94-7A81-9026-4B3A78EAB655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38508B0-948F-E0DA-4449-10493D69D899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CF26FED-41F7-CE0C-E453-899BC7A32357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45590FB2-BBAB-E34B-6571-AE1828E1361C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CA2F70A4-2CA3-2560-70E6-8274A42E5130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42C78574-6756-E0C8-BA30-35E84B091460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E305A71D-4379-D54B-92E6-CA279B386EA2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aphic 1">
                <a:extLst>
                  <a:ext uri="{FF2B5EF4-FFF2-40B4-BE49-F238E27FC236}">
                    <a16:creationId xmlns:a16="http://schemas.microsoft.com/office/drawing/2014/main" id="{54F1E7AA-4095-CECD-CA04-14D4F22F4988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1" name="Graphic 1">
                  <a:extLst>
                    <a:ext uri="{FF2B5EF4-FFF2-40B4-BE49-F238E27FC236}">
                      <a16:creationId xmlns:a16="http://schemas.microsoft.com/office/drawing/2014/main" id="{525EA327-04D8-98EC-9334-54B1EFD9E067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D354A361-C8D6-E429-7F3E-967309691577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55521698-86E4-D9A3-89D9-04C938B9F953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C4392EEA-E5AE-7D50-9CD0-CDA0AEE71EDD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213A1C6A-AFC7-2D60-3050-AB0FB496DED8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B8DA4CBC-FE78-C8A1-9471-C5A75B0E183E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46F0BAD4-69F6-25CD-1CC9-75CD4A9E6B49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349A906B-7F77-0857-416B-728E6E607D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7159" y="997527"/>
            <a:ext cx="6570434" cy="554410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77553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342562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819258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75532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597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06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94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35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2286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5629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1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6">
            <a:extLst>
              <a:ext uri="{FF2B5EF4-FFF2-40B4-BE49-F238E27FC236}">
                <a16:creationId xmlns:a16="http://schemas.microsoft.com/office/drawing/2014/main" id="{8DF3DDB4-887B-7E99-8E4D-5BFA21EE286C}"/>
              </a:ext>
            </a:extLst>
          </p:cNvPr>
          <p:cNvSpPr/>
          <p:nvPr/>
        </p:nvSpPr>
        <p:spPr>
          <a:xfrm>
            <a:off x="7743168" y="1402588"/>
            <a:ext cx="4448832" cy="5455413"/>
          </a:xfrm>
          <a:custGeom>
            <a:avLst/>
            <a:gdLst>
              <a:gd name="connsiteX0" fmla="*/ 3898184 w 4448832"/>
              <a:gd name="connsiteY0" fmla="*/ 0 h 5455413"/>
              <a:gd name="connsiteX1" fmla="*/ 4197367 w 4448832"/>
              <a:gd name="connsiteY1" fmla="*/ 299402 h 5455413"/>
              <a:gd name="connsiteX2" fmla="*/ 4390374 w 4448832"/>
              <a:gd name="connsiteY2" fmla="*/ 535858 h 5455413"/>
              <a:gd name="connsiteX3" fmla="*/ 4448832 w 4448832"/>
              <a:gd name="connsiteY3" fmla="*/ 634855 h 5455413"/>
              <a:gd name="connsiteX4" fmla="*/ 4448832 w 4448832"/>
              <a:gd name="connsiteY4" fmla="*/ 2095582 h 5455413"/>
              <a:gd name="connsiteX5" fmla="*/ 4390374 w 4448832"/>
              <a:gd name="connsiteY5" fmla="*/ 2194579 h 5455413"/>
              <a:gd name="connsiteX6" fmla="*/ 4197367 w 4448832"/>
              <a:gd name="connsiteY6" fmla="*/ 2431034 h 5455413"/>
              <a:gd name="connsiteX7" fmla="*/ 3807827 w 4448832"/>
              <a:gd name="connsiteY7" fmla="*/ 2820861 h 5455413"/>
              <a:gd name="connsiteX8" fmla="*/ 2234884 w 4448832"/>
              <a:gd name="connsiteY8" fmla="*/ 4394962 h 5455413"/>
              <a:gd name="connsiteX9" fmla="*/ 2234884 w 4448832"/>
              <a:gd name="connsiteY9" fmla="*/ 4394899 h 5455413"/>
              <a:gd name="connsiteX10" fmla="*/ 1175151 w 4448832"/>
              <a:gd name="connsiteY10" fmla="*/ 5455413 h 5455413"/>
              <a:gd name="connsiteX11" fmla="*/ 267298 w 4448832"/>
              <a:gd name="connsiteY11" fmla="*/ 5455413 h 5455413"/>
              <a:gd name="connsiteX12" fmla="*/ 180947 w 4448832"/>
              <a:gd name="connsiteY12" fmla="*/ 5302084 h 5455413"/>
              <a:gd name="connsiteX13" fmla="*/ 616698 w 4448832"/>
              <a:gd name="connsiteY13" fmla="*/ 3283903 h 5455413"/>
              <a:gd name="connsiteX14" fmla="*/ 1869773 w 4448832"/>
              <a:gd name="connsiteY14" fmla="*/ 2029904 h 5455413"/>
              <a:gd name="connsiteX15" fmla="*/ 2641111 w 4448832"/>
              <a:gd name="connsiteY15" fmla="*/ 1257998 h 545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8832" h="5455413">
                <a:moveTo>
                  <a:pt x="3898184" y="0"/>
                </a:moveTo>
                <a:lnTo>
                  <a:pt x="4197367" y="299402"/>
                </a:lnTo>
                <a:cubicBezTo>
                  <a:pt x="4270893" y="372983"/>
                  <a:pt x="4335229" y="452278"/>
                  <a:pt x="4390374" y="535858"/>
                </a:cubicBezTo>
                <a:lnTo>
                  <a:pt x="4448832" y="634855"/>
                </a:lnTo>
                <a:lnTo>
                  <a:pt x="4448832" y="2095582"/>
                </a:lnTo>
                <a:lnTo>
                  <a:pt x="4390374" y="2194579"/>
                </a:lnTo>
                <a:cubicBezTo>
                  <a:pt x="4335229" y="2278159"/>
                  <a:pt x="4270893" y="2357454"/>
                  <a:pt x="4197367" y="2431034"/>
                </a:cubicBezTo>
                <a:lnTo>
                  <a:pt x="3807827" y="2820861"/>
                </a:lnTo>
                <a:lnTo>
                  <a:pt x="2234884" y="4394962"/>
                </a:lnTo>
                <a:lnTo>
                  <a:pt x="2234884" y="4394899"/>
                </a:lnTo>
                <a:lnTo>
                  <a:pt x="1175151" y="5455413"/>
                </a:lnTo>
                <a:lnTo>
                  <a:pt x="267298" y="5455413"/>
                </a:lnTo>
                <a:lnTo>
                  <a:pt x="180947" y="5302084"/>
                </a:lnTo>
                <a:cubicBezTo>
                  <a:pt x="-150226" y="4644859"/>
                  <a:pt x="-39187" y="3940270"/>
                  <a:pt x="616698" y="3283903"/>
                </a:cubicBezTo>
                <a:lnTo>
                  <a:pt x="1869773" y="2029904"/>
                </a:lnTo>
                <a:lnTo>
                  <a:pt x="2641111" y="1257998"/>
                </a:lnTo>
                <a:close/>
              </a:path>
            </a:pathLst>
          </a:custGeom>
          <a:solidFill>
            <a:srgbClr val="6057C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5C1C5193-3068-4F2B-92CA-EAAEA67820B6}"/>
              </a:ext>
            </a:extLst>
          </p:cNvPr>
          <p:cNvSpPr/>
          <p:nvPr/>
        </p:nvSpPr>
        <p:spPr>
          <a:xfrm>
            <a:off x="9076359" y="850264"/>
            <a:ext cx="2022796" cy="859726"/>
          </a:xfrm>
          <a:custGeom>
            <a:avLst/>
            <a:gdLst>
              <a:gd name="connsiteX0" fmla="*/ 1866626 w 2022796"/>
              <a:gd name="connsiteY0" fmla="*/ 859727 h 859726"/>
              <a:gd name="connsiteX1" fmla="*/ 1786485 w 2022796"/>
              <a:gd name="connsiteY1" fmla="*/ 837438 h 859726"/>
              <a:gd name="connsiteX2" fmla="*/ 153451 w 2022796"/>
              <a:gd name="connsiteY2" fmla="*/ 312166 h 859726"/>
              <a:gd name="connsiteX3" fmla="*/ 21 w 2022796"/>
              <a:gd name="connsiteY3" fmla="*/ 153607 h 859726"/>
              <a:gd name="connsiteX4" fmla="*/ 155926 w 2022796"/>
              <a:gd name="connsiteY4" fmla="*/ 0 h 859726"/>
              <a:gd name="connsiteX5" fmla="*/ 158464 w 2022796"/>
              <a:gd name="connsiteY5" fmla="*/ 0 h 859726"/>
              <a:gd name="connsiteX6" fmla="*/ 1947085 w 2022796"/>
              <a:gd name="connsiteY6" fmla="*/ 569786 h 859726"/>
              <a:gd name="connsiteX7" fmla="*/ 2000513 w 2022796"/>
              <a:gd name="connsiteY7" fmla="*/ 783971 h 859726"/>
              <a:gd name="connsiteX8" fmla="*/ 1866626 w 2022796"/>
              <a:gd name="connsiteY8" fmla="*/ 859727 h 85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2796" h="859726">
                <a:moveTo>
                  <a:pt x="1866626" y="859727"/>
                </a:moveTo>
                <a:cubicBezTo>
                  <a:pt x="1839278" y="859727"/>
                  <a:pt x="1811612" y="852551"/>
                  <a:pt x="1786485" y="837438"/>
                </a:cubicBezTo>
                <a:cubicBezTo>
                  <a:pt x="1220291" y="497205"/>
                  <a:pt x="670849" y="320485"/>
                  <a:pt x="153451" y="312166"/>
                </a:cubicBezTo>
                <a:cubicBezTo>
                  <a:pt x="67345" y="310769"/>
                  <a:pt x="-1375" y="239776"/>
                  <a:pt x="21" y="153607"/>
                </a:cubicBezTo>
                <a:cubicBezTo>
                  <a:pt x="1354" y="68263"/>
                  <a:pt x="70962" y="0"/>
                  <a:pt x="155926" y="0"/>
                </a:cubicBezTo>
                <a:cubicBezTo>
                  <a:pt x="156751" y="0"/>
                  <a:pt x="157639" y="0"/>
                  <a:pt x="158464" y="0"/>
                </a:cubicBezTo>
                <a:cubicBezTo>
                  <a:pt x="731447" y="9208"/>
                  <a:pt x="1333238" y="200914"/>
                  <a:pt x="1947085" y="569786"/>
                </a:cubicBezTo>
                <a:cubicBezTo>
                  <a:pt x="2020944" y="614172"/>
                  <a:pt x="2044866" y="710057"/>
                  <a:pt x="2000513" y="783971"/>
                </a:cubicBezTo>
                <a:cubicBezTo>
                  <a:pt x="1971261" y="832739"/>
                  <a:pt x="1919610" y="859727"/>
                  <a:pt x="1866626" y="859727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479BF341-939A-B0D3-4FEF-67C401E3E0C9}"/>
              </a:ext>
            </a:extLst>
          </p:cNvPr>
          <p:cNvSpPr/>
          <p:nvPr/>
        </p:nvSpPr>
        <p:spPr>
          <a:xfrm>
            <a:off x="7268997" y="1496606"/>
            <a:ext cx="4058578" cy="4324269"/>
          </a:xfrm>
          <a:custGeom>
            <a:avLst/>
            <a:gdLst>
              <a:gd name="connsiteX0" fmla="*/ 4058579 w 4058578"/>
              <a:gd name="connsiteY0" fmla="*/ 2950426 h 4324269"/>
              <a:gd name="connsiteX1" fmla="*/ 2708166 w 4058578"/>
              <a:gd name="connsiteY1" fmla="*/ 4301833 h 4324269"/>
              <a:gd name="connsiteX2" fmla="*/ 774744 w 4058578"/>
              <a:gd name="connsiteY2" fmla="*/ 3622700 h 4324269"/>
              <a:gd name="connsiteX3" fmla="*/ 717383 w 4058578"/>
              <a:gd name="connsiteY3" fmla="*/ 3563709 h 4324269"/>
              <a:gd name="connsiteX4" fmla="*/ 550564 w 4058578"/>
              <a:gd name="connsiteY4" fmla="*/ 589813 h 4324269"/>
              <a:gd name="connsiteX5" fmla="*/ 3653049 w 4058578"/>
              <a:gd name="connsiteY5" fmla="*/ 625817 h 4324269"/>
              <a:gd name="connsiteX6" fmla="*/ 2343944 w 4058578"/>
              <a:gd name="connsiteY6" fmla="*/ 1935886 h 4324269"/>
              <a:gd name="connsiteX7" fmla="*/ 2441155 w 4058578"/>
              <a:gd name="connsiteY7" fmla="*/ 2852382 h 4324269"/>
              <a:gd name="connsiteX8" fmla="*/ 4058579 w 4058578"/>
              <a:gd name="connsiteY8" fmla="*/ 2950426 h 43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8578" h="4324269">
                <a:moveTo>
                  <a:pt x="4058579" y="2950426"/>
                </a:moveTo>
                <a:lnTo>
                  <a:pt x="2708166" y="4301833"/>
                </a:lnTo>
                <a:cubicBezTo>
                  <a:pt x="2083849" y="4395241"/>
                  <a:pt x="1353882" y="4202328"/>
                  <a:pt x="774744" y="3622700"/>
                </a:cubicBezTo>
                <a:cubicBezTo>
                  <a:pt x="754820" y="3602761"/>
                  <a:pt x="735721" y="3583647"/>
                  <a:pt x="717383" y="3563709"/>
                </a:cubicBezTo>
                <a:cubicBezTo>
                  <a:pt x="-173184" y="2624988"/>
                  <a:pt x="-241269" y="1382293"/>
                  <a:pt x="550564" y="589813"/>
                </a:cubicBezTo>
                <a:cubicBezTo>
                  <a:pt x="1357753" y="-217971"/>
                  <a:pt x="2455685" y="-186538"/>
                  <a:pt x="3653049" y="625817"/>
                </a:cubicBezTo>
                <a:lnTo>
                  <a:pt x="2343944" y="1935886"/>
                </a:lnTo>
                <a:cubicBezTo>
                  <a:pt x="2090702" y="2189315"/>
                  <a:pt x="2129726" y="2540724"/>
                  <a:pt x="2441155" y="2852382"/>
                </a:cubicBezTo>
                <a:cubicBezTo>
                  <a:pt x="2843575" y="3255099"/>
                  <a:pt x="3539848" y="3343935"/>
                  <a:pt x="4058579" y="2950426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5738E41-3980-3F48-5578-34857E88A480}"/>
              </a:ext>
            </a:extLst>
          </p:cNvPr>
          <p:cNvSpPr/>
          <p:nvPr/>
        </p:nvSpPr>
        <p:spPr>
          <a:xfrm>
            <a:off x="9977988" y="3526867"/>
            <a:ext cx="2214011" cy="2270683"/>
          </a:xfrm>
          <a:custGeom>
            <a:avLst/>
            <a:gdLst>
              <a:gd name="connsiteX0" fmla="*/ 2214011 w 2214011"/>
              <a:gd name="connsiteY0" fmla="*/ 0 h 2270683"/>
              <a:gd name="connsiteX1" fmla="*/ 2214011 w 2214011"/>
              <a:gd name="connsiteY1" fmla="*/ 1562160 h 2270683"/>
              <a:gd name="connsiteX2" fmla="*/ 2181382 w 2214011"/>
              <a:gd name="connsiteY2" fmla="*/ 1549823 h 2270683"/>
              <a:gd name="connsiteX3" fmla="*/ 1230169 w 2214011"/>
              <a:gd name="connsiteY3" fmla="*/ 1827644 h 2270683"/>
              <a:gd name="connsiteX4" fmla="*/ 0 w 2214011"/>
              <a:gd name="connsiteY4" fmla="*/ 2270683 h 2270683"/>
              <a:gd name="connsiteX5" fmla="*/ 1572943 w 2214011"/>
              <a:gd name="connsiteY5" fmla="*/ 696582 h 2270683"/>
              <a:gd name="connsiteX6" fmla="*/ 1962483 w 2214011"/>
              <a:gd name="connsiteY6" fmla="*/ 306755 h 2270683"/>
              <a:gd name="connsiteX7" fmla="*/ 2196879 w 2214011"/>
              <a:gd name="connsiteY7" fmla="*/ 177 h 227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4011" h="2270683">
                <a:moveTo>
                  <a:pt x="2214011" y="0"/>
                </a:moveTo>
                <a:lnTo>
                  <a:pt x="2214011" y="1562160"/>
                </a:lnTo>
                <a:lnTo>
                  <a:pt x="2181382" y="1549823"/>
                </a:lnTo>
                <a:cubicBezTo>
                  <a:pt x="1968194" y="1502591"/>
                  <a:pt x="1674421" y="1622095"/>
                  <a:pt x="1230169" y="1827644"/>
                </a:cubicBezTo>
                <a:cubicBezTo>
                  <a:pt x="844690" y="1999411"/>
                  <a:pt x="425644" y="2189657"/>
                  <a:pt x="0" y="2270683"/>
                </a:cubicBezTo>
                <a:lnTo>
                  <a:pt x="1572943" y="696582"/>
                </a:lnTo>
                <a:lnTo>
                  <a:pt x="1962483" y="306755"/>
                </a:lnTo>
                <a:cubicBezTo>
                  <a:pt x="2056076" y="213029"/>
                  <a:pt x="2133045" y="109397"/>
                  <a:pt x="2196879" y="177"/>
                </a:cubicBezTo>
                <a:close/>
              </a:path>
            </a:pathLst>
          </a:custGeom>
          <a:solidFill>
            <a:srgbClr val="C5C1F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D3EAA32F-B7EE-FACD-E48A-09054CF3DDB4}"/>
              </a:ext>
            </a:extLst>
          </p:cNvPr>
          <p:cNvSpPr/>
          <p:nvPr/>
        </p:nvSpPr>
        <p:spPr>
          <a:xfrm>
            <a:off x="9492619" y="6406446"/>
            <a:ext cx="1210748" cy="451555"/>
          </a:xfrm>
          <a:custGeom>
            <a:avLst/>
            <a:gdLst>
              <a:gd name="connsiteX0" fmla="*/ 628757 w 1210748"/>
              <a:gd name="connsiteY0" fmla="*/ 3015 h 451555"/>
              <a:gd name="connsiteX1" fmla="*/ 1062032 w 1210748"/>
              <a:gd name="connsiteY1" fmla="*/ 165550 h 451555"/>
              <a:gd name="connsiteX2" fmla="*/ 1195103 w 1210748"/>
              <a:gd name="connsiteY2" fmla="*/ 376635 h 451555"/>
              <a:gd name="connsiteX3" fmla="*/ 1210748 w 1210748"/>
              <a:gd name="connsiteY3" fmla="*/ 451555 h 451555"/>
              <a:gd name="connsiteX4" fmla="*/ 0 w 1210748"/>
              <a:gd name="connsiteY4" fmla="*/ 451555 h 451555"/>
              <a:gd name="connsiteX5" fmla="*/ 6778 w 1210748"/>
              <a:gd name="connsiteY5" fmla="*/ 440165 h 451555"/>
              <a:gd name="connsiteX6" fmla="*/ 152556 w 1210748"/>
              <a:gd name="connsiteY6" fmla="*/ 261436 h 451555"/>
              <a:gd name="connsiteX7" fmla="*/ 628757 w 1210748"/>
              <a:gd name="connsiteY7" fmla="*/ 3015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748" h="451555">
                <a:moveTo>
                  <a:pt x="628757" y="3015"/>
                </a:moveTo>
                <a:cubicBezTo>
                  <a:pt x="786010" y="-13789"/>
                  <a:pt x="936109" y="39567"/>
                  <a:pt x="1062032" y="165550"/>
                </a:cubicBezTo>
                <a:cubicBezTo>
                  <a:pt x="1124978" y="228543"/>
                  <a:pt x="1169193" y="299349"/>
                  <a:pt x="1195103" y="376635"/>
                </a:cubicBezTo>
                <a:lnTo>
                  <a:pt x="1210748" y="451555"/>
                </a:lnTo>
                <a:lnTo>
                  <a:pt x="0" y="451555"/>
                </a:lnTo>
                <a:lnTo>
                  <a:pt x="6778" y="440165"/>
                </a:lnTo>
                <a:cubicBezTo>
                  <a:pt x="49328" y="375948"/>
                  <a:pt x="98066" y="315975"/>
                  <a:pt x="152556" y="261436"/>
                </a:cubicBezTo>
                <a:cubicBezTo>
                  <a:pt x="307097" y="106782"/>
                  <a:pt x="471504" y="19819"/>
                  <a:pt x="628757" y="3015"/>
                </a:cubicBezTo>
                <a:close/>
              </a:path>
            </a:pathLst>
          </a:custGeom>
          <a:solidFill>
            <a:srgbClr val="938BE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D444B3-72D9-A8AC-7044-83F5079526C4}"/>
              </a:ext>
            </a:extLst>
          </p:cNvPr>
          <p:cNvGrpSpPr/>
          <p:nvPr userDrawn="1"/>
        </p:nvGrpSpPr>
        <p:grpSpPr>
          <a:xfrm>
            <a:off x="10426087" y="5944751"/>
            <a:ext cx="1231126" cy="378552"/>
            <a:chOff x="10610584" y="331617"/>
            <a:chExt cx="1231126" cy="378552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D4449403-0F2B-A360-3C6E-3D6977BCAC74}"/>
                </a:ext>
              </a:extLst>
            </p:cNvPr>
            <p:cNvGrpSpPr/>
            <p:nvPr/>
          </p:nvGrpSpPr>
          <p:grpSpPr>
            <a:xfrm>
              <a:off x="10610584" y="331617"/>
              <a:ext cx="1231126" cy="292096"/>
              <a:chOff x="10610584" y="331617"/>
              <a:chExt cx="1231126" cy="292096"/>
            </a:xfrm>
            <a:solidFill>
              <a:schemeClr val="bg1"/>
            </a:solidFill>
          </p:grpSpPr>
          <p:grpSp>
            <p:nvGrpSpPr>
              <p:cNvPr id="30" name="Graphic 1">
                <a:extLst>
                  <a:ext uri="{FF2B5EF4-FFF2-40B4-BE49-F238E27FC236}">
                    <a16:creationId xmlns:a16="http://schemas.microsoft.com/office/drawing/2014/main" id="{43F9DD38-7604-31D0-3B56-7317F4B44176}"/>
                  </a:ext>
                </a:extLst>
              </p:cNvPr>
              <p:cNvGrpSpPr/>
              <p:nvPr/>
            </p:nvGrpSpPr>
            <p:grpSpPr>
              <a:xfrm>
                <a:off x="10977232" y="373442"/>
                <a:ext cx="864478" cy="163814"/>
                <a:chOff x="10977232" y="373442"/>
                <a:chExt cx="864478" cy="163814"/>
              </a:xfrm>
              <a:grpFill/>
            </p:grpSpPr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F348DB41-1D8E-C0E7-37ED-D3BD7789AEC8}"/>
                    </a:ext>
                  </a:extLst>
                </p:cNvPr>
                <p:cNvSpPr/>
                <p:nvPr/>
              </p:nvSpPr>
              <p:spPr>
                <a:xfrm>
                  <a:off x="10977232" y="380752"/>
                  <a:ext cx="95570" cy="153913"/>
                </a:xfrm>
                <a:custGeom>
                  <a:avLst/>
                  <a:gdLst>
                    <a:gd name="connsiteX0" fmla="*/ 0 w 95570"/>
                    <a:gd name="connsiteY0" fmla="*/ 0 h 153913"/>
                    <a:gd name="connsiteX1" fmla="*/ 37797 w 95570"/>
                    <a:gd name="connsiteY1" fmla="*/ 0 h 153913"/>
                    <a:gd name="connsiteX2" fmla="*/ 37797 w 95570"/>
                    <a:gd name="connsiteY2" fmla="*/ 120324 h 153913"/>
                    <a:gd name="connsiteX3" fmla="*/ 95571 w 95570"/>
                    <a:gd name="connsiteY3" fmla="*/ 120324 h 153913"/>
                    <a:gd name="connsiteX4" fmla="*/ 95571 w 95570"/>
                    <a:gd name="connsiteY4" fmla="*/ 153913 h 153913"/>
                    <a:gd name="connsiteX5" fmla="*/ 0 w 95570"/>
                    <a:gd name="connsiteY5" fmla="*/ 153913 h 153913"/>
                    <a:gd name="connsiteX6" fmla="*/ 0 w 95570"/>
                    <a:gd name="connsiteY6" fmla="*/ 0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70" h="153913">
                      <a:moveTo>
                        <a:pt x="0" y="0"/>
                      </a:moveTo>
                      <a:lnTo>
                        <a:pt x="37797" y="0"/>
                      </a:lnTo>
                      <a:lnTo>
                        <a:pt x="37797" y="120324"/>
                      </a:lnTo>
                      <a:lnTo>
                        <a:pt x="95571" y="120324"/>
                      </a:lnTo>
                      <a:lnTo>
                        <a:pt x="95571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7F97B3D7-E112-2006-A582-CFCCDAC6352D}"/>
                    </a:ext>
                  </a:extLst>
                </p:cNvPr>
                <p:cNvSpPr/>
                <p:nvPr/>
              </p:nvSpPr>
              <p:spPr>
                <a:xfrm>
                  <a:off x="11084623" y="378346"/>
                  <a:ext cx="107174" cy="158848"/>
                </a:xfrm>
                <a:custGeom>
                  <a:avLst/>
                  <a:gdLst>
                    <a:gd name="connsiteX0" fmla="*/ 97941 w 107174"/>
                    <a:gd name="connsiteY0" fmla="*/ 10364 h 158848"/>
                    <a:gd name="connsiteX1" fmla="*/ 97941 w 107174"/>
                    <a:gd name="connsiteY1" fmla="*/ 46513 h 158848"/>
                    <a:gd name="connsiteX2" fmla="*/ 58204 w 107174"/>
                    <a:gd name="connsiteY2" fmla="*/ 33590 h 158848"/>
                    <a:gd name="connsiteX3" fmla="*/ 38013 w 107174"/>
                    <a:gd name="connsiteY3" fmla="*/ 45434 h 158848"/>
                    <a:gd name="connsiteX4" fmla="*/ 60144 w 107174"/>
                    <a:gd name="connsiteY4" fmla="*/ 61781 h 158848"/>
                    <a:gd name="connsiteX5" fmla="*/ 107175 w 107174"/>
                    <a:gd name="connsiteY5" fmla="*/ 109991 h 158848"/>
                    <a:gd name="connsiteX6" fmla="*/ 48109 w 107174"/>
                    <a:gd name="connsiteY6" fmla="*/ 158849 h 158848"/>
                    <a:gd name="connsiteX7" fmla="*/ 646 w 107174"/>
                    <a:gd name="connsiteY7" fmla="*/ 145709 h 158848"/>
                    <a:gd name="connsiteX8" fmla="*/ 646 w 107174"/>
                    <a:gd name="connsiteY8" fmla="*/ 107184 h 158848"/>
                    <a:gd name="connsiteX9" fmla="*/ 45308 w 107174"/>
                    <a:gd name="connsiteY9" fmla="*/ 125043 h 158848"/>
                    <a:gd name="connsiteX10" fmla="*/ 67438 w 107174"/>
                    <a:gd name="connsiteY10" fmla="*/ 111040 h 158848"/>
                    <a:gd name="connsiteX11" fmla="*/ 41676 w 107174"/>
                    <a:gd name="connsiteY11" fmla="*/ 91885 h 158848"/>
                    <a:gd name="connsiteX12" fmla="*/ 0 w 107174"/>
                    <a:gd name="connsiteY12" fmla="*/ 46698 h 158848"/>
                    <a:gd name="connsiteX13" fmla="*/ 56912 w 107174"/>
                    <a:gd name="connsiteY13" fmla="*/ 0 h 158848"/>
                    <a:gd name="connsiteX14" fmla="*/ 97941 w 107174"/>
                    <a:gd name="connsiteY14" fmla="*/ 10333 h 15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7174" h="158848">
                      <a:moveTo>
                        <a:pt x="97941" y="10364"/>
                      </a:moveTo>
                      <a:lnTo>
                        <a:pt x="97941" y="46513"/>
                      </a:lnTo>
                      <a:cubicBezTo>
                        <a:pt x="87845" y="38771"/>
                        <a:pt x="72394" y="33590"/>
                        <a:pt x="58204" y="33590"/>
                      </a:cubicBezTo>
                      <a:cubicBezTo>
                        <a:pt x="45739" y="33590"/>
                        <a:pt x="38013" y="37692"/>
                        <a:pt x="38013" y="45434"/>
                      </a:cubicBezTo>
                      <a:cubicBezTo>
                        <a:pt x="38013" y="53176"/>
                        <a:pt x="45523" y="56414"/>
                        <a:pt x="60144" y="61781"/>
                      </a:cubicBezTo>
                      <a:cubicBezTo>
                        <a:pt x="81412" y="69955"/>
                        <a:pt x="107175" y="79424"/>
                        <a:pt x="107175" y="109991"/>
                      </a:cubicBezTo>
                      <a:cubicBezTo>
                        <a:pt x="107175" y="138615"/>
                        <a:pt x="85260" y="158849"/>
                        <a:pt x="48109" y="158849"/>
                      </a:cubicBezTo>
                      <a:cubicBezTo>
                        <a:pt x="29210" y="158849"/>
                        <a:pt x="11604" y="153266"/>
                        <a:pt x="646" y="145709"/>
                      </a:cubicBezTo>
                      <a:lnTo>
                        <a:pt x="646" y="107184"/>
                      </a:lnTo>
                      <a:cubicBezTo>
                        <a:pt x="11819" y="117301"/>
                        <a:pt x="28348" y="125043"/>
                        <a:pt x="45308" y="125043"/>
                      </a:cubicBezTo>
                      <a:cubicBezTo>
                        <a:pt x="59282" y="125043"/>
                        <a:pt x="67438" y="119460"/>
                        <a:pt x="67438" y="111040"/>
                      </a:cubicBezTo>
                      <a:cubicBezTo>
                        <a:pt x="67438" y="101786"/>
                        <a:pt x="56912" y="97900"/>
                        <a:pt x="41676" y="91885"/>
                      </a:cubicBezTo>
                      <a:cubicBezTo>
                        <a:pt x="24070" y="85223"/>
                        <a:pt x="0" y="74890"/>
                        <a:pt x="0" y="46698"/>
                      </a:cubicBezTo>
                      <a:cubicBezTo>
                        <a:pt x="0" y="20018"/>
                        <a:pt x="21053" y="0"/>
                        <a:pt x="56912" y="0"/>
                      </a:cubicBezTo>
                      <a:cubicBezTo>
                        <a:pt x="72579" y="0"/>
                        <a:pt x="87199" y="3886"/>
                        <a:pt x="97941" y="10333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9FA0AA8F-5471-DD27-E963-A1E9BD69A47D}"/>
                    </a:ext>
                  </a:extLst>
                </p:cNvPr>
                <p:cNvSpPr/>
                <p:nvPr/>
              </p:nvSpPr>
              <p:spPr>
                <a:xfrm>
                  <a:off x="11263914" y="380752"/>
                  <a:ext cx="127181" cy="153913"/>
                </a:xfrm>
                <a:custGeom>
                  <a:avLst/>
                  <a:gdLst>
                    <a:gd name="connsiteX0" fmla="*/ 62 w 127181"/>
                    <a:gd name="connsiteY0" fmla="*/ 0 h 153913"/>
                    <a:gd name="connsiteX1" fmla="*/ 63622 w 127181"/>
                    <a:gd name="connsiteY1" fmla="*/ 0 h 153913"/>
                    <a:gd name="connsiteX2" fmla="*/ 117948 w 127181"/>
                    <a:gd name="connsiteY2" fmla="*/ 50585 h 153913"/>
                    <a:gd name="connsiteX3" fmla="*/ 87445 w 127181"/>
                    <a:gd name="connsiteY3" fmla="*/ 93428 h 153913"/>
                    <a:gd name="connsiteX4" fmla="*/ 127182 w 127181"/>
                    <a:gd name="connsiteY4" fmla="*/ 153913 h 153913"/>
                    <a:gd name="connsiteX5" fmla="*/ 84860 w 127181"/>
                    <a:gd name="connsiteY5" fmla="*/ 153913 h 153913"/>
                    <a:gd name="connsiteX6" fmla="*/ 51771 w 127181"/>
                    <a:gd name="connsiteY6" fmla="*/ 100954 h 153913"/>
                    <a:gd name="connsiteX7" fmla="*/ 37797 w 127181"/>
                    <a:gd name="connsiteY7" fmla="*/ 100954 h 153913"/>
                    <a:gd name="connsiteX8" fmla="*/ 37797 w 127181"/>
                    <a:gd name="connsiteY8" fmla="*/ 153913 h 153913"/>
                    <a:gd name="connsiteX9" fmla="*/ 0 w 127181"/>
                    <a:gd name="connsiteY9" fmla="*/ 153913 h 153913"/>
                    <a:gd name="connsiteX10" fmla="*/ 0 w 127181"/>
                    <a:gd name="connsiteY10" fmla="*/ 0 h 153913"/>
                    <a:gd name="connsiteX11" fmla="*/ 59559 w 127181"/>
                    <a:gd name="connsiteY11" fmla="*/ 69739 h 153913"/>
                    <a:gd name="connsiteX12" fmla="*/ 79104 w 127181"/>
                    <a:gd name="connsiteY12" fmla="*/ 50801 h 153913"/>
                    <a:gd name="connsiteX13" fmla="*/ 59559 w 127181"/>
                    <a:gd name="connsiteY13" fmla="*/ 32078 h 153913"/>
                    <a:gd name="connsiteX14" fmla="*/ 37859 w 127181"/>
                    <a:gd name="connsiteY14" fmla="*/ 32078 h 153913"/>
                    <a:gd name="connsiteX15" fmla="*/ 37859 w 127181"/>
                    <a:gd name="connsiteY15" fmla="*/ 69739 h 153913"/>
                    <a:gd name="connsiteX16" fmla="*/ 59559 w 127181"/>
                    <a:gd name="connsiteY16" fmla="*/ 69739 h 15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7181" h="153913">
                      <a:moveTo>
                        <a:pt x="62" y="0"/>
                      </a:moveTo>
                      <a:lnTo>
                        <a:pt x="63622" y="0"/>
                      </a:lnTo>
                      <a:cubicBezTo>
                        <a:pt x="96279" y="0"/>
                        <a:pt x="117948" y="21313"/>
                        <a:pt x="117948" y="50585"/>
                      </a:cubicBezTo>
                      <a:cubicBezTo>
                        <a:pt x="117948" y="69307"/>
                        <a:pt x="105913" y="86519"/>
                        <a:pt x="87445" y="93428"/>
                      </a:cubicBezTo>
                      <a:lnTo>
                        <a:pt x="127182" y="153913"/>
                      </a:lnTo>
                      <a:lnTo>
                        <a:pt x="84860" y="153913"/>
                      </a:lnTo>
                      <a:lnTo>
                        <a:pt x="51771" y="100954"/>
                      </a:lnTo>
                      <a:lnTo>
                        <a:pt x="37797" y="100954"/>
                      </a:lnTo>
                      <a:lnTo>
                        <a:pt x="37797" y="153913"/>
                      </a:lnTo>
                      <a:lnTo>
                        <a:pt x="0" y="153913"/>
                      </a:lnTo>
                      <a:lnTo>
                        <a:pt x="0" y="0"/>
                      </a:lnTo>
                      <a:close/>
                      <a:moveTo>
                        <a:pt x="59559" y="69739"/>
                      </a:moveTo>
                      <a:cubicBezTo>
                        <a:pt x="71378" y="69739"/>
                        <a:pt x="79104" y="61565"/>
                        <a:pt x="79104" y="50801"/>
                      </a:cubicBezTo>
                      <a:cubicBezTo>
                        <a:pt x="79104" y="40036"/>
                        <a:pt x="71378" y="32078"/>
                        <a:pt x="59559" y="32078"/>
                      </a:cubicBezTo>
                      <a:lnTo>
                        <a:pt x="37859" y="32078"/>
                      </a:lnTo>
                      <a:lnTo>
                        <a:pt x="37859" y="69739"/>
                      </a:lnTo>
                      <a:lnTo>
                        <a:pt x="59559" y="69739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00032963-8F53-F095-601B-B08F5A343CBA}"/>
                    </a:ext>
                  </a:extLst>
                </p:cNvPr>
                <p:cNvSpPr/>
                <p:nvPr/>
              </p:nvSpPr>
              <p:spPr>
                <a:xfrm>
                  <a:off x="11392235" y="421467"/>
                  <a:ext cx="109114" cy="115789"/>
                </a:xfrm>
                <a:custGeom>
                  <a:avLst/>
                  <a:gdLst>
                    <a:gd name="connsiteX0" fmla="*/ 109083 w 109114"/>
                    <a:gd name="connsiteY0" fmla="*/ 53145 h 115789"/>
                    <a:gd name="connsiteX1" fmla="*/ 108006 w 109114"/>
                    <a:gd name="connsiteY1" fmla="*/ 65853 h 115789"/>
                    <a:gd name="connsiteX2" fmla="*/ 38198 w 109114"/>
                    <a:gd name="connsiteY2" fmla="*/ 65853 h 115789"/>
                    <a:gd name="connsiteX3" fmla="*/ 67839 w 109114"/>
                    <a:gd name="connsiteY3" fmla="*/ 84791 h 115789"/>
                    <a:gd name="connsiteX4" fmla="*/ 101142 w 109114"/>
                    <a:gd name="connsiteY4" fmla="*/ 75754 h 115789"/>
                    <a:gd name="connsiteX5" fmla="*/ 101142 w 109114"/>
                    <a:gd name="connsiteY5" fmla="*/ 108480 h 115789"/>
                    <a:gd name="connsiteX6" fmla="*/ 63129 w 109114"/>
                    <a:gd name="connsiteY6" fmla="*/ 115790 h 115789"/>
                    <a:gd name="connsiteX7" fmla="*/ 0 w 109114"/>
                    <a:gd name="connsiteY7" fmla="*/ 57895 h 115789"/>
                    <a:gd name="connsiteX8" fmla="*/ 56481 w 109114"/>
                    <a:gd name="connsiteY8" fmla="*/ 0 h 115789"/>
                    <a:gd name="connsiteX9" fmla="*/ 109114 w 109114"/>
                    <a:gd name="connsiteY9" fmla="*/ 53176 h 115789"/>
                    <a:gd name="connsiteX10" fmla="*/ 37767 w 109114"/>
                    <a:gd name="connsiteY10" fmla="*/ 45835 h 115789"/>
                    <a:gd name="connsiteX11" fmla="*/ 74487 w 109114"/>
                    <a:gd name="connsiteY11" fmla="*/ 45835 h 115789"/>
                    <a:gd name="connsiteX12" fmla="*/ 56235 w 109114"/>
                    <a:gd name="connsiteY12" fmla="*/ 29703 h 115789"/>
                    <a:gd name="connsiteX13" fmla="*/ 37767 w 109114"/>
                    <a:gd name="connsiteY13" fmla="*/ 45835 h 11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9114" h="115789">
                      <a:moveTo>
                        <a:pt x="109083" y="53145"/>
                      </a:moveTo>
                      <a:cubicBezTo>
                        <a:pt x="109083" y="57247"/>
                        <a:pt x="108652" y="63046"/>
                        <a:pt x="108006" y="65853"/>
                      </a:cubicBezTo>
                      <a:lnTo>
                        <a:pt x="38198" y="65853"/>
                      </a:lnTo>
                      <a:cubicBezTo>
                        <a:pt x="40352" y="79640"/>
                        <a:pt x="53434" y="84791"/>
                        <a:pt x="67839" y="84791"/>
                      </a:cubicBezTo>
                      <a:cubicBezTo>
                        <a:pt x="81166" y="84791"/>
                        <a:pt x="94894" y="80257"/>
                        <a:pt x="101142" y="75754"/>
                      </a:cubicBezTo>
                      <a:lnTo>
                        <a:pt x="101142" y="108480"/>
                      </a:lnTo>
                      <a:cubicBezTo>
                        <a:pt x="91693" y="113415"/>
                        <a:pt x="76857" y="115790"/>
                        <a:pt x="63129" y="115790"/>
                      </a:cubicBezTo>
                      <a:cubicBezTo>
                        <a:pt x="27055" y="115790"/>
                        <a:pt x="0" y="95556"/>
                        <a:pt x="0" y="57895"/>
                      </a:cubicBezTo>
                      <a:cubicBezTo>
                        <a:pt x="0" y="25169"/>
                        <a:pt x="23854" y="0"/>
                        <a:pt x="56481" y="0"/>
                      </a:cubicBezTo>
                      <a:cubicBezTo>
                        <a:pt x="89107" y="0"/>
                        <a:pt x="109114" y="24305"/>
                        <a:pt x="109114" y="53176"/>
                      </a:cubicBezTo>
                      <a:close/>
                      <a:moveTo>
                        <a:pt x="37767" y="45835"/>
                      </a:moveTo>
                      <a:lnTo>
                        <a:pt x="74487" y="45835"/>
                      </a:lnTo>
                      <a:cubicBezTo>
                        <a:pt x="73410" y="36366"/>
                        <a:pt x="66977" y="29703"/>
                        <a:pt x="56235" y="29703"/>
                      </a:cubicBezTo>
                      <a:cubicBezTo>
                        <a:pt x="45492" y="29703"/>
                        <a:pt x="39275" y="36366"/>
                        <a:pt x="37767" y="45835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CDF5866D-24EA-4DFC-8AF9-B30D9FC7002D}"/>
                    </a:ext>
                  </a:extLst>
                </p:cNvPr>
                <p:cNvSpPr/>
                <p:nvPr/>
              </p:nvSpPr>
              <p:spPr>
                <a:xfrm>
                  <a:off x="11511383" y="391948"/>
                  <a:ext cx="78211" cy="145277"/>
                </a:xfrm>
                <a:custGeom>
                  <a:avLst/>
                  <a:gdLst>
                    <a:gd name="connsiteX0" fmla="*/ 78211 w 78211"/>
                    <a:gd name="connsiteY0" fmla="*/ 140342 h 145277"/>
                    <a:gd name="connsiteX1" fmla="*/ 53926 w 78211"/>
                    <a:gd name="connsiteY1" fmla="*/ 145277 h 145277"/>
                    <a:gd name="connsiteX2" fmla="*/ 13974 w 78211"/>
                    <a:gd name="connsiteY2" fmla="*/ 105025 h 145277"/>
                    <a:gd name="connsiteX3" fmla="*/ 13974 w 78211"/>
                    <a:gd name="connsiteY3" fmla="*/ 60918 h 145277"/>
                    <a:gd name="connsiteX4" fmla="*/ 0 w 78211"/>
                    <a:gd name="connsiteY4" fmla="*/ 60918 h 145277"/>
                    <a:gd name="connsiteX5" fmla="*/ 0 w 78211"/>
                    <a:gd name="connsiteY5" fmla="*/ 32078 h 145277"/>
                    <a:gd name="connsiteX6" fmla="*/ 15020 w 78211"/>
                    <a:gd name="connsiteY6" fmla="*/ 32078 h 145277"/>
                    <a:gd name="connsiteX7" fmla="*/ 15020 w 78211"/>
                    <a:gd name="connsiteY7" fmla="*/ 7958 h 145277"/>
                    <a:gd name="connsiteX8" fmla="*/ 51310 w 78211"/>
                    <a:gd name="connsiteY8" fmla="*/ 0 h 145277"/>
                    <a:gd name="connsiteX9" fmla="*/ 51310 w 78211"/>
                    <a:gd name="connsiteY9" fmla="*/ 32078 h 145277"/>
                    <a:gd name="connsiteX10" fmla="*/ 75564 w 78211"/>
                    <a:gd name="connsiteY10" fmla="*/ 32078 h 145277"/>
                    <a:gd name="connsiteX11" fmla="*/ 75564 w 78211"/>
                    <a:gd name="connsiteY11" fmla="*/ 60918 h 145277"/>
                    <a:gd name="connsiteX12" fmla="*/ 51310 w 78211"/>
                    <a:gd name="connsiteY12" fmla="*/ 60918 h 145277"/>
                    <a:gd name="connsiteX13" fmla="*/ 51310 w 78211"/>
                    <a:gd name="connsiteY13" fmla="*/ 99010 h 145277"/>
                    <a:gd name="connsiteX14" fmla="*/ 65499 w 78211"/>
                    <a:gd name="connsiteY14" fmla="*/ 112582 h 145277"/>
                    <a:gd name="connsiteX15" fmla="*/ 78180 w 78211"/>
                    <a:gd name="connsiteY15" fmla="*/ 108912 h 145277"/>
                    <a:gd name="connsiteX16" fmla="*/ 78180 w 78211"/>
                    <a:gd name="connsiteY16" fmla="*/ 140342 h 14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211" h="145277">
                      <a:moveTo>
                        <a:pt x="78211" y="140342"/>
                      </a:moveTo>
                      <a:cubicBezTo>
                        <a:pt x="73256" y="142933"/>
                        <a:pt x="64884" y="145277"/>
                        <a:pt x="53926" y="145277"/>
                      </a:cubicBezTo>
                      <a:cubicBezTo>
                        <a:pt x="29641" y="145277"/>
                        <a:pt x="13974" y="130842"/>
                        <a:pt x="13974" y="105025"/>
                      </a:cubicBezTo>
                      <a:lnTo>
                        <a:pt x="13974" y="60918"/>
                      </a:lnTo>
                      <a:lnTo>
                        <a:pt x="0" y="60918"/>
                      </a:lnTo>
                      <a:lnTo>
                        <a:pt x="0" y="32078"/>
                      </a:lnTo>
                      <a:lnTo>
                        <a:pt x="15020" y="32078"/>
                      </a:lnTo>
                      <a:lnTo>
                        <a:pt x="15020" y="7958"/>
                      </a:lnTo>
                      <a:lnTo>
                        <a:pt x="51310" y="0"/>
                      </a:lnTo>
                      <a:lnTo>
                        <a:pt x="51310" y="32078"/>
                      </a:lnTo>
                      <a:lnTo>
                        <a:pt x="75564" y="32078"/>
                      </a:lnTo>
                      <a:lnTo>
                        <a:pt x="75564" y="60918"/>
                      </a:lnTo>
                      <a:lnTo>
                        <a:pt x="51310" y="60918"/>
                      </a:lnTo>
                      <a:lnTo>
                        <a:pt x="51310" y="99010"/>
                      </a:lnTo>
                      <a:cubicBezTo>
                        <a:pt x="51310" y="108696"/>
                        <a:pt x="57312" y="112582"/>
                        <a:pt x="65499" y="112582"/>
                      </a:cubicBezTo>
                      <a:cubicBezTo>
                        <a:pt x="69593" y="112582"/>
                        <a:pt x="74518" y="111287"/>
                        <a:pt x="78180" y="108912"/>
                      </a:cubicBezTo>
                      <a:lnTo>
                        <a:pt x="78180" y="140342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DEBC49EB-8713-D2F8-8C7D-1A3E10B1BD41}"/>
                    </a:ext>
                  </a:extLst>
                </p:cNvPr>
                <p:cNvSpPr/>
                <p:nvPr/>
              </p:nvSpPr>
              <p:spPr>
                <a:xfrm>
                  <a:off x="11601014" y="421374"/>
                  <a:ext cx="100711" cy="115820"/>
                </a:xfrm>
                <a:custGeom>
                  <a:avLst/>
                  <a:gdLst>
                    <a:gd name="connsiteX0" fmla="*/ 48078 w 100711"/>
                    <a:gd name="connsiteY0" fmla="*/ 62 h 115820"/>
                    <a:gd name="connsiteX1" fmla="*/ 100711 w 100711"/>
                    <a:gd name="connsiteY1" fmla="*/ 45249 h 115820"/>
                    <a:gd name="connsiteX2" fmla="*/ 100711 w 100711"/>
                    <a:gd name="connsiteY2" fmla="*/ 113261 h 115820"/>
                    <a:gd name="connsiteX3" fmla="*/ 65930 w 100711"/>
                    <a:gd name="connsiteY3" fmla="*/ 113261 h 115820"/>
                    <a:gd name="connsiteX4" fmla="*/ 65930 w 100711"/>
                    <a:gd name="connsiteY4" fmla="*/ 100121 h 115820"/>
                    <a:gd name="connsiteX5" fmla="*/ 35858 w 100711"/>
                    <a:gd name="connsiteY5" fmla="*/ 115821 h 115820"/>
                    <a:gd name="connsiteX6" fmla="*/ 0 w 100711"/>
                    <a:gd name="connsiteY6" fmla="*/ 84822 h 115820"/>
                    <a:gd name="connsiteX7" fmla="*/ 38013 w 100711"/>
                    <a:gd name="connsiteY7" fmla="*/ 50400 h 115820"/>
                    <a:gd name="connsiteX8" fmla="*/ 64637 w 100711"/>
                    <a:gd name="connsiteY8" fmla="*/ 46729 h 115820"/>
                    <a:gd name="connsiteX9" fmla="*/ 64637 w 100711"/>
                    <a:gd name="connsiteY9" fmla="*/ 45002 h 115820"/>
                    <a:gd name="connsiteX10" fmla="*/ 44877 w 100711"/>
                    <a:gd name="connsiteY10" fmla="*/ 31862 h 115820"/>
                    <a:gd name="connsiteX11" fmla="*/ 8157 w 100711"/>
                    <a:gd name="connsiteY11" fmla="*/ 43491 h 115820"/>
                    <a:gd name="connsiteX12" fmla="*/ 8157 w 100711"/>
                    <a:gd name="connsiteY12" fmla="*/ 9901 h 115820"/>
                    <a:gd name="connsiteX13" fmla="*/ 48109 w 100711"/>
                    <a:gd name="connsiteY13" fmla="*/ 0 h 115820"/>
                    <a:gd name="connsiteX14" fmla="*/ 64822 w 100711"/>
                    <a:gd name="connsiteY14" fmla="*/ 69369 h 115820"/>
                    <a:gd name="connsiteX15" fmla="*/ 64822 w 100711"/>
                    <a:gd name="connsiteY15" fmla="*/ 67210 h 115820"/>
                    <a:gd name="connsiteX16" fmla="*/ 47432 w 100711"/>
                    <a:gd name="connsiteY16" fmla="*/ 69585 h 115820"/>
                    <a:gd name="connsiteX17" fmla="*/ 34535 w 100711"/>
                    <a:gd name="connsiteY17" fmla="*/ 79918 h 115820"/>
                    <a:gd name="connsiteX18" fmla="*/ 45708 w 100711"/>
                    <a:gd name="connsiteY18" fmla="*/ 88955 h 115820"/>
                    <a:gd name="connsiteX19" fmla="*/ 64822 w 100711"/>
                    <a:gd name="connsiteY19" fmla="*/ 69369 h 11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711" h="115820">
                      <a:moveTo>
                        <a:pt x="48078" y="62"/>
                      </a:moveTo>
                      <a:cubicBezTo>
                        <a:pt x="76210" y="62"/>
                        <a:pt x="100711" y="13849"/>
                        <a:pt x="100711" y="45249"/>
                      </a:cubicBezTo>
                      <a:lnTo>
                        <a:pt x="100711" y="113261"/>
                      </a:lnTo>
                      <a:lnTo>
                        <a:pt x="65930" y="113261"/>
                      </a:lnTo>
                      <a:lnTo>
                        <a:pt x="65930" y="100121"/>
                      </a:lnTo>
                      <a:cubicBezTo>
                        <a:pt x="60359" y="108942"/>
                        <a:pt x="49617" y="115821"/>
                        <a:pt x="35858" y="115821"/>
                      </a:cubicBezTo>
                      <a:cubicBezTo>
                        <a:pt x="15021" y="115821"/>
                        <a:pt x="0" y="102681"/>
                        <a:pt x="0" y="84822"/>
                      </a:cubicBezTo>
                      <a:cubicBezTo>
                        <a:pt x="0" y="66963"/>
                        <a:pt x="13759" y="54039"/>
                        <a:pt x="38013" y="50400"/>
                      </a:cubicBezTo>
                      <a:lnTo>
                        <a:pt x="64637" y="46729"/>
                      </a:lnTo>
                      <a:lnTo>
                        <a:pt x="64637" y="45002"/>
                      </a:lnTo>
                      <a:cubicBezTo>
                        <a:pt x="64637" y="36612"/>
                        <a:pt x="56696" y="31862"/>
                        <a:pt x="44877" y="31862"/>
                      </a:cubicBezTo>
                      <a:cubicBezTo>
                        <a:pt x="30041" y="31862"/>
                        <a:pt x="16313" y="37661"/>
                        <a:pt x="8157" y="43491"/>
                      </a:cubicBezTo>
                      <a:lnTo>
                        <a:pt x="8157" y="9901"/>
                      </a:lnTo>
                      <a:cubicBezTo>
                        <a:pt x="18252" y="3886"/>
                        <a:pt x="33273" y="0"/>
                        <a:pt x="48109" y="0"/>
                      </a:cubicBezTo>
                      <a:close/>
                      <a:moveTo>
                        <a:pt x="64822" y="69369"/>
                      </a:moveTo>
                      <a:lnTo>
                        <a:pt x="64822" y="67210"/>
                      </a:lnTo>
                      <a:lnTo>
                        <a:pt x="47432" y="69585"/>
                      </a:lnTo>
                      <a:cubicBezTo>
                        <a:pt x="39275" y="70664"/>
                        <a:pt x="34535" y="74304"/>
                        <a:pt x="34535" y="79918"/>
                      </a:cubicBezTo>
                      <a:cubicBezTo>
                        <a:pt x="34535" y="85531"/>
                        <a:pt x="38844" y="88955"/>
                        <a:pt x="45708" y="88955"/>
                      </a:cubicBezTo>
                      <a:cubicBezTo>
                        <a:pt x="55373" y="88955"/>
                        <a:pt x="64822" y="80997"/>
                        <a:pt x="64822" y="6936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9B175E78-54F6-224A-4863-BE575187E4EB}"/>
                    </a:ext>
                  </a:extLst>
                </p:cNvPr>
                <p:cNvSpPr/>
                <p:nvPr/>
              </p:nvSpPr>
              <p:spPr>
                <a:xfrm>
                  <a:off x="11724471" y="373442"/>
                  <a:ext cx="40167" cy="161223"/>
                </a:xfrm>
                <a:custGeom>
                  <a:avLst/>
                  <a:gdLst>
                    <a:gd name="connsiteX0" fmla="*/ 40168 w 40167"/>
                    <a:gd name="connsiteY0" fmla="*/ 19586 h 161223"/>
                    <a:gd name="connsiteX1" fmla="*/ 19976 w 40167"/>
                    <a:gd name="connsiteY1" fmla="*/ 38956 h 161223"/>
                    <a:gd name="connsiteX2" fmla="*/ 0 w 40167"/>
                    <a:gd name="connsiteY2" fmla="*/ 19586 h 161223"/>
                    <a:gd name="connsiteX3" fmla="*/ 19976 w 40167"/>
                    <a:gd name="connsiteY3" fmla="*/ 0 h 161223"/>
                    <a:gd name="connsiteX4" fmla="*/ 40168 w 40167"/>
                    <a:gd name="connsiteY4" fmla="*/ 19586 h 161223"/>
                    <a:gd name="connsiteX5" fmla="*/ 1293 w 40167"/>
                    <a:gd name="connsiteY5" fmla="*/ 50585 h 161223"/>
                    <a:gd name="connsiteX6" fmla="*/ 38659 w 40167"/>
                    <a:gd name="connsiteY6" fmla="*/ 50585 h 161223"/>
                    <a:gd name="connsiteX7" fmla="*/ 38659 w 40167"/>
                    <a:gd name="connsiteY7" fmla="*/ 161224 h 161223"/>
                    <a:gd name="connsiteX8" fmla="*/ 1293 w 40167"/>
                    <a:gd name="connsiteY8" fmla="*/ 161224 h 161223"/>
                    <a:gd name="connsiteX9" fmla="*/ 1293 w 40167"/>
                    <a:gd name="connsiteY9" fmla="*/ 50585 h 161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167" h="161223">
                      <a:moveTo>
                        <a:pt x="40168" y="19586"/>
                      </a:moveTo>
                      <a:cubicBezTo>
                        <a:pt x="40168" y="30783"/>
                        <a:pt x="31580" y="38956"/>
                        <a:pt x="19976" y="38956"/>
                      </a:cubicBezTo>
                      <a:cubicBezTo>
                        <a:pt x="8372" y="38956"/>
                        <a:pt x="0" y="30783"/>
                        <a:pt x="0" y="19586"/>
                      </a:cubicBezTo>
                      <a:cubicBezTo>
                        <a:pt x="0" y="8390"/>
                        <a:pt x="8588" y="0"/>
                        <a:pt x="19976" y="0"/>
                      </a:cubicBezTo>
                      <a:cubicBezTo>
                        <a:pt x="31365" y="0"/>
                        <a:pt x="40168" y="8390"/>
                        <a:pt x="40168" y="19586"/>
                      </a:cubicBezTo>
                      <a:close/>
                      <a:moveTo>
                        <a:pt x="1293" y="50585"/>
                      </a:moveTo>
                      <a:lnTo>
                        <a:pt x="38659" y="50585"/>
                      </a:lnTo>
                      <a:lnTo>
                        <a:pt x="38659" y="161224"/>
                      </a:lnTo>
                      <a:lnTo>
                        <a:pt x="1293" y="161224"/>
                      </a:lnTo>
                      <a:lnTo>
                        <a:pt x="1293" y="50585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7A9A160-EB6C-0555-0CA5-CA507B7778E2}"/>
                    </a:ext>
                  </a:extLst>
                </p:cNvPr>
                <p:cNvSpPr/>
                <p:nvPr/>
              </p:nvSpPr>
              <p:spPr>
                <a:xfrm>
                  <a:off x="11787816" y="380968"/>
                  <a:ext cx="53895" cy="156257"/>
                </a:xfrm>
                <a:custGeom>
                  <a:avLst/>
                  <a:gdLst>
                    <a:gd name="connsiteX0" fmla="*/ 0 w 53895"/>
                    <a:gd name="connsiteY0" fmla="*/ 0 h 156257"/>
                    <a:gd name="connsiteX1" fmla="*/ 37367 w 53895"/>
                    <a:gd name="connsiteY1" fmla="*/ 0 h 156257"/>
                    <a:gd name="connsiteX2" fmla="*/ 37367 w 53895"/>
                    <a:gd name="connsiteY2" fmla="*/ 113631 h 156257"/>
                    <a:gd name="connsiteX3" fmla="*/ 46600 w 53895"/>
                    <a:gd name="connsiteY3" fmla="*/ 124180 h 156257"/>
                    <a:gd name="connsiteX4" fmla="*/ 53895 w 53895"/>
                    <a:gd name="connsiteY4" fmla="*/ 122884 h 156257"/>
                    <a:gd name="connsiteX5" fmla="*/ 53895 w 53895"/>
                    <a:gd name="connsiteY5" fmla="*/ 153451 h 156257"/>
                    <a:gd name="connsiteX6" fmla="*/ 36720 w 53895"/>
                    <a:gd name="connsiteY6" fmla="*/ 156258 h 156257"/>
                    <a:gd name="connsiteX7" fmla="*/ 0 w 53895"/>
                    <a:gd name="connsiteY7" fmla="*/ 120540 h 156257"/>
                    <a:gd name="connsiteX8" fmla="*/ 0 w 53895"/>
                    <a:gd name="connsiteY8" fmla="*/ 0 h 156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895" h="156257">
                      <a:moveTo>
                        <a:pt x="0" y="0"/>
                      </a:moveTo>
                      <a:lnTo>
                        <a:pt x="37367" y="0"/>
                      </a:lnTo>
                      <a:lnTo>
                        <a:pt x="37367" y="113631"/>
                      </a:lnTo>
                      <a:cubicBezTo>
                        <a:pt x="37367" y="120509"/>
                        <a:pt x="39737" y="124180"/>
                        <a:pt x="46600" y="124180"/>
                      </a:cubicBezTo>
                      <a:cubicBezTo>
                        <a:pt x="49186" y="124180"/>
                        <a:pt x="51741" y="123748"/>
                        <a:pt x="53895" y="122884"/>
                      </a:cubicBezTo>
                      <a:lnTo>
                        <a:pt x="53895" y="153451"/>
                      </a:lnTo>
                      <a:cubicBezTo>
                        <a:pt x="49802" y="155178"/>
                        <a:pt x="43799" y="156258"/>
                        <a:pt x="36720" y="156258"/>
                      </a:cubicBezTo>
                      <a:cubicBezTo>
                        <a:pt x="14374" y="156258"/>
                        <a:pt x="0" y="144413"/>
                        <a:pt x="0" y="12054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aphic 1">
                <a:extLst>
                  <a:ext uri="{FF2B5EF4-FFF2-40B4-BE49-F238E27FC236}">
                    <a16:creationId xmlns:a16="http://schemas.microsoft.com/office/drawing/2014/main" id="{8CDD1074-08B6-6E57-2AD1-F45C10B5306D}"/>
                  </a:ext>
                </a:extLst>
              </p:cNvPr>
              <p:cNvGrpSpPr/>
              <p:nvPr/>
            </p:nvGrpSpPr>
            <p:grpSpPr>
              <a:xfrm>
                <a:off x="10610584" y="331617"/>
                <a:ext cx="291422" cy="292096"/>
                <a:chOff x="10610584" y="331617"/>
                <a:chExt cx="291422" cy="292096"/>
              </a:xfrm>
              <a:grpFill/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F9DDB567-7882-7086-F17B-C377587DEA22}"/>
                    </a:ext>
                  </a:extLst>
                </p:cNvPr>
                <p:cNvSpPr/>
                <p:nvPr/>
              </p:nvSpPr>
              <p:spPr>
                <a:xfrm>
                  <a:off x="10610584" y="353300"/>
                  <a:ext cx="291422" cy="270412"/>
                </a:xfrm>
                <a:custGeom>
                  <a:avLst/>
                  <a:gdLst>
                    <a:gd name="connsiteX0" fmla="*/ 192065 w 291422"/>
                    <a:gd name="connsiteY0" fmla="*/ 59468 h 270412"/>
                    <a:gd name="connsiteX1" fmla="*/ 160824 w 291422"/>
                    <a:gd name="connsiteY1" fmla="*/ 84791 h 270412"/>
                    <a:gd name="connsiteX2" fmla="*/ 192189 w 291422"/>
                    <a:gd name="connsiteY2" fmla="*/ 104408 h 270412"/>
                    <a:gd name="connsiteX3" fmla="*/ 231679 w 291422"/>
                    <a:gd name="connsiteY3" fmla="*/ 114772 h 270412"/>
                    <a:gd name="connsiteX4" fmla="*/ 250670 w 291422"/>
                    <a:gd name="connsiteY4" fmla="*/ 152741 h 270412"/>
                    <a:gd name="connsiteX5" fmla="*/ 210533 w 291422"/>
                    <a:gd name="connsiteY5" fmla="*/ 204622 h 270412"/>
                    <a:gd name="connsiteX6" fmla="*/ 149189 w 291422"/>
                    <a:gd name="connsiteY6" fmla="*/ 211346 h 270412"/>
                    <a:gd name="connsiteX7" fmla="*/ 141187 w 291422"/>
                    <a:gd name="connsiteY7" fmla="*/ 211130 h 270412"/>
                    <a:gd name="connsiteX8" fmla="*/ 104251 w 291422"/>
                    <a:gd name="connsiteY8" fmla="*/ 206966 h 270412"/>
                    <a:gd name="connsiteX9" fmla="*/ 57743 w 291422"/>
                    <a:gd name="connsiteY9" fmla="*/ 182044 h 270412"/>
                    <a:gd name="connsiteX10" fmla="*/ 38321 w 291422"/>
                    <a:gd name="connsiteY10" fmla="*/ 104717 h 270412"/>
                    <a:gd name="connsiteX11" fmla="*/ 39152 w 291422"/>
                    <a:gd name="connsiteY11" fmla="*/ 91762 h 270412"/>
                    <a:gd name="connsiteX12" fmla="*/ 69408 w 291422"/>
                    <a:gd name="connsiteY12" fmla="*/ 0 h 270412"/>
                    <a:gd name="connsiteX13" fmla="*/ 0 w 291422"/>
                    <a:gd name="connsiteY13" fmla="*/ 124395 h 270412"/>
                    <a:gd name="connsiteX14" fmla="*/ 145711 w 291422"/>
                    <a:gd name="connsiteY14" fmla="*/ 270413 h 270412"/>
                    <a:gd name="connsiteX15" fmla="*/ 291422 w 291422"/>
                    <a:gd name="connsiteY15" fmla="*/ 124395 h 270412"/>
                    <a:gd name="connsiteX16" fmla="*/ 288036 w 291422"/>
                    <a:gd name="connsiteY16" fmla="*/ 93027 h 270412"/>
                    <a:gd name="connsiteX17" fmla="*/ 192127 w 291422"/>
                    <a:gd name="connsiteY17" fmla="*/ 59499 h 270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91422" h="270412">
                      <a:moveTo>
                        <a:pt x="192065" y="59468"/>
                      </a:moveTo>
                      <a:cubicBezTo>
                        <a:pt x="173167" y="59468"/>
                        <a:pt x="160824" y="65421"/>
                        <a:pt x="160824" y="84791"/>
                      </a:cubicBezTo>
                      <a:cubicBezTo>
                        <a:pt x="160824" y="95433"/>
                        <a:pt x="166457" y="103360"/>
                        <a:pt x="192189" y="104408"/>
                      </a:cubicBezTo>
                      <a:cubicBezTo>
                        <a:pt x="207794" y="105056"/>
                        <a:pt x="220937" y="107400"/>
                        <a:pt x="231679" y="114772"/>
                      </a:cubicBezTo>
                      <a:cubicBezTo>
                        <a:pt x="244914" y="123840"/>
                        <a:pt x="250485" y="138769"/>
                        <a:pt x="250670" y="152741"/>
                      </a:cubicBezTo>
                      <a:cubicBezTo>
                        <a:pt x="250947" y="170816"/>
                        <a:pt x="242852" y="193641"/>
                        <a:pt x="210533" y="204622"/>
                      </a:cubicBezTo>
                      <a:cubicBezTo>
                        <a:pt x="192250" y="210821"/>
                        <a:pt x="171074" y="211346"/>
                        <a:pt x="149189" y="211346"/>
                      </a:cubicBezTo>
                      <a:cubicBezTo>
                        <a:pt x="146511" y="211346"/>
                        <a:pt x="143864" y="211130"/>
                        <a:pt x="141187" y="211130"/>
                      </a:cubicBezTo>
                      <a:cubicBezTo>
                        <a:pt x="119241" y="211037"/>
                        <a:pt x="104251" y="206966"/>
                        <a:pt x="104251" y="206966"/>
                      </a:cubicBezTo>
                      <a:cubicBezTo>
                        <a:pt x="89415" y="203974"/>
                        <a:pt x="69624" y="197373"/>
                        <a:pt x="57743" y="182044"/>
                      </a:cubicBezTo>
                      <a:cubicBezTo>
                        <a:pt x="38290" y="156936"/>
                        <a:pt x="37767" y="122915"/>
                        <a:pt x="38321" y="104717"/>
                      </a:cubicBezTo>
                      <a:cubicBezTo>
                        <a:pt x="38444" y="100522"/>
                        <a:pt x="38721" y="96204"/>
                        <a:pt x="39152" y="91762"/>
                      </a:cubicBezTo>
                      <a:cubicBezTo>
                        <a:pt x="42199" y="61442"/>
                        <a:pt x="53434" y="27143"/>
                        <a:pt x="69408" y="0"/>
                      </a:cubicBezTo>
                      <a:cubicBezTo>
                        <a:pt x="27763" y="25693"/>
                        <a:pt x="0" y="71806"/>
                        <a:pt x="0" y="124395"/>
                      </a:cubicBezTo>
                      <a:cubicBezTo>
                        <a:pt x="0" y="205023"/>
                        <a:pt x="65222" y="270413"/>
                        <a:pt x="145711" y="270413"/>
                      </a:cubicBezTo>
                      <a:cubicBezTo>
                        <a:pt x="226200" y="270413"/>
                        <a:pt x="291422" y="205053"/>
                        <a:pt x="291422" y="124395"/>
                      </a:cubicBezTo>
                      <a:cubicBezTo>
                        <a:pt x="291422" y="113631"/>
                        <a:pt x="290253" y="103144"/>
                        <a:pt x="288036" y="93027"/>
                      </a:cubicBezTo>
                      <a:cubicBezTo>
                        <a:pt x="286374" y="91947"/>
                        <a:pt x="239312" y="59499"/>
                        <a:pt x="192127" y="59499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A923F14-5153-003E-EACA-0A635B8E3912}"/>
                    </a:ext>
                  </a:extLst>
                </p:cNvPr>
                <p:cNvSpPr/>
                <p:nvPr/>
              </p:nvSpPr>
              <p:spPr>
                <a:xfrm>
                  <a:off x="10676964" y="331617"/>
                  <a:ext cx="214146" cy="202061"/>
                </a:xfrm>
                <a:custGeom>
                  <a:avLst/>
                  <a:gdLst>
                    <a:gd name="connsiteX0" fmla="*/ 20388 w 214146"/>
                    <a:gd name="connsiteY0" fmla="*/ 35039 h 202061"/>
                    <a:gd name="connsiteX1" fmla="*/ 2043 w 214146"/>
                    <a:gd name="connsiteY1" fmla="*/ 102187 h 202061"/>
                    <a:gd name="connsiteX2" fmla="*/ 2474 w 214146"/>
                    <a:gd name="connsiteY2" fmla="*/ 154777 h 202061"/>
                    <a:gd name="connsiteX3" fmla="*/ 82840 w 214146"/>
                    <a:gd name="connsiteY3" fmla="*/ 202062 h 202061"/>
                    <a:gd name="connsiteX4" fmla="*/ 153480 w 214146"/>
                    <a:gd name="connsiteY4" fmla="*/ 173315 h 202061"/>
                    <a:gd name="connsiteX5" fmla="*/ 120022 w 214146"/>
                    <a:gd name="connsiteY5" fmla="*/ 154870 h 202061"/>
                    <a:gd name="connsiteX6" fmla="*/ 63634 w 214146"/>
                    <a:gd name="connsiteY6" fmla="*/ 102311 h 202061"/>
                    <a:gd name="connsiteX7" fmla="*/ 114543 w 214146"/>
                    <a:gd name="connsiteY7" fmla="*/ 55057 h 202061"/>
                    <a:gd name="connsiteX8" fmla="*/ 214146 w 214146"/>
                    <a:gd name="connsiteY8" fmla="*/ 90590 h 202061"/>
                    <a:gd name="connsiteX9" fmla="*/ 79331 w 214146"/>
                    <a:gd name="connsiteY9" fmla="*/ 0 h 202061"/>
                    <a:gd name="connsiteX10" fmla="*/ 34639 w 214146"/>
                    <a:gd name="connsiteY10" fmla="*/ 7002 h 202061"/>
                    <a:gd name="connsiteX11" fmla="*/ 20419 w 214146"/>
                    <a:gd name="connsiteY11" fmla="*/ 35008 h 202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4146" h="202061">
                      <a:moveTo>
                        <a:pt x="20388" y="35039"/>
                      </a:moveTo>
                      <a:cubicBezTo>
                        <a:pt x="11431" y="57525"/>
                        <a:pt x="5337" y="78221"/>
                        <a:pt x="2043" y="102187"/>
                      </a:cubicBezTo>
                      <a:cubicBezTo>
                        <a:pt x="-1558" y="128374"/>
                        <a:pt x="258" y="146727"/>
                        <a:pt x="2474" y="154777"/>
                      </a:cubicBezTo>
                      <a:cubicBezTo>
                        <a:pt x="12755" y="192376"/>
                        <a:pt x="27252" y="202062"/>
                        <a:pt x="82840" y="202062"/>
                      </a:cubicBezTo>
                      <a:cubicBezTo>
                        <a:pt x="138428" y="202062"/>
                        <a:pt x="153480" y="195091"/>
                        <a:pt x="153480" y="173315"/>
                      </a:cubicBezTo>
                      <a:cubicBezTo>
                        <a:pt x="153480" y="167393"/>
                        <a:pt x="149232" y="155024"/>
                        <a:pt x="120022" y="154870"/>
                      </a:cubicBezTo>
                      <a:cubicBezTo>
                        <a:pt x="101523" y="154777"/>
                        <a:pt x="60925" y="149441"/>
                        <a:pt x="63634" y="102311"/>
                      </a:cubicBezTo>
                      <a:cubicBezTo>
                        <a:pt x="65265" y="73780"/>
                        <a:pt x="88042" y="54934"/>
                        <a:pt x="114543" y="55057"/>
                      </a:cubicBezTo>
                      <a:cubicBezTo>
                        <a:pt x="172409" y="55304"/>
                        <a:pt x="209837" y="87197"/>
                        <a:pt x="214146" y="90590"/>
                      </a:cubicBezTo>
                      <a:cubicBezTo>
                        <a:pt x="192354" y="37445"/>
                        <a:pt x="140213" y="0"/>
                        <a:pt x="79331" y="0"/>
                      </a:cubicBezTo>
                      <a:cubicBezTo>
                        <a:pt x="63757" y="0"/>
                        <a:pt x="48736" y="2468"/>
                        <a:pt x="34639" y="7002"/>
                      </a:cubicBezTo>
                      <a:cubicBezTo>
                        <a:pt x="33254" y="8976"/>
                        <a:pt x="27283" y="17705"/>
                        <a:pt x="20419" y="35008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C8C527F9-E1E8-7131-F36E-A5271CA4B4C1}"/>
                </a:ext>
              </a:extLst>
            </p:cNvPr>
            <p:cNvGrpSpPr/>
            <p:nvPr/>
          </p:nvGrpSpPr>
          <p:grpSpPr>
            <a:xfrm>
              <a:off x="10977294" y="598174"/>
              <a:ext cx="847919" cy="111995"/>
              <a:chOff x="10977294" y="598174"/>
              <a:chExt cx="847919" cy="111995"/>
            </a:xfrm>
            <a:solidFill>
              <a:schemeClr val="bg1"/>
            </a:solidFill>
          </p:grpSpPr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6C600B52-A6C9-8041-8518-61EEF1228D01}"/>
                  </a:ext>
                </a:extLst>
              </p:cNvPr>
              <p:cNvGrpSpPr/>
              <p:nvPr/>
            </p:nvGrpSpPr>
            <p:grpSpPr>
              <a:xfrm>
                <a:off x="10977294" y="623621"/>
                <a:ext cx="847919" cy="75291"/>
                <a:chOff x="10977294" y="623621"/>
                <a:chExt cx="847919" cy="75291"/>
              </a:xfrm>
              <a:grpFill/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FC6FD78-7029-6C2D-CE30-BCE9222F2565}"/>
                    </a:ext>
                  </a:extLst>
                </p:cNvPr>
                <p:cNvSpPr/>
                <p:nvPr/>
              </p:nvSpPr>
              <p:spPr>
                <a:xfrm>
                  <a:off x="11421476" y="623713"/>
                  <a:ext cx="44476" cy="54810"/>
                </a:xfrm>
                <a:custGeom>
                  <a:avLst/>
                  <a:gdLst>
                    <a:gd name="connsiteX0" fmla="*/ 23516 w 44476"/>
                    <a:gd name="connsiteY0" fmla="*/ 47408 h 54810"/>
                    <a:gd name="connsiteX1" fmla="*/ 28102 w 44476"/>
                    <a:gd name="connsiteY1" fmla="*/ 46637 h 54810"/>
                    <a:gd name="connsiteX2" fmla="*/ 31980 w 44476"/>
                    <a:gd name="connsiteY2" fmla="*/ 44478 h 54810"/>
                    <a:gd name="connsiteX3" fmla="*/ 34720 w 44476"/>
                    <a:gd name="connsiteY3" fmla="*/ 41239 h 54810"/>
                    <a:gd name="connsiteX4" fmla="*/ 35951 w 44476"/>
                    <a:gd name="connsiteY4" fmla="*/ 37167 h 54810"/>
                    <a:gd name="connsiteX5" fmla="*/ 44477 w 44476"/>
                    <a:gd name="connsiteY5" fmla="*/ 37167 h 54810"/>
                    <a:gd name="connsiteX6" fmla="*/ 42538 w 44476"/>
                    <a:gd name="connsiteY6" fmla="*/ 43892 h 54810"/>
                    <a:gd name="connsiteX7" fmla="*/ 37982 w 44476"/>
                    <a:gd name="connsiteY7" fmla="*/ 49505 h 54810"/>
                    <a:gd name="connsiteX8" fmla="*/ 31426 w 44476"/>
                    <a:gd name="connsiteY8" fmla="*/ 53361 h 54810"/>
                    <a:gd name="connsiteX9" fmla="*/ 23516 w 44476"/>
                    <a:gd name="connsiteY9" fmla="*/ 54810 h 54810"/>
                    <a:gd name="connsiteX10" fmla="*/ 13143 w 44476"/>
                    <a:gd name="connsiteY10" fmla="*/ 52682 h 54810"/>
                    <a:gd name="connsiteX11" fmla="*/ 5817 w 44476"/>
                    <a:gd name="connsiteY11" fmla="*/ 46945 h 54810"/>
                    <a:gd name="connsiteX12" fmla="*/ 1447 w 44476"/>
                    <a:gd name="connsiteY12" fmla="*/ 38555 h 54810"/>
                    <a:gd name="connsiteX13" fmla="*/ 0 w 44476"/>
                    <a:gd name="connsiteY13" fmla="*/ 28439 h 54810"/>
                    <a:gd name="connsiteX14" fmla="*/ 0 w 44476"/>
                    <a:gd name="connsiteY14" fmla="*/ 26372 h 54810"/>
                    <a:gd name="connsiteX15" fmla="*/ 1447 w 44476"/>
                    <a:gd name="connsiteY15" fmla="*/ 16255 h 54810"/>
                    <a:gd name="connsiteX16" fmla="*/ 5817 w 44476"/>
                    <a:gd name="connsiteY16" fmla="*/ 7865 h 54810"/>
                    <a:gd name="connsiteX17" fmla="*/ 13143 w 44476"/>
                    <a:gd name="connsiteY17" fmla="*/ 2128 h 54810"/>
                    <a:gd name="connsiteX18" fmla="*/ 23485 w 44476"/>
                    <a:gd name="connsiteY18" fmla="*/ 0 h 54810"/>
                    <a:gd name="connsiteX19" fmla="*/ 31888 w 44476"/>
                    <a:gd name="connsiteY19" fmla="*/ 1481 h 54810"/>
                    <a:gd name="connsiteX20" fmla="*/ 38413 w 44476"/>
                    <a:gd name="connsiteY20" fmla="*/ 5521 h 54810"/>
                    <a:gd name="connsiteX21" fmla="*/ 42722 w 44476"/>
                    <a:gd name="connsiteY21" fmla="*/ 11597 h 54810"/>
                    <a:gd name="connsiteX22" fmla="*/ 44477 w 44476"/>
                    <a:gd name="connsiteY22" fmla="*/ 19185 h 54810"/>
                    <a:gd name="connsiteX23" fmla="*/ 35951 w 44476"/>
                    <a:gd name="connsiteY23" fmla="*/ 19185 h 54810"/>
                    <a:gd name="connsiteX24" fmla="*/ 34812 w 44476"/>
                    <a:gd name="connsiteY24" fmla="*/ 14620 h 54810"/>
                    <a:gd name="connsiteX25" fmla="*/ 32257 w 44476"/>
                    <a:gd name="connsiteY25" fmla="*/ 10919 h 54810"/>
                    <a:gd name="connsiteX26" fmla="*/ 28441 w 44476"/>
                    <a:gd name="connsiteY26" fmla="*/ 8390 h 54810"/>
                    <a:gd name="connsiteX27" fmla="*/ 23485 w 44476"/>
                    <a:gd name="connsiteY27" fmla="*/ 7464 h 54810"/>
                    <a:gd name="connsiteX28" fmla="*/ 16529 w 44476"/>
                    <a:gd name="connsiteY28" fmla="*/ 9130 h 54810"/>
                    <a:gd name="connsiteX29" fmla="*/ 12096 w 44476"/>
                    <a:gd name="connsiteY29" fmla="*/ 13510 h 54810"/>
                    <a:gd name="connsiteX30" fmla="*/ 9726 w 44476"/>
                    <a:gd name="connsiteY30" fmla="*/ 19617 h 54810"/>
                    <a:gd name="connsiteX31" fmla="*/ 9049 w 44476"/>
                    <a:gd name="connsiteY31" fmla="*/ 26434 h 54810"/>
                    <a:gd name="connsiteX32" fmla="*/ 9049 w 44476"/>
                    <a:gd name="connsiteY32" fmla="*/ 28500 h 54810"/>
                    <a:gd name="connsiteX33" fmla="*/ 9726 w 44476"/>
                    <a:gd name="connsiteY33" fmla="*/ 35409 h 54810"/>
                    <a:gd name="connsiteX34" fmla="*/ 12066 w 44476"/>
                    <a:gd name="connsiteY34" fmla="*/ 41486 h 54810"/>
                    <a:gd name="connsiteX35" fmla="*/ 16498 w 44476"/>
                    <a:gd name="connsiteY35" fmla="*/ 45835 h 54810"/>
                    <a:gd name="connsiteX36" fmla="*/ 23516 w 44476"/>
                    <a:gd name="connsiteY36" fmla="*/ 47500 h 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4476" h="54810">
                      <a:moveTo>
                        <a:pt x="23516" y="47408"/>
                      </a:moveTo>
                      <a:cubicBezTo>
                        <a:pt x="25116" y="47408"/>
                        <a:pt x="26625" y="47161"/>
                        <a:pt x="28102" y="46637"/>
                      </a:cubicBezTo>
                      <a:cubicBezTo>
                        <a:pt x="29579" y="46112"/>
                        <a:pt x="30872" y="45403"/>
                        <a:pt x="31980" y="44478"/>
                      </a:cubicBezTo>
                      <a:cubicBezTo>
                        <a:pt x="33088" y="43552"/>
                        <a:pt x="34012" y="42473"/>
                        <a:pt x="34720" y="41239"/>
                      </a:cubicBezTo>
                      <a:cubicBezTo>
                        <a:pt x="35427" y="39974"/>
                        <a:pt x="35828" y="38617"/>
                        <a:pt x="35951" y="37167"/>
                      </a:cubicBezTo>
                      <a:lnTo>
                        <a:pt x="44477" y="37167"/>
                      </a:lnTo>
                      <a:cubicBezTo>
                        <a:pt x="44354" y="39512"/>
                        <a:pt x="43707" y="41763"/>
                        <a:pt x="42538" y="43892"/>
                      </a:cubicBezTo>
                      <a:cubicBezTo>
                        <a:pt x="41368" y="46020"/>
                        <a:pt x="39860" y="47901"/>
                        <a:pt x="37982" y="49505"/>
                      </a:cubicBezTo>
                      <a:cubicBezTo>
                        <a:pt x="36105" y="51109"/>
                        <a:pt x="33919" y="52405"/>
                        <a:pt x="31426" y="53361"/>
                      </a:cubicBezTo>
                      <a:cubicBezTo>
                        <a:pt x="28933" y="54317"/>
                        <a:pt x="26286" y="54810"/>
                        <a:pt x="23516" y="54810"/>
                      </a:cubicBezTo>
                      <a:cubicBezTo>
                        <a:pt x="19545" y="54810"/>
                        <a:pt x="16098" y="54101"/>
                        <a:pt x="13143" y="52682"/>
                      </a:cubicBezTo>
                      <a:cubicBezTo>
                        <a:pt x="10188" y="51263"/>
                        <a:pt x="7757" y="49351"/>
                        <a:pt x="5817" y="46945"/>
                      </a:cubicBezTo>
                      <a:cubicBezTo>
                        <a:pt x="3878" y="44539"/>
                        <a:pt x="2401" y="41732"/>
                        <a:pt x="1447" y="38555"/>
                      </a:cubicBezTo>
                      <a:cubicBezTo>
                        <a:pt x="492" y="35348"/>
                        <a:pt x="0" y="31986"/>
                        <a:pt x="0" y="28439"/>
                      </a:cubicBezTo>
                      <a:lnTo>
                        <a:pt x="0" y="26372"/>
                      </a:lnTo>
                      <a:cubicBezTo>
                        <a:pt x="0" y="22825"/>
                        <a:pt x="492" y="19463"/>
                        <a:pt x="1447" y="16255"/>
                      </a:cubicBezTo>
                      <a:cubicBezTo>
                        <a:pt x="2401" y="13047"/>
                        <a:pt x="3847" y="10271"/>
                        <a:pt x="5817" y="7865"/>
                      </a:cubicBezTo>
                      <a:cubicBezTo>
                        <a:pt x="7787" y="5459"/>
                        <a:pt x="10219" y="3547"/>
                        <a:pt x="13143" y="2128"/>
                      </a:cubicBezTo>
                      <a:cubicBezTo>
                        <a:pt x="16067" y="709"/>
                        <a:pt x="19514" y="0"/>
                        <a:pt x="23485" y="0"/>
                      </a:cubicBezTo>
                      <a:cubicBezTo>
                        <a:pt x="26563" y="0"/>
                        <a:pt x="29364" y="494"/>
                        <a:pt x="31888" y="1481"/>
                      </a:cubicBezTo>
                      <a:cubicBezTo>
                        <a:pt x="34412" y="2468"/>
                        <a:pt x="36597" y="3794"/>
                        <a:pt x="38413" y="5521"/>
                      </a:cubicBezTo>
                      <a:cubicBezTo>
                        <a:pt x="40229" y="7248"/>
                        <a:pt x="41676" y="9253"/>
                        <a:pt x="42722" y="11597"/>
                      </a:cubicBezTo>
                      <a:cubicBezTo>
                        <a:pt x="43769" y="13942"/>
                        <a:pt x="44354" y="16471"/>
                        <a:pt x="44477" y="19185"/>
                      </a:cubicBezTo>
                      <a:lnTo>
                        <a:pt x="35951" y="19185"/>
                      </a:lnTo>
                      <a:cubicBezTo>
                        <a:pt x="35828" y="17550"/>
                        <a:pt x="35427" y="16039"/>
                        <a:pt x="34812" y="14620"/>
                      </a:cubicBezTo>
                      <a:cubicBezTo>
                        <a:pt x="34165" y="13201"/>
                        <a:pt x="33334" y="11968"/>
                        <a:pt x="32257" y="10919"/>
                      </a:cubicBezTo>
                      <a:cubicBezTo>
                        <a:pt x="31180" y="9870"/>
                        <a:pt x="29918" y="9007"/>
                        <a:pt x="28441" y="8390"/>
                      </a:cubicBezTo>
                      <a:cubicBezTo>
                        <a:pt x="26963" y="7773"/>
                        <a:pt x="25301" y="7464"/>
                        <a:pt x="23485" y="7464"/>
                      </a:cubicBezTo>
                      <a:cubicBezTo>
                        <a:pt x="20684" y="7464"/>
                        <a:pt x="18375" y="8020"/>
                        <a:pt x="16529" y="9130"/>
                      </a:cubicBezTo>
                      <a:cubicBezTo>
                        <a:pt x="14682" y="10240"/>
                        <a:pt x="13205" y="11690"/>
                        <a:pt x="12096" y="13510"/>
                      </a:cubicBezTo>
                      <a:cubicBezTo>
                        <a:pt x="10988" y="15330"/>
                        <a:pt x="10188" y="17365"/>
                        <a:pt x="9726" y="19617"/>
                      </a:cubicBezTo>
                      <a:cubicBezTo>
                        <a:pt x="9265" y="21869"/>
                        <a:pt x="9049" y="24151"/>
                        <a:pt x="9049" y="26434"/>
                      </a:cubicBezTo>
                      <a:lnTo>
                        <a:pt x="9049" y="28500"/>
                      </a:lnTo>
                      <a:cubicBezTo>
                        <a:pt x="9049" y="30844"/>
                        <a:pt x="9265" y="33158"/>
                        <a:pt x="9726" y="35409"/>
                      </a:cubicBezTo>
                      <a:cubicBezTo>
                        <a:pt x="10188" y="37661"/>
                        <a:pt x="10958" y="39697"/>
                        <a:pt x="12066" y="41486"/>
                      </a:cubicBezTo>
                      <a:cubicBezTo>
                        <a:pt x="13174" y="43275"/>
                        <a:pt x="14651" y="44724"/>
                        <a:pt x="16498" y="45835"/>
                      </a:cubicBezTo>
                      <a:cubicBezTo>
                        <a:pt x="18345" y="46945"/>
                        <a:pt x="20684" y="47500"/>
                        <a:pt x="23516" y="47500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842ADB51-B225-B5F5-EAD6-538AA4C0AFBA}"/>
                    </a:ext>
                  </a:extLst>
                </p:cNvPr>
                <p:cNvSpPr/>
                <p:nvPr/>
              </p:nvSpPr>
              <p:spPr>
                <a:xfrm>
                  <a:off x="11473647" y="623651"/>
                  <a:ext cx="48077" cy="54841"/>
                </a:xfrm>
                <a:custGeom>
                  <a:avLst/>
                  <a:gdLst>
                    <a:gd name="connsiteX0" fmla="*/ 62 w 48077"/>
                    <a:gd name="connsiteY0" fmla="*/ 26927 h 54841"/>
                    <a:gd name="connsiteX1" fmla="*/ 1754 w 48077"/>
                    <a:gd name="connsiteY1" fmla="*/ 16255 h 54841"/>
                    <a:gd name="connsiteX2" fmla="*/ 6525 w 48077"/>
                    <a:gd name="connsiteY2" fmla="*/ 7742 h 54841"/>
                    <a:gd name="connsiteX3" fmla="*/ 14066 w 48077"/>
                    <a:gd name="connsiteY3" fmla="*/ 2067 h 54841"/>
                    <a:gd name="connsiteX4" fmla="*/ 24008 w 48077"/>
                    <a:gd name="connsiteY4" fmla="*/ 0 h 54841"/>
                    <a:gd name="connsiteX5" fmla="*/ 34073 w 48077"/>
                    <a:gd name="connsiteY5" fmla="*/ 2067 h 54841"/>
                    <a:gd name="connsiteX6" fmla="*/ 41645 w 48077"/>
                    <a:gd name="connsiteY6" fmla="*/ 7742 h 54841"/>
                    <a:gd name="connsiteX7" fmla="*/ 46416 w 48077"/>
                    <a:gd name="connsiteY7" fmla="*/ 16255 h 54841"/>
                    <a:gd name="connsiteX8" fmla="*/ 48078 w 48077"/>
                    <a:gd name="connsiteY8" fmla="*/ 26927 h 54841"/>
                    <a:gd name="connsiteX9" fmla="*/ 48078 w 48077"/>
                    <a:gd name="connsiteY9" fmla="*/ 28007 h 54841"/>
                    <a:gd name="connsiteX10" fmla="*/ 46416 w 48077"/>
                    <a:gd name="connsiteY10" fmla="*/ 38679 h 54841"/>
                    <a:gd name="connsiteX11" fmla="*/ 41645 w 48077"/>
                    <a:gd name="connsiteY11" fmla="*/ 47192 h 54841"/>
                    <a:gd name="connsiteX12" fmla="*/ 34073 w 48077"/>
                    <a:gd name="connsiteY12" fmla="*/ 52806 h 54841"/>
                    <a:gd name="connsiteX13" fmla="*/ 24070 w 48077"/>
                    <a:gd name="connsiteY13" fmla="*/ 54841 h 54841"/>
                    <a:gd name="connsiteX14" fmla="*/ 14066 w 48077"/>
                    <a:gd name="connsiteY14" fmla="*/ 52806 h 54841"/>
                    <a:gd name="connsiteX15" fmla="*/ 6494 w 48077"/>
                    <a:gd name="connsiteY15" fmla="*/ 47192 h 54841"/>
                    <a:gd name="connsiteX16" fmla="*/ 1693 w 48077"/>
                    <a:gd name="connsiteY16" fmla="*/ 38679 h 54841"/>
                    <a:gd name="connsiteX17" fmla="*/ 0 w 48077"/>
                    <a:gd name="connsiteY17" fmla="*/ 28007 h 54841"/>
                    <a:gd name="connsiteX18" fmla="*/ 0 w 48077"/>
                    <a:gd name="connsiteY18" fmla="*/ 26927 h 54841"/>
                    <a:gd name="connsiteX19" fmla="*/ 9142 w 48077"/>
                    <a:gd name="connsiteY19" fmla="*/ 28007 h 54841"/>
                    <a:gd name="connsiteX20" fmla="*/ 10065 w 48077"/>
                    <a:gd name="connsiteY20" fmla="*/ 35471 h 54841"/>
                    <a:gd name="connsiteX21" fmla="*/ 12866 w 48077"/>
                    <a:gd name="connsiteY21" fmla="*/ 41640 h 54841"/>
                    <a:gd name="connsiteX22" fmla="*/ 17544 w 48077"/>
                    <a:gd name="connsiteY22" fmla="*/ 45866 h 54841"/>
                    <a:gd name="connsiteX23" fmla="*/ 24100 w 48077"/>
                    <a:gd name="connsiteY23" fmla="*/ 47439 h 54841"/>
                    <a:gd name="connsiteX24" fmla="*/ 30626 w 48077"/>
                    <a:gd name="connsiteY24" fmla="*/ 45866 h 54841"/>
                    <a:gd name="connsiteX25" fmla="*/ 35304 w 48077"/>
                    <a:gd name="connsiteY25" fmla="*/ 41640 h 54841"/>
                    <a:gd name="connsiteX26" fmla="*/ 38105 w 48077"/>
                    <a:gd name="connsiteY26" fmla="*/ 35471 h 54841"/>
                    <a:gd name="connsiteX27" fmla="*/ 39059 w 48077"/>
                    <a:gd name="connsiteY27" fmla="*/ 28007 h 54841"/>
                    <a:gd name="connsiteX28" fmla="*/ 39059 w 48077"/>
                    <a:gd name="connsiteY28" fmla="*/ 26927 h 54841"/>
                    <a:gd name="connsiteX29" fmla="*/ 38105 w 48077"/>
                    <a:gd name="connsiteY29" fmla="*/ 19463 h 54841"/>
                    <a:gd name="connsiteX30" fmla="*/ 35274 w 48077"/>
                    <a:gd name="connsiteY30" fmla="*/ 13263 h 54841"/>
                    <a:gd name="connsiteX31" fmla="*/ 30564 w 48077"/>
                    <a:gd name="connsiteY31" fmla="*/ 9007 h 54841"/>
                    <a:gd name="connsiteX32" fmla="*/ 23977 w 48077"/>
                    <a:gd name="connsiteY32" fmla="*/ 7434 h 54841"/>
                    <a:gd name="connsiteX33" fmla="*/ 17483 w 48077"/>
                    <a:gd name="connsiteY33" fmla="*/ 9007 h 54841"/>
                    <a:gd name="connsiteX34" fmla="*/ 12835 w 48077"/>
                    <a:gd name="connsiteY34" fmla="*/ 13263 h 54841"/>
                    <a:gd name="connsiteX35" fmla="*/ 10034 w 48077"/>
                    <a:gd name="connsiteY35" fmla="*/ 19463 h 54841"/>
                    <a:gd name="connsiteX36" fmla="*/ 9111 w 48077"/>
                    <a:gd name="connsiteY36" fmla="*/ 26927 h 54841"/>
                    <a:gd name="connsiteX37" fmla="*/ 9111 w 48077"/>
                    <a:gd name="connsiteY37" fmla="*/ 28007 h 5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8077" h="54841">
                      <a:moveTo>
                        <a:pt x="62" y="26927"/>
                      </a:moveTo>
                      <a:cubicBezTo>
                        <a:pt x="62" y="23072"/>
                        <a:pt x="616" y="19525"/>
                        <a:pt x="1754" y="16255"/>
                      </a:cubicBezTo>
                      <a:cubicBezTo>
                        <a:pt x="2862" y="12986"/>
                        <a:pt x="4463" y="10148"/>
                        <a:pt x="6525" y="7742"/>
                      </a:cubicBezTo>
                      <a:cubicBezTo>
                        <a:pt x="8588" y="5336"/>
                        <a:pt x="11111" y="3455"/>
                        <a:pt x="14066" y="2067"/>
                      </a:cubicBezTo>
                      <a:cubicBezTo>
                        <a:pt x="17021" y="679"/>
                        <a:pt x="20345" y="0"/>
                        <a:pt x="24008" y="0"/>
                      </a:cubicBezTo>
                      <a:cubicBezTo>
                        <a:pt x="27671" y="0"/>
                        <a:pt x="31088" y="679"/>
                        <a:pt x="34073" y="2067"/>
                      </a:cubicBezTo>
                      <a:cubicBezTo>
                        <a:pt x="37059" y="3455"/>
                        <a:pt x="39583" y="5336"/>
                        <a:pt x="41645" y="7742"/>
                      </a:cubicBezTo>
                      <a:cubicBezTo>
                        <a:pt x="43738" y="10148"/>
                        <a:pt x="45308" y="12986"/>
                        <a:pt x="46416" y="16255"/>
                      </a:cubicBezTo>
                      <a:cubicBezTo>
                        <a:pt x="47524" y="19525"/>
                        <a:pt x="48078" y="23102"/>
                        <a:pt x="48078" y="26927"/>
                      </a:cubicBezTo>
                      <a:lnTo>
                        <a:pt x="48078" y="28007"/>
                      </a:lnTo>
                      <a:cubicBezTo>
                        <a:pt x="48078" y="31862"/>
                        <a:pt x="47524" y="35409"/>
                        <a:pt x="46416" y="38679"/>
                      </a:cubicBezTo>
                      <a:cubicBezTo>
                        <a:pt x="45308" y="41948"/>
                        <a:pt x="43707" y="44786"/>
                        <a:pt x="41645" y="47192"/>
                      </a:cubicBezTo>
                      <a:cubicBezTo>
                        <a:pt x="39552" y="49598"/>
                        <a:pt x="37059" y="51448"/>
                        <a:pt x="34073" y="52806"/>
                      </a:cubicBezTo>
                      <a:cubicBezTo>
                        <a:pt x="31088" y="54163"/>
                        <a:pt x="27794" y="54841"/>
                        <a:pt x="24070" y="54841"/>
                      </a:cubicBezTo>
                      <a:cubicBezTo>
                        <a:pt x="20345" y="54841"/>
                        <a:pt x="17021" y="54163"/>
                        <a:pt x="14066" y="52806"/>
                      </a:cubicBezTo>
                      <a:cubicBezTo>
                        <a:pt x="11111" y="51448"/>
                        <a:pt x="8588" y="49567"/>
                        <a:pt x="6494" y="47192"/>
                      </a:cubicBezTo>
                      <a:cubicBezTo>
                        <a:pt x="4401" y="44786"/>
                        <a:pt x="2801" y="41979"/>
                        <a:pt x="1693" y="38679"/>
                      </a:cubicBezTo>
                      <a:cubicBezTo>
                        <a:pt x="585" y="35409"/>
                        <a:pt x="0" y="31831"/>
                        <a:pt x="0" y="28007"/>
                      </a:cubicBezTo>
                      <a:lnTo>
                        <a:pt x="0" y="26927"/>
                      </a:lnTo>
                      <a:close/>
                      <a:moveTo>
                        <a:pt x="9142" y="28007"/>
                      </a:moveTo>
                      <a:cubicBezTo>
                        <a:pt x="9142" y="30659"/>
                        <a:pt x="9449" y="33127"/>
                        <a:pt x="10065" y="35471"/>
                      </a:cubicBezTo>
                      <a:cubicBezTo>
                        <a:pt x="10681" y="37815"/>
                        <a:pt x="11604" y="39882"/>
                        <a:pt x="12866" y="41640"/>
                      </a:cubicBezTo>
                      <a:cubicBezTo>
                        <a:pt x="14128" y="43429"/>
                        <a:pt x="15667" y="44817"/>
                        <a:pt x="17544" y="45866"/>
                      </a:cubicBezTo>
                      <a:cubicBezTo>
                        <a:pt x="19422" y="46914"/>
                        <a:pt x="21607" y="47439"/>
                        <a:pt x="24100" y="47439"/>
                      </a:cubicBezTo>
                      <a:cubicBezTo>
                        <a:pt x="26594" y="47439"/>
                        <a:pt x="28748" y="46914"/>
                        <a:pt x="30626" y="45866"/>
                      </a:cubicBezTo>
                      <a:cubicBezTo>
                        <a:pt x="32503" y="44817"/>
                        <a:pt x="34073" y="43429"/>
                        <a:pt x="35304" y="41640"/>
                      </a:cubicBezTo>
                      <a:cubicBezTo>
                        <a:pt x="36535" y="39851"/>
                        <a:pt x="37459" y="37815"/>
                        <a:pt x="38105" y="35471"/>
                      </a:cubicBezTo>
                      <a:cubicBezTo>
                        <a:pt x="38752" y="33127"/>
                        <a:pt x="39059" y="30629"/>
                        <a:pt x="39059" y="28007"/>
                      </a:cubicBezTo>
                      <a:lnTo>
                        <a:pt x="39059" y="26927"/>
                      </a:lnTo>
                      <a:cubicBezTo>
                        <a:pt x="39059" y="24305"/>
                        <a:pt x="38752" y="21838"/>
                        <a:pt x="38105" y="19463"/>
                      </a:cubicBezTo>
                      <a:cubicBezTo>
                        <a:pt x="37459" y="17088"/>
                        <a:pt x="36535" y="15021"/>
                        <a:pt x="35274" y="13263"/>
                      </a:cubicBezTo>
                      <a:cubicBezTo>
                        <a:pt x="34012" y="11505"/>
                        <a:pt x="32442" y="10055"/>
                        <a:pt x="30564" y="9007"/>
                      </a:cubicBezTo>
                      <a:cubicBezTo>
                        <a:pt x="28687" y="7958"/>
                        <a:pt x="26471" y="7434"/>
                        <a:pt x="23977" y="7434"/>
                      </a:cubicBezTo>
                      <a:cubicBezTo>
                        <a:pt x="21484" y="7434"/>
                        <a:pt x="19360" y="7958"/>
                        <a:pt x="17483" y="9007"/>
                      </a:cubicBezTo>
                      <a:cubicBezTo>
                        <a:pt x="15605" y="10055"/>
                        <a:pt x="14066" y="11474"/>
                        <a:pt x="12835" y="13263"/>
                      </a:cubicBezTo>
                      <a:cubicBezTo>
                        <a:pt x="11604" y="15052"/>
                        <a:pt x="10650" y="17119"/>
                        <a:pt x="10034" y="19463"/>
                      </a:cubicBezTo>
                      <a:cubicBezTo>
                        <a:pt x="9419" y="21838"/>
                        <a:pt x="9111" y="24305"/>
                        <a:pt x="9111" y="26927"/>
                      </a:cubicBezTo>
                      <a:lnTo>
                        <a:pt x="9111" y="2800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A66C1955-84DF-E932-771C-752337A70DBF}"/>
                    </a:ext>
                  </a:extLst>
                </p:cNvPr>
                <p:cNvSpPr/>
                <p:nvPr/>
              </p:nvSpPr>
              <p:spPr>
                <a:xfrm>
                  <a:off x="11533021" y="623651"/>
                  <a:ext cx="73994" cy="53854"/>
                </a:xfrm>
                <a:custGeom>
                  <a:avLst/>
                  <a:gdLst>
                    <a:gd name="connsiteX0" fmla="*/ 8495 w 73994"/>
                    <a:gd name="connsiteY0" fmla="*/ 987 h 53854"/>
                    <a:gd name="connsiteX1" fmla="*/ 8741 w 73994"/>
                    <a:gd name="connsiteY1" fmla="*/ 6847 h 53854"/>
                    <a:gd name="connsiteX2" fmla="*/ 15359 w 73994"/>
                    <a:gd name="connsiteY2" fmla="*/ 1820 h 53854"/>
                    <a:gd name="connsiteX3" fmla="*/ 24408 w 73994"/>
                    <a:gd name="connsiteY3" fmla="*/ 0 h 53854"/>
                    <a:gd name="connsiteX4" fmla="*/ 33458 w 73994"/>
                    <a:gd name="connsiteY4" fmla="*/ 2036 h 53854"/>
                    <a:gd name="connsiteX5" fmla="*/ 39490 w 73994"/>
                    <a:gd name="connsiteY5" fmla="*/ 8513 h 53854"/>
                    <a:gd name="connsiteX6" fmla="*/ 46354 w 73994"/>
                    <a:gd name="connsiteY6" fmla="*/ 2344 h 53854"/>
                    <a:gd name="connsiteX7" fmla="*/ 56327 w 73994"/>
                    <a:gd name="connsiteY7" fmla="*/ 0 h 53854"/>
                    <a:gd name="connsiteX8" fmla="*/ 63837 w 73994"/>
                    <a:gd name="connsiteY8" fmla="*/ 1110 h 53854"/>
                    <a:gd name="connsiteX9" fmla="*/ 69377 w 73994"/>
                    <a:gd name="connsiteY9" fmla="*/ 4565 h 53854"/>
                    <a:gd name="connsiteX10" fmla="*/ 72825 w 73994"/>
                    <a:gd name="connsiteY10" fmla="*/ 10518 h 53854"/>
                    <a:gd name="connsiteX11" fmla="*/ 73994 w 73994"/>
                    <a:gd name="connsiteY11" fmla="*/ 19124 h 53854"/>
                    <a:gd name="connsiteX12" fmla="*/ 73994 w 73994"/>
                    <a:gd name="connsiteY12" fmla="*/ 53854 h 53854"/>
                    <a:gd name="connsiteX13" fmla="*/ 64976 w 73994"/>
                    <a:gd name="connsiteY13" fmla="*/ 53854 h 53854"/>
                    <a:gd name="connsiteX14" fmla="*/ 64976 w 73994"/>
                    <a:gd name="connsiteY14" fmla="*/ 19062 h 53854"/>
                    <a:gd name="connsiteX15" fmla="*/ 64176 w 73994"/>
                    <a:gd name="connsiteY15" fmla="*/ 13541 h 53854"/>
                    <a:gd name="connsiteX16" fmla="*/ 61898 w 73994"/>
                    <a:gd name="connsiteY16" fmla="*/ 10024 h 53854"/>
                    <a:gd name="connsiteX17" fmla="*/ 58327 w 73994"/>
                    <a:gd name="connsiteY17" fmla="*/ 8205 h 53854"/>
                    <a:gd name="connsiteX18" fmla="*/ 53711 w 73994"/>
                    <a:gd name="connsiteY18" fmla="*/ 7680 h 53854"/>
                    <a:gd name="connsiteX19" fmla="*/ 48786 w 73994"/>
                    <a:gd name="connsiteY19" fmla="*/ 8575 h 53854"/>
                    <a:gd name="connsiteX20" fmla="*/ 45092 w 73994"/>
                    <a:gd name="connsiteY20" fmla="*/ 10950 h 53854"/>
                    <a:gd name="connsiteX21" fmla="*/ 42661 w 73994"/>
                    <a:gd name="connsiteY21" fmla="*/ 14466 h 53854"/>
                    <a:gd name="connsiteX22" fmla="*/ 41522 w 73994"/>
                    <a:gd name="connsiteY22" fmla="*/ 18784 h 53854"/>
                    <a:gd name="connsiteX23" fmla="*/ 41522 w 73994"/>
                    <a:gd name="connsiteY23" fmla="*/ 53854 h 53854"/>
                    <a:gd name="connsiteX24" fmla="*/ 32442 w 73994"/>
                    <a:gd name="connsiteY24" fmla="*/ 53854 h 53854"/>
                    <a:gd name="connsiteX25" fmla="*/ 32442 w 73994"/>
                    <a:gd name="connsiteY25" fmla="*/ 19124 h 53854"/>
                    <a:gd name="connsiteX26" fmla="*/ 31642 w 73994"/>
                    <a:gd name="connsiteY26" fmla="*/ 13880 h 53854"/>
                    <a:gd name="connsiteX27" fmla="*/ 29364 w 73994"/>
                    <a:gd name="connsiteY27" fmla="*/ 10333 h 53854"/>
                    <a:gd name="connsiteX28" fmla="*/ 25824 w 73994"/>
                    <a:gd name="connsiteY28" fmla="*/ 8328 h 53854"/>
                    <a:gd name="connsiteX29" fmla="*/ 21176 w 73994"/>
                    <a:gd name="connsiteY29" fmla="*/ 7680 h 53854"/>
                    <a:gd name="connsiteX30" fmla="*/ 13420 w 73994"/>
                    <a:gd name="connsiteY30" fmla="*/ 9778 h 53854"/>
                    <a:gd name="connsiteX31" fmla="*/ 9018 w 73994"/>
                    <a:gd name="connsiteY31" fmla="*/ 15237 h 53854"/>
                    <a:gd name="connsiteX32" fmla="*/ 9018 w 73994"/>
                    <a:gd name="connsiteY32" fmla="*/ 53823 h 53854"/>
                    <a:gd name="connsiteX33" fmla="*/ 0 w 73994"/>
                    <a:gd name="connsiteY33" fmla="*/ 53823 h 53854"/>
                    <a:gd name="connsiteX34" fmla="*/ 0 w 73994"/>
                    <a:gd name="connsiteY34" fmla="*/ 956 h 53854"/>
                    <a:gd name="connsiteX35" fmla="*/ 8526 w 73994"/>
                    <a:gd name="connsiteY35" fmla="*/ 956 h 53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3994" h="53854">
                      <a:moveTo>
                        <a:pt x="8495" y="987"/>
                      </a:moveTo>
                      <a:lnTo>
                        <a:pt x="8741" y="6847"/>
                      </a:lnTo>
                      <a:cubicBezTo>
                        <a:pt x="10557" y="4688"/>
                        <a:pt x="12774" y="3023"/>
                        <a:pt x="15359" y="1820"/>
                      </a:cubicBezTo>
                      <a:cubicBezTo>
                        <a:pt x="17945" y="617"/>
                        <a:pt x="20961" y="0"/>
                        <a:pt x="24408" y="0"/>
                      </a:cubicBezTo>
                      <a:cubicBezTo>
                        <a:pt x="27856" y="0"/>
                        <a:pt x="30841" y="679"/>
                        <a:pt x="33458" y="2036"/>
                      </a:cubicBezTo>
                      <a:cubicBezTo>
                        <a:pt x="36074" y="3393"/>
                        <a:pt x="38074" y="5552"/>
                        <a:pt x="39490" y="8513"/>
                      </a:cubicBezTo>
                      <a:cubicBezTo>
                        <a:pt x="41245" y="5984"/>
                        <a:pt x="43522" y="3917"/>
                        <a:pt x="46354" y="2344"/>
                      </a:cubicBezTo>
                      <a:cubicBezTo>
                        <a:pt x="49186" y="771"/>
                        <a:pt x="52479" y="0"/>
                        <a:pt x="56327" y="0"/>
                      </a:cubicBezTo>
                      <a:cubicBezTo>
                        <a:pt x="59159" y="0"/>
                        <a:pt x="61652" y="370"/>
                        <a:pt x="63837" y="1110"/>
                      </a:cubicBezTo>
                      <a:cubicBezTo>
                        <a:pt x="66022" y="1851"/>
                        <a:pt x="67869" y="2992"/>
                        <a:pt x="69377" y="4565"/>
                      </a:cubicBezTo>
                      <a:cubicBezTo>
                        <a:pt x="70886" y="6138"/>
                        <a:pt x="72024" y="8112"/>
                        <a:pt x="72825" y="10518"/>
                      </a:cubicBezTo>
                      <a:cubicBezTo>
                        <a:pt x="73625" y="12924"/>
                        <a:pt x="73994" y="15792"/>
                        <a:pt x="73994" y="19124"/>
                      </a:cubicBezTo>
                      <a:lnTo>
                        <a:pt x="73994" y="53854"/>
                      </a:lnTo>
                      <a:lnTo>
                        <a:pt x="64976" y="53854"/>
                      </a:lnTo>
                      <a:lnTo>
                        <a:pt x="64976" y="19062"/>
                      </a:lnTo>
                      <a:cubicBezTo>
                        <a:pt x="64976" y="16841"/>
                        <a:pt x="64699" y="15021"/>
                        <a:pt x="64176" y="13541"/>
                      </a:cubicBezTo>
                      <a:cubicBezTo>
                        <a:pt x="63652" y="12060"/>
                        <a:pt x="62883" y="10888"/>
                        <a:pt x="61898" y="10024"/>
                      </a:cubicBezTo>
                      <a:cubicBezTo>
                        <a:pt x="60913" y="9130"/>
                        <a:pt x="59743" y="8544"/>
                        <a:pt x="58327" y="8205"/>
                      </a:cubicBezTo>
                      <a:cubicBezTo>
                        <a:pt x="56912" y="7865"/>
                        <a:pt x="55373" y="7680"/>
                        <a:pt x="53711" y="7680"/>
                      </a:cubicBezTo>
                      <a:cubicBezTo>
                        <a:pt x="51864" y="7680"/>
                        <a:pt x="50202" y="7989"/>
                        <a:pt x="48786" y="8575"/>
                      </a:cubicBezTo>
                      <a:cubicBezTo>
                        <a:pt x="47370" y="9161"/>
                        <a:pt x="46139" y="9963"/>
                        <a:pt x="45092" y="10950"/>
                      </a:cubicBezTo>
                      <a:cubicBezTo>
                        <a:pt x="44076" y="11937"/>
                        <a:pt x="43245" y="13109"/>
                        <a:pt x="42661" y="14466"/>
                      </a:cubicBezTo>
                      <a:cubicBezTo>
                        <a:pt x="42076" y="15823"/>
                        <a:pt x="41676" y="17273"/>
                        <a:pt x="41522" y="18784"/>
                      </a:cubicBezTo>
                      <a:lnTo>
                        <a:pt x="41522" y="53854"/>
                      </a:lnTo>
                      <a:lnTo>
                        <a:pt x="32442" y="53854"/>
                      </a:lnTo>
                      <a:lnTo>
                        <a:pt x="32442" y="19124"/>
                      </a:lnTo>
                      <a:cubicBezTo>
                        <a:pt x="32442" y="17057"/>
                        <a:pt x="32165" y="15330"/>
                        <a:pt x="31642" y="13880"/>
                      </a:cubicBezTo>
                      <a:cubicBezTo>
                        <a:pt x="31118" y="12430"/>
                        <a:pt x="30349" y="11258"/>
                        <a:pt x="29364" y="10333"/>
                      </a:cubicBezTo>
                      <a:cubicBezTo>
                        <a:pt x="28379" y="9408"/>
                        <a:pt x="27209" y="8760"/>
                        <a:pt x="25824" y="8328"/>
                      </a:cubicBezTo>
                      <a:cubicBezTo>
                        <a:pt x="24439" y="7896"/>
                        <a:pt x="22900" y="7680"/>
                        <a:pt x="21176" y="7680"/>
                      </a:cubicBezTo>
                      <a:cubicBezTo>
                        <a:pt x="17945" y="7680"/>
                        <a:pt x="15359" y="8390"/>
                        <a:pt x="13420" y="9778"/>
                      </a:cubicBezTo>
                      <a:cubicBezTo>
                        <a:pt x="11481" y="11166"/>
                        <a:pt x="10003" y="13016"/>
                        <a:pt x="9018" y="15237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A838FDE4-D09B-F5AA-5F39-4B3F6A539B7C}"/>
                    </a:ext>
                  </a:extLst>
                </p:cNvPr>
                <p:cNvSpPr/>
                <p:nvPr/>
              </p:nvSpPr>
              <p:spPr>
                <a:xfrm>
                  <a:off x="11620590" y="623651"/>
                  <a:ext cx="44599" cy="74180"/>
                </a:xfrm>
                <a:custGeom>
                  <a:avLst/>
                  <a:gdLst>
                    <a:gd name="connsiteX0" fmla="*/ 44538 w 44599"/>
                    <a:gd name="connsiteY0" fmla="*/ 28007 h 74180"/>
                    <a:gd name="connsiteX1" fmla="*/ 43184 w 44599"/>
                    <a:gd name="connsiteY1" fmla="*/ 38741 h 74180"/>
                    <a:gd name="connsiteX2" fmla="*/ 39213 w 44599"/>
                    <a:gd name="connsiteY2" fmla="*/ 47254 h 74180"/>
                    <a:gd name="connsiteX3" fmla="*/ 32811 w 44599"/>
                    <a:gd name="connsiteY3" fmla="*/ 52836 h 74180"/>
                    <a:gd name="connsiteX4" fmla="*/ 24131 w 44599"/>
                    <a:gd name="connsiteY4" fmla="*/ 54841 h 74180"/>
                    <a:gd name="connsiteX5" fmla="*/ 15421 w 44599"/>
                    <a:gd name="connsiteY5" fmla="*/ 53268 h 74180"/>
                    <a:gd name="connsiteX6" fmla="*/ 9019 w 44599"/>
                    <a:gd name="connsiteY6" fmla="*/ 48734 h 74180"/>
                    <a:gd name="connsiteX7" fmla="*/ 9019 w 44599"/>
                    <a:gd name="connsiteY7" fmla="*/ 74181 h 74180"/>
                    <a:gd name="connsiteX8" fmla="*/ 0 w 44599"/>
                    <a:gd name="connsiteY8" fmla="*/ 74181 h 74180"/>
                    <a:gd name="connsiteX9" fmla="*/ 0 w 44599"/>
                    <a:gd name="connsiteY9" fmla="*/ 987 h 74180"/>
                    <a:gd name="connsiteX10" fmla="*/ 8249 w 44599"/>
                    <a:gd name="connsiteY10" fmla="*/ 987 h 74180"/>
                    <a:gd name="connsiteX11" fmla="*/ 8680 w 44599"/>
                    <a:gd name="connsiteY11" fmla="*/ 6847 h 74180"/>
                    <a:gd name="connsiteX12" fmla="*/ 15174 w 44599"/>
                    <a:gd name="connsiteY12" fmla="*/ 1758 h 74180"/>
                    <a:gd name="connsiteX13" fmla="*/ 24008 w 44599"/>
                    <a:gd name="connsiteY13" fmla="*/ 0 h 74180"/>
                    <a:gd name="connsiteX14" fmla="*/ 32811 w 44599"/>
                    <a:gd name="connsiteY14" fmla="*/ 1943 h 74180"/>
                    <a:gd name="connsiteX15" fmla="*/ 39275 w 44599"/>
                    <a:gd name="connsiteY15" fmla="*/ 7434 h 74180"/>
                    <a:gd name="connsiteX16" fmla="*/ 43246 w 44599"/>
                    <a:gd name="connsiteY16" fmla="*/ 15947 h 74180"/>
                    <a:gd name="connsiteX17" fmla="*/ 44600 w 44599"/>
                    <a:gd name="connsiteY17" fmla="*/ 26958 h 74180"/>
                    <a:gd name="connsiteX18" fmla="*/ 44600 w 44599"/>
                    <a:gd name="connsiteY18" fmla="*/ 27976 h 74180"/>
                    <a:gd name="connsiteX19" fmla="*/ 35520 w 44599"/>
                    <a:gd name="connsiteY19" fmla="*/ 26989 h 74180"/>
                    <a:gd name="connsiteX20" fmla="*/ 34689 w 44599"/>
                    <a:gd name="connsiteY20" fmla="*/ 19525 h 74180"/>
                    <a:gd name="connsiteX21" fmla="*/ 32103 w 44599"/>
                    <a:gd name="connsiteY21" fmla="*/ 13387 h 74180"/>
                    <a:gd name="connsiteX22" fmla="*/ 27671 w 44599"/>
                    <a:gd name="connsiteY22" fmla="*/ 9222 h 74180"/>
                    <a:gd name="connsiteX23" fmla="*/ 21269 w 44599"/>
                    <a:gd name="connsiteY23" fmla="*/ 7680 h 74180"/>
                    <a:gd name="connsiteX24" fmla="*/ 17114 w 44599"/>
                    <a:gd name="connsiteY24" fmla="*/ 8205 h 74180"/>
                    <a:gd name="connsiteX25" fmla="*/ 13728 w 44599"/>
                    <a:gd name="connsiteY25" fmla="*/ 9716 h 74180"/>
                    <a:gd name="connsiteX26" fmla="*/ 11050 w 44599"/>
                    <a:gd name="connsiteY26" fmla="*/ 12029 h 74180"/>
                    <a:gd name="connsiteX27" fmla="*/ 8988 w 44599"/>
                    <a:gd name="connsiteY27" fmla="*/ 14929 h 74180"/>
                    <a:gd name="connsiteX28" fmla="*/ 8988 w 44599"/>
                    <a:gd name="connsiteY28" fmla="*/ 40190 h 74180"/>
                    <a:gd name="connsiteX29" fmla="*/ 11050 w 44599"/>
                    <a:gd name="connsiteY29" fmla="*/ 43090 h 74180"/>
                    <a:gd name="connsiteX30" fmla="*/ 13728 w 44599"/>
                    <a:gd name="connsiteY30" fmla="*/ 45372 h 74180"/>
                    <a:gd name="connsiteX31" fmla="*/ 17144 w 44599"/>
                    <a:gd name="connsiteY31" fmla="*/ 46853 h 74180"/>
                    <a:gd name="connsiteX32" fmla="*/ 21392 w 44599"/>
                    <a:gd name="connsiteY32" fmla="*/ 47377 h 74180"/>
                    <a:gd name="connsiteX33" fmla="*/ 27702 w 44599"/>
                    <a:gd name="connsiteY33" fmla="*/ 45804 h 74180"/>
                    <a:gd name="connsiteX34" fmla="*/ 32103 w 44599"/>
                    <a:gd name="connsiteY34" fmla="*/ 41609 h 74180"/>
                    <a:gd name="connsiteX35" fmla="*/ 34689 w 44599"/>
                    <a:gd name="connsiteY35" fmla="*/ 35440 h 74180"/>
                    <a:gd name="connsiteX36" fmla="*/ 35520 w 44599"/>
                    <a:gd name="connsiteY36" fmla="*/ 27945 h 74180"/>
                    <a:gd name="connsiteX37" fmla="*/ 35520 w 44599"/>
                    <a:gd name="connsiteY37" fmla="*/ 26927 h 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4599" h="74180">
                      <a:moveTo>
                        <a:pt x="44538" y="28007"/>
                      </a:moveTo>
                      <a:cubicBezTo>
                        <a:pt x="44538" y="31893"/>
                        <a:pt x="44077" y="35471"/>
                        <a:pt x="43184" y="38741"/>
                      </a:cubicBezTo>
                      <a:cubicBezTo>
                        <a:pt x="42261" y="42010"/>
                        <a:pt x="40937" y="44848"/>
                        <a:pt x="39213" y="47254"/>
                      </a:cubicBezTo>
                      <a:cubicBezTo>
                        <a:pt x="37490" y="49659"/>
                        <a:pt x="35335" y="51510"/>
                        <a:pt x="32811" y="52836"/>
                      </a:cubicBezTo>
                      <a:cubicBezTo>
                        <a:pt x="30287" y="54163"/>
                        <a:pt x="27394" y="54841"/>
                        <a:pt x="24131" y="54841"/>
                      </a:cubicBezTo>
                      <a:cubicBezTo>
                        <a:pt x="20869" y="54841"/>
                        <a:pt x="17914" y="54317"/>
                        <a:pt x="15421" y="53268"/>
                      </a:cubicBezTo>
                      <a:cubicBezTo>
                        <a:pt x="12928" y="52220"/>
                        <a:pt x="10804" y="50708"/>
                        <a:pt x="9019" y="48734"/>
                      </a:cubicBezTo>
                      <a:lnTo>
                        <a:pt x="9019" y="74181"/>
                      </a:lnTo>
                      <a:lnTo>
                        <a:pt x="0" y="74181"/>
                      </a:lnTo>
                      <a:lnTo>
                        <a:pt x="0" y="987"/>
                      </a:lnTo>
                      <a:lnTo>
                        <a:pt x="8249" y="987"/>
                      </a:lnTo>
                      <a:lnTo>
                        <a:pt x="8680" y="6847"/>
                      </a:lnTo>
                      <a:cubicBezTo>
                        <a:pt x="10465" y="4627"/>
                        <a:pt x="12620" y="2930"/>
                        <a:pt x="15174" y="1758"/>
                      </a:cubicBezTo>
                      <a:cubicBezTo>
                        <a:pt x="17729" y="586"/>
                        <a:pt x="20653" y="0"/>
                        <a:pt x="24008" y="0"/>
                      </a:cubicBezTo>
                      <a:cubicBezTo>
                        <a:pt x="27363" y="0"/>
                        <a:pt x="30257" y="648"/>
                        <a:pt x="32811" y="1943"/>
                      </a:cubicBezTo>
                      <a:cubicBezTo>
                        <a:pt x="35366" y="3239"/>
                        <a:pt x="37520" y="5089"/>
                        <a:pt x="39275" y="7434"/>
                      </a:cubicBezTo>
                      <a:cubicBezTo>
                        <a:pt x="41029" y="9778"/>
                        <a:pt x="42353" y="12615"/>
                        <a:pt x="43246" y="15947"/>
                      </a:cubicBezTo>
                      <a:cubicBezTo>
                        <a:pt x="44138" y="19247"/>
                        <a:pt x="44600" y="22917"/>
                        <a:pt x="44600" y="26958"/>
                      </a:cubicBezTo>
                      <a:lnTo>
                        <a:pt x="44600" y="27976"/>
                      </a:lnTo>
                      <a:close/>
                      <a:moveTo>
                        <a:pt x="35520" y="26989"/>
                      </a:moveTo>
                      <a:cubicBezTo>
                        <a:pt x="35520" y="24336"/>
                        <a:pt x="35243" y="21869"/>
                        <a:pt x="34689" y="19525"/>
                      </a:cubicBezTo>
                      <a:cubicBezTo>
                        <a:pt x="34135" y="17211"/>
                        <a:pt x="33273" y="15145"/>
                        <a:pt x="32103" y="13387"/>
                      </a:cubicBezTo>
                      <a:cubicBezTo>
                        <a:pt x="30934" y="11628"/>
                        <a:pt x="29456" y="10240"/>
                        <a:pt x="27671" y="9222"/>
                      </a:cubicBezTo>
                      <a:cubicBezTo>
                        <a:pt x="25886" y="8205"/>
                        <a:pt x="23762" y="7680"/>
                        <a:pt x="21269" y="7680"/>
                      </a:cubicBezTo>
                      <a:cubicBezTo>
                        <a:pt x="19730" y="7680"/>
                        <a:pt x="18345" y="7865"/>
                        <a:pt x="17114" y="8205"/>
                      </a:cubicBezTo>
                      <a:cubicBezTo>
                        <a:pt x="15882" y="8544"/>
                        <a:pt x="14744" y="9068"/>
                        <a:pt x="13728" y="9716"/>
                      </a:cubicBezTo>
                      <a:cubicBezTo>
                        <a:pt x="12712" y="10364"/>
                        <a:pt x="11819" y="11135"/>
                        <a:pt x="11050" y="12029"/>
                      </a:cubicBezTo>
                      <a:cubicBezTo>
                        <a:pt x="10280" y="12924"/>
                        <a:pt x="9573" y="13880"/>
                        <a:pt x="8988" y="14929"/>
                      </a:cubicBezTo>
                      <a:lnTo>
                        <a:pt x="8988" y="40190"/>
                      </a:lnTo>
                      <a:cubicBezTo>
                        <a:pt x="9573" y="41239"/>
                        <a:pt x="10250" y="42195"/>
                        <a:pt x="11050" y="43090"/>
                      </a:cubicBezTo>
                      <a:cubicBezTo>
                        <a:pt x="11850" y="43984"/>
                        <a:pt x="12712" y="44755"/>
                        <a:pt x="13728" y="45372"/>
                      </a:cubicBezTo>
                      <a:cubicBezTo>
                        <a:pt x="14744" y="46020"/>
                        <a:pt x="15882" y="46513"/>
                        <a:pt x="17144" y="46853"/>
                      </a:cubicBezTo>
                      <a:cubicBezTo>
                        <a:pt x="18406" y="47192"/>
                        <a:pt x="19822" y="47377"/>
                        <a:pt x="21392" y="47377"/>
                      </a:cubicBezTo>
                      <a:cubicBezTo>
                        <a:pt x="23824" y="47377"/>
                        <a:pt x="25947" y="46853"/>
                        <a:pt x="27702" y="45804"/>
                      </a:cubicBezTo>
                      <a:cubicBezTo>
                        <a:pt x="29487" y="44755"/>
                        <a:pt x="30934" y="43367"/>
                        <a:pt x="32103" y="41609"/>
                      </a:cubicBezTo>
                      <a:cubicBezTo>
                        <a:pt x="33273" y="39851"/>
                        <a:pt x="34135" y="37784"/>
                        <a:pt x="34689" y="35440"/>
                      </a:cubicBezTo>
                      <a:cubicBezTo>
                        <a:pt x="35243" y="33065"/>
                        <a:pt x="35520" y="30567"/>
                        <a:pt x="35520" y="27945"/>
                      </a:cubicBezTo>
                      <a:lnTo>
                        <a:pt x="35520" y="2692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90CAC871-A0F6-DDE3-DAFF-2954F7111593}"/>
                    </a:ext>
                  </a:extLst>
                </p:cNvPr>
                <p:cNvSpPr/>
                <p:nvPr/>
              </p:nvSpPr>
              <p:spPr>
                <a:xfrm>
                  <a:off x="11675162" y="623621"/>
                  <a:ext cx="43491" cy="54872"/>
                </a:xfrm>
                <a:custGeom>
                  <a:avLst/>
                  <a:gdLst>
                    <a:gd name="connsiteX0" fmla="*/ 34012 w 43491"/>
                    <a:gd name="connsiteY0" fmla="*/ 53885 h 54872"/>
                    <a:gd name="connsiteX1" fmla="*/ 33242 w 43491"/>
                    <a:gd name="connsiteY1" fmla="*/ 51418 h 54872"/>
                    <a:gd name="connsiteX2" fmla="*/ 32750 w 43491"/>
                    <a:gd name="connsiteY2" fmla="*/ 48302 h 54872"/>
                    <a:gd name="connsiteX3" fmla="*/ 29887 w 43491"/>
                    <a:gd name="connsiteY3" fmla="*/ 50832 h 54872"/>
                    <a:gd name="connsiteX4" fmla="*/ 26440 w 43491"/>
                    <a:gd name="connsiteY4" fmla="*/ 52929 h 54872"/>
                    <a:gd name="connsiteX5" fmla="*/ 22377 w 43491"/>
                    <a:gd name="connsiteY5" fmla="*/ 54348 h 54872"/>
                    <a:gd name="connsiteX6" fmla="*/ 17760 w 43491"/>
                    <a:gd name="connsiteY6" fmla="*/ 54872 h 54872"/>
                    <a:gd name="connsiteX7" fmla="*/ 10434 w 43491"/>
                    <a:gd name="connsiteY7" fmla="*/ 53638 h 54872"/>
                    <a:gd name="connsiteX8" fmla="*/ 4832 w 43491"/>
                    <a:gd name="connsiteY8" fmla="*/ 50307 h 54872"/>
                    <a:gd name="connsiteX9" fmla="*/ 1262 w 43491"/>
                    <a:gd name="connsiteY9" fmla="*/ 45341 h 54872"/>
                    <a:gd name="connsiteX10" fmla="*/ 0 w 43491"/>
                    <a:gd name="connsiteY10" fmla="*/ 39203 h 54872"/>
                    <a:gd name="connsiteX11" fmla="*/ 1662 w 43491"/>
                    <a:gd name="connsiteY11" fmla="*/ 31708 h 54872"/>
                    <a:gd name="connsiteX12" fmla="*/ 6402 w 43491"/>
                    <a:gd name="connsiteY12" fmla="*/ 26249 h 54872"/>
                    <a:gd name="connsiteX13" fmla="*/ 13882 w 43491"/>
                    <a:gd name="connsiteY13" fmla="*/ 22917 h 54872"/>
                    <a:gd name="connsiteX14" fmla="*/ 23670 w 43491"/>
                    <a:gd name="connsiteY14" fmla="*/ 21807 h 54872"/>
                    <a:gd name="connsiteX15" fmla="*/ 32627 w 43491"/>
                    <a:gd name="connsiteY15" fmla="*/ 21807 h 54872"/>
                    <a:gd name="connsiteX16" fmla="*/ 32627 w 43491"/>
                    <a:gd name="connsiteY16" fmla="*/ 17643 h 54872"/>
                    <a:gd name="connsiteX17" fmla="*/ 29795 w 43491"/>
                    <a:gd name="connsiteY17" fmla="*/ 10086 h 54872"/>
                    <a:gd name="connsiteX18" fmla="*/ 21453 w 43491"/>
                    <a:gd name="connsiteY18" fmla="*/ 7279 h 54872"/>
                    <a:gd name="connsiteX19" fmla="*/ 16837 w 43491"/>
                    <a:gd name="connsiteY19" fmla="*/ 7958 h 54872"/>
                    <a:gd name="connsiteX20" fmla="*/ 13266 w 43491"/>
                    <a:gd name="connsiteY20" fmla="*/ 9778 h 54872"/>
                    <a:gd name="connsiteX21" fmla="*/ 10958 w 43491"/>
                    <a:gd name="connsiteY21" fmla="*/ 12430 h 54872"/>
                    <a:gd name="connsiteX22" fmla="*/ 10127 w 43491"/>
                    <a:gd name="connsiteY22" fmla="*/ 15607 h 54872"/>
                    <a:gd name="connsiteX23" fmla="*/ 1046 w 43491"/>
                    <a:gd name="connsiteY23" fmla="*/ 15607 h 54872"/>
                    <a:gd name="connsiteX24" fmla="*/ 2524 w 43491"/>
                    <a:gd name="connsiteY24" fmla="*/ 9994 h 54872"/>
                    <a:gd name="connsiteX25" fmla="*/ 6741 w 43491"/>
                    <a:gd name="connsiteY25" fmla="*/ 4997 h 54872"/>
                    <a:gd name="connsiteX26" fmla="*/ 13358 w 43491"/>
                    <a:gd name="connsiteY26" fmla="*/ 1388 h 54872"/>
                    <a:gd name="connsiteX27" fmla="*/ 22007 w 43491"/>
                    <a:gd name="connsiteY27" fmla="*/ 0 h 54872"/>
                    <a:gd name="connsiteX28" fmla="*/ 29918 w 43491"/>
                    <a:gd name="connsiteY28" fmla="*/ 1110 h 54872"/>
                    <a:gd name="connsiteX29" fmla="*/ 36135 w 43491"/>
                    <a:gd name="connsiteY29" fmla="*/ 4442 h 54872"/>
                    <a:gd name="connsiteX30" fmla="*/ 40167 w 43491"/>
                    <a:gd name="connsiteY30" fmla="*/ 9994 h 54872"/>
                    <a:gd name="connsiteX31" fmla="*/ 41645 w 43491"/>
                    <a:gd name="connsiteY31" fmla="*/ 17766 h 54872"/>
                    <a:gd name="connsiteX32" fmla="*/ 41645 w 43491"/>
                    <a:gd name="connsiteY32" fmla="*/ 42349 h 54872"/>
                    <a:gd name="connsiteX33" fmla="*/ 42107 w 43491"/>
                    <a:gd name="connsiteY33" fmla="*/ 47994 h 54872"/>
                    <a:gd name="connsiteX34" fmla="*/ 43492 w 43491"/>
                    <a:gd name="connsiteY34" fmla="*/ 53114 h 54872"/>
                    <a:gd name="connsiteX35" fmla="*/ 43492 w 43491"/>
                    <a:gd name="connsiteY35" fmla="*/ 53885 h 54872"/>
                    <a:gd name="connsiteX36" fmla="*/ 34042 w 43491"/>
                    <a:gd name="connsiteY36" fmla="*/ 53885 h 54872"/>
                    <a:gd name="connsiteX37" fmla="*/ 19053 w 43491"/>
                    <a:gd name="connsiteY37" fmla="*/ 47007 h 54872"/>
                    <a:gd name="connsiteX38" fmla="*/ 23639 w 43491"/>
                    <a:gd name="connsiteY38" fmla="*/ 46328 h 54872"/>
                    <a:gd name="connsiteX39" fmla="*/ 27548 w 43491"/>
                    <a:gd name="connsiteY39" fmla="*/ 44539 h 54872"/>
                    <a:gd name="connsiteX40" fmla="*/ 30595 w 43491"/>
                    <a:gd name="connsiteY40" fmla="*/ 42010 h 54872"/>
                    <a:gd name="connsiteX41" fmla="*/ 32627 w 43491"/>
                    <a:gd name="connsiteY41" fmla="*/ 39080 h 54872"/>
                    <a:gd name="connsiteX42" fmla="*/ 32627 w 43491"/>
                    <a:gd name="connsiteY42" fmla="*/ 28223 h 54872"/>
                    <a:gd name="connsiteX43" fmla="*/ 25116 w 43491"/>
                    <a:gd name="connsiteY43" fmla="*/ 28223 h 54872"/>
                    <a:gd name="connsiteX44" fmla="*/ 13174 w 43491"/>
                    <a:gd name="connsiteY44" fmla="*/ 30628 h 54872"/>
                    <a:gd name="connsiteX45" fmla="*/ 8988 w 43491"/>
                    <a:gd name="connsiteY45" fmla="*/ 37939 h 54872"/>
                    <a:gd name="connsiteX46" fmla="*/ 9634 w 43491"/>
                    <a:gd name="connsiteY46" fmla="*/ 41517 h 54872"/>
                    <a:gd name="connsiteX47" fmla="*/ 11573 w 43491"/>
                    <a:gd name="connsiteY47" fmla="*/ 44385 h 54872"/>
                    <a:gd name="connsiteX48" fmla="*/ 14744 w 43491"/>
                    <a:gd name="connsiteY48" fmla="*/ 46297 h 54872"/>
                    <a:gd name="connsiteX49" fmla="*/ 19114 w 43491"/>
                    <a:gd name="connsiteY49" fmla="*/ 47007 h 54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43491" h="54872">
                      <a:moveTo>
                        <a:pt x="34012" y="53885"/>
                      </a:moveTo>
                      <a:cubicBezTo>
                        <a:pt x="33673" y="53237"/>
                        <a:pt x="33427" y="52405"/>
                        <a:pt x="33242" y="51418"/>
                      </a:cubicBezTo>
                      <a:cubicBezTo>
                        <a:pt x="33057" y="50431"/>
                        <a:pt x="32873" y="49382"/>
                        <a:pt x="32750" y="48302"/>
                      </a:cubicBezTo>
                      <a:cubicBezTo>
                        <a:pt x="31919" y="49197"/>
                        <a:pt x="30964" y="50030"/>
                        <a:pt x="29887" y="50832"/>
                      </a:cubicBezTo>
                      <a:cubicBezTo>
                        <a:pt x="28810" y="51634"/>
                        <a:pt x="27671" y="52343"/>
                        <a:pt x="26440" y="52929"/>
                      </a:cubicBezTo>
                      <a:cubicBezTo>
                        <a:pt x="25209" y="53515"/>
                        <a:pt x="23823" y="54009"/>
                        <a:pt x="22377" y="54348"/>
                      </a:cubicBezTo>
                      <a:cubicBezTo>
                        <a:pt x="20899" y="54687"/>
                        <a:pt x="19360" y="54872"/>
                        <a:pt x="17760" y="54872"/>
                      </a:cubicBezTo>
                      <a:cubicBezTo>
                        <a:pt x="15051" y="54872"/>
                        <a:pt x="12620" y="54471"/>
                        <a:pt x="10434" y="53638"/>
                      </a:cubicBezTo>
                      <a:cubicBezTo>
                        <a:pt x="8249" y="52806"/>
                        <a:pt x="6371" y="51726"/>
                        <a:pt x="4832" y="50307"/>
                      </a:cubicBezTo>
                      <a:cubicBezTo>
                        <a:pt x="3293" y="48888"/>
                        <a:pt x="2093" y="47254"/>
                        <a:pt x="1262" y="45341"/>
                      </a:cubicBezTo>
                      <a:cubicBezTo>
                        <a:pt x="431" y="43429"/>
                        <a:pt x="0" y="41393"/>
                        <a:pt x="0" y="39203"/>
                      </a:cubicBezTo>
                      <a:cubicBezTo>
                        <a:pt x="0" y="36366"/>
                        <a:pt x="554" y="33867"/>
                        <a:pt x="1662" y="31708"/>
                      </a:cubicBezTo>
                      <a:cubicBezTo>
                        <a:pt x="2770" y="29549"/>
                        <a:pt x="4340" y="27729"/>
                        <a:pt x="6402" y="26249"/>
                      </a:cubicBezTo>
                      <a:cubicBezTo>
                        <a:pt x="8464" y="24768"/>
                        <a:pt x="10958" y="23688"/>
                        <a:pt x="13882" y="22917"/>
                      </a:cubicBezTo>
                      <a:cubicBezTo>
                        <a:pt x="16806" y="22146"/>
                        <a:pt x="20068" y="21807"/>
                        <a:pt x="23670" y="21807"/>
                      </a:cubicBezTo>
                      <a:lnTo>
                        <a:pt x="32627" y="21807"/>
                      </a:lnTo>
                      <a:lnTo>
                        <a:pt x="32627" y="17643"/>
                      </a:lnTo>
                      <a:cubicBezTo>
                        <a:pt x="32627" y="14497"/>
                        <a:pt x="31672" y="11968"/>
                        <a:pt x="29795" y="10086"/>
                      </a:cubicBezTo>
                      <a:cubicBezTo>
                        <a:pt x="27917" y="8205"/>
                        <a:pt x="25116" y="7279"/>
                        <a:pt x="21453" y="7279"/>
                      </a:cubicBezTo>
                      <a:cubicBezTo>
                        <a:pt x="19761" y="7279"/>
                        <a:pt x="18222" y="7495"/>
                        <a:pt x="16837" y="7958"/>
                      </a:cubicBezTo>
                      <a:cubicBezTo>
                        <a:pt x="15451" y="8421"/>
                        <a:pt x="14251" y="9037"/>
                        <a:pt x="13266" y="9778"/>
                      </a:cubicBezTo>
                      <a:cubicBezTo>
                        <a:pt x="12281" y="10518"/>
                        <a:pt x="11512" y="11443"/>
                        <a:pt x="10958" y="12430"/>
                      </a:cubicBezTo>
                      <a:cubicBezTo>
                        <a:pt x="10404" y="13417"/>
                        <a:pt x="10127" y="14497"/>
                        <a:pt x="10127" y="15607"/>
                      </a:cubicBezTo>
                      <a:lnTo>
                        <a:pt x="1046" y="15607"/>
                      </a:lnTo>
                      <a:cubicBezTo>
                        <a:pt x="1046" y="13726"/>
                        <a:pt x="1539" y="11844"/>
                        <a:pt x="2524" y="9994"/>
                      </a:cubicBezTo>
                      <a:cubicBezTo>
                        <a:pt x="3509" y="8143"/>
                        <a:pt x="4925" y="6477"/>
                        <a:pt x="6741" y="4997"/>
                      </a:cubicBezTo>
                      <a:cubicBezTo>
                        <a:pt x="8557" y="3516"/>
                        <a:pt x="10773" y="2313"/>
                        <a:pt x="13358" y="1388"/>
                      </a:cubicBezTo>
                      <a:cubicBezTo>
                        <a:pt x="15944" y="463"/>
                        <a:pt x="18837" y="0"/>
                        <a:pt x="22007" y="0"/>
                      </a:cubicBezTo>
                      <a:cubicBezTo>
                        <a:pt x="24870" y="0"/>
                        <a:pt x="27517" y="370"/>
                        <a:pt x="29918" y="1110"/>
                      </a:cubicBezTo>
                      <a:cubicBezTo>
                        <a:pt x="32350" y="1851"/>
                        <a:pt x="34412" y="2961"/>
                        <a:pt x="36135" y="4442"/>
                      </a:cubicBezTo>
                      <a:cubicBezTo>
                        <a:pt x="37859" y="5922"/>
                        <a:pt x="39213" y="7773"/>
                        <a:pt x="40167" y="9994"/>
                      </a:cubicBezTo>
                      <a:cubicBezTo>
                        <a:pt x="41122" y="12214"/>
                        <a:pt x="41645" y="14805"/>
                        <a:pt x="41645" y="17766"/>
                      </a:cubicBezTo>
                      <a:lnTo>
                        <a:pt x="41645" y="42349"/>
                      </a:lnTo>
                      <a:cubicBezTo>
                        <a:pt x="41645" y="44138"/>
                        <a:pt x="41799" y="46020"/>
                        <a:pt x="42107" y="47994"/>
                      </a:cubicBezTo>
                      <a:cubicBezTo>
                        <a:pt x="42414" y="49968"/>
                        <a:pt x="42876" y="51664"/>
                        <a:pt x="43492" y="53114"/>
                      </a:cubicBezTo>
                      <a:lnTo>
                        <a:pt x="43492" y="53885"/>
                      </a:lnTo>
                      <a:lnTo>
                        <a:pt x="34042" y="53885"/>
                      </a:lnTo>
                      <a:close/>
                      <a:moveTo>
                        <a:pt x="19053" y="47007"/>
                      </a:moveTo>
                      <a:cubicBezTo>
                        <a:pt x="20684" y="47007"/>
                        <a:pt x="22192" y="46791"/>
                        <a:pt x="23639" y="46328"/>
                      </a:cubicBezTo>
                      <a:cubicBezTo>
                        <a:pt x="25055" y="45866"/>
                        <a:pt x="26378" y="45280"/>
                        <a:pt x="27548" y="44539"/>
                      </a:cubicBezTo>
                      <a:cubicBezTo>
                        <a:pt x="28717" y="43799"/>
                        <a:pt x="29733" y="42966"/>
                        <a:pt x="30595" y="42010"/>
                      </a:cubicBezTo>
                      <a:cubicBezTo>
                        <a:pt x="31457" y="41054"/>
                        <a:pt x="32134" y="40098"/>
                        <a:pt x="32627" y="39080"/>
                      </a:cubicBezTo>
                      <a:lnTo>
                        <a:pt x="32627" y="28223"/>
                      </a:lnTo>
                      <a:lnTo>
                        <a:pt x="25116" y="28223"/>
                      </a:lnTo>
                      <a:cubicBezTo>
                        <a:pt x="19945" y="28223"/>
                        <a:pt x="15975" y="29025"/>
                        <a:pt x="13174" y="30628"/>
                      </a:cubicBezTo>
                      <a:cubicBezTo>
                        <a:pt x="10373" y="32232"/>
                        <a:pt x="8988" y="34669"/>
                        <a:pt x="8988" y="37939"/>
                      </a:cubicBezTo>
                      <a:cubicBezTo>
                        <a:pt x="8988" y="39203"/>
                        <a:pt x="9203" y="40406"/>
                        <a:pt x="9634" y="41517"/>
                      </a:cubicBezTo>
                      <a:cubicBezTo>
                        <a:pt x="10065" y="42627"/>
                        <a:pt x="10711" y="43583"/>
                        <a:pt x="11573" y="44385"/>
                      </a:cubicBezTo>
                      <a:cubicBezTo>
                        <a:pt x="12435" y="45187"/>
                        <a:pt x="13482" y="45804"/>
                        <a:pt x="14744" y="46297"/>
                      </a:cubicBezTo>
                      <a:cubicBezTo>
                        <a:pt x="16005" y="46791"/>
                        <a:pt x="17452" y="47007"/>
                        <a:pt x="19114" y="47007"/>
                      </a:cubicBez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9DF10621-64BA-1868-6061-10966C7986F5}"/>
                    </a:ext>
                  </a:extLst>
                </p:cNvPr>
                <p:cNvSpPr/>
                <p:nvPr/>
              </p:nvSpPr>
              <p:spPr>
                <a:xfrm>
                  <a:off x="11730935" y="623651"/>
                  <a:ext cx="41491" cy="53823"/>
                </a:xfrm>
                <a:custGeom>
                  <a:avLst/>
                  <a:gdLst>
                    <a:gd name="connsiteX0" fmla="*/ 8495 w 41491"/>
                    <a:gd name="connsiteY0" fmla="*/ 987 h 53823"/>
                    <a:gd name="connsiteX1" fmla="*/ 8803 w 41491"/>
                    <a:gd name="connsiteY1" fmla="*/ 7619 h 53823"/>
                    <a:gd name="connsiteX2" fmla="*/ 15636 w 41491"/>
                    <a:gd name="connsiteY2" fmla="*/ 2036 h 53823"/>
                    <a:gd name="connsiteX3" fmla="*/ 24593 w 41491"/>
                    <a:gd name="connsiteY3" fmla="*/ 0 h 53823"/>
                    <a:gd name="connsiteX4" fmla="*/ 31580 w 41491"/>
                    <a:gd name="connsiteY4" fmla="*/ 1049 h 53823"/>
                    <a:gd name="connsiteX5" fmla="*/ 36905 w 41491"/>
                    <a:gd name="connsiteY5" fmla="*/ 4411 h 53823"/>
                    <a:gd name="connsiteX6" fmla="*/ 40291 w 41491"/>
                    <a:gd name="connsiteY6" fmla="*/ 10364 h 53823"/>
                    <a:gd name="connsiteX7" fmla="*/ 41491 w 41491"/>
                    <a:gd name="connsiteY7" fmla="*/ 19185 h 53823"/>
                    <a:gd name="connsiteX8" fmla="*/ 41491 w 41491"/>
                    <a:gd name="connsiteY8" fmla="*/ 53823 h 53823"/>
                    <a:gd name="connsiteX9" fmla="*/ 32473 w 41491"/>
                    <a:gd name="connsiteY9" fmla="*/ 53823 h 53823"/>
                    <a:gd name="connsiteX10" fmla="*/ 32473 w 41491"/>
                    <a:gd name="connsiteY10" fmla="*/ 19093 h 53823"/>
                    <a:gd name="connsiteX11" fmla="*/ 31795 w 41491"/>
                    <a:gd name="connsiteY11" fmla="*/ 13849 h 53823"/>
                    <a:gd name="connsiteX12" fmla="*/ 29764 w 41491"/>
                    <a:gd name="connsiteY12" fmla="*/ 10302 h 53823"/>
                    <a:gd name="connsiteX13" fmla="*/ 26440 w 41491"/>
                    <a:gd name="connsiteY13" fmla="*/ 8297 h 53823"/>
                    <a:gd name="connsiteX14" fmla="*/ 21884 w 41491"/>
                    <a:gd name="connsiteY14" fmla="*/ 7649 h 53823"/>
                    <a:gd name="connsiteX15" fmla="*/ 14189 w 41491"/>
                    <a:gd name="connsiteY15" fmla="*/ 9994 h 53823"/>
                    <a:gd name="connsiteX16" fmla="*/ 9018 w 41491"/>
                    <a:gd name="connsiteY16" fmla="*/ 16162 h 53823"/>
                    <a:gd name="connsiteX17" fmla="*/ 9018 w 41491"/>
                    <a:gd name="connsiteY17" fmla="*/ 53823 h 53823"/>
                    <a:gd name="connsiteX18" fmla="*/ 0 w 41491"/>
                    <a:gd name="connsiteY18" fmla="*/ 53823 h 53823"/>
                    <a:gd name="connsiteX19" fmla="*/ 0 w 41491"/>
                    <a:gd name="connsiteY19" fmla="*/ 956 h 53823"/>
                    <a:gd name="connsiteX20" fmla="*/ 8526 w 41491"/>
                    <a:gd name="connsiteY20" fmla="*/ 956 h 53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1491" h="53823">
                      <a:moveTo>
                        <a:pt x="8495" y="987"/>
                      </a:moveTo>
                      <a:lnTo>
                        <a:pt x="8803" y="7619"/>
                      </a:lnTo>
                      <a:cubicBezTo>
                        <a:pt x="10681" y="5244"/>
                        <a:pt x="12958" y="3362"/>
                        <a:pt x="15636" y="2036"/>
                      </a:cubicBezTo>
                      <a:cubicBezTo>
                        <a:pt x="18314" y="679"/>
                        <a:pt x="21300" y="0"/>
                        <a:pt x="24593" y="0"/>
                      </a:cubicBezTo>
                      <a:cubicBezTo>
                        <a:pt x="27148" y="0"/>
                        <a:pt x="29487" y="339"/>
                        <a:pt x="31580" y="1049"/>
                      </a:cubicBezTo>
                      <a:cubicBezTo>
                        <a:pt x="33673" y="1758"/>
                        <a:pt x="35427" y="2869"/>
                        <a:pt x="36905" y="4411"/>
                      </a:cubicBezTo>
                      <a:cubicBezTo>
                        <a:pt x="38382" y="5953"/>
                        <a:pt x="39490" y="7958"/>
                        <a:pt x="40291" y="10364"/>
                      </a:cubicBezTo>
                      <a:cubicBezTo>
                        <a:pt x="41091" y="12770"/>
                        <a:pt x="41491" y="15731"/>
                        <a:pt x="41491" y="19185"/>
                      </a:cubicBezTo>
                      <a:lnTo>
                        <a:pt x="41491" y="53823"/>
                      </a:lnTo>
                      <a:lnTo>
                        <a:pt x="32473" y="53823"/>
                      </a:lnTo>
                      <a:lnTo>
                        <a:pt x="32473" y="19093"/>
                      </a:lnTo>
                      <a:cubicBezTo>
                        <a:pt x="32473" y="17026"/>
                        <a:pt x="32257" y="15299"/>
                        <a:pt x="31795" y="13849"/>
                      </a:cubicBezTo>
                      <a:cubicBezTo>
                        <a:pt x="31334" y="12399"/>
                        <a:pt x="30657" y="11227"/>
                        <a:pt x="29764" y="10302"/>
                      </a:cubicBezTo>
                      <a:cubicBezTo>
                        <a:pt x="28871" y="9377"/>
                        <a:pt x="27763" y="8729"/>
                        <a:pt x="26440" y="8297"/>
                      </a:cubicBezTo>
                      <a:cubicBezTo>
                        <a:pt x="25116" y="7865"/>
                        <a:pt x="23608" y="7649"/>
                        <a:pt x="21884" y="7649"/>
                      </a:cubicBezTo>
                      <a:cubicBezTo>
                        <a:pt x="18960" y="7649"/>
                        <a:pt x="16375" y="8421"/>
                        <a:pt x="14189" y="9994"/>
                      </a:cubicBezTo>
                      <a:cubicBezTo>
                        <a:pt x="12004" y="11567"/>
                        <a:pt x="10250" y="13602"/>
                        <a:pt x="9018" y="16162"/>
                      </a:cubicBezTo>
                      <a:lnTo>
                        <a:pt x="9018" y="53823"/>
                      </a:lnTo>
                      <a:lnTo>
                        <a:pt x="0" y="53823"/>
                      </a:lnTo>
                      <a:lnTo>
                        <a:pt x="0" y="956"/>
                      </a:lnTo>
                      <a:lnTo>
                        <a:pt x="8526" y="956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4" name="Graphic 1">
                  <a:extLst>
                    <a:ext uri="{FF2B5EF4-FFF2-40B4-BE49-F238E27FC236}">
                      <a16:creationId xmlns:a16="http://schemas.microsoft.com/office/drawing/2014/main" id="{DAC1708C-6F15-0F3F-A0C2-F26D47A56C2D}"/>
                    </a:ext>
                  </a:extLst>
                </p:cNvPr>
                <p:cNvGrpSpPr/>
                <p:nvPr/>
              </p:nvGrpSpPr>
              <p:grpSpPr>
                <a:xfrm>
                  <a:off x="10977294" y="623621"/>
                  <a:ext cx="97294" cy="54872"/>
                  <a:chOff x="10977294" y="623621"/>
                  <a:chExt cx="97294" cy="54872"/>
                </a:xfrm>
                <a:grpFill/>
              </p:grpSpPr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DBAA8C1E-EC98-0406-CCC6-1AD4F56A6B48}"/>
                      </a:ext>
                    </a:extLst>
                  </p:cNvPr>
                  <p:cNvSpPr/>
                  <p:nvPr/>
                </p:nvSpPr>
                <p:spPr>
                  <a:xfrm>
                    <a:off x="10977294" y="623621"/>
                    <a:ext cx="43491" cy="54872"/>
                  </a:xfrm>
                  <a:custGeom>
                    <a:avLst/>
                    <a:gdLst>
                      <a:gd name="connsiteX0" fmla="*/ 34012 w 43491"/>
                      <a:gd name="connsiteY0" fmla="*/ 53885 h 54872"/>
                      <a:gd name="connsiteX1" fmla="*/ 33242 w 43491"/>
                      <a:gd name="connsiteY1" fmla="*/ 51418 h 54872"/>
                      <a:gd name="connsiteX2" fmla="*/ 32750 w 43491"/>
                      <a:gd name="connsiteY2" fmla="*/ 48302 h 54872"/>
                      <a:gd name="connsiteX3" fmla="*/ 29887 w 43491"/>
                      <a:gd name="connsiteY3" fmla="*/ 50832 h 54872"/>
                      <a:gd name="connsiteX4" fmla="*/ 26440 w 43491"/>
                      <a:gd name="connsiteY4" fmla="*/ 52929 h 54872"/>
                      <a:gd name="connsiteX5" fmla="*/ 22377 w 43491"/>
                      <a:gd name="connsiteY5" fmla="*/ 54348 h 54872"/>
                      <a:gd name="connsiteX6" fmla="*/ 17760 w 43491"/>
                      <a:gd name="connsiteY6" fmla="*/ 54872 h 54872"/>
                      <a:gd name="connsiteX7" fmla="*/ 10434 w 43491"/>
                      <a:gd name="connsiteY7" fmla="*/ 53638 h 54872"/>
                      <a:gd name="connsiteX8" fmla="*/ 4832 w 43491"/>
                      <a:gd name="connsiteY8" fmla="*/ 50307 h 54872"/>
                      <a:gd name="connsiteX9" fmla="*/ 1262 w 43491"/>
                      <a:gd name="connsiteY9" fmla="*/ 45341 h 54872"/>
                      <a:gd name="connsiteX10" fmla="*/ 0 w 43491"/>
                      <a:gd name="connsiteY10" fmla="*/ 39203 h 54872"/>
                      <a:gd name="connsiteX11" fmla="*/ 1662 w 43491"/>
                      <a:gd name="connsiteY11" fmla="*/ 31708 h 54872"/>
                      <a:gd name="connsiteX12" fmla="*/ 6402 w 43491"/>
                      <a:gd name="connsiteY12" fmla="*/ 26249 h 54872"/>
                      <a:gd name="connsiteX13" fmla="*/ 13882 w 43491"/>
                      <a:gd name="connsiteY13" fmla="*/ 22917 h 54872"/>
                      <a:gd name="connsiteX14" fmla="*/ 23670 w 43491"/>
                      <a:gd name="connsiteY14" fmla="*/ 21807 h 54872"/>
                      <a:gd name="connsiteX15" fmla="*/ 32626 w 43491"/>
                      <a:gd name="connsiteY15" fmla="*/ 21807 h 54872"/>
                      <a:gd name="connsiteX16" fmla="*/ 32626 w 43491"/>
                      <a:gd name="connsiteY16" fmla="*/ 17643 h 54872"/>
                      <a:gd name="connsiteX17" fmla="*/ 29795 w 43491"/>
                      <a:gd name="connsiteY17" fmla="*/ 10086 h 54872"/>
                      <a:gd name="connsiteX18" fmla="*/ 21453 w 43491"/>
                      <a:gd name="connsiteY18" fmla="*/ 7279 h 54872"/>
                      <a:gd name="connsiteX19" fmla="*/ 16836 w 43491"/>
                      <a:gd name="connsiteY19" fmla="*/ 7958 h 54872"/>
                      <a:gd name="connsiteX20" fmla="*/ 13266 w 43491"/>
                      <a:gd name="connsiteY20" fmla="*/ 9778 h 54872"/>
                      <a:gd name="connsiteX21" fmla="*/ 10958 w 43491"/>
                      <a:gd name="connsiteY21" fmla="*/ 12430 h 54872"/>
                      <a:gd name="connsiteX22" fmla="*/ 10127 w 43491"/>
                      <a:gd name="connsiteY22" fmla="*/ 15607 h 54872"/>
                      <a:gd name="connsiteX23" fmla="*/ 1046 w 43491"/>
                      <a:gd name="connsiteY23" fmla="*/ 15607 h 54872"/>
                      <a:gd name="connsiteX24" fmla="*/ 2524 w 43491"/>
                      <a:gd name="connsiteY24" fmla="*/ 9994 h 54872"/>
                      <a:gd name="connsiteX25" fmla="*/ 6741 w 43491"/>
                      <a:gd name="connsiteY25" fmla="*/ 4997 h 54872"/>
                      <a:gd name="connsiteX26" fmla="*/ 13358 w 43491"/>
                      <a:gd name="connsiteY26" fmla="*/ 1388 h 54872"/>
                      <a:gd name="connsiteX27" fmla="*/ 22007 w 43491"/>
                      <a:gd name="connsiteY27" fmla="*/ 0 h 54872"/>
                      <a:gd name="connsiteX28" fmla="*/ 29918 w 43491"/>
                      <a:gd name="connsiteY28" fmla="*/ 1110 h 54872"/>
                      <a:gd name="connsiteX29" fmla="*/ 36135 w 43491"/>
                      <a:gd name="connsiteY29" fmla="*/ 4442 h 54872"/>
                      <a:gd name="connsiteX30" fmla="*/ 40167 w 43491"/>
                      <a:gd name="connsiteY30" fmla="*/ 9994 h 54872"/>
                      <a:gd name="connsiteX31" fmla="*/ 41645 w 43491"/>
                      <a:gd name="connsiteY31" fmla="*/ 17766 h 54872"/>
                      <a:gd name="connsiteX32" fmla="*/ 41645 w 43491"/>
                      <a:gd name="connsiteY32" fmla="*/ 42349 h 54872"/>
                      <a:gd name="connsiteX33" fmla="*/ 42107 w 43491"/>
                      <a:gd name="connsiteY33" fmla="*/ 47994 h 54872"/>
                      <a:gd name="connsiteX34" fmla="*/ 43492 w 43491"/>
                      <a:gd name="connsiteY34" fmla="*/ 53114 h 54872"/>
                      <a:gd name="connsiteX35" fmla="*/ 43492 w 43491"/>
                      <a:gd name="connsiteY35" fmla="*/ 53885 h 54872"/>
                      <a:gd name="connsiteX36" fmla="*/ 34042 w 43491"/>
                      <a:gd name="connsiteY36" fmla="*/ 53885 h 54872"/>
                      <a:gd name="connsiteX37" fmla="*/ 19053 w 43491"/>
                      <a:gd name="connsiteY37" fmla="*/ 47007 h 54872"/>
                      <a:gd name="connsiteX38" fmla="*/ 23639 w 43491"/>
                      <a:gd name="connsiteY38" fmla="*/ 46328 h 54872"/>
                      <a:gd name="connsiteX39" fmla="*/ 27548 w 43491"/>
                      <a:gd name="connsiteY39" fmla="*/ 44539 h 54872"/>
                      <a:gd name="connsiteX40" fmla="*/ 30595 w 43491"/>
                      <a:gd name="connsiteY40" fmla="*/ 42010 h 54872"/>
                      <a:gd name="connsiteX41" fmla="*/ 32626 w 43491"/>
                      <a:gd name="connsiteY41" fmla="*/ 39080 h 54872"/>
                      <a:gd name="connsiteX42" fmla="*/ 32626 w 43491"/>
                      <a:gd name="connsiteY42" fmla="*/ 28223 h 54872"/>
                      <a:gd name="connsiteX43" fmla="*/ 25116 w 43491"/>
                      <a:gd name="connsiteY43" fmla="*/ 28223 h 54872"/>
                      <a:gd name="connsiteX44" fmla="*/ 13174 w 43491"/>
                      <a:gd name="connsiteY44" fmla="*/ 30628 h 54872"/>
                      <a:gd name="connsiteX45" fmla="*/ 8988 w 43491"/>
                      <a:gd name="connsiteY45" fmla="*/ 37939 h 54872"/>
                      <a:gd name="connsiteX46" fmla="*/ 9634 w 43491"/>
                      <a:gd name="connsiteY46" fmla="*/ 41517 h 54872"/>
                      <a:gd name="connsiteX47" fmla="*/ 11573 w 43491"/>
                      <a:gd name="connsiteY47" fmla="*/ 44385 h 54872"/>
                      <a:gd name="connsiteX48" fmla="*/ 14743 w 43491"/>
                      <a:gd name="connsiteY48" fmla="*/ 46297 h 54872"/>
                      <a:gd name="connsiteX49" fmla="*/ 19114 w 43491"/>
                      <a:gd name="connsiteY49" fmla="*/ 47007 h 548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43491" h="54872">
                        <a:moveTo>
                          <a:pt x="34012" y="53885"/>
                        </a:moveTo>
                        <a:cubicBezTo>
                          <a:pt x="33673" y="53237"/>
                          <a:pt x="33427" y="52405"/>
                          <a:pt x="33242" y="51418"/>
                        </a:cubicBezTo>
                        <a:cubicBezTo>
                          <a:pt x="33057" y="50431"/>
                          <a:pt x="32873" y="49382"/>
                          <a:pt x="32750" y="48302"/>
                        </a:cubicBezTo>
                        <a:cubicBezTo>
                          <a:pt x="31919" y="49197"/>
                          <a:pt x="30964" y="50030"/>
                          <a:pt x="29887" y="50832"/>
                        </a:cubicBezTo>
                        <a:cubicBezTo>
                          <a:pt x="28810" y="51634"/>
                          <a:pt x="27671" y="52343"/>
                          <a:pt x="26440" y="52929"/>
                        </a:cubicBezTo>
                        <a:cubicBezTo>
                          <a:pt x="25209" y="53515"/>
                          <a:pt x="23823" y="54009"/>
                          <a:pt x="22377" y="54348"/>
                        </a:cubicBezTo>
                        <a:cubicBezTo>
                          <a:pt x="20899" y="54687"/>
                          <a:pt x="19360" y="54872"/>
                          <a:pt x="17760" y="54872"/>
                        </a:cubicBezTo>
                        <a:cubicBezTo>
                          <a:pt x="15051" y="54872"/>
                          <a:pt x="12620" y="54471"/>
                          <a:pt x="10434" y="53638"/>
                        </a:cubicBezTo>
                        <a:cubicBezTo>
                          <a:pt x="8249" y="52806"/>
                          <a:pt x="6371" y="51726"/>
                          <a:pt x="4832" y="50307"/>
                        </a:cubicBezTo>
                        <a:cubicBezTo>
                          <a:pt x="3293" y="48888"/>
                          <a:pt x="2093" y="47254"/>
                          <a:pt x="1262" y="45341"/>
                        </a:cubicBezTo>
                        <a:cubicBezTo>
                          <a:pt x="431" y="43429"/>
                          <a:pt x="0" y="41393"/>
                          <a:pt x="0" y="39203"/>
                        </a:cubicBezTo>
                        <a:cubicBezTo>
                          <a:pt x="0" y="36366"/>
                          <a:pt x="554" y="33867"/>
                          <a:pt x="1662" y="31708"/>
                        </a:cubicBezTo>
                        <a:cubicBezTo>
                          <a:pt x="2770" y="29549"/>
                          <a:pt x="4340" y="27729"/>
                          <a:pt x="6402" y="26249"/>
                        </a:cubicBezTo>
                        <a:cubicBezTo>
                          <a:pt x="8464" y="24768"/>
                          <a:pt x="10958" y="23688"/>
                          <a:pt x="13882" y="22917"/>
                        </a:cubicBezTo>
                        <a:cubicBezTo>
                          <a:pt x="16806" y="22146"/>
                          <a:pt x="20068" y="21807"/>
                          <a:pt x="23670" y="21807"/>
                        </a:cubicBezTo>
                        <a:lnTo>
                          <a:pt x="32626" y="21807"/>
                        </a:lnTo>
                        <a:lnTo>
                          <a:pt x="32626" y="17643"/>
                        </a:lnTo>
                        <a:cubicBezTo>
                          <a:pt x="32626" y="14497"/>
                          <a:pt x="31672" y="11968"/>
                          <a:pt x="29795" y="10086"/>
                        </a:cubicBezTo>
                        <a:cubicBezTo>
                          <a:pt x="27917" y="8205"/>
                          <a:pt x="25116" y="7279"/>
                          <a:pt x="21453" y="7279"/>
                        </a:cubicBezTo>
                        <a:cubicBezTo>
                          <a:pt x="19761" y="7279"/>
                          <a:pt x="18222" y="7495"/>
                          <a:pt x="16836" y="7958"/>
                        </a:cubicBezTo>
                        <a:cubicBezTo>
                          <a:pt x="15451" y="8421"/>
                          <a:pt x="14251" y="9037"/>
                          <a:pt x="13266" y="9778"/>
                        </a:cubicBezTo>
                        <a:cubicBezTo>
                          <a:pt x="12281" y="10518"/>
                          <a:pt x="11512" y="11443"/>
                          <a:pt x="10958" y="12430"/>
                        </a:cubicBezTo>
                        <a:cubicBezTo>
                          <a:pt x="10404" y="13417"/>
                          <a:pt x="10127" y="14497"/>
                          <a:pt x="10127" y="15607"/>
                        </a:cubicBezTo>
                        <a:lnTo>
                          <a:pt x="1046" y="15607"/>
                        </a:lnTo>
                        <a:cubicBezTo>
                          <a:pt x="1046" y="13726"/>
                          <a:pt x="1539" y="11844"/>
                          <a:pt x="2524" y="9994"/>
                        </a:cubicBezTo>
                        <a:cubicBezTo>
                          <a:pt x="3509" y="8143"/>
                          <a:pt x="4925" y="6477"/>
                          <a:pt x="6741" y="4997"/>
                        </a:cubicBezTo>
                        <a:cubicBezTo>
                          <a:pt x="8557" y="3516"/>
                          <a:pt x="10773" y="2313"/>
                          <a:pt x="13358" y="1388"/>
                        </a:cubicBezTo>
                        <a:cubicBezTo>
                          <a:pt x="15944" y="463"/>
                          <a:pt x="18837" y="0"/>
                          <a:pt x="22007" y="0"/>
                        </a:cubicBezTo>
                        <a:cubicBezTo>
                          <a:pt x="24870" y="0"/>
                          <a:pt x="27517" y="370"/>
                          <a:pt x="29918" y="1110"/>
                        </a:cubicBezTo>
                        <a:cubicBezTo>
                          <a:pt x="32319" y="1851"/>
                          <a:pt x="34412" y="2961"/>
                          <a:pt x="36135" y="4442"/>
                        </a:cubicBezTo>
                        <a:cubicBezTo>
                          <a:pt x="37859" y="5922"/>
                          <a:pt x="39213" y="7773"/>
                          <a:pt x="40167" y="9994"/>
                        </a:cubicBezTo>
                        <a:cubicBezTo>
                          <a:pt x="41152" y="12214"/>
                          <a:pt x="41645" y="14805"/>
                          <a:pt x="41645" y="17766"/>
                        </a:cubicBezTo>
                        <a:lnTo>
                          <a:pt x="41645" y="42349"/>
                        </a:lnTo>
                        <a:cubicBezTo>
                          <a:pt x="41645" y="44138"/>
                          <a:pt x="41799" y="46020"/>
                          <a:pt x="42107" y="47994"/>
                        </a:cubicBezTo>
                        <a:cubicBezTo>
                          <a:pt x="42414" y="49968"/>
                          <a:pt x="42876" y="51664"/>
                          <a:pt x="43492" y="53114"/>
                        </a:cubicBezTo>
                        <a:lnTo>
                          <a:pt x="43492" y="53885"/>
                        </a:lnTo>
                        <a:lnTo>
                          <a:pt x="34042" y="53885"/>
                        </a:lnTo>
                        <a:close/>
                        <a:moveTo>
                          <a:pt x="19053" y="47007"/>
                        </a:moveTo>
                        <a:cubicBezTo>
                          <a:pt x="20684" y="47007"/>
                          <a:pt x="22192" y="46791"/>
                          <a:pt x="23639" y="46328"/>
                        </a:cubicBezTo>
                        <a:cubicBezTo>
                          <a:pt x="25055" y="45866"/>
                          <a:pt x="26378" y="45280"/>
                          <a:pt x="27548" y="44539"/>
                        </a:cubicBezTo>
                        <a:cubicBezTo>
                          <a:pt x="28717" y="43799"/>
                          <a:pt x="29733" y="42966"/>
                          <a:pt x="30595" y="42010"/>
                        </a:cubicBezTo>
                        <a:cubicBezTo>
                          <a:pt x="31457" y="41054"/>
                          <a:pt x="32134" y="40098"/>
                          <a:pt x="32626" y="39080"/>
                        </a:cubicBezTo>
                        <a:lnTo>
                          <a:pt x="32626" y="28223"/>
                        </a:lnTo>
                        <a:lnTo>
                          <a:pt x="25116" y="28223"/>
                        </a:lnTo>
                        <a:cubicBezTo>
                          <a:pt x="19945" y="28223"/>
                          <a:pt x="15975" y="29025"/>
                          <a:pt x="13174" y="30628"/>
                        </a:cubicBezTo>
                        <a:cubicBezTo>
                          <a:pt x="10373" y="32232"/>
                          <a:pt x="8988" y="34669"/>
                          <a:pt x="8988" y="37939"/>
                        </a:cubicBezTo>
                        <a:cubicBezTo>
                          <a:pt x="8988" y="39203"/>
                          <a:pt x="9203" y="40406"/>
                          <a:pt x="9634" y="41517"/>
                        </a:cubicBezTo>
                        <a:cubicBezTo>
                          <a:pt x="10065" y="42627"/>
                          <a:pt x="10711" y="43583"/>
                          <a:pt x="11573" y="44385"/>
                        </a:cubicBezTo>
                        <a:cubicBezTo>
                          <a:pt x="12435" y="45187"/>
                          <a:pt x="13481" y="45804"/>
                          <a:pt x="14743" y="46297"/>
                        </a:cubicBezTo>
                        <a:cubicBezTo>
                          <a:pt x="16005" y="46791"/>
                          <a:pt x="17452" y="47007"/>
                          <a:pt x="19114" y="47007"/>
                        </a:cubicBez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E52591C4-088A-8297-E6F3-B7EC49055B6F}"/>
                      </a:ext>
                    </a:extLst>
                  </p:cNvPr>
                  <p:cNvSpPr/>
                  <p:nvPr/>
                </p:nvSpPr>
                <p:spPr>
                  <a:xfrm>
                    <a:off x="11033097" y="623651"/>
                    <a:ext cx="41491" cy="53823"/>
                  </a:xfrm>
                  <a:custGeom>
                    <a:avLst/>
                    <a:gdLst>
                      <a:gd name="connsiteX0" fmla="*/ 8495 w 41491"/>
                      <a:gd name="connsiteY0" fmla="*/ 987 h 53823"/>
                      <a:gd name="connsiteX1" fmla="*/ 8803 w 41491"/>
                      <a:gd name="connsiteY1" fmla="*/ 7619 h 53823"/>
                      <a:gd name="connsiteX2" fmla="*/ 15636 w 41491"/>
                      <a:gd name="connsiteY2" fmla="*/ 2036 h 53823"/>
                      <a:gd name="connsiteX3" fmla="*/ 24593 w 41491"/>
                      <a:gd name="connsiteY3" fmla="*/ 0 h 53823"/>
                      <a:gd name="connsiteX4" fmla="*/ 31580 w 41491"/>
                      <a:gd name="connsiteY4" fmla="*/ 1049 h 53823"/>
                      <a:gd name="connsiteX5" fmla="*/ 36905 w 41491"/>
                      <a:gd name="connsiteY5" fmla="*/ 4411 h 53823"/>
                      <a:gd name="connsiteX6" fmla="*/ 40291 w 41491"/>
                      <a:gd name="connsiteY6" fmla="*/ 10364 h 53823"/>
                      <a:gd name="connsiteX7" fmla="*/ 41491 w 41491"/>
                      <a:gd name="connsiteY7" fmla="*/ 19185 h 53823"/>
                      <a:gd name="connsiteX8" fmla="*/ 41491 w 41491"/>
                      <a:gd name="connsiteY8" fmla="*/ 53823 h 53823"/>
                      <a:gd name="connsiteX9" fmla="*/ 32473 w 41491"/>
                      <a:gd name="connsiteY9" fmla="*/ 53823 h 53823"/>
                      <a:gd name="connsiteX10" fmla="*/ 32473 w 41491"/>
                      <a:gd name="connsiteY10" fmla="*/ 19093 h 53823"/>
                      <a:gd name="connsiteX11" fmla="*/ 31795 w 41491"/>
                      <a:gd name="connsiteY11" fmla="*/ 13849 h 53823"/>
                      <a:gd name="connsiteX12" fmla="*/ 29764 w 41491"/>
                      <a:gd name="connsiteY12" fmla="*/ 10302 h 53823"/>
                      <a:gd name="connsiteX13" fmla="*/ 26440 w 41491"/>
                      <a:gd name="connsiteY13" fmla="*/ 8297 h 53823"/>
                      <a:gd name="connsiteX14" fmla="*/ 21884 w 41491"/>
                      <a:gd name="connsiteY14" fmla="*/ 7649 h 53823"/>
                      <a:gd name="connsiteX15" fmla="*/ 14189 w 41491"/>
                      <a:gd name="connsiteY15" fmla="*/ 9994 h 53823"/>
                      <a:gd name="connsiteX16" fmla="*/ 9018 w 41491"/>
                      <a:gd name="connsiteY16" fmla="*/ 16162 h 53823"/>
                      <a:gd name="connsiteX17" fmla="*/ 9018 w 41491"/>
                      <a:gd name="connsiteY17" fmla="*/ 53823 h 53823"/>
                      <a:gd name="connsiteX18" fmla="*/ 0 w 41491"/>
                      <a:gd name="connsiteY18" fmla="*/ 53823 h 53823"/>
                      <a:gd name="connsiteX19" fmla="*/ 0 w 41491"/>
                      <a:gd name="connsiteY19" fmla="*/ 956 h 53823"/>
                      <a:gd name="connsiteX20" fmla="*/ 8526 w 41491"/>
                      <a:gd name="connsiteY20" fmla="*/ 956 h 53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491" h="53823">
                        <a:moveTo>
                          <a:pt x="8495" y="987"/>
                        </a:moveTo>
                        <a:lnTo>
                          <a:pt x="8803" y="7619"/>
                        </a:lnTo>
                        <a:cubicBezTo>
                          <a:pt x="10681" y="5244"/>
                          <a:pt x="12958" y="3362"/>
                          <a:pt x="15636" y="2036"/>
                        </a:cubicBezTo>
                        <a:cubicBezTo>
                          <a:pt x="18314" y="679"/>
                          <a:pt x="21300" y="0"/>
                          <a:pt x="24593" y="0"/>
                        </a:cubicBezTo>
                        <a:cubicBezTo>
                          <a:pt x="27148" y="0"/>
                          <a:pt x="29487" y="339"/>
                          <a:pt x="31580" y="1049"/>
                        </a:cubicBezTo>
                        <a:cubicBezTo>
                          <a:pt x="33673" y="1758"/>
                          <a:pt x="35427" y="2869"/>
                          <a:pt x="36905" y="4411"/>
                        </a:cubicBezTo>
                        <a:cubicBezTo>
                          <a:pt x="38382" y="5953"/>
                          <a:pt x="39490" y="7958"/>
                          <a:pt x="40291" y="10364"/>
                        </a:cubicBezTo>
                        <a:cubicBezTo>
                          <a:pt x="41091" y="12800"/>
                          <a:pt x="41491" y="15731"/>
                          <a:pt x="41491" y="19185"/>
                        </a:cubicBezTo>
                        <a:lnTo>
                          <a:pt x="41491" y="53823"/>
                        </a:lnTo>
                        <a:lnTo>
                          <a:pt x="32473" y="53823"/>
                        </a:lnTo>
                        <a:lnTo>
                          <a:pt x="32473" y="19093"/>
                        </a:lnTo>
                        <a:cubicBezTo>
                          <a:pt x="32473" y="17026"/>
                          <a:pt x="32257" y="15299"/>
                          <a:pt x="31795" y="13849"/>
                        </a:cubicBezTo>
                        <a:cubicBezTo>
                          <a:pt x="31334" y="12399"/>
                          <a:pt x="30657" y="11227"/>
                          <a:pt x="29764" y="10302"/>
                        </a:cubicBezTo>
                        <a:cubicBezTo>
                          <a:pt x="28871" y="9377"/>
                          <a:pt x="27763" y="8729"/>
                          <a:pt x="26440" y="8297"/>
                        </a:cubicBezTo>
                        <a:cubicBezTo>
                          <a:pt x="25116" y="7865"/>
                          <a:pt x="23608" y="7649"/>
                          <a:pt x="21884" y="7649"/>
                        </a:cubicBezTo>
                        <a:cubicBezTo>
                          <a:pt x="18960" y="7649"/>
                          <a:pt x="16375" y="8421"/>
                          <a:pt x="14189" y="9994"/>
                        </a:cubicBezTo>
                        <a:cubicBezTo>
                          <a:pt x="11973" y="11567"/>
                          <a:pt x="10250" y="13602"/>
                          <a:pt x="9018" y="16162"/>
                        </a:cubicBezTo>
                        <a:lnTo>
                          <a:pt x="9018" y="53823"/>
                        </a:lnTo>
                        <a:lnTo>
                          <a:pt x="0" y="53823"/>
                        </a:lnTo>
                        <a:lnTo>
                          <a:pt x="0" y="956"/>
                        </a:lnTo>
                        <a:lnTo>
                          <a:pt x="8526" y="956"/>
                        </a:lnTo>
                        <a:close/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2254238-58D6-0012-0FB3-D3CDE77C4EB8}"/>
                    </a:ext>
                  </a:extLst>
                </p:cNvPr>
                <p:cNvSpPr/>
                <p:nvPr/>
              </p:nvSpPr>
              <p:spPr>
                <a:xfrm>
                  <a:off x="11780213" y="624639"/>
                  <a:ext cx="44999" cy="74273"/>
                </a:xfrm>
                <a:custGeom>
                  <a:avLst/>
                  <a:gdLst>
                    <a:gd name="connsiteX0" fmla="*/ 23054 w 44999"/>
                    <a:gd name="connsiteY0" fmla="*/ 39635 h 74273"/>
                    <a:gd name="connsiteX1" fmla="*/ 35335 w 44999"/>
                    <a:gd name="connsiteY1" fmla="*/ 0 h 74273"/>
                    <a:gd name="connsiteX2" fmla="*/ 45000 w 44999"/>
                    <a:gd name="connsiteY2" fmla="*/ 0 h 74273"/>
                    <a:gd name="connsiteX3" fmla="*/ 23793 w 44999"/>
                    <a:gd name="connsiteY3" fmla="*/ 61041 h 74273"/>
                    <a:gd name="connsiteX4" fmla="*/ 21884 w 44999"/>
                    <a:gd name="connsiteY4" fmla="*/ 65298 h 74273"/>
                    <a:gd name="connsiteX5" fmla="*/ 18837 w 44999"/>
                    <a:gd name="connsiteY5" fmla="*/ 69585 h 74273"/>
                    <a:gd name="connsiteX6" fmla="*/ 14313 w 44999"/>
                    <a:gd name="connsiteY6" fmla="*/ 72916 h 74273"/>
                    <a:gd name="connsiteX7" fmla="*/ 8126 w 44999"/>
                    <a:gd name="connsiteY7" fmla="*/ 74273 h 74273"/>
                    <a:gd name="connsiteX8" fmla="*/ 6864 w 44999"/>
                    <a:gd name="connsiteY8" fmla="*/ 74181 h 74273"/>
                    <a:gd name="connsiteX9" fmla="*/ 5386 w 44999"/>
                    <a:gd name="connsiteY9" fmla="*/ 73965 h 74273"/>
                    <a:gd name="connsiteX10" fmla="*/ 4032 w 44999"/>
                    <a:gd name="connsiteY10" fmla="*/ 73718 h 74273"/>
                    <a:gd name="connsiteX11" fmla="*/ 3047 w 44999"/>
                    <a:gd name="connsiteY11" fmla="*/ 73502 h 74273"/>
                    <a:gd name="connsiteX12" fmla="*/ 3047 w 44999"/>
                    <a:gd name="connsiteY12" fmla="*/ 66161 h 74273"/>
                    <a:gd name="connsiteX13" fmla="*/ 3570 w 44999"/>
                    <a:gd name="connsiteY13" fmla="*/ 66223 h 74273"/>
                    <a:gd name="connsiteX14" fmla="*/ 4278 w 44999"/>
                    <a:gd name="connsiteY14" fmla="*/ 66285 h 74273"/>
                    <a:gd name="connsiteX15" fmla="*/ 4955 w 44999"/>
                    <a:gd name="connsiteY15" fmla="*/ 66346 h 74273"/>
                    <a:gd name="connsiteX16" fmla="*/ 5479 w 44999"/>
                    <a:gd name="connsiteY16" fmla="*/ 66346 h 74273"/>
                    <a:gd name="connsiteX17" fmla="*/ 9511 w 44999"/>
                    <a:gd name="connsiteY17" fmla="*/ 65914 h 74273"/>
                    <a:gd name="connsiteX18" fmla="*/ 12620 w 44999"/>
                    <a:gd name="connsiteY18" fmla="*/ 64465 h 74273"/>
                    <a:gd name="connsiteX19" fmla="*/ 14990 w 44999"/>
                    <a:gd name="connsiteY19" fmla="*/ 61812 h 74273"/>
                    <a:gd name="connsiteX20" fmla="*/ 16806 w 44999"/>
                    <a:gd name="connsiteY20" fmla="*/ 57710 h 74273"/>
                    <a:gd name="connsiteX21" fmla="*/ 18806 w 44999"/>
                    <a:gd name="connsiteY21" fmla="*/ 52343 h 74273"/>
                    <a:gd name="connsiteX22" fmla="*/ 0 w 44999"/>
                    <a:gd name="connsiteY22" fmla="*/ 62 h 74273"/>
                    <a:gd name="connsiteX23" fmla="*/ 9849 w 44999"/>
                    <a:gd name="connsiteY23" fmla="*/ 62 h 74273"/>
                    <a:gd name="connsiteX24" fmla="*/ 23023 w 44999"/>
                    <a:gd name="connsiteY24" fmla="*/ 39697 h 74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999" h="74273">
                      <a:moveTo>
                        <a:pt x="23054" y="39635"/>
                      </a:moveTo>
                      <a:lnTo>
                        <a:pt x="35335" y="0"/>
                      </a:lnTo>
                      <a:lnTo>
                        <a:pt x="45000" y="0"/>
                      </a:lnTo>
                      <a:lnTo>
                        <a:pt x="23793" y="61041"/>
                      </a:lnTo>
                      <a:cubicBezTo>
                        <a:pt x="23300" y="62336"/>
                        <a:pt x="22685" y="63755"/>
                        <a:pt x="21884" y="65298"/>
                      </a:cubicBezTo>
                      <a:cubicBezTo>
                        <a:pt x="21115" y="66840"/>
                        <a:pt x="20099" y="68259"/>
                        <a:pt x="18837" y="69585"/>
                      </a:cubicBezTo>
                      <a:cubicBezTo>
                        <a:pt x="17575" y="70911"/>
                        <a:pt x="16067" y="72022"/>
                        <a:pt x="14313" y="72916"/>
                      </a:cubicBezTo>
                      <a:cubicBezTo>
                        <a:pt x="12558" y="73811"/>
                        <a:pt x="10496" y="74273"/>
                        <a:pt x="8126" y="74273"/>
                      </a:cubicBezTo>
                      <a:cubicBezTo>
                        <a:pt x="7756" y="74273"/>
                        <a:pt x="7356" y="74242"/>
                        <a:pt x="6864" y="74181"/>
                      </a:cubicBezTo>
                      <a:cubicBezTo>
                        <a:pt x="6371" y="74119"/>
                        <a:pt x="5879" y="74027"/>
                        <a:pt x="5386" y="73965"/>
                      </a:cubicBezTo>
                      <a:cubicBezTo>
                        <a:pt x="4894" y="73903"/>
                        <a:pt x="4432" y="73811"/>
                        <a:pt x="4032" y="73718"/>
                      </a:cubicBezTo>
                      <a:cubicBezTo>
                        <a:pt x="3632" y="73626"/>
                        <a:pt x="3293" y="73564"/>
                        <a:pt x="3047" y="73502"/>
                      </a:cubicBezTo>
                      <a:lnTo>
                        <a:pt x="3047" y="66161"/>
                      </a:lnTo>
                      <a:cubicBezTo>
                        <a:pt x="3047" y="66161"/>
                        <a:pt x="3355" y="66223"/>
                        <a:pt x="3570" y="66223"/>
                      </a:cubicBezTo>
                      <a:cubicBezTo>
                        <a:pt x="3786" y="66223"/>
                        <a:pt x="4032" y="66254"/>
                        <a:pt x="4278" y="66285"/>
                      </a:cubicBezTo>
                      <a:cubicBezTo>
                        <a:pt x="4525" y="66315"/>
                        <a:pt x="4740" y="66315"/>
                        <a:pt x="4955" y="66346"/>
                      </a:cubicBezTo>
                      <a:cubicBezTo>
                        <a:pt x="5171" y="66377"/>
                        <a:pt x="5325" y="66346"/>
                        <a:pt x="5479" y="66346"/>
                      </a:cubicBezTo>
                      <a:cubicBezTo>
                        <a:pt x="7018" y="66346"/>
                        <a:pt x="8341" y="66192"/>
                        <a:pt x="9511" y="65914"/>
                      </a:cubicBezTo>
                      <a:cubicBezTo>
                        <a:pt x="10681" y="65637"/>
                        <a:pt x="11727" y="65143"/>
                        <a:pt x="12620" y="64465"/>
                      </a:cubicBezTo>
                      <a:cubicBezTo>
                        <a:pt x="13512" y="63786"/>
                        <a:pt x="14313" y="62923"/>
                        <a:pt x="14990" y="61812"/>
                      </a:cubicBezTo>
                      <a:cubicBezTo>
                        <a:pt x="15667" y="60702"/>
                        <a:pt x="16282" y="59345"/>
                        <a:pt x="16806" y="57710"/>
                      </a:cubicBezTo>
                      <a:lnTo>
                        <a:pt x="18806" y="52343"/>
                      </a:lnTo>
                      <a:lnTo>
                        <a:pt x="0" y="62"/>
                      </a:lnTo>
                      <a:lnTo>
                        <a:pt x="9849" y="62"/>
                      </a:lnTo>
                      <a:lnTo>
                        <a:pt x="23023" y="39697"/>
                      </a:lnTo>
                      <a:close/>
                    </a:path>
                  </a:pathLst>
                </a:custGeom>
                <a:grpFill/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4EC2D6F4-80E7-9BAE-31A9-068A30B860FC}"/>
                  </a:ext>
                </a:extLst>
              </p:cNvPr>
              <p:cNvGrpSpPr/>
              <p:nvPr/>
            </p:nvGrpSpPr>
            <p:grpSpPr>
              <a:xfrm>
                <a:off x="11115341" y="598174"/>
                <a:ext cx="267660" cy="111995"/>
                <a:chOff x="11115341" y="598174"/>
                <a:chExt cx="267660" cy="111995"/>
              </a:xfrm>
              <a:grpFill/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717A8B72-BB06-55E2-326D-BC24F65D2BCE}"/>
                    </a:ext>
                  </a:extLst>
                </p:cNvPr>
                <p:cNvGrpSpPr/>
                <p:nvPr/>
              </p:nvGrpSpPr>
              <p:grpSpPr>
                <a:xfrm>
                  <a:off x="11115341" y="598174"/>
                  <a:ext cx="267660" cy="111995"/>
                  <a:chOff x="11115341" y="598174"/>
                  <a:chExt cx="267660" cy="111995"/>
                </a:xfrm>
                <a:grpFill/>
              </p:grpSpPr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7294290E-7897-30ED-C587-52BFF7256A75}"/>
                      </a:ext>
                    </a:extLst>
                  </p:cNvPr>
                  <p:cNvSpPr/>
                  <p:nvPr/>
                </p:nvSpPr>
                <p:spPr>
                  <a:xfrm>
                    <a:off x="11115341" y="619457"/>
                    <a:ext cx="48508" cy="62182"/>
                  </a:xfrm>
                  <a:custGeom>
                    <a:avLst/>
                    <a:gdLst>
                      <a:gd name="connsiteX0" fmla="*/ 35674 w 48508"/>
                      <a:gd name="connsiteY0" fmla="*/ 43336 h 62182"/>
                      <a:gd name="connsiteX1" fmla="*/ 30472 w 48508"/>
                      <a:gd name="connsiteY1" fmla="*/ 47932 h 62182"/>
                      <a:gd name="connsiteX2" fmla="*/ 22685 w 48508"/>
                      <a:gd name="connsiteY2" fmla="*/ 50122 h 62182"/>
                      <a:gd name="connsiteX3" fmla="*/ 14990 w 48508"/>
                      <a:gd name="connsiteY3" fmla="*/ 47716 h 62182"/>
                      <a:gd name="connsiteX4" fmla="*/ 12527 w 48508"/>
                      <a:gd name="connsiteY4" fmla="*/ 41424 h 62182"/>
                      <a:gd name="connsiteX5" fmla="*/ 15328 w 48508"/>
                      <a:gd name="connsiteY5" fmla="*/ 35872 h 62182"/>
                      <a:gd name="connsiteX6" fmla="*/ 23454 w 48508"/>
                      <a:gd name="connsiteY6" fmla="*/ 33713 h 62182"/>
                      <a:gd name="connsiteX7" fmla="*/ 30995 w 48508"/>
                      <a:gd name="connsiteY7" fmla="*/ 34361 h 62182"/>
                      <a:gd name="connsiteX8" fmla="*/ 35704 w 48508"/>
                      <a:gd name="connsiteY8" fmla="*/ 35903 h 62182"/>
                      <a:gd name="connsiteX9" fmla="*/ 35704 w 48508"/>
                      <a:gd name="connsiteY9" fmla="*/ 43306 h 62182"/>
                      <a:gd name="connsiteX10" fmla="*/ 42230 w 48508"/>
                      <a:gd name="connsiteY10" fmla="*/ 4997 h 62182"/>
                      <a:gd name="connsiteX11" fmla="*/ 26070 w 48508"/>
                      <a:gd name="connsiteY11" fmla="*/ 0 h 62182"/>
                      <a:gd name="connsiteX12" fmla="*/ 14990 w 48508"/>
                      <a:gd name="connsiteY12" fmla="*/ 1357 h 62182"/>
                      <a:gd name="connsiteX13" fmla="*/ 5910 w 48508"/>
                      <a:gd name="connsiteY13" fmla="*/ 5305 h 62182"/>
                      <a:gd name="connsiteX14" fmla="*/ 5571 w 48508"/>
                      <a:gd name="connsiteY14" fmla="*/ 6508 h 62182"/>
                      <a:gd name="connsiteX15" fmla="*/ 9942 w 48508"/>
                      <a:gd name="connsiteY15" fmla="*/ 15114 h 62182"/>
                      <a:gd name="connsiteX16" fmla="*/ 10496 w 48508"/>
                      <a:gd name="connsiteY16" fmla="*/ 15576 h 62182"/>
                      <a:gd name="connsiteX17" fmla="*/ 10773 w 48508"/>
                      <a:gd name="connsiteY17" fmla="*/ 15607 h 62182"/>
                      <a:gd name="connsiteX18" fmla="*/ 11204 w 48508"/>
                      <a:gd name="connsiteY18" fmla="*/ 15484 h 62182"/>
                      <a:gd name="connsiteX19" fmla="*/ 17945 w 48508"/>
                      <a:gd name="connsiteY19" fmla="*/ 12800 h 62182"/>
                      <a:gd name="connsiteX20" fmla="*/ 25763 w 48508"/>
                      <a:gd name="connsiteY20" fmla="*/ 11937 h 62182"/>
                      <a:gd name="connsiteX21" fmla="*/ 33211 w 48508"/>
                      <a:gd name="connsiteY21" fmla="*/ 14250 h 62182"/>
                      <a:gd name="connsiteX22" fmla="*/ 35704 w 48508"/>
                      <a:gd name="connsiteY22" fmla="*/ 20851 h 62182"/>
                      <a:gd name="connsiteX23" fmla="*/ 35704 w 48508"/>
                      <a:gd name="connsiteY23" fmla="*/ 23812 h 62182"/>
                      <a:gd name="connsiteX24" fmla="*/ 23793 w 48508"/>
                      <a:gd name="connsiteY24" fmla="*/ 22054 h 62182"/>
                      <a:gd name="connsiteX25" fmla="*/ 14466 w 48508"/>
                      <a:gd name="connsiteY25" fmla="*/ 23195 h 62182"/>
                      <a:gd name="connsiteX26" fmla="*/ 6925 w 48508"/>
                      <a:gd name="connsiteY26" fmla="*/ 26773 h 62182"/>
                      <a:gd name="connsiteX27" fmla="*/ 1847 w 48508"/>
                      <a:gd name="connsiteY27" fmla="*/ 32942 h 62182"/>
                      <a:gd name="connsiteX28" fmla="*/ 0 w 48508"/>
                      <a:gd name="connsiteY28" fmla="*/ 41732 h 62182"/>
                      <a:gd name="connsiteX29" fmla="*/ 1908 w 48508"/>
                      <a:gd name="connsiteY29" fmla="*/ 51171 h 62182"/>
                      <a:gd name="connsiteX30" fmla="*/ 6802 w 48508"/>
                      <a:gd name="connsiteY30" fmla="*/ 57556 h 62182"/>
                      <a:gd name="connsiteX31" fmla="*/ 13512 w 48508"/>
                      <a:gd name="connsiteY31" fmla="*/ 61103 h 62182"/>
                      <a:gd name="connsiteX32" fmla="*/ 20838 w 48508"/>
                      <a:gd name="connsiteY32" fmla="*/ 62182 h 62182"/>
                      <a:gd name="connsiteX33" fmla="*/ 29979 w 48508"/>
                      <a:gd name="connsiteY33" fmla="*/ 60116 h 62182"/>
                      <a:gd name="connsiteX34" fmla="*/ 35674 w 48508"/>
                      <a:gd name="connsiteY34" fmla="*/ 56414 h 62182"/>
                      <a:gd name="connsiteX35" fmla="*/ 35674 w 48508"/>
                      <a:gd name="connsiteY35" fmla="*/ 60085 h 62182"/>
                      <a:gd name="connsiteX36" fmla="*/ 36566 w 48508"/>
                      <a:gd name="connsiteY36" fmla="*/ 61010 h 62182"/>
                      <a:gd name="connsiteX37" fmla="*/ 47616 w 48508"/>
                      <a:gd name="connsiteY37" fmla="*/ 61010 h 62182"/>
                      <a:gd name="connsiteX38" fmla="*/ 48509 w 48508"/>
                      <a:gd name="connsiteY38" fmla="*/ 60085 h 62182"/>
                      <a:gd name="connsiteX39" fmla="*/ 48509 w 48508"/>
                      <a:gd name="connsiteY39" fmla="*/ 20326 h 62182"/>
                      <a:gd name="connsiteX40" fmla="*/ 42199 w 48508"/>
                      <a:gd name="connsiteY40" fmla="*/ 4997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48508" h="62182">
                        <a:moveTo>
                          <a:pt x="35674" y="43336"/>
                        </a:moveTo>
                        <a:cubicBezTo>
                          <a:pt x="34443" y="44971"/>
                          <a:pt x="32688" y="46544"/>
                          <a:pt x="30472" y="47932"/>
                        </a:cubicBezTo>
                        <a:cubicBezTo>
                          <a:pt x="28194" y="49382"/>
                          <a:pt x="25578" y="50122"/>
                          <a:pt x="22685" y="50122"/>
                        </a:cubicBezTo>
                        <a:cubicBezTo>
                          <a:pt x="19207" y="50122"/>
                          <a:pt x="16621" y="49320"/>
                          <a:pt x="14990" y="47716"/>
                        </a:cubicBezTo>
                        <a:cubicBezTo>
                          <a:pt x="13328" y="46112"/>
                          <a:pt x="12527" y="44046"/>
                          <a:pt x="12527" y="41424"/>
                        </a:cubicBezTo>
                        <a:cubicBezTo>
                          <a:pt x="12527" y="39049"/>
                          <a:pt x="13451" y="37260"/>
                          <a:pt x="15328" y="35872"/>
                        </a:cubicBezTo>
                        <a:cubicBezTo>
                          <a:pt x="17267" y="34453"/>
                          <a:pt x="20007" y="33713"/>
                          <a:pt x="23454" y="33713"/>
                        </a:cubicBezTo>
                        <a:cubicBezTo>
                          <a:pt x="26440" y="33713"/>
                          <a:pt x="28964" y="33929"/>
                          <a:pt x="30995" y="34361"/>
                        </a:cubicBezTo>
                        <a:cubicBezTo>
                          <a:pt x="32780" y="34731"/>
                          <a:pt x="34350" y="35255"/>
                          <a:pt x="35704" y="35903"/>
                        </a:cubicBezTo>
                        <a:lnTo>
                          <a:pt x="35704" y="43306"/>
                        </a:lnTo>
                        <a:close/>
                        <a:moveTo>
                          <a:pt x="42230" y="4997"/>
                        </a:moveTo>
                        <a:cubicBezTo>
                          <a:pt x="38105" y="1666"/>
                          <a:pt x="32657" y="0"/>
                          <a:pt x="26070" y="0"/>
                        </a:cubicBezTo>
                        <a:cubicBezTo>
                          <a:pt x="21915" y="0"/>
                          <a:pt x="18191" y="463"/>
                          <a:pt x="14990" y="1357"/>
                        </a:cubicBezTo>
                        <a:cubicBezTo>
                          <a:pt x="11789" y="2252"/>
                          <a:pt x="8741" y="3578"/>
                          <a:pt x="5910" y="5305"/>
                        </a:cubicBezTo>
                        <a:cubicBezTo>
                          <a:pt x="5510" y="5552"/>
                          <a:pt x="5356" y="6076"/>
                          <a:pt x="5571" y="6508"/>
                        </a:cubicBezTo>
                        <a:lnTo>
                          <a:pt x="9942" y="15114"/>
                        </a:lnTo>
                        <a:cubicBezTo>
                          <a:pt x="10065" y="15330"/>
                          <a:pt x="10250" y="15484"/>
                          <a:pt x="10496" y="15576"/>
                        </a:cubicBezTo>
                        <a:cubicBezTo>
                          <a:pt x="10588" y="15576"/>
                          <a:pt x="10681" y="15607"/>
                          <a:pt x="10773" y="15607"/>
                        </a:cubicBezTo>
                        <a:cubicBezTo>
                          <a:pt x="10927" y="15607"/>
                          <a:pt x="11081" y="15576"/>
                          <a:pt x="11204" y="15484"/>
                        </a:cubicBezTo>
                        <a:cubicBezTo>
                          <a:pt x="13389" y="14281"/>
                          <a:pt x="15636" y="13387"/>
                          <a:pt x="17945" y="12800"/>
                        </a:cubicBezTo>
                        <a:cubicBezTo>
                          <a:pt x="20222" y="12245"/>
                          <a:pt x="22869" y="11937"/>
                          <a:pt x="25763" y="11937"/>
                        </a:cubicBezTo>
                        <a:cubicBezTo>
                          <a:pt x="29025" y="11937"/>
                          <a:pt x="31518" y="12708"/>
                          <a:pt x="33211" y="14250"/>
                        </a:cubicBezTo>
                        <a:cubicBezTo>
                          <a:pt x="34873" y="15761"/>
                          <a:pt x="35704" y="17951"/>
                          <a:pt x="35704" y="20851"/>
                        </a:cubicBezTo>
                        <a:lnTo>
                          <a:pt x="35704" y="23812"/>
                        </a:lnTo>
                        <a:cubicBezTo>
                          <a:pt x="32503" y="22640"/>
                          <a:pt x="28502" y="22054"/>
                          <a:pt x="23793" y="22054"/>
                        </a:cubicBezTo>
                        <a:cubicBezTo>
                          <a:pt x="20438" y="22054"/>
                          <a:pt x="17329" y="22424"/>
                          <a:pt x="14466" y="23195"/>
                        </a:cubicBezTo>
                        <a:cubicBezTo>
                          <a:pt x="11604" y="23966"/>
                          <a:pt x="9049" y="25169"/>
                          <a:pt x="6925" y="26773"/>
                        </a:cubicBezTo>
                        <a:cubicBezTo>
                          <a:pt x="4771" y="28408"/>
                          <a:pt x="3078" y="30474"/>
                          <a:pt x="1847" y="32942"/>
                        </a:cubicBezTo>
                        <a:cubicBezTo>
                          <a:pt x="616" y="35409"/>
                          <a:pt x="0" y="38370"/>
                          <a:pt x="0" y="41732"/>
                        </a:cubicBezTo>
                        <a:cubicBezTo>
                          <a:pt x="0" y="45372"/>
                          <a:pt x="646" y="48580"/>
                          <a:pt x="1908" y="51171"/>
                        </a:cubicBezTo>
                        <a:cubicBezTo>
                          <a:pt x="3170" y="53793"/>
                          <a:pt x="4832" y="55921"/>
                          <a:pt x="6802" y="57556"/>
                        </a:cubicBezTo>
                        <a:cubicBezTo>
                          <a:pt x="8803" y="59160"/>
                          <a:pt x="11050" y="60362"/>
                          <a:pt x="13512" y="61103"/>
                        </a:cubicBezTo>
                        <a:cubicBezTo>
                          <a:pt x="15944" y="61812"/>
                          <a:pt x="18406" y="62182"/>
                          <a:pt x="20838" y="62182"/>
                        </a:cubicBezTo>
                        <a:cubicBezTo>
                          <a:pt x="24101" y="62182"/>
                          <a:pt x="27178" y="61473"/>
                          <a:pt x="29979" y="60116"/>
                        </a:cubicBezTo>
                        <a:cubicBezTo>
                          <a:pt x="32072" y="59098"/>
                          <a:pt x="34012" y="57833"/>
                          <a:pt x="35674" y="56414"/>
                        </a:cubicBezTo>
                        <a:lnTo>
                          <a:pt x="35674" y="60085"/>
                        </a:lnTo>
                        <a:cubicBezTo>
                          <a:pt x="35674" y="60578"/>
                          <a:pt x="36074" y="61010"/>
                          <a:pt x="36566" y="61010"/>
                        </a:cubicBezTo>
                        <a:lnTo>
                          <a:pt x="47616" y="61010"/>
                        </a:lnTo>
                        <a:cubicBezTo>
                          <a:pt x="48109" y="61010"/>
                          <a:pt x="48509" y="60609"/>
                          <a:pt x="48509" y="60085"/>
                        </a:cubicBezTo>
                        <a:lnTo>
                          <a:pt x="48509" y="20326"/>
                        </a:lnTo>
                        <a:cubicBezTo>
                          <a:pt x="48509" y="13510"/>
                          <a:pt x="46385" y="8359"/>
                          <a:pt x="42199" y="4997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EB96381D-C1F0-9F57-BAC9-75408F667150}"/>
                      </a:ext>
                    </a:extLst>
                  </p:cNvPr>
                  <p:cNvSpPr/>
                  <p:nvPr/>
                </p:nvSpPr>
                <p:spPr>
                  <a:xfrm>
                    <a:off x="11177762" y="619457"/>
                    <a:ext cx="50078" cy="90713"/>
                  </a:xfrm>
                  <a:custGeom>
                    <a:avLst/>
                    <a:gdLst>
                      <a:gd name="connsiteX0" fmla="*/ 33858 w 50078"/>
                      <a:gd name="connsiteY0" fmla="*/ 45650 h 90713"/>
                      <a:gd name="connsiteX1" fmla="*/ 25332 w 50078"/>
                      <a:gd name="connsiteY1" fmla="*/ 49814 h 90713"/>
                      <a:gd name="connsiteX2" fmla="*/ 21515 w 50078"/>
                      <a:gd name="connsiteY2" fmla="*/ 49166 h 90713"/>
                      <a:gd name="connsiteX3" fmla="*/ 17975 w 50078"/>
                      <a:gd name="connsiteY3" fmla="*/ 47439 h 90713"/>
                      <a:gd name="connsiteX4" fmla="*/ 14959 w 50078"/>
                      <a:gd name="connsiteY4" fmla="*/ 45125 h 90713"/>
                      <a:gd name="connsiteX5" fmla="*/ 12866 w 50078"/>
                      <a:gd name="connsiteY5" fmla="*/ 42843 h 90713"/>
                      <a:gd name="connsiteX6" fmla="*/ 12866 w 50078"/>
                      <a:gd name="connsiteY6" fmla="*/ 19216 h 90713"/>
                      <a:gd name="connsiteX7" fmla="*/ 18006 w 50078"/>
                      <a:gd name="connsiteY7" fmla="*/ 14559 h 90713"/>
                      <a:gd name="connsiteX8" fmla="*/ 24932 w 50078"/>
                      <a:gd name="connsiteY8" fmla="*/ 12461 h 90713"/>
                      <a:gd name="connsiteX9" fmla="*/ 33704 w 50078"/>
                      <a:gd name="connsiteY9" fmla="*/ 16995 h 90713"/>
                      <a:gd name="connsiteX10" fmla="*/ 36874 w 50078"/>
                      <a:gd name="connsiteY10" fmla="*/ 32387 h 90713"/>
                      <a:gd name="connsiteX11" fmla="*/ 33888 w 50078"/>
                      <a:gd name="connsiteY11" fmla="*/ 45650 h 90713"/>
                      <a:gd name="connsiteX12" fmla="*/ 43492 w 50078"/>
                      <a:gd name="connsiteY12" fmla="*/ 7649 h 90713"/>
                      <a:gd name="connsiteX13" fmla="*/ 36074 w 50078"/>
                      <a:gd name="connsiteY13" fmla="*/ 1851 h 90713"/>
                      <a:gd name="connsiteX14" fmla="*/ 27055 w 50078"/>
                      <a:gd name="connsiteY14" fmla="*/ 0 h 90713"/>
                      <a:gd name="connsiteX15" fmla="*/ 18406 w 50078"/>
                      <a:gd name="connsiteY15" fmla="*/ 2067 h 90713"/>
                      <a:gd name="connsiteX16" fmla="*/ 12958 w 50078"/>
                      <a:gd name="connsiteY16" fmla="*/ 5737 h 90713"/>
                      <a:gd name="connsiteX17" fmla="*/ 12958 w 50078"/>
                      <a:gd name="connsiteY17" fmla="*/ 2128 h 90713"/>
                      <a:gd name="connsiteX18" fmla="*/ 12066 w 50078"/>
                      <a:gd name="connsiteY18" fmla="*/ 1203 h 90713"/>
                      <a:gd name="connsiteX19" fmla="*/ 893 w 50078"/>
                      <a:gd name="connsiteY19" fmla="*/ 1203 h 90713"/>
                      <a:gd name="connsiteX20" fmla="*/ 0 w 50078"/>
                      <a:gd name="connsiteY20" fmla="*/ 2128 h 90713"/>
                      <a:gd name="connsiteX21" fmla="*/ 0 w 50078"/>
                      <a:gd name="connsiteY21" fmla="*/ 89819 h 90713"/>
                      <a:gd name="connsiteX22" fmla="*/ 431 w 50078"/>
                      <a:gd name="connsiteY22" fmla="*/ 90590 h 90713"/>
                      <a:gd name="connsiteX23" fmla="*/ 893 w 50078"/>
                      <a:gd name="connsiteY23" fmla="*/ 90713 h 90713"/>
                      <a:gd name="connsiteX24" fmla="*/ 1324 w 50078"/>
                      <a:gd name="connsiteY24" fmla="*/ 90621 h 90713"/>
                      <a:gd name="connsiteX25" fmla="*/ 12497 w 50078"/>
                      <a:gd name="connsiteY25" fmla="*/ 84760 h 90713"/>
                      <a:gd name="connsiteX26" fmla="*/ 12989 w 50078"/>
                      <a:gd name="connsiteY26" fmla="*/ 83958 h 90713"/>
                      <a:gd name="connsiteX27" fmla="*/ 12989 w 50078"/>
                      <a:gd name="connsiteY27" fmla="*/ 56785 h 90713"/>
                      <a:gd name="connsiteX28" fmla="*/ 17914 w 50078"/>
                      <a:gd name="connsiteY28" fmla="*/ 60116 h 90713"/>
                      <a:gd name="connsiteX29" fmla="*/ 26532 w 50078"/>
                      <a:gd name="connsiteY29" fmla="*/ 62213 h 90713"/>
                      <a:gd name="connsiteX30" fmla="*/ 35489 w 50078"/>
                      <a:gd name="connsiteY30" fmla="*/ 60362 h 90713"/>
                      <a:gd name="connsiteX31" fmla="*/ 43030 w 50078"/>
                      <a:gd name="connsiteY31" fmla="*/ 54718 h 90713"/>
                      <a:gd name="connsiteX32" fmla="*/ 48170 w 50078"/>
                      <a:gd name="connsiteY32" fmla="*/ 45310 h 90713"/>
                      <a:gd name="connsiteX33" fmla="*/ 50079 w 50078"/>
                      <a:gd name="connsiteY33" fmla="*/ 32047 h 90713"/>
                      <a:gd name="connsiteX34" fmla="*/ 48355 w 50078"/>
                      <a:gd name="connsiteY34" fmla="*/ 17612 h 90713"/>
                      <a:gd name="connsiteX35" fmla="*/ 43492 w 50078"/>
                      <a:gd name="connsiteY35" fmla="*/ 7619 h 90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0078" h="90713">
                        <a:moveTo>
                          <a:pt x="33858" y="45650"/>
                        </a:moveTo>
                        <a:cubicBezTo>
                          <a:pt x="31919" y="48457"/>
                          <a:pt x="29118" y="49814"/>
                          <a:pt x="25332" y="49814"/>
                        </a:cubicBezTo>
                        <a:cubicBezTo>
                          <a:pt x="23977" y="49814"/>
                          <a:pt x="22685" y="49598"/>
                          <a:pt x="21515" y="49166"/>
                        </a:cubicBezTo>
                        <a:cubicBezTo>
                          <a:pt x="20284" y="48703"/>
                          <a:pt x="19083" y="48117"/>
                          <a:pt x="17975" y="47439"/>
                        </a:cubicBezTo>
                        <a:cubicBezTo>
                          <a:pt x="16867" y="46729"/>
                          <a:pt x="15852" y="45958"/>
                          <a:pt x="14959" y="45125"/>
                        </a:cubicBezTo>
                        <a:cubicBezTo>
                          <a:pt x="14128" y="44354"/>
                          <a:pt x="13420" y="43614"/>
                          <a:pt x="12866" y="42843"/>
                        </a:cubicBezTo>
                        <a:lnTo>
                          <a:pt x="12866" y="19216"/>
                        </a:lnTo>
                        <a:cubicBezTo>
                          <a:pt x="14220" y="17489"/>
                          <a:pt x="15975" y="15916"/>
                          <a:pt x="18006" y="14559"/>
                        </a:cubicBezTo>
                        <a:cubicBezTo>
                          <a:pt x="20099" y="13171"/>
                          <a:pt x="22408" y="12461"/>
                          <a:pt x="24932" y="12461"/>
                        </a:cubicBezTo>
                        <a:cubicBezTo>
                          <a:pt x="28779" y="12461"/>
                          <a:pt x="31672" y="13942"/>
                          <a:pt x="33704" y="16995"/>
                        </a:cubicBezTo>
                        <a:cubicBezTo>
                          <a:pt x="35797" y="20111"/>
                          <a:pt x="36874" y="25292"/>
                          <a:pt x="36874" y="32387"/>
                        </a:cubicBezTo>
                        <a:cubicBezTo>
                          <a:pt x="36874" y="38309"/>
                          <a:pt x="35858" y="42781"/>
                          <a:pt x="33888" y="45650"/>
                        </a:cubicBezTo>
                        <a:moveTo>
                          <a:pt x="43492" y="7649"/>
                        </a:moveTo>
                        <a:cubicBezTo>
                          <a:pt x="41399" y="5058"/>
                          <a:pt x="38906" y="3084"/>
                          <a:pt x="36074" y="1851"/>
                        </a:cubicBezTo>
                        <a:cubicBezTo>
                          <a:pt x="33273" y="617"/>
                          <a:pt x="30226" y="0"/>
                          <a:pt x="27055" y="0"/>
                        </a:cubicBezTo>
                        <a:cubicBezTo>
                          <a:pt x="23885" y="0"/>
                          <a:pt x="20961" y="679"/>
                          <a:pt x="18406" y="2067"/>
                        </a:cubicBezTo>
                        <a:cubicBezTo>
                          <a:pt x="16498" y="3084"/>
                          <a:pt x="14682" y="4318"/>
                          <a:pt x="12958" y="5737"/>
                        </a:cubicBezTo>
                        <a:lnTo>
                          <a:pt x="12958" y="2128"/>
                        </a:lnTo>
                        <a:cubicBezTo>
                          <a:pt x="12958" y="1635"/>
                          <a:pt x="12558" y="1203"/>
                          <a:pt x="12066" y="1203"/>
                        </a:cubicBezTo>
                        <a:lnTo>
                          <a:pt x="893" y="1203"/>
                        </a:lnTo>
                        <a:cubicBezTo>
                          <a:pt x="400" y="1203"/>
                          <a:pt x="0" y="1604"/>
                          <a:pt x="0" y="2128"/>
                        </a:cubicBezTo>
                        <a:lnTo>
                          <a:pt x="0" y="89819"/>
                        </a:lnTo>
                        <a:cubicBezTo>
                          <a:pt x="0" y="90127"/>
                          <a:pt x="154" y="90436"/>
                          <a:pt x="431" y="90590"/>
                        </a:cubicBezTo>
                        <a:cubicBezTo>
                          <a:pt x="585" y="90683"/>
                          <a:pt x="739" y="90713"/>
                          <a:pt x="893" y="90713"/>
                        </a:cubicBezTo>
                        <a:cubicBezTo>
                          <a:pt x="1046" y="90713"/>
                          <a:pt x="1170" y="90683"/>
                          <a:pt x="1324" y="90621"/>
                        </a:cubicBezTo>
                        <a:lnTo>
                          <a:pt x="12497" y="84760"/>
                        </a:lnTo>
                        <a:cubicBezTo>
                          <a:pt x="12804" y="84606"/>
                          <a:pt x="12989" y="84298"/>
                          <a:pt x="12989" y="83958"/>
                        </a:cubicBezTo>
                        <a:lnTo>
                          <a:pt x="12989" y="56785"/>
                        </a:lnTo>
                        <a:cubicBezTo>
                          <a:pt x="14374" y="58018"/>
                          <a:pt x="16036" y="59129"/>
                          <a:pt x="17914" y="60116"/>
                        </a:cubicBezTo>
                        <a:cubicBezTo>
                          <a:pt x="20592" y="61504"/>
                          <a:pt x="23485" y="62213"/>
                          <a:pt x="26532" y="62213"/>
                        </a:cubicBezTo>
                        <a:cubicBezTo>
                          <a:pt x="29579" y="62213"/>
                          <a:pt x="32627" y="61596"/>
                          <a:pt x="35489" y="60362"/>
                        </a:cubicBezTo>
                        <a:cubicBezTo>
                          <a:pt x="38352" y="59129"/>
                          <a:pt x="40875" y="57247"/>
                          <a:pt x="43030" y="54718"/>
                        </a:cubicBezTo>
                        <a:cubicBezTo>
                          <a:pt x="45185" y="52220"/>
                          <a:pt x="46908" y="49043"/>
                          <a:pt x="48170" y="45310"/>
                        </a:cubicBezTo>
                        <a:cubicBezTo>
                          <a:pt x="49432" y="41578"/>
                          <a:pt x="50079" y="37137"/>
                          <a:pt x="50079" y="32047"/>
                        </a:cubicBezTo>
                        <a:cubicBezTo>
                          <a:pt x="50079" y="26464"/>
                          <a:pt x="49494" y="21622"/>
                          <a:pt x="48355" y="17612"/>
                        </a:cubicBezTo>
                        <a:cubicBezTo>
                          <a:pt x="47185" y="13572"/>
                          <a:pt x="45554" y="10209"/>
                          <a:pt x="43492" y="7619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DCC6CD9D-1E94-ABA6-33F4-0342C89CA766}"/>
                      </a:ext>
                    </a:extLst>
                  </p:cNvPr>
                  <p:cNvSpPr/>
                  <p:nvPr/>
                </p:nvSpPr>
                <p:spPr>
                  <a:xfrm>
                    <a:off x="11234335" y="598174"/>
                    <a:ext cx="35304" cy="83495"/>
                  </a:xfrm>
                  <a:custGeom>
                    <a:avLst/>
                    <a:gdLst>
                      <a:gd name="connsiteX0" fmla="*/ 34381 w 35304"/>
                      <a:gd name="connsiteY0" fmla="*/ 22516 h 83495"/>
                      <a:gd name="connsiteX1" fmla="*/ 21053 w 35304"/>
                      <a:gd name="connsiteY1" fmla="*/ 22516 h 83495"/>
                      <a:gd name="connsiteX2" fmla="*/ 21053 w 35304"/>
                      <a:gd name="connsiteY2" fmla="*/ 894 h 83495"/>
                      <a:gd name="connsiteX3" fmla="*/ 20622 w 35304"/>
                      <a:gd name="connsiteY3" fmla="*/ 123 h 83495"/>
                      <a:gd name="connsiteX4" fmla="*/ 20161 w 35304"/>
                      <a:gd name="connsiteY4" fmla="*/ 0 h 83495"/>
                      <a:gd name="connsiteX5" fmla="*/ 19730 w 35304"/>
                      <a:gd name="connsiteY5" fmla="*/ 93 h 83495"/>
                      <a:gd name="connsiteX6" fmla="*/ 8680 w 35304"/>
                      <a:gd name="connsiteY6" fmla="*/ 6045 h 83495"/>
                      <a:gd name="connsiteX7" fmla="*/ 8187 w 35304"/>
                      <a:gd name="connsiteY7" fmla="*/ 6847 h 83495"/>
                      <a:gd name="connsiteX8" fmla="*/ 8187 w 35304"/>
                      <a:gd name="connsiteY8" fmla="*/ 22486 h 83495"/>
                      <a:gd name="connsiteX9" fmla="*/ 893 w 35304"/>
                      <a:gd name="connsiteY9" fmla="*/ 22486 h 83495"/>
                      <a:gd name="connsiteX10" fmla="*/ 0 w 35304"/>
                      <a:gd name="connsiteY10" fmla="*/ 23411 h 83495"/>
                      <a:gd name="connsiteX11" fmla="*/ 0 w 35304"/>
                      <a:gd name="connsiteY11" fmla="*/ 33775 h 83495"/>
                      <a:gd name="connsiteX12" fmla="*/ 893 w 35304"/>
                      <a:gd name="connsiteY12" fmla="*/ 34700 h 83495"/>
                      <a:gd name="connsiteX13" fmla="*/ 8187 w 35304"/>
                      <a:gd name="connsiteY13" fmla="*/ 34700 h 83495"/>
                      <a:gd name="connsiteX14" fmla="*/ 8187 w 35304"/>
                      <a:gd name="connsiteY14" fmla="*/ 67241 h 83495"/>
                      <a:gd name="connsiteX15" fmla="*/ 11881 w 35304"/>
                      <a:gd name="connsiteY15" fmla="*/ 79455 h 83495"/>
                      <a:gd name="connsiteX16" fmla="*/ 22007 w 35304"/>
                      <a:gd name="connsiteY16" fmla="*/ 83496 h 83495"/>
                      <a:gd name="connsiteX17" fmla="*/ 28410 w 35304"/>
                      <a:gd name="connsiteY17" fmla="*/ 82756 h 83495"/>
                      <a:gd name="connsiteX18" fmla="*/ 33519 w 35304"/>
                      <a:gd name="connsiteY18" fmla="*/ 80720 h 83495"/>
                      <a:gd name="connsiteX19" fmla="*/ 33950 w 35304"/>
                      <a:gd name="connsiteY19" fmla="*/ 80041 h 83495"/>
                      <a:gd name="connsiteX20" fmla="*/ 35274 w 35304"/>
                      <a:gd name="connsiteY20" fmla="*/ 69986 h 83495"/>
                      <a:gd name="connsiteX21" fmla="*/ 34873 w 35304"/>
                      <a:gd name="connsiteY21" fmla="*/ 69091 h 83495"/>
                      <a:gd name="connsiteX22" fmla="*/ 34381 w 35304"/>
                      <a:gd name="connsiteY22" fmla="*/ 68937 h 83495"/>
                      <a:gd name="connsiteX23" fmla="*/ 33919 w 35304"/>
                      <a:gd name="connsiteY23" fmla="*/ 69061 h 83495"/>
                      <a:gd name="connsiteX24" fmla="*/ 30287 w 35304"/>
                      <a:gd name="connsiteY24" fmla="*/ 70572 h 83495"/>
                      <a:gd name="connsiteX25" fmla="*/ 26070 w 35304"/>
                      <a:gd name="connsiteY25" fmla="*/ 71251 h 83495"/>
                      <a:gd name="connsiteX26" fmla="*/ 22192 w 35304"/>
                      <a:gd name="connsiteY26" fmla="*/ 70078 h 83495"/>
                      <a:gd name="connsiteX27" fmla="*/ 21084 w 35304"/>
                      <a:gd name="connsiteY27" fmla="*/ 65205 h 83495"/>
                      <a:gd name="connsiteX28" fmla="*/ 21084 w 35304"/>
                      <a:gd name="connsiteY28" fmla="*/ 34669 h 83495"/>
                      <a:gd name="connsiteX29" fmla="*/ 34412 w 35304"/>
                      <a:gd name="connsiteY29" fmla="*/ 34669 h 83495"/>
                      <a:gd name="connsiteX30" fmla="*/ 35304 w 35304"/>
                      <a:gd name="connsiteY30" fmla="*/ 33744 h 83495"/>
                      <a:gd name="connsiteX31" fmla="*/ 35304 w 35304"/>
                      <a:gd name="connsiteY31" fmla="*/ 23380 h 83495"/>
                      <a:gd name="connsiteX32" fmla="*/ 34412 w 35304"/>
                      <a:gd name="connsiteY32" fmla="*/ 22455 h 83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5304" h="83495">
                        <a:moveTo>
                          <a:pt x="34381" y="22516"/>
                        </a:moveTo>
                        <a:lnTo>
                          <a:pt x="21053" y="22516"/>
                        </a:lnTo>
                        <a:lnTo>
                          <a:pt x="21053" y="894"/>
                        </a:lnTo>
                        <a:cubicBezTo>
                          <a:pt x="21053" y="586"/>
                          <a:pt x="20899" y="278"/>
                          <a:pt x="20622" y="123"/>
                        </a:cubicBezTo>
                        <a:cubicBezTo>
                          <a:pt x="20468" y="31"/>
                          <a:pt x="20315" y="0"/>
                          <a:pt x="20161" y="0"/>
                        </a:cubicBezTo>
                        <a:cubicBezTo>
                          <a:pt x="20007" y="0"/>
                          <a:pt x="19853" y="31"/>
                          <a:pt x="19730" y="93"/>
                        </a:cubicBezTo>
                        <a:lnTo>
                          <a:pt x="8680" y="6045"/>
                        </a:lnTo>
                        <a:cubicBezTo>
                          <a:pt x="8372" y="6200"/>
                          <a:pt x="8187" y="6508"/>
                          <a:pt x="8187" y="6847"/>
                        </a:cubicBezTo>
                        <a:lnTo>
                          <a:pt x="8187" y="22486"/>
                        </a:lnTo>
                        <a:lnTo>
                          <a:pt x="893" y="22486"/>
                        </a:lnTo>
                        <a:cubicBezTo>
                          <a:pt x="400" y="22486"/>
                          <a:pt x="0" y="22887"/>
                          <a:pt x="0" y="23411"/>
                        </a:cubicBezTo>
                        <a:lnTo>
                          <a:pt x="0" y="33775"/>
                        </a:lnTo>
                        <a:cubicBezTo>
                          <a:pt x="0" y="34268"/>
                          <a:pt x="400" y="34700"/>
                          <a:pt x="893" y="34700"/>
                        </a:cubicBezTo>
                        <a:lnTo>
                          <a:pt x="8187" y="34700"/>
                        </a:lnTo>
                        <a:lnTo>
                          <a:pt x="8187" y="67241"/>
                        </a:lnTo>
                        <a:cubicBezTo>
                          <a:pt x="8187" y="72669"/>
                          <a:pt x="9419" y="76803"/>
                          <a:pt x="11881" y="79455"/>
                        </a:cubicBezTo>
                        <a:cubicBezTo>
                          <a:pt x="14343" y="82139"/>
                          <a:pt x="17760" y="83496"/>
                          <a:pt x="22007" y="83496"/>
                        </a:cubicBezTo>
                        <a:cubicBezTo>
                          <a:pt x="24347" y="83496"/>
                          <a:pt x="26501" y="83249"/>
                          <a:pt x="28410" y="82756"/>
                        </a:cubicBezTo>
                        <a:cubicBezTo>
                          <a:pt x="30349" y="82262"/>
                          <a:pt x="32072" y="81583"/>
                          <a:pt x="33519" y="80720"/>
                        </a:cubicBezTo>
                        <a:cubicBezTo>
                          <a:pt x="33765" y="80566"/>
                          <a:pt x="33919" y="80319"/>
                          <a:pt x="33950" y="80041"/>
                        </a:cubicBezTo>
                        <a:lnTo>
                          <a:pt x="35274" y="69986"/>
                        </a:lnTo>
                        <a:cubicBezTo>
                          <a:pt x="35304" y="69647"/>
                          <a:pt x="35181" y="69307"/>
                          <a:pt x="34873" y="69091"/>
                        </a:cubicBezTo>
                        <a:cubicBezTo>
                          <a:pt x="34720" y="68999"/>
                          <a:pt x="34535" y="68937"/>
                          <a:pt x="34381" y="68937"/>
                        </a:cubicBezTo>
                        <a:cubicBezTo>
                          <a:pt x="34227" y="68937"/>
                          <a:pt x="34073" y="68968"/>
                          <a:pt x="33919" y="69061"/>
                        </a:cubicBezTo>
                        <a:cubicBezTo>
                          <a:pt x="32965" y="69616"/>
                          <a:pt x="31734" y="70109"/>
                          <a:pt x="30287" y="70572"/>
                        </a:cubicBezTo>
                        <a:cubicBezTo>
                          <a:pt x="28841" y="71035"/>
                          <a:pt x="27425" y="71251"/>
                          <a:pt x="26070" y="71251"/>
                        </a:cubicBezTo>
                        <a:cubicBezTo>
                          <a:pt x="24224" y="71251"/>
                          <a:pt x="22900" y="70850"/>
                          <a:pt x="22192" y="70078"/>
                        </a:cubicBezTo>
                        <a:cubicBezTo>
                          <a:pt x="21669" y="69554"/>
                          <a:pt x="21084" y="68259"/>
                          <a:pt x="21084" y="65205"/>
                        </a:cubicBezTo>
                        <a:lnTo>
                          <a:pt x="21084" y="34669"/>
                        </a:lnTo>
                        <a:lnTo>
                          <a:pt x="34412" y="34669"/>
                        </a:lnTo>
                        <a:cubicBezTo>
                          <a:pt x="34904" y="34669"/>
                          <a:pt x="35304" y="34268"/>
                          <a:pt x="35304" y="33744"/>
                        </a:cubicBezTo>
                        <a:lnTo>
                          <a:pt x="35304" y="23380"/>
                        </a:lnTo>
                        <a:cubicBezTo>
                          <a:pt x="35304" y="22887"/>
                          <a:pt x="34904" y="22455"/>
                          <a:pt x="34412" y="22455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E4B4F144-9637-BF16-D854-CB5891DC66F3}"/>
                      </a:ext>
                    </a:extLst>
                  </p:cNvPr>
                  <p:cNvSpPr/>
                  <p:nvPr/>
                </p:nvSpPr>
                <p:spPr>
                  <a:xfrm>
                    <a:off x="11337657" y="619457"/>
                    <a:ext cx="45343" cy="62182"/>
                  </a:xfrm>
                  <a:custGeom>
                    <a:avLst/>
                    <a:gdLst>
                      <a:gd name="connsiteX0" fmla="*/ 44174 w 45343"/>
                      <a:gd name="connsiteY0" fmla="*/ 36890 h 62182"/>
                      <a:gd name="connsiteX1" fmla="*/ 40265 w 45343"/>
                      <a:gd name="connsiteY1" fmla="*/ 31523 h 62182"/>
                      <a:gd name="connsiteX2" fmla="*/ 33986 w 45343"/>
                      <a:gd name="connsiteY2" fmla="*/ 27513 h 62182"/>
                      <a:gd name="connsiteX3" fmla="*/ 25491 w 45343"/>
                      <a:gd name="connsiteY3" fmla="*/ 23904 h 62182"/>
                      <a:gd name="connsiteX4" fmla="*/ 20258 w 45343"/>
                      <a:gd name="connsiteY4" fmla="*/ 21560 h 62182"/>
                      <a:gd name="connsiteX5" fmla="*/ 17180 w 45343"/>
                      <a:gd name="connsiteY5" fmla="*/ 19617 h 62182"/>
                      <a:gd name="connsiteX6" fmla="*/ 15795 w 45343"/>
                      <a:gd name="connsiteY6" fmla="*/ 18013 h 62182"/>
                      <a:gd name="connsiteX7" fmla="*/ 15456 w 45343"/>
                      <a:gd name="connsiteY7" fmla="*/ 16348 h 62182"/>
                      <a:gd name="connsiteX8" fmla="*/ 16965 w 45343"/>
                      <a:gd name="connsiteY8" fmla="*/ 13263 h 62182"/>
                      <a:gd name="connsiteX9" fmla="*/ 22413 w 45343"/>
                      <a:gd name="connsiteY9" fmla="*/ 11968 h 62182"/>
                      <a:gd name="connsiteX10" fmla="*/ 29892 w 45343"/>
                      <a:gd name="connsiteY10" fmla="*/ 13140 h 62182"/>
                      <a:gd name="connsiteX11" fmla="*/ 36756 w 45343"/>
                      <a:gd name="connsiteY11" fmla="*/ 16779 h 62182"/>
                      <a:gd name="connsiteX12" fmla="*/ 37464 w 45343"/>
                      <a:gd name="connsiteY12" fmla="*/ 16934 h 62182"/>
                      <a:gd name="connsiteX13" fmla="*/ 38049 w 45343"/>
                      <a:gd name="connsiteY13" fmla="*/ 16502 h 62182"/>
                      <a:gd name="connsiteX14" fmla="*/ 42973 w 45343"/>
                      <a:gd name="connsiteY14" fmla="*/ 7773 h 62182"/>
                      <a:gd name="connsiteX15" fmla="*/ 42727 w 45343"/>
                      <a:gd name="connsiteY15" fmla="*/ 6601 h 62182"/>
                      <a:gd name="connsiteX16" fmla="*/ 33555 w 45343"/>
                      <a:gd name="connsiteY16" fmla="*/ 1820 h 62182"/>
                      <a:gd name="connsiteX17" fmla="*/ 22690 w 45343"/>
                      <a:gd name="connsiteY17" fmla="*/ 0 h 62182"/>
                      <a:gd name="connsiteX18" fmla="*/ 14564 w 45343"/>
                      <a:gd name="connsiteY18" fmla="*/ 1018 h 62182"/>
                      <a:gd name="connsiteX19" fmla="*/ 8008 w 45343"/>
                      <a:gd name="connsiteY19" fmla="*/ 4133 h 62182"/>
                      <a:gd name="connsiteX20" fmla="*/ 3699 w 45343"/>
                      <a:gd name="connsiteY20" fmla="*/ 9438 h 62182"/>
                      <a:gd name="connsiteX21" fmla="*/ 2190 w 45343"/>
                      <a:gd name="connsiteY21" fmla="*/ 16687 h 62182"/>
                      <a:gd name="connsiteX22" fmla="*/ 3114 w 45343"/>
                      <a:gd name="connsiteY22" fmla="*/ 23010 h 62182"/>
                      <a:gd name="connsiteX23" fmla="*/ 6222 w 45343"/>
                      <a:gd name="connsiteY23" fmla="*/ 28038 h 62182"/>
                      <a:gd name="connsiteX24" fmla="*/ 11670 w 45343"/>
                      <a:gd name="connsiteY24" fmla="*/ 32109 h 62182"/>
                      <a:gd name="connsiteX25" fmla="*/ 19612 w 45343"/>
                      <a:gd name="connsiteY25" fmla="*/ 35749 h 62182"/>
                      <a:gd name="connsiteX26" fmla="*/ 29307 w 45343"/>
                      <a:gd name="connsiteY26" fmla="*/ 40098 h 62182"/>
                      <a:gd name="connsiteX27" fmla="*/ 32385 w 45343"/>
                      <a:gd name="connsiteY27" fmla="*/ 44601 h 62182"/>
                      <a:gd name="connsiteX28" fmla="*/ 22782 w 45343"/>
                      <a:gd name="connsiteY28" fmla="*/ 50091 h 62182"/>
                      <a:gd name="connsiteX29" fmla="*/ 14687 w 45343"/>
                      <a:gd name="connsiteY29" fmla="*/ 48703 h 62182"/>
                      <a:gd name="connsiteX30" fmla="*/ 6561 w 45343"/>
                      <a:gd name="connsiteY30" fmla="*/ 44508 h 62182"/>
                      <a:gd name="connsiteX31" fmla="*/ 5853 w 45343"/>
                      <a:gd name="connsiteY31" fmla="*/ 44354 h 62182"/>
                      <a:gd name="connsiteX32" fmla="*/ 5268 w 45343"/>
                      <a:gd name="connsiteY32" fmla="*/ 44786 h 62182"/>
                      <a:gd name="connsiteX33" fmla="*/ 128 w 45343"/>
                      <a:gd name="connsiteY33" fmla="*/ 53392 h 62182"/>
                      <a:gd name="connsiteX34" fmla="*/ 374 w 45343"/>
                      <a:gd name="connsiteY34" fmla="*/ 54595 h 62182"/>
                      <a:gd name="connsiteX35" fmla="*/ 10839 w 45343"/>
                      <a:gd name="connsiteY35" fmla="*/ 60023 h 62182"/>
                      <a:gd name="connsiteX36" fmla="*/ 22905 w 45343"/>
                      <a:gd name="connsiteY36" fmla="*/ 62182 h 62182"/>
                      <a:gd name="connsiteX37" fmla="*/ 31246 w 45343"/>
                      <a:gd name="connsiteY37" fmla="*/ 61288 h 62182"/>
                      <a:gd name="connsiteX38" fmla="*/ 38387 w 45343"/>
                      <a:gd name="connsiteY38" fmla="*/ 58296 h 62182"/>
                      <a:gd name="connsiteX39" fmla="*/ 43435 w 45343"/>
                      <a:gd name="connsiteY39" fmla="*/ 52744 h 62182"/>
                      <a:gd name="connsiteX40" fmla="*/ 45343 w 45343"/>
                      <a:gd name="connsiteY40" fmla="*/ 44200 h 62182"/>
                      <a:gd name="connsiteX41" fmla="*/ 44081 w 45343"/>
                      <a:gd name="connsiteY41" fmla="*/ 36890 h 62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45343" h="62182">
                        <a:moveTo>
                          <a:pt x="44174" y="36890"/>
                        </a:moveTo>
                        <a:cubicBezTo>
                          <a:pt x="43312" y="34854"/>
                          <a:pt x="41988" y="33065"/>
                          <a:pt x="40265" y="31523"/>
                        </a:cubicBezTo>
                        <a:cubicBezTo>
                          <a:pt x="38572" y="30042"/>
                          <a:pt x="36448" y="28685"/>
                          <a:pt x="33986" y="27513"/>
                        </a:cubicBezTo>
                        <a:cubicBezTo>
                          <a:pt x="31554" y="26372"/>
                          <a:pt x="28692" y="25138"/>
                          <a:pt x="25491" y="23904"/>
                        </a:cubicBezTo>
                        <a:cubicBezTo>
                          <a:pt x="23336" y="23041"/>
                          <a:pt x="21551" y="22239"/>
                          <a:pt x="20258" y="21560"/>
                        </a:cubicBezTo>
                        <a:cubicBezTo>
                          <a:pt x="18965" y="20882"/>
                          <a:pt x="17950" y="20234"/>
                          <a:pt x="17180" y="19617"/>
                        </a:cubicBezTo>
                        <a:cubicBezTo>
                          <a:pt x="16472" y="19062"/>
                          <a:pt x="16010" y="18507"/>
                          <a:pt x="15795" y="18013"/>
                        </a:cubicBezTo>
                        <a:cubicBezTo>
                          <a:pt x="15549" y="17520"/>
                          <a:pt x="15456" y="16964"/>
                          <a:pt x="15456" y="16348"/>
                        </a:cubicBezTo>
                        <a:cubicBezTo>
                          <a:pt x="15456" y="15083"/>
                          <a:pt x="15949" y="14065"/>
                          <a:pt x="16965" y="13263"/>
                        </a:cubicBezTo>
                        <a:cubicBezTo>
                          <a:pt x="18042" y="12399"/>
                          <a:pt x="19889" y="11968"/>
                          <a:pt x="22413" y="11968"/>
                        </a:cubicBezTo>
                        <a:cubicBezTo>
                          <a:pt x="24937" y="11968"/>
                          <a:pt x="27584" y="12369"/>
                          <a:pt x="29892" y="13140"/>
                        </a:cubicBezTo>
                        <a:cubicBezTo>
                          <a:pt x="32201" y="13911"/>
                          <a:pt x="34509" y="15145"/>
                          <a:pt x="36756" y="16779"/>
                        </a:cubicBezTo>
                        <a:cubicBezTo>
                          <a:pt x="36971" y="16934"/>
                          <a:pt x="37218" y="16995"/>
                          <a:pt x="37464" y="16934"/>
                        </a:cubicBezTo>
                        <a:cubicBezTo>
                          <a:pt x="37710" y="16872"/>
                          <a:pt x="37926" y="16718"/>
                          <a:pt x="38049" y="16502"/>
                        </a:cubicBezTo>
                        <a:lnTo>
                          <a:pt x="42973" y="7773"/>
                        </a:lnTo>
                        <a:cubicBezTo>
                          <a:pt x="43189" y="7372"/>
                          <a:pt x="43097" y="6878"/>
                          <a:pt x="42727" y="6601"/>
                        </a:cubicBezTo>
                        <a:cubicBezTo>
                          <a:pt x="40111" y="4627"/>
                          <a:pt x="37033" y="3023"/>
                          <a:pt x="33555" y="1820"/>
                        </a:cubicBezTo>
                        <a:cubicBezTo>
                          <a:pt x="30077" y="617"/>
                          <a:pt x="26414" y="0"/>
                          <a:pt x="22690" y="0"/>
                        </a:cubicBezTo>
                        <a:cubicBezTo>
                          <a:pt x="19766" y="0"/>
                          <a:pt x="17057" y="339"/>
                          <a:pt x="14564" y="1018"/>
                        </a:cubicBezTo>
                        <a:cubicBezTo>
                          <a:pt x="12071" y="1696"/>
                          <a:pt x="9854" y="2776"/>
                          <a:pt x="8008" y="4133"/>
                        </a:cubicBezTo>
                        <a:cubicBezTo>
                          <a:pt x="6161" y="5552"/>
                          <a:pt x="4684" y="7341"/>
                          <a:pt x="3699" y="9438"/>
                        </a:cubicBezTo>
                        <a:cubicBezTo>
                          <a:pt x="2683" y="11536"/>
                          <a:pt x="2190" y="13973"/>
                          <a:pt x="2190" y="16687"/>
                        </a:cubicBezTo>
                        <a:cubicBezTo>
                          <a:pt x="2190" y="19062"/>
                          <a:pt x="2498" y="21190"/>
                          <a:pt x="3114" y="23010"/>
                        </a:cubicBezTo>
                        <a:cubicBezTo>
                          <a:pt x="3729" y="24861"/>
                          <a:pt x="4776" y="26557"/>
                          <a:pt x="6222" y="28038"/>
                        </a:cubicBezTo>
                        <a:cubicBezTo>
                          <a:pt x="7638" y="29487"/>
                          <a:pt x="9454" y="30875"/>
                          <a:pt x="11670" y="32109"/>
                        </a:cubicBezTo>
                        <a:cubicBezTo>
                          <a:pt x="13856" y="33343"/>
                          <a:pt x="16534" y="34577"/>
                          <a:pt x="19612" y="35749"/>
                        </a:cubicBezTo>
                        <a:cubicBezTo>
                          <a:pt x="23705" y="37353"/>
                          <a:pt x="26968" y="38802"/>
                          <a:pt x="29307" y="40098"/>
                        </a:cubicBezTo>
                        <a:cubicBezTo>
                          <a:pt x="31400" y="41270"/>
                          <a:pt x="32385" y="42719"/>
                          <a:pt x="32385" y="44601"/>
                        </a:cubicBezTo>
                        <a:cubicBezTo>
                          <a:pt x="32385" y="45958"/>
                          <a:pt x="32385" y="50091"/>
                          <a:pt x="22782" y="50091"/>
                        </a:cubicBezTo>
                        <a:cubicBezTo>
                          <a:pt x="20197" y="50091"/>
                          <a:pt x="17457" y="49629"/>
                          <a:pt x="14687" y="48703"/>
                        </a:cubicBezTo>
                        <a:cubicBezTo>
                          <a:pt x="11886" y="47778"/>
                          <a:pt x="9147" y="46359"/>
                          <a:pt x="6561" y="44508"/>
                        </a:cubicBezTo>
                        <a:cubicBezTo>
                          <a:pt x="6346" y="44354"/>
                          <a:pt x="6099" y="44293"/>
                          <a:pt x="5853" y="44354"/>
                        </a:cubicBezTo>
                        <a:cubicBezTo>
                          <a:pt x="5607" y="44416"/>
                          <a:pt x="5391" y="44570"/>
                          <a:pt x="5268" y="44786"/>
                        </a:cubicBezTo>
                        <a:lnTo>
                          <a:pt x="128" y="53392"/>
                        </a:lnTo>
                        <a:cubicBezTo>
                          <a:pt x="-118" y="53793"/>
                          <a:pt x="5" y="54317"/>
                          <a:pt x="374" y="54595"/>
                        </a:cubicBezTo>
                        <a:cubicBezTo>
                          <a:pt x="3360" y="56785"/>
                          <a:pt x="6869" y="58604"/>
                          <a:pt x="10839" y="60023"/>
                        </a:cubicBezTo>
                        <a:cubicBezTo>
                          <a:pt x="14810" y="61442"/>
                          <a:pt x="18873" y="62182"/>
                          <a:pt x="22905" y="62182"/>
                        </a:cubicBezTo>
                        <a:cubicBezTo>
                          <a:pt x="25798" y="62182"/>
                          <a:pt x="28599" y="61874"/>
                          <a:pt x="31246" y="61288"/>
                        </a:cubicBezTo>
                        <a:cubicBezTo>
                          <a:pt x="33924" y="60671"/>
                          <a:pt x="36325" y="59684"/>
                          <a:pt x="38387" y="58296"/>
                        </a:cubicBezTo>
                        <a:cubicBezTo>
                          <a:pt x="40480" y="56908"/>
                          <a:pt x="42173" y="55026"/>
                          <a:pt x="43435" y="52744"/>
                        </a:cubicBezTo>
                        <a:cubicBezTo>
                          <a:pt x="44697" y="50461"/>
                          <a:pt x="45343" y="47562"/>
                          <a:pt x="45343" y="44200"/>
                        </a:cubicBezTo>
                        <a:cubicBezTo>
                          <a:pt x="45343" y="41362"/>
                          <a:pt x="44913" y="38926"/>
                          <a:pt x="44081" y="36890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2C0AC5C6-0CD8-328E-6D60-9E6EBAB08AA9}"/>
                      </a:ext>
                    </a:extLst>
                  </p:cNvPr>
                  <p:cNvSpPr/>
                  <p:nvPr/>
                </p:nvSpPr>
                <p:spPr>
                  <a:xfrm>
                    <a:off x="11277673" y="619518"/>
                    <a:ext cx="53033" cy="62243"/>
                  </a:xfrm>
                  <a:custGeom>
                    <a:avLst/>
                    <a:gdLst>
                      <a:gd name="connsiteX0" fmla="*/ 37090 w 53033"/>
                      <a:gd name="connsiteY0" fmla="*/ 43429 h 62243"/>
                      <a:gd name="connsiteX1" fmla="*/ 26501 w 53033"/>
                      <a:gd name="connsiteY1" fmla="*/ 49598 h 62243"/>
                      <a:gd name="connsiteX2" fmla="*/ 17052 w 53033"/>
                      <a:gd name="connsiteY2" fmla="*/ 45033 h 62243"/>
                      <a:gd name="connsiteX3" fmla="*/ 12804 w 53033"/>
                      <a:gd name="connsiteY3" fmla="*/ 31091 h 62243"/>
                      <a:gd name="connsiteX4" fmla="*/ 16744 w 53033"/>
                      <a:gd name="connsiteY4" fmla="*/ 17520 h 62243"/>
                      <a:gd name="connsiteX5" fmla="*/ 26501 w 53033"/>
                      <a:gd name="connsiteY5" fmla="*/ 12585 h 62243"/>
                      <a:gd name="connsiteX6" fmla="*/ 36628 w 53033"/>
                      <a:gd name="connsiteY6" fmla="*/ 18044 h 62243"/>
                      <a:gd name="connsiteX7" fmla="*/ 40198 w 53033"/>
                      <a:gd name="connsiteY7" fmla="*/ 31091 h 62243"/>
                      <a:gd name="connsiteX8" fmla="*/ 37090 w 53033"/>
                      <a:gd name="connsiteY8" fmla="*/ 43460 h 62243"/>
                      <a:gd name="connsiteX9" fmla="*/ 26501 w 53033"/>
                      <a:gd name="connsiteY9" fmla="*/ 0 h 62243"/>
                      <a:gd name="connsiteX10" fmla="*/ 7603 w 53033"/>
                      <a:gd name="connsiteY10" fmla="*/ 8328 h 62243"/>
                      <a:gd name="connsiteX11" fmla="*/ 0 w 53033"/>
                      <a:gd name="connsiteY11" fmla="*/ 31122 h 62243"/>
                      <a:gd name="connsiteX12" fmla="*/ 8218 w 53033"/>
                      <a:gd name="connsiteY12" fmla="*/ 54564 h 62243"/>
                      <a:gd name="connsiteX13" fmla="*/ 26532 w 53033"/>
                      <a:gd name="connsiteY13" fmla="*/ 62244 h 62243"/>
                      <a:gd name="connsiteX14" fmla="*/ 47031 w 53033"/>
                      <a:gd name="connsiteY14" fmla="*/ 51911 h 62243"/>
                      <a:gd name="connsiteX15" fmla="*/ 53033 w 53033"/>
                      <a:gd name="connsiteY15" fmla="*/ 31153 h 62243"/>
                      <a:gd name="connsiteX16" fmla="*/ 46139 w 53033"/>
                      <a:gd name="connsiteY16" fmla="*/ 9222 h 62243"/>
                      <a:gd name="connsiteX17" fmla="*/ 26501 w 53033"/>
                      <a:gd name="connsiteY17" fmla="*/ 31 h 62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033" h="62243">
                        <a:moveTo>
                          <a:pt x="37090" y="43429"/>
                        </a:moveTo>
                        <a:cubicBezTo>
                          <a:pt x="34566" y="47315"/>
                          <a:pt x="30626" y="49598"/>
                          <a:pt x="26501" y="49598"/>
                        </a:cubicBezTo>
                        <a:cubicBezTo>
                          <a:pt x="22931" y="49598"/>
                          <a:pt x="19484" y="48056"/>
                          <a:pt x="17052" y="45033"/>
                        </a:cubicBezTo>
                        <a:cubicBezTo>
                          <a:pt x="14313" y="41640"/>
                          <a:pt x="12804" y="36489"/>
                          <a:pt x="12804" y="31091"/>
                        </a:cubicBezTo>
                        <a:cubicBezTo>
                          <a:pt x="12804" y="25693"/>
                          <a:pt x="14128" y="20882"/>
                          <a:pt x="16744" y="17520"/>
                        </a:cubicBezTo>
                        <a:cubicBezTo>
                          <a:pt x="19207" y="14312"/>
                          <a:pt x="22839" y="12585"/>
                          <a:pt x="26501" y="12585"/>
                        </a:cubicBezTo>
                        <a:cubicBezTo>
                          <a:pt x="30410" y="12585"/>
                          <a:pt x="34135" y="14528"/>
                          <a:pt x="36628" y="18044"/>
                        </a:cubicBezTo>
                        <a:cubicBezTo>
                          <a:pt x="38967" y="21375"/>
                          <a:pt x="40198" y="26156"/>
                          <a:pt x="40198" y="31091"/>
                        </a:cubicBezTo>
                        <a:cubicBezTo>
                          <a:pt x="40198" y="35749"/>
                          <a:pt x="39183" y="40190"/>
                          <a:pt x="37090" y="43460"/>
                        </a:cubicBezTo>
                        <a:moveTo>
                          <a:pt x="26501" y="0"/>
                        </a:moveTo>
                        <a:cubicBezTo>
                          <a:pt x="19360" y="0"/>
                          <a:pt x="12374" y="2961"/>
                          <a:pt x="7603" y="8328"/>
                        </a:cubicBezTo>
                        <a:cubicBezTo>
                          <a:pt x="2586" y="14003"/>
                          <a:pt x="0" y="22300"/>
                          <a:pt x="0" y="31122"/>
                        </a:cubicBezTo>
                        <a:cubicBezTo>
                          <a:pt x="0" y="39943"/>
                          <a:pt x="2924" y="48858"/>
                          <a:pt x="8218" y="54564"/>
                        </a:cubicBezTo>
                        <a:cubicBezTo>
                          <a:pt x="12928" y="59653"/>
                          <a:pt x="19607" y="62244"/>
                          <a:pt x="26532" y="62244"/>
                        </a:cubicBezTo>
                        <a:cubicBezTo>
                          <a:pt x="34504" y="62244"/>
                          <a:pt x="42168" y="58450"/>
                          <a:pt x="47031" y="51911"/>
                        </a:cubicBezTo>
                        <a:cubicBezTo>
                          <a:pt x="51094" y="46452"/>
                          <a:pt x="53033" y="38956"/>
                          <a:pt x="53033" y="31153"/>
                        </a:cubicBezTo>
                        <a:cubicBezTo>
                          <a:pt x="53033" y="22825"/>
                          <a:pt x="50694" y="14805"/>
                          <a:pt x="46139" y="9222"/>
                        </a:cubicBezTo>
                        <a:cubicBezTo>
                          <a:pt x="41306" y="3269"/>
                          <a:pt x="34073" y="31"/>
                          <a:pt x="26501" y="31"/>
                        </a:cubicBezTo>
                      </a:path>
                    </a:pathLst>
                  </a:custGeom>
                  <a:grpFill/>
                  <a:ln w="307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12EB36B1-57BA-BBD2-7CA0-6A690086F498}"/>
                    </a:ext>
                  </a:extLst>
                </p:cNvPr>
                <p:cNvSpPr/>
                <p:nvPr/>
              </p:nvSpPr>
              <p:spPr>
                <a:xfrm>
                  <a:off x="11291955" y="598359"/>
                  <a:ext cx="24439" cy="12337"/>
                </a:xfrm>
                <a:custGeom>
                  <a:avLst/>
                  <a:gdLst>
                    <a:gd name="connsiteX0" fmla="*/ 12220 w 24439"/>
                    <a:gd name="connsiteY0" fmla="*/ 0 h 12337"/>
                    <a:gd name="connsiteX1" fmla="*/ 0 w 24439"/>
                    <a:gd name="connsiteY1" fmla="*/ 12338 h 12337"/>
                    <a:gd name="connsiteX2" fmla="*/ 24439 w 24439"/>
                    <a:gd name="connsiteY2" fmla="*/ 12338 h 12337"/>
                    <a:gd name="connsiteX3" fmla="*/ 12220 w 24439"/>
                    <a:gd name="connsiteY3" fmla="*/ 0 h 12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39" h="12337">
                      <a:moveTo>
                        <a:pt x="12220" y="0"/>
                      </a:moveTo>
                      <a:lnTo>
                        <a:pt x="0" y="12338"/>
                      </a:lnTo>
                      <a:lnTo>
                        <a:pt x="24439" y="12338"/>
                      </a:lnTo>
                      <a:lnTo>
                        <a:pt x="12220" y="0"/>
                      </a:lnTo>
                      <a:close/>
                    </a:path>
                  </a:pathLst>
                </a:custGeom>
                <a:solidFill>
                  <a:srgbClr val="BED900"/>
                </a:solidFill>
                <a:ln w="30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7" name="Graphic 7">
            <a:extLst>
              <a:ext uri="{FF2B5EF4-FFF2-40B4-BE49-F238E27FC236}">
                <a16:creationId xmlns:a16="http://schemas.microsoft.com/office/drawing/2014/main" id="{BFBF9D6C-A74D-25E9-81DD-F27E7B5C85C8}"/>
              </a:ext>
            </a:extLst>
          </p:cNvPr>
          <p:cNvSpPr/>
          <p:nvPr userDrawn="1"/>
        </p:nvSpPr>
        <p:spPr>
          <a:xfrm>
            <a:off x="5453729" y="1108290"/>
            <a:ext cx="6390497" cy="4370977"/>
          </a:xfrm>
          <a:custGeom>
            <a:avLst/>
            <a:gdLst>
              <a:gd name="connsiteX0" fmla="*/ 7526986 w 7768614"/>
              <a:gd name="connsiteY0" fmla="*/ 0 h 5313583"/>
              <a:gd name="connsiteX1" fmla="*/ 7768615 w 7768614"/>
              <a:gd name="connsiteY1" fmla="*/ 241757 h 5313583"/>
              <a:gd name="connsiteX2" fmla="*/ 7768615 w 7768614"/>
              <a:gd name="connsiteY2" fmla="*/ 5071827 h 5313583"/>
              <a:gd name="connsiteX3" fmla="*/ 7526986 w 7768614"/>
              <a:gd name="connsiteY3" fmla="*/ 5313584 h 5313583"/>
              <a:gd name="connsiteX4" fmla="*/ 241629 w 7768614"/>
              <a:gd name="connsiteY4" fmla="*/ 5313584 h 5313583"/>
              <a:gd name="connsiteX5" fmla="*/ 0 w 7768614"/>
              <a:gd name="connsiteY5" fmla="*/ 5071827 h 5313583"/>
              <a:gd name="connsiteX6" fmla="*/ 0 w 7768614"/>
              <a:gd name="connsiteY6" fmla="*/ 241757 h 5313583"/>
              <a:gd name="connsiteX7" fmla="*/ 241629 w 7768614"/>
              <a:gd name="connsiteY7" fmla="*/ 0 h 53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8614" h="5313583">
                <a:moveTo>
                  <a:pt x="7526986" y="0"/>
                </a:moveTo>
                <a:cubicBezTo>
                  <a:pt x="7660434" y="0"/>
                  <a:pt x="7768615" y="108238"/>
                  <a:pt x="7768615" y="241757"/>
                </a:cubicBezTo>
                <a:lnTo>
                  <a:pt x="7768615" y="5071827"/>
                </a:lnTo>
                <a:cubicBezTo>
                  <a:pt x="7768615" y="5205345"/>
                  <a:pt x="7660434" y="5313584"/>
                  <a:pt x="7526986" y="5313584"/>
                </a:cubicBezTo>
                <a:lnTo>
                  <a:pt x="241629" y="5313584"/>
                </a:lnTo>
                <a:cubicBezTo>
                  <a:pt x="108181" y="5313584"/>
                  <a:pt x="0" y="5205345"/>
                  <a:pt x="0" y="5071827"/>
                </a:cubicBezTo>
                <a:lnTo>
                  <a:pt x="0" y="241757"/>
                </a:lnTo>
                <a:cubicBezTo>
                  <a:pt x="0" y="108238"/>
                  <a:pt x="108181" y="0"/>
                  <a:pt x="241629" y="0"/>
                </a:cubicBezTo>
                <a:close/>
              </a:path>
            </a:pathLst>
          </a:custGeom>
          <a:solidFill>
            <a:srgbClr val="F4F2F6"/>
          </a:solidFill>
          <a:ln w="12700" cap="flat">
            <a:solidFill>
              <a:srgbClr val="EEEBF2"/>
            </a:solidFill>
            <a:prstDash val="solid"/>
            <a:miter/>
          </a:ln>
          <a:effectLst>
            <a:outerShdw blurRad="165100" dist="127000" dir="5400000" algn="ctr" rotWithShape="0">
              <a:srgbClr val="000000">
                <a:alpha val="14509"/>
              </a:srgbClr>
            </a:outerShdw>
          </a:effectLst>
        </p:spPr>
        <p:txBody>
          <a:bodyPr rtlCol="0" anchor="ctr"/>
          <a:lstStyle/>
          <a:p>
            <a:endParaRPr lang="en-I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5A3BAAC-C17F-4E41-553B-78E0ED1FE0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980" y="1172845"/>
            <a:ext cx="6244017" cy="4236371"/>
          </a:xfrm>
          <a:custGeom>
            <a:avLst/>
            <a:gdLst>
              <a:gd name="connsiteX0" fmla="*/ 158674 w 7481077"/>
              <a:gd name="connsiteY0" fmla="*/ 0 h 5149949"/>
              <a:gd name="connsiteX1" fmla="*/ 7322403 w 7481077"/>
              <a:gd name="connsiteY1" fmla="*/ 0 h 5149949"/>
              <a:gd name="connsiteX2" fmla="*/ 7481077 w 7481077"/>
              <a:gd name="connsiteY2" fmla="*/ 161233 h 5149949"/>
              <a:gd name="connsiteX3" fmla="*/ 7481077 w 7481077"/>
              <a:gd name="connsiteY3" fmla="*/ 4988716 h 5149949"/>
              <a:gd name="connsiteX4" fmla="*/ 7322403 w 7481077"/>
              <a:gd name="connsiteY4" fmla="*/ 5149949 h 5149949"/>
              <a:gd name="connsiteX5" fmla="*/ 158674 w 7481077"/>
              <a:gd name="connsiteY5" fmla="*/ 5149949 h 5149949"/>
              <a:gd name="connsiteX6" fmla="*/ 0 w 7481077"/>
              <a:gd name="connsiteY6" fmla="*/ 4988716 h 5149949"/>
              <a:gd name="connsiteX7" fmla="*/ 0 w 7481077"/>
              <a:gd name="connsiteY7" fmla="*/ 161233 h 5149949"/>
              <a:gd name="connsiteX8" fmla="*/ 158674 w 7481077"/>
              <a:gd name="connsiteY8" fmla="*/ 0 h 51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1077" h="5149949">
                <a:moveTo>
                  <a:pt x="158674" y="0"/>
                </a:moveTo>
                <a:lnTo>
                  <a:pt x="7322403" y="0"/>
                </a:lnTo>
                <a:cubicBezTo>
                  <a:pt x="7410037" y="0"/>
                  <a:pt x="7481077" y="72187"/>
                  <a:pt x="7481077" y="161233"/>
                </a:cubicBezTo>
                <a:lnTo>
                  <a:pt x="7481077" y="4988716"/>
                </a:lnTo>
                <a:cubicBezTo>
                  <a:pt x="7481077" y="5077763"/>
                  <a:pt x="7410037" y="5149949"/>
                  <a:pt x="7322403" y="5149949"/>
                </a:cubicBezTo>
                <a:lnTo>
                  <a:pt x="158674" y="5149949"/>
                </a:lnTo>
                <a:cubicBezTo>
                  <a:pt x="71041" y="5149949"/>
                  <a:pt x="0" y="5077763"/>
                  <a:pt x="0" y="4988716"/>
                </a:cubicBezTo>
                <a:lnTo>
                  <a:pt x="0" y="161233"/>
                </a:lnTo>
                <a:cubicBezTo>
                  <a:pt x="0" y="72187"/>
                  <a:pt x="71041" y="0"/>
                  <a:pt x="1586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IS"/>
              <a:t>Click icon or drag and drop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E14EAB4-2797-0D82-7939-D96DF2EF9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290" y="997527"/>
            <a:ext cx="4765665" cy="53694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Title Placeholder 12">
            <a:extLst>
              <a:ext uri="{FF2B5EF4-FFF2-40B4-BE49-F238E27FC236}">
                <a16:creationId xmlns:a16="http://schemas.microsoft.com/office/drawing/2014/main" id="{81B7E3C5-9392-EDC5-6E1F-1AAB8D30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212186"/>
            <a:ext cx="1150393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AC83647A-A6F1-EE1C-6481-A970DFF41FAC}"/>
              </a:ext>
            </a:extLst>
          </p:cNvPr>
          <p:cNvSpPr/>
          <p:nvPr/>
        </p:nvSpPr>
        <p:spPr>
          <a:xfrm>
            <a:off x="11753284" y="5448236"/>
            <a:ext cx="329449" cy="329692"/>
          </a:xfrm>
          <a:custGeom>
            <a:avLst/>
            <a:gdLst>
              <a:gd name="connsiteX0" fmla="*/ 329450 w 329449"/>
              <a:gd name="connsiteY0" fmla="*/ 164846 h 329692"/>
              <a:gd name="connsiteX1" fmla="*/ 164725 w 329449"/>
              <a:gd name="connsiteY1" fmla="*/ 329692 h 329692"/>
              <a:gd name="connsiteX2" fmla="*/ 0 w 329449"/>
              <a:gd name="connsiteY2" fmla="*/ 164846 h 329692"/>
              <a:gd name="connsiteX3" fmla="*/ 164725 w 329449"/>
              <a:gd name="connsiteY3" fmla="*/ 0 h 329692"/>
              <a:gd name="connsiteX4" fmla="*/ 329450 w 329449"/>
              <a:gd name="connsiteY4" fmla="*/ 164846 h 32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449" h="329692">
                <a:moveTo>
                  <a:pt x="329450" y="164846"/>
                </a:moveTo>
                <a:cubicBezTo>
                  <a:pt x="329450" y="255888"/>
                  <a:pt x="255700" y="329692"/>
                  <a:pt x="164725" y="329692"/>
                </a:cubicBezTo>
                <a:cubicBezTo>
                  <a:pt x="73750" y="329692"/>
                  <a:pt x="0" y="255888"/>
                  <a:pt x="0" y="164846"/>
                </a:cubicBezTo>
                <a:cubicBezTo>
                  <a:pt x="0" y="73804"/>
                  <a:pt x="73750" y="0"/>
                  <a:pt x="164725" y="0"/>
                </a:cubicBezTo>
                <a:cubicBezTo>
                  <a:pt x="255700" y="0"/>
                  <a:pt x="329450" y="73804"/>
                  <a:pt x="329450" y="164846"/>
                </a:cubicBezTo>
                <a:close/>
              </a:path>
            </a:pathLst>
          </a:custGeom>
          <a:solidFill>
            <a:srgbClr val="361D5C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248931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629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913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067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30411443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5217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5616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8197109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949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345716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0487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3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66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slideLayout" Target="../slideLayouts/slideLayout9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7.xml"/><Relationship Id="rId9" Type="http://schemas.openxmlformats.org/officeDocument/2006/relationships/image" Target="../media/image6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image" Target="../media/image69.em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theme" Target="../theme/theme9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image" Target="../media/image7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9A3CE-C701-8A70-20AD-ACEEC19BA7C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F653F-E3E5-74A4-6005-E9B7F3D8C78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05" r:id="rId2"/>
    <p:sldLayoutId id="2147483649" r:id="rId3"/>
    <p:sldLayoutId id="2147483779" r:id="rId4"/>
    <p:sldLayoutId id="2147483780" r:id="rId5"/>
    <p:sldLayoutId id="2147483781" r:id="rId6"/>
    <p:sldLayoutId id="2147483787" r:id="rId7"/>
    <p:sldLayoutId id="2147483792" r:id="rId8"/>
    <p:sldLayoutId id="2147483782" r:id="rId9"/>
    <p:sldLayoutId id="2147483783" r:id="rId10"/>
    <p:sldLayoutId id="2147483784" r:id="rId11"/>
    <p:sldLayoutId id="2147483786" r:id="rId12"/>
    <p:sldLayoutId id="2147483788" r:id="rId13"/>
    <p:sldLayoutId id="2147483763" r:id="rId14"/>
    <p:sldLayoutId id="2147483706" r:id="rId15"/>
    <p:sldLayoutId id="214748378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89" r:id="rId2"/>
    <p:sldLayoutId id="2147483730" r:id="rId3"/>
    <p:sldLayoutId id="2147483767" r:id="rId4"/>
    <p:sldLayoutId id="2147483687" r:id="rId5"/>
    <p:sldLayoutId id="2147483686" r:id="rId6"/>
    <p:sldLayoutId id="2147483791" r:id="rId7"/>
    <p:sldLayoutId id="2147483764" r:id="rId8"/>
    <p:sldLayoutId id="2147483773" r:id="rId9"/>
    <p:sldLayoutId id="2147483765" r:id="rId10"/>
    <p:sldLayoutId id="2147483861" r:id="rId11"/>
    <p:sldLayoutId id="2147483860" r:id="rId12"/>
    <p:sldLayoutId id="2147483768" r:id="rId13"/>
    <p:sldLayoutId id="2147483688" r:id="rId14"/>
    <p:sldLayoutId id="2147483689" r:id="rId15"/>
    <p:sldLayoutId id="2147483731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0" r:id="rId2"/>
    <p:sldLayoutId id="2147483770" r:id="rId3"/>
    <p:sldLayoutId id="2147483771" r:id="rId4"/>
    <p:sldLayoutId id="2147483772" r:id="rId5"/>
    <p:sldLayoutId id="2147483774" r:id="rId6"/>
    <p:sldLayoutId id="2147483793" r:id="rId7"/>
    <p:sldLayoutId id="2147483724" r:id="rId8"/>
    <p:sldLayoutId id="2147483728" r:id="rId9"/>
    <p:sldLayoutId id="2147483729" r:id="rId10"/>
    <p:sldLayoutId id="2147483725" r:id="rId11"/>
    <p:sldLayoutId id="2147483775" r:id="rId12"/>
    <p:sldLayoutId id="2147483776" r:id="rId13"/>
    <p:sldLayoutId id="2147483777" r:id="rId14"/>
    <p:sldLayoutId id="214748372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806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06858-59DF-C952-1AB2-DCF11F8732E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-130082" y="0"/>
            <a:ext cx="84319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0B10D83-6737-3557-C72B-43707FC1E6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2237762" y="0"/>
            <a:ext cx="84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8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00" r:id="rId3"/>
    <p:sldLayoutId id="2147483799" r:id="rId4"/>
    <p:sldLayoutId id="2147483803" r:id="rId5"/>
    <p:sldLayoutId id="2147483801" r:id="rId6"/>
    <p:sldLayoutId id="2147483804" r:id="rId7"/>
    <p:sldLayoutId id="2147483802" r:id="rId8"/>
    <p:sldLayoutId id="2147483795" r:id="rId9"/>
    <p:sldLayoutId id="21474837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4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A50B1-34F8-4C44-97DA-9823D6A97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l="94215"/>
          <a:stretch/>
        </p:blipFill>
        <p:spPr>
          <a:xfrm>
            <a:off x="-395112" y="620"/>
            <a:ext cx="261715" cy="6857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82D55-C0FA-D64E-A9F5-F1FFE4A70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r="93997"/>
          <a:stretch/>
        </p:blipFill>
        <p:spPr>
          <a:xfrm>
            <a:off x="12306211" y="0"/>
            <a:ext cx="261715" cy="68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7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7" Type="http://schemas.openxmlformats.org/officeDocument/2006/relationships/image" Target="../media/image9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7" Type="http://schemas.openxmlformats.org/officeDocument/2006/relationships/image" Target="../media/image9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09.svg"/><Relationship Id="rId7" Type="http://schemas.openxmlformats.org/officeDocument/2006/relationships/image" Target="../media/image113.svg"/><Relationship Id="rId12" Type="http://schemas.openxmlformats.org/officeDocument/2006/relationships/image" Target="../media/image11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2.png"/><Relationship Id="rId11" Type="http://schemas.openxmlformats.org/officeDocument/2006/relationships/image" Target="../media/image99.svg"/><Relationship Id="rId5" Type="http://schemas.openxmlformats.org/officeDocument/2006/relationships/image" Target="../media/image111.svg"/><Relationship Id="rId10" Type="http://schemas.openxmlformats.org/officeDocument/2006/relationships/image" Target="../media/image98.png"/><Relationship Id="rId4" Type="http://schemas.openxmlformats.org/officeDocument/2006/relationships/image" Target="../media/image110.png"/><Relationship Id="rId9" Type="http://schemas.openxmlformats.org/officeDocument/2006/relationships/image" Target="../media/image9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13.svg"/><Relationship Id="rId3" Type="http://schemas.openxmlformats.org/officeDocument/2006/relationships/image" Target="../media/image109.svg"/><Relationship Id="rId7" Type="http://schemas.openxmlformats.org/officeDocument/2006/relationships/image" Target="../media/image118.svg"/><Relationship Id="rId12" Type="http://schemas.openxmlformats.org/officeDocument/2006/relationships/image" Target="../media/image112.png"/><Relationship Id="rId17" Type="http://schemas.openxmlformats.org/officeDocument/2006/relationships/image" Target="../media/image99.svg"/><Relationship Id="rId2" Type="http://schemas.openxmlformats.org/officeDocument/2006/relationships/image" Target="../media/image108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7.png"/><Relationship Id="rId11" Type="http://schemas.openxmlformats.org/officeDocument/2006/relationships/image" Target="../media/image122.svg"/><Relationship Id="rId5" Type="http://schemas.openxmlformats.org/officeDocument/2006/relationships/image" Target="../media/image116.svg"/><Relationship Id="rId15" Type="http://schemas.openxmlformats.org/officeDocument/2006/relationships/image" Target="../media/image97.sv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svg"/><Relationship Id="rId1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24.svg"/><Relationship Id="rId3" Type="http://schemas.openxmlformats.org/officeDocument/2006/relationships/image" Target="../media/image109.svg"/><Relationship Id="rId7" Type="http://schemas.openxmlformats.org/officeDocument/2006/relationships/image" Target="../media/image120.svg"/><Relationship Id="rId12" Type="http://schemas.openxmlformats.org/officeDocument/2006/relationships/image" Target="../media/image12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9.png"/><Relationship Id="rId11" Type="http://schemas.openxmlformats.org/officeDocument/2006/relationships/image" Target="../media/image99.svg"/><Relationship Id="rId5" Type="http://schemas.openxmlformats.org/officeDocument/2006/relationships/image" Target="../media/image118.svg"/><Relationship Id="rId10" Type="http://schemas.openxmlformats.org/officeDocument/2006/relationships/image" Target="../media/image98.png"/><Relationship Id="rId4" Type="http://schemas.openxmlformats.org/officeDocument/2006/relationships/image" Target="../media/image117.png"/><Relationship Id="rId9" Type="http://schemas.openxmlformats.org/officeDocument/2006/relationships/image" Target="../media/image9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99.svg"/><Relationship Id="rId3" Type="http://schemas.openxmlformats.org/officeDocument/2006/relationships/image" Target="../media/image109.svg"/><Relationship Id="rId7" Type="http://schemas.openxmlformats.org/officeDocument/2006/relationships/image" Target="../media/image120.svg"/><Relationship Id="rId12" Type="http://schemas.openxmlformats.org/officeDocument/2006/relationships/image" Target="../media/image98.png"/><Relationship Id="rId2" Type="http://schemas.openxmlformats.org/officeDocument/2006/relationships/image" Target="../media/image108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9.png"/><Relationship Id="rId11" Type="http://schemas.openxmlformats.org/officeDocument/2006/relationships/image" Target="../media/image97.svg"/><Relationship Id="rId5" Type="http://schemas.openxmlformats.org/officeDocument/2006/relationships/image" Target="../media/image118.svg"/><Relationship Id="rId15" Type="http://schemas.openxmlformats.org/officeDocument/2006/relationships/image" Target="../media/image126.svg"/><Relationship Id="rId10" Type="http://schemas.openxmlformats.org/officeDocument/2006/relationships/image" Target="../media/image96.png"/><Relationship Id="rId4" Type="http://schemas.openxmlformats.org/officeDocument/2006/relationships/image" Target="../media/image117.png"/><Relationship Id="rId9" Type="http://schemas.openxmlformats.org/officeDocument/2006/relationships/image" Target="../media/image124.svg"/><Relationship Id="rId14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09.svg"/><Relationship Id="rId7" Type="http://schemas.openxmlformats.org/officeDocument/2006/relationships/image" Target="../media/image120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9.png"/><Relationship Id="rId5" Type="http://schemas.openxmlformats.org/officeDocument/2006/relationships/image" Target="../media/image124.svg"/><Relationship Id="rId4" Type="http://schemas.openxmlformats.org/officeDocument/2006/relationships/image" Target="../media/image123.png"/><Relationship Id="rId9" Type="http://schemas.openxmlformats.org/officeDocument/2006/relationships/image" Target="../media/image9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97.svg"/><Relationship Id="rId3" Type="http://schemas.openxmlformats.org/officeDocument/2006/relationships/image" Target="../media/image109.svg"/><Relationship Id="rId7" Type="http://schemas.openxmlformats.org/officeDocument/2006/relationships/image" Target="../media/image113.svg"/><Relationship Id="rId12" Type="http://schemas.openxmlformats.org/officeDocument/2006/relationships/image" Target="../media/image9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2.png"/><Relationship Id="rId11" Type="http://schemas.openxmlformats.org/officeDocument/2006/relationships/image" Target="../media/image120.svg"/><Relationship Id="rId5" Type="http://schemas.openxmlformats.org/officeDocument/2006/relationships/image" Target="../media/image111.svg"/><Relationship Id="rId10" Type="http://schemas.openxmlformats.org/officeDocument/2006/relationships/image" Target="../media/image119.png"/><Relationship Id="rId4" Type="http://schemas.openxmlformats.org/officeDocument/2006/relationships/image" Target="../media/image110.png"/><Relationship Id="rId9" Type="http://schemas.openxmlformats.org/officeDocument/2006/relationships/image" Target="../media/image124.svg"/><Relationship Id="rId14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98.png"/><Relationship Id="rId3" Type="http://schemas.openxmlformats.org/officeDocument/2006/relationships/image" Target="../media/image109.svg"/><Relationship Id="rId7" Type="http://schemas.openxmlformats.org/officeDocument/2006/relationships/image" Target="../media/image116.svg"/><Relationship Id="rId12" Type="http://schemas.openxmlformats.org/officeDocument/2006/relationships/image" Target="../media/image97.svg"/><Relationship Id="rId2" Type="http://schemas.openxmlformats.org/officeDocument/2006/relationships/image" Target="../media/image108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5.png"/><Relationship Id="rId11" Type="http://schemas.openxmlformats.org/officeDocument/2006/relationships/image" Target="../media/image96.png"/><Relationship Id="rId5" Type="http://schemas.openxmlformats.org/officeDocument/2006/relationships/image" Target="../media/image129.svg"/><Relationship Id="rId15" Type="http://schemas.openxmlformats.org/officeDocument/2006/relationships/image" Target="../media/image114.png"/><Relationship Id="rId10" Type="http://schemas.openxmlformats.org/officeDocument/2006/relationships/image" Target="../media/image126.svg"/><Relationship Id="rId4" Type="http://schemas.openxmlformats.org/officeDocument/2006/relationships/image" Target="../media/image128.png"/><Relationship Id="rId9" Type="http://schemas.openxmlformats.org/officeDocument/2006/relationships/image" Target="../media/image130.svg"/><Relationship Id="rId14" Type="http://schemas.openxmlformats.org/officeDocument/2006/relationships/image" Target="../media/image99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7.sv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2.png"/><Relationship Id="rId5" Type="http://schemas.openxmlformats.org/officeDocument/2006/relationships/image" Target="../media/image99.svg"/><Relationship Id="rId4" Type="http://schemas.openxmlformats.org/officeDocument/2006/relationships/image" Target="../media/image98.png"/><Relationship Id="rId9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99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99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105.png"/><Relationship Id="rId7" Type="http://schemas.openxmlformats.org/officeDocument/2006/relationships/image" Target="../media/image9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99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99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99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10" Type="http://schemas.openxmlformats.org/officeDocument/2006/relationships/image" Target="../media/image109.svg"/><Relationship Id="rId4" Type="http://schemas.openxmlformats.org/officeDocument/2006/relationships/image" Target="../media/image96.png"/><Relationship Id="rId9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4939C2-55BE-58ED-954E-A815B493C8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1838" y="2228423"/>
            <a:ext cx="5369472" cy="1554984"/>
          </a:xfrm>
        </p:spPr>
        <p:txBody>
          <a:bodyPr lIns="91440" tIns="45720" rIns="91440" bIns="45720" anchor="t"/>
          <a:lstStyle/>
          <a:p>
            <a:r>
              <a:rPr lang="en-US">
                <a:latin typeface="Segoe UI"/>
                <a:cs typeface="Segoe UI"/>
              </a:rPr>
              <a:t>How to simplify offline POS for small and large SaaS implementations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D141C-D5A4-4E3F-C0D8-374F9D68E1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1838" y="4508120"/>
            <a:ext cx="5369472" cy="452438"/>
          </a:xfrm>
        </p:spPr>
        <p:txBody>
          <a:bodyPr/>
          <a:lstStyle/>
          <a:p>
            <a:r>
              <a:rPr lang="en-US"/>
              <a:t>Matthías Matthíasson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88063-7A9F-D1B3-EDD0-9D1B5CAC6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1838" y="4968112"/>
            <a:ext cx="5369472" cy="452438"/>
          </a:xfrm>
        </p:spPr>
        <p:txBody>
          <a:bodyPr/>
          <a:lstStyle/>
          <a:p>
            <a:r>
              <a:rPr lang="en-US"/>
              <a:t>Director of Partner Experience</a:t>
            </a:r>
            <a:endParaRPr lang="en-I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46FF87-093D-2866-8FF9-6469F2E491C2}"/>
              </a:ext>
            </a:extLst>
          </p:cNvPr>
          <p:cNvSpPr txBox="1">
            <a:spLocks/>
          </p:cNvSpPr>
          <p:nvPr/>
        </p:nvSpPr>
        <p:spPr>
          <a:xfrm>
            <a:off x="6411838" y="5465740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351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Thorir</a:t>
            </a:r>
            <a:r>
              <a:rPr lang="en-US"/>
              <a:t> </a:t>
            </a:r>
            <a:r>
              <a:rPr lang="en-US" err="1"/>
              <a:t>Björnsson</a:t>
            </a:r>
            <a:endParaRPr lang="en-I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F3CF4BE-DF06-966D-ACC4-2A4785057739}"/>
              </a:ext>
            </a:extLst>
          </p:cNvPr>
          <p:cNvSpPr txBox="1">
            <a:spLocks/>
          </p:cNvSpPr>
          <p:nvPr/>
        </p:nvSpPr>
        <p:spPr>
          <a:xfrm>
            <a:off x="6411838" y="592573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Customer Technical Lead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8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AB24DFA-2D65-BCDD-D430-BA347D03C809}"/>
              </a:ext>
            </a:extLst>
          </p:cNvPr>
          <p:cNvSpPr/>
          <p:nvPr/>
        </p:nvSpPr>
        <p:spPr>
          <a:xfrm>
            <a:off x="1960757" y="122164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6448613" y="1360193"/>
            <a:ext cx="4826134" cy="2093672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Offline POS - Standard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F1D0C-3BED-D4FE-8875-AA4ADB668A9A}"/>
              </a:ext>
            </a:extLst>
          </p:cNvPr>
          <p:cNvGrpSpPr/>
          <p:nvPr/>
        </p:nvGrpSpPr>
        <p:grpSpPr>
          <a:xfrm>
            <a:off x="4076804" y="3166364"/>
            <a:ext cx="613995" cy="812538"/>
            <a:chOff x="9828261" y="3617573"/>
            <a:chExt cx="613995" cy="812538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755ED3CB-1FA9-F12D-78E7-17572B2C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53139-D1C9-D1D4-C704-8590945DA7C4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776912-6006-FF89-C279-3DFA30E36E3D}"/>
              </a:ext>
            </a:extLst>
          </p:cNvPr>
          <p:cNvGrpSpPr/>
          <p:nvPr/>
        </p:nvGrpSpPr>
        <p:grpSpPr>
          <a:xfrm>
            <a:off x="4795301" y="4999777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C98A36F2-DB1A-904B-4FDF-2FE26335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6CD79F95-4EE7-1196-748C-12501EE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01748D-B2BA-C369-5CE0-6DE8A90BDBD6}"/>
              </a:ext>
            </a:extLst>
          </p:cNvPr>
          <p:cNvGrpSpPr/>
          <p:nvPr/>
        </p:nvGrpSpPr>
        <p:grpSpPr>
          <a:xfrm>
            <a:off x="5539563" y="5002495"/>
            <a:ext cx="533599" cy="856777"/>
            <a:chOff x="4653705" y="2369542"/>
            <a:chExt cx="939103" cy="1509346"/>
          </a:xfrm>
        </p:grpSpPr>
        <p:pic>
          <p:nvPicPr>
            <p:cNvPr id="48" name="Graphic 47" descr="Monitor with solid fill">
              <a:extLst>
                <a:ext uri="{FF2B5EF4-FFF2-40B4-BE49-F238E27FC236}">
                  <a16:creationId xmlns:a16="http://schemas.microsoft.com/office/drawing/2014/main" id="{E2D409F6-652F-A29E-658D-03238EAF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B9D137BC-259C-6D88-5CF2-2C3297399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09FED1-1033-EE39-6A99-739AAD9F07EC}"/>
              </a:ext>
            </a:extLst>
          </p:cNvPr>
          <p:cNvGrpSpPr/>
          <p:nvPr/>
        </p:nvGrpSpPr>
        <p:grpSpPr>
          <a:xfrm>
            <a:off x="6271616" y="4988547"/>
            <a:ext cx="533599" cy="856777"/>
            <a:chOff x="4653705" y="2369542"/>
            <a:chExt cx="939103" cy="1509346"/>
          </a:xfrm>
        </p:grpSpPr>
        <p:pic>
          <p:nvPicPr>
            <p:cNvPr id="64" name="Graphic 63" descr="Monitor with solid fill">
              <a:extLst>
                <a:ext uri="{FF2B5EF4-FFF2-40B4-BE49-F238E27FC236}">
                  <a16:creationId xmlns:a16="http://schemas.microsoft.com/office/drawing/2014/main" id="{8CE85823-02B2-DCF2-11E5-9955319D0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D3237D0-2070-B988-A9A3-6F860DCF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5EA6E-0A8B-66AC-6A3E-263ED8A6A5AC}"/>
              </a:ext>
            </a:extLst>
          </p:cNvPr>
          <p:cNvGrpSpPr/>
          <p:nvPr/>
        </p:nvGrpSpPr>
        <p:grpSpPr>
          <a:xfrm>
            <a:off x="7014612" y="4999777"/>
            <a:ext cx="533599" cy="856777"/>
            <a:chOff x="4653705" y="2369542"/>
            <a:chExt cx="939103" cy="1509346"/>
          </a:xfrm>
        </p:grpSpPr>
        <p:pic>
          <p:nvPicPr>
            <p:cNvPr id="67" name="Graphic 66" descr="Monitor with solid fill">
              <a:extLst>
                <a:ext uri="{FF2B5EF4-FFF2-40B4-BE49-F238E27FC236}">
                  <a16:creationId xmlns:a16="http://schemas.microsoft.com/office/drawing/2014/main" id="{CD910724-5A2E-8475-25F6-CBDBD66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Server with solid fill">
              <a:extLst>
                <a:ext uri="{FF2B5EF4-FFF2-40B4-BE49-F238E27FC236}">
                  <a16:creationId xmlns:a16="http://schemas.microsoft.com/office/drawing/2014/main" id="{2D79A809-FFCE-0603-3481-7001BBEE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CA79D0-B19A-57FF-379A-35C9C4D3D2B5}"/>
              </a:ext>
            </a:extLst>
          </p:cNvPr>
          <p:cNvGrpSpPr/>
          <p:nvPr/>
        </p:nvGrpSpPr>
        <p:grpSpPr>
          <a:xfrm>
            <a:off x="7746665" y="4985829"/>
            <a:ext cx="533599" cy="856777"/>
            <a:chOff x="4653705" y="2369542"/>
            <a:chExt cx="939103" cy="1509346"/>
          </a:xfrm>
        </p:grpSpPr>
        <p:pic>
          <p:nvPicPr>
            <p:cNvPr id="70" name="Graphic 69" descr="Monitor with solid fill">
              <a:extLst>
                <a:ext uri="{FF2B5EF4-FFF2-40B4-BE49-F238E27FC236}">
                  <a16:creationId xmlns:a16="http://schemas.microsoft.com/office/drawing/2014/main" id="{F66E57E4-EFC6-2A88-DD3F-902F20DA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erver with solid fill">
              <a:extLst>
                <a:ext uri="{FF2B5EF4-FFF2-40B4-BE49-F238E27FC236}">
                  <a16:creationId xmlns:a16="http://schemas.microsoft.com/office/drawing/2014/main" id="{94B35EA1-E773-CBD7-4402-E1224599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3C5E67E-8B48-2E6B-5B5A-A474507F3CDD}"/>
              </a:ext>
            </a:extLst>
          </p:cNvPr>
          <p:cNvCxnSpPr>
            <a:cxnSpLocks/>
            <a:stCxn id="20" idx="2"/>
            <a:endCxn id="40" idx="1"/>
          </p:cNvCxnSpPr>
          <p:nvPr/>
        </p:nvCxnSpPr>
        <p:spPr>
          <a:xfrm>
            <a:off x="4383802" y="3978902"/>
            <a:ext cx="411499" cy="121130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2825BB9-21B2-384B-72EA-9A9F1E7A50E0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5314864" y="2841880"/>
            <a:ext cx="2962711" cy="234832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ADF1244-787F-5772-CE82-6EE35DA076A4}"/>
              </a:ext>
            </a:extLst>
          </p:cNvPr>
          <p:cNvCxnSpPr>
            <a:cxnSpLocks/>
          </p:cNvCxnSpPr>
          <p:nvPr/>
        </p:nvCxnSpPr>
        <p:spPr>
          <a:xfrm flipV="1">
            <a:off x="5328900" y="2841880"/>
            <a:ext cx="2399749" cy="2079369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8AD2C-9EE2-3A98-50E0-F8AEC5746FD2}"/>
              </a:ext>
            </a:extLst>
          </p:cNvPr>
          <p:cNvSpPr txBox="1"/>
          <p:nvPr/>
        </p:nvSpPr>
        <p:spPr>
          <a:xfrm rot="19190952">
            <a:off x="6249565" y="421098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8792E-346C-1B2D-7992-3C39A12BC56C}"/>
              </a:ext>
            </a:extLst>
          </p:cNvPr>
          <p:cNvSpPr txBox="1"/>
          <p:nvPr/>
        </p:nvSpPr>
        <p:spPr>
          <a:xfrm rot="19160599">
            <a:off x="5304734" y="4099620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Transactions </a:t>
            </a:r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F0D83-29D6-EC51-3552-ED7300F2D3D0}"/>
              </a:ext>
            </a:extLst>
          </p:cNvPr>
          <p:cNvSpPr txBox="1"/>
          <p:nvPr/>
        </p:nvSpPr>
        <p:spPr>
          <a:xfrm rot="4357618">
            <a:off x="4324120" y="4462601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0293B-3B27-7EC6-D0CC-C76AB0CA3293}"/>
              </a:ext>
            </a:extLst>
          </p:cNvPr>
          <p:cNvSpPr txBox="1"/>
          <p:nvPr/>
        </p:nvSpPr>
        <p:spPr>
          <a:xfrm>
            <a:off x="9550463" y="99138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FA7C77-D43C-0BC1-058B-EA7C797BAA78}"/>
              </a:ext>
            </a:extLst>
          </p:cNvPr>
          <p:cNvSpPr txBox="1"/>
          <p:nvPr/>
        </p:nvSpPr>
        <p:spPr>
          <a:xfrm>
            <a:off x="2875661" y="112006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66461-D199-8291-B110-4ADC5976B3C8}"/>
              </a:ext>
            </a:extLst>
          </p:cNvPr>
          <p:cNvSpPr/>
          <p:nvPr/>
        </p:nvSpPr>
        <p:spPr>
          <a:xfrm>
            <a:off x="7728649" y="2113881"/>
            <a:ext cx="1097852" cy="727999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C5171B63-3C6D-DDF2-2429-2465BFE74792}"/>
              </a:ext>
            </a:extLst>
          </p:cNvPr>
          <p:cNvSpPr/>
          <p:nvPr/>
        </p:nvSpPr>
        <p:spPr>
          <a:xfrm>
            <a:off x="9126569" y="1910959"/>
            <a:ext cx="894241" cy="99175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7FF5F-203C-05A7-03F2-585D8E866DEB}"/>
              </a:ext>
            </a:extLst>
          </p:cNvPr>
          <p:cNvSpPr txBox="1"/>
          <p:nvPr/>
        </p:nvSpPr>
        <p:spPr>
          <a:xfrm>
            <a:off x="7728649" y="2220785"/>
            <a:ext cx="1097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BC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2F382-647F-F966-2A09-BAC60207B45B}"/>
              </a:ext>
            </a:extLst>
          </p:cNvPr>
          <p:cNvSpPr txBox="1"/>
          <p:nvPr/>
        </p:nvSpPr>
        <p:spPr>
          <a:xfrm>
            <a:off x="9117794" y="1909614"/>
            <a:ext cx="930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C913CB-3429-646A-E1A8-623F8F7B5DB1}"/>
              </a:ext>
            </a:extLst>
          </p:cNvPr>
          <p:cNvSpPr/>
          <p:nvPr/>
        </p:nvSpPr>
        <p:spPr>
          <a:xfrm>
            <a:off x="9208022" y="2303424"/>
            <a:ext cx="712383" cy="21145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 Company</a:t>
            </a:r>
          </a:p>
        </p:txBody>
      </p:sp>
    </p:spTree>
    <p:extLst>
      <p:ext uri="{BB962C8B-B14F-4D97-AF65-F5344CB8AC3E}">
        <p14:creationId xmlns:p14="http://schemas.microsoft.com/office/powerpoint/2010/main" val="20473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AB24DFA-2D65-BCDD-D430-BA347D03C809}"/>
              </a:ext>
            </a:extLst>
          </p:cNvPr>
          <p:cNvSpPr/>
          <p:nvPr/>
        </p:nvSpPr>
        <p:spPr>
          <a:xfrm>
            <a:off x="1960757" y="122164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6448613" y="1360193"/>
            <a:ext cx="4826134" cy="2093672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Offline POS - Standard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F1D0C-3BED-D4FE-8875-AA4ADB668A9A}"/>
              </a:ext>
            </a:extLst>
          </p:cNvPr>
          <p:cNvGrpSpPr/>
          <p:nvPr/>
        </p:nvGrpSpPr>
        <p:grpSpPr>
          <a:xfrm>
            <a:off x="4076804" y="3166364"/>
            <a:ext cx="613995" cy="812538"/>
            <a:chOff x="9828261" y="3617573"/>
            <a:chExt cx="613995" cy="812538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755ED3CB-1FA9-F12D-78E7-17572B2C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53139-D1C9-D1D4-C704-8590945DA7C4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F43650-0E32-72E7-9BFF-1F5BAB2F8F02}"/>
              </a:ext>
            </a:extLst>
          </p:cNvPr>
          <p:cNvSpPr/>
          <p:nvPr/>
        </p:nvSpPr>
        <p:spPr>
          <a:xfrm>
            <a:off x="4818315" y="2105872"/>
            <a:ext cx="258954" cy="299015"/>
          </a:xfrm>
          <a:custGeom>
            <a:avLst/>
            <a:gdLst>
              <a:gd name="connsiteX0" fmla="*/ 204850 w 437557"/>
              <a:gd name="connsiteY0" fmla="*/ 0 h 604701"/>
              <a:gd name="connsiteX1" fmla="*/ 204850 w 437557"/>
              <a:gd name="connsiteY1" fmla="*/ 551048 h 604701"/>
              <a:gd name="connsiteX2" fmla="*/ 204709 w 437557"/>
              <a:gd name="connsiteY2" fmla="*/ 551186 h 604701"/>
              <a:gd name="connsiteX3" fmla="*/ 204613 w 437557"/>
              <a:gd name="connsiteY3" fmla="*/ 551146 h 604701"/>
              <a:gd name="connsiteX4" fmla="*/ 19695 w 437557"/>
              <a:gd name="connsiteY4" fmla="*/ 366228 h 604701"/>
              <a:gd name="connsiteX5" fmla="*/ 0 w 437557"/>
              <a:gd name="connsiteY5" fmla="*/ 385923 h 604701"/>
              <a:gd name="connsiteX6" fmla="*/ 218779 w 437557"/>
              <a:gd name="connsiteY6" fmla="*/ 604702 h 604701"/>
              <a:gd name="connsiteX7" fmla="*/ 437557 w 437557"/>
              <a:gd name="connsiteY7" fmla="*/ 385923 h 604701"/>
              <a:gd name="connsiteX8" fmla="*/ 417862 w 437557"/>
              <a:gd name="connsiteY8" fmla="*/ 366228 h 604701"/>
              <a:gd name="connsiteX9" fmla="*/ 232944 w 437557"/>
              <a:gd name="connsiteY9" fmla="*/ 551146 h 604701"/>
              <a:gd name="connsiteX10" fmla="*/ 232748 w 437557"/>
              <a:gd name="connsiteY10" fmla="*/ 551145 h 604701"/>
              <a:gd name="connsiteX11" fmla="*/ 232707 w 437557"/>
              <a:gd name="connsiteY11" fmla="*/ 551048 h 604701"/>
              <a:gd name="connsiteX12" fmla="*/ 232707 w 437557"/>
              <a:gd name="connsiteY12" fmla="*/ 0 h 60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7557" h="604701">
                <a:moveTo>
                  <a:pt x="204850" y="0"/>
                </a:moveTo>
                <a:lnTo>
                  <a:pt x="204850" y="551048"/>
                </a:lnTo>
                <a:cubicBezTo>
                  <a:pt x="204848" y="551125"/>
                  <a:pt x="204786" y="551186"/>
                  <a:pt x="204709" y="551186"/>
                </a:cubicBezTo>
                <a:cubicBezTo>
                  <a:pt x="204673" y="551185"/>
                  <a:pt x="204638" y="551171"/>
                  <a:pt x="204613" y="551146"/>
                </a:cubicBezTo>
                <a:lnTo>
                  <a:pt x="19695" y="366228"/>
                </a:lnTo>
                <a:lnTo>
                  <a:pt x="0" y="385923"/>
                </a:lnTo>
                <a:lnTo>
                  <a:pt x="218779" y="604702"/>
                </a:lnTo>
                <a:lnTo>
                  <a:pt x="437557" y="385923"/>
                </a:lnTo>
                <a:lnTo>
                  <a:pt x="417862" y="366228"/>
                </a:lnTo>
                <a:lnTo>
                  <a:pt x="232944" y="551146"/>
                </a:lnTo>
                <a:cubicBezTo>
                  <a:pt x="232890" y="551200"/>
                  <a:pt x="232801" y="551199"/>
                  <a:pt x="232748" y="551145"/>
                </a:cubicBezTo>
                <a:cubicBezTo>
                  <a:pt x="232723" y="551118"/>
                  <a:pt x="232707" y="551085"/>
                  <a:pt x="232707" y="551048"/>
                </a:cubicBezTo>
                <a:lnTo>
                  <a:pt x="232707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38100" cap="flat">
            <a:solidFill>
              <a:schemeClr val="accent4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2389D-E999-F040-B87D-47EE3EFB4EC6}"/>
              </a:ext>
            </a:extLst>
          </p:cNvPr>
          <p:cNvSpPr txBox="1"/>
          <p:nvPr/>
        </p:nvSpPr>
        <p:spPr>
          <a:xfrm>
            <a:off x="4653230" y="2381247"/>
            <a:ext cx="6139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Storage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682B142-0C03-900F-F0BB-8398BE2C02AB}"/>
              </a:ext>
            </a:extLst>
          </p:cNvPr>
          <p:cNvSpPr/>
          <p:nvPr/>
        </p:nvSpPr>
        <p:spPr>
          <a:xfrm>
            <a:off x="7728649" y="2113881"/>
            <a:ext cx="1097852" cy="727999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9126569" y="1910959"/>
            <a:ext cx="894241" cy="99175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7DB169-F27A-06B7-9AE2-3830A82472F6}"/>
              </a:ext>
            </a:extLst>
          </p:cNvPr>
          <p:cNvSpPr txBox="1"/>
          <p:nvPr/>
        </p:nvSpPr>
        <p:spPr>
          <a:xfrm>
            <a:off x="7728649" y="2220785"/>
            <a:ext cx="1097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BC Environment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9117794" y="1909614"/>
            <a:ext cx="930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9208022" y="2303424"/>
            <a:ext cx="712383" cy="21145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 Company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776912-6006-FF89-C279-3DFA30E36E3D}"/>
              </a:ext>
            </a:extLst>
          </p:cNvPr>
          <p:cNvGrpSpPr/>
          <p:nvPr/>
        </p:nvGrpSpPr>
        <p:grpSpPr>
          <a:xfrm>
            <a:off x="4795301" y="4999777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C98A36F2-DB1A-904B-4FDF-2FE26335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6CD79F95-4EE7-1196-748C-12501EE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01748D-B2BA-C369-5CE0-6DE8A90BDBD6}"/>
              </a:ext>
            </a:extLst>
          </p:cNvPr>
          <p:cNvGrpSpPr/>
          <p:nvPr/>
        </p:nvGrpSpPr>
        <p:grpSpPr>
          <a:xfrm>
            <a:off x="5539563" y="5002495"/>
            <a:ext cx="533599" cy="856777"/>
            <a:chOff x="4653705" y="2369542"/>
            <a:chExt cx="939103" cy="1509346"/>
          </a:xfrm>
        </p:grpSpPr>
        <p:pic>
          <p:nvPicPr>
            <p:cNvPr id="48" name="Graphic 47" descr="Monitor with solid fill">
              <a:extLst>
                <a:ext uri="{FF2B5EF4-FFF2-40B4-BE49-F238E27FC236}">
                  <a16:creationId xmlns:a16="http://schemas.microsoft.com/office/drawing/2014/main" id="{E2D409F6-652F-A29E-658D-03238EAF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B9D137BC-259C-6D88-5CF2-2C3297399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09FED1-1033-EE39-6A99-739AAD9F07EC}"/>
              </a:ext>
            </a:extLst>
          </p:cNvPr>
          <p:cNvGrpSpPr/>
          <p:nvPr/>
        </p:nvGrpSpPr>
        <p:grpSpPr>
          <a:xfrm>
            <a:off x="6271616" y="4988547"/>
            <a:ext cx="533599" cy="856777"/>
            <a:chOff x="4653705" y="2369542"/>
            <a:chExt cx="939103" cy="1509346"/>
          </a:xfrm>
        </p:grpSpPr>
        <p:pic>
          <p:nvPicPr>
            <p:cNvPr id="64" name="Graphic 63" descr="Monitor with solid fill">
              <a:extLst>
                <a:ext uri="{FF2B5EF4-FFF2-40B4-BE49-F238E27FC236}">
                  <a16:creationId xmlns:a16="http://schemas.microsoft.com/office/drawing/2014/main" id="{8CE85823-02B2-DCF2-11E5-9955319D0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D3237D0-2070-B988-A9A3-6F860DCF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5EA6E-0A8B-66AC-6A3E-263ED8A6A5AC}"/>
              </a:ext>
            </a:extLst>
          </p:cNvPr>
          <p:cNvGrpSpPr/>
          <p:nvPr/>
        </p:nvGrpSpPr>
        <p:grpSpPr>
          <a:xfrm>
            <a:off x="7014612" y="4999777"/>
            <a:ext cx="533599" cy="856777"/>
            <a:chOff x="4653705" y="2369542"/>
            <a:chExt cx="939103" cy="1509346"/>
          </a:xfrm>
        </p:grpSpPr>
        <p:pic>
          <p:nvPicPr>
            <p:cNvPr id="67" name="Graphic 66" descr="Monitor with solid fill">
              <a:extLst>
                <a:ext uri="{FF2B5EF4-FFF2-40B4-BE49-F238E27FC236}">
                  <a16:creationId xmlns:a16="http://schemas.microsoft.com/office/drawing/2014/main" id="{CD910724-5A2E-8475-25F6-CBDBD66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Server with solid fill">
              <a:extLst>
                <a:ext uri="{FF2B5EF4-FFF2-40B4-BE49-F238E27FC236}">
                  <a16:creationId xmlns:a16="http://schemas.microsoft.com/office/drawing/2014/main" id="{2D79A809-FFCE-0603-3481-7001BBEE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CA79D0-B19A-57FF-379A-35C9C4D3D2B5}"/>
              </a:ext>
            </a:extLst>
          </p:cNvPr>
          <p:cNvGrpSpPr/>
          <p:nvPr/>
        </p:nvGrpSpPr>
        <p:grpSpPr>
          <a:xfrm>
            <a:off x="7746665" y="4985829"/>
            <a:ext cx="533599" cy="856777"/>
            <a:chOff x="4653705" y="2369542"/>
            <a:chExt cx="939103" cy="1509346"/>
          </a:xfrm>
        </p:grpSpPr>
        <p:pic>
          <p:nvPicPr>
            <p:cNvPr id="70" name="Graphic 69" descr="Monitor with solid fill">
              <a:extLst>
                <a:ext uri="{FF2B5EF4-FFF2-40B4-BE49-F238E27FC236}">
                  <a16:creationId xmlns:a16="http://schemas.microsoft.com/office/drawing/2014/main" id="{F66E57E4-EFC6-2A88-DD3F-902F20DA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erver with solid fill">
              <a:extLst>
                <a:ext uri="{FF2B5EF4-FFF2-40B4-BE49-F238E27FC236}">
                  <a16:creationId xmlns:a16="http://schemas.microsoft.com/office/drawing/2014/main" id="{94B35EA1-E773-CBD7-4402-E1224599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EB6399-F60E-290A-EBE9-B0BE50CC5366}"/>
              </a:ext>
            </a:extLst>
          </p:cNvPr>
          <p:cNvCxnSpPr>
            <a:cxnSpLocks/>
          </p:cNvCxnSpPr>
          <p:nvPr/>
        </p:nvCxnSpPr>
        <p:spPr>
          <a:xfrm flipH="1" flipV="1">
            <a:off x="5190836" y="2303424"/>
            <a:ext cx="2510285" cy="4790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4C1BA93-262D-938D-7101-32BD52BFED5A}"/>
              </a:ext>
            </a:extLst>
          </p:cNvPr>
          <p:cNvCxnSpPr>
            <a:cxnSpLocks/>
            <a:stCxn id="21" idx="2"/>
            <a:endCxn id="40" idx="0"/>
          </p:cNvCxnSpPr>
          <p:nvPr/>
        </p:nvCxnSpPr>
        <p:spPr>
          <a:xfrm>
            <a:off x="4960228" y="2750579"/>
            <a:ext cx="94855" cy="224919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3C5E67E-8B48-2E6B-5B5A-A474507F3CDD}"/>
              </a:ext>
            </a:extLst>
          </p:cNvPr>
          <p:cNvCxnSpPr>
            <a:cxnSpLocks/>
            <a:stCxn id="20" idx="2"/>
            <a:endCxn id="40" idx="1"/>
          </p:cNvCxnSpPr>
          <p:nvPr/>
        </p:nvCxnSpPr>
        <p:spPr>
          <a:xfrm>
            <a:off x="4383802" y="3978902"/>
            <a:ext cx="411499" cy="121130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2825BB9-21B2-384B-72EA-9A9F1E7A50E0}"/>
              </a:ext>
            </a:extLst>
          </p:cNvPr>
          <p:cNvCxnSpPr>
            <a:cxnSpLocks/>
            <a:stCxn id="40" idx="3"/>
            <a:endCxn id="58" idx="2"/>
          </p:cNvCxnSpPr>
          <p:nvPr/>
        </p:nvCxnSpPr>
        <p:spPr>
          <a:xfrm flipV="1">
            <a:off x="5314864" y="2841880"/>
            <a:ext cx="2962711" cy="234832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ADF1244-787F-5772-CE82-6EE35DA076A4}"/>
              </a:ext>
            </a:extLst>
          </p:cNvPr>
          <p:cNvCxnSpPr>
            <a:cxnSpLocks/>
          </p:cNvCxnSpPr>
          <p:nvPr/>
        </p:nvCxnSpPr>
        <p:spPr>
          <a:xfrm flipV="1">
            <a:off x="5328900" y="2841880"/>
            <a:ext cx="2399749" cy="2079369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8AD2C-9EE2-3A98-50E0-F8AEC5746FD2}"/>
              </a:ext>
            </a:extLst>
          </p:cNvPr>
          <p:cNvSpPr txBox="1"/>
          <p:nvPr/>
        </p:nvSpPr>
        <p:spPr>
          <a:xfrm rot="19190952">
            <a:off x="6249565" y="421098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8792E-346C-1B2D-7992-3C39A12BC56C}"/>
              </a:ext>
            </a:extLst>
          </p:cNvPr>
          <p:cNvSpPr txBox="1"/>
          <p:nvPr/>
        </p:nvSpPr>
        <p:spPr>
          <a:xfrm rot="19160599">
            <a:off x="5304734" y="4099620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Transactions </a:t>
            </a:r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8C7D-6A2A-ACA0-1E8F-88670C8D600D}"/>
              </a:ext>
            </a:extLst>
          </p:cNvPr>
          <p:cNvSpPr txBox="1"/>
          <p:nvPr/>
        </p:nvSpPr>
        <p:spPr>
          <a:xfrm>
            <a:off x="5319795" y="2061473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F0D83-29D6-EC51-3552-ED7300F2D3D0}"/>
              </a:ext>
            </a:extLst>
          </p:cNvPr>
          <p:cNvSpPr txBox="1"/>
          <p:nvPr/>
        </p:nvSpPr>
        <p:spPr>
          <a:xfrm rot="4357618">
            <a:off x="4324120" y="4462601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0293B-3B27-7EC6-D0CC-C76AB0CA3293}"/>
              </a:ext>
            </a:extLst>
          </p:cNvPr>
          <p:cNvSpPr txBox="1"/>
          <p:nvPr/>
        </p:nvSpPr>
        <p:spPr>
          <a:xfrm>
            <a:off x="9550463" y="99138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FA7C77-D43C-0BC1-058B-EA7C797BAA78}"/>
              </a:ext>
            </a:extLst>
          </p:cNvPr>
          <p:cNvSpPr txBox="1"/>
          <p:nvPr/>
        </p:nvSpPr>
        <p:spPr>
          <a:xfrm>
            <a:off x="2875661" y="112006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</p:spTree>
    <p:extLst>
      <p:ext uri="{BB962C8B-B14F-4D97-AF65-F5344CB8AC3E}">
        <p14:creationId xmlns:p14="http://schemas.microsoft.com/office/powerpoint/2010/main" val="12144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AB24DFA-2D65-BCDD-D430-BA347D03C809}"/>
              </a:ext>
            </a:extLst>
          </p:cNvPr>
          <p:cNvSpPr/>
          <p:nvPr/>
        </p:nvSpPr>
        <p:spPr>
          <a:xfrm>
            <a:off x="1960757" y="122164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6448613" y="1360193"/>
            <a:ext cx="4826134" cy="2093672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Offline POS - Standard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F1D0C-3BED-D4FE-8875-AA4ADB668A9A}"/>
              </a:ext>
            </a:extLst>
          </p:cNvPr>
          <p:cNvGrpSpPr/>
          <p:nvPr/>
        </p:nvGrpSpPr>
        <p:grpSpPr>
          <a:xfrm>
            <a:off x="4076804" y="3166364"/>
            <a:ext cx="613995" cy="812538"/>
            <a:chOff x="9828261" y="3617573"/>
            <a:chExt cx="613995" cy="812538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755ED3CB-1FA9-F12D-78E7-17572B2C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53139-D1C9-D1D4-C704-8590945DA7C4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85825D-2DAB-D1C3-DC1E-9EF779EB5476}"/>
              </a:ext>
            </a:extLst>
          </p:cNvPr>
          <p:cNvGrpSpPr/>
          <p:nvPr/>
        </p:nvGrpSpPr>
        <p:grpSpPr>
          <a:xfrm>
            <a:off x="4653230" y="2105872"/>
            <a:ext cx="613995" cy="644707"/>
            <a:chOff x="10779591" y="3785404"/>
            <a:chExt cx="613995" cy="64470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F43650-0E32-72E7-9BFF-1F5BAB2F8F02}"/>
                </a:ext>
              </a:extLst>
            </p:cNvPr>
            <p:cNvSpPr/>
            <p:nvPr/>
          </p:nvSpPr>
          <p:spPr>
            <a:xfrm>
              <a:off x="10944676" y="3785404"/>
              <a:ext cx="258954" cy="299015"/>
            </a:xfrm>
            <a:custGeom>
              <a:avLst/>
              <a:gdLst>
                <a:gd name="connsiteX0" fmla="*/ 204850 w 437557"/>
                <a:gd name="connsiteY0" fmla="*/ 0 h 604701"/>
                <a:gd name="connsiteX1" fmla="*/ 204850 w 437557"/>
                <a:gd name="connsiteY1" fmla="*/ 551048 h 604701"/>
                <a:gd name="connsiteX2" fmla="*/ 204709 w 437557"/>
                <a:gd name="connsiteY2" fmla="*/ 551186 h 604701"/>
                <a:gd name="connsiteX3" fmla="*/ 204613 w 437557"/>
                <a:gd name="connsiteY3" fmla="*/ 551146 h 604701"/>
                <a:gd name="connsiteX4" fmla="*/ 19695 w 437557"/>
                <a:gd name="connsiteY4" fmla="*/ 366228 h 604701"/>
                <a:gd name="connsiteX5" fmla="*/ 0 w 437557"/>
                <a:gd name="connsiteY5" fmla="*/ 385923 h 604701"/>
                <a:gd name="connsiteX6" fmla="*/ 218779 w 437557"/>
                <a:gd name="connsiteY6" fmla="*/ 604702 h 604701"/>
                <a:gd name="connsiteX7" fmla="*/ 437557 w 437557"/>
                <a:gd name="connsiteY7" fmla="*/ 385923 h 604701"/>
                <a:gd name="connsiteX8" fmla="*/ 417862 w 437557"/>
                <a:gd name="connsiteY8" fmla="*/ 366228 h 604701"/>
                <a:gd name="connsiteX9" fmla="*/ 232944 w 437557"/>
                <a:gd name="connsiteY9" fmla="*/ 551146 h 604701"/>
                <a:gd name="connsiteX10" fmla="*/ 232748 w 437557"/>
                <a:gd name="connsiteY10" fmla="*/ 551145 h 604701"/>
                <a:gd name="connsiteX11" fmla="*/ 232707 w 437557"/>
                <a:gd name="connsiteY11" fmla="*/ 551048 h 604701"/>
                <a:gd name="connsiteX12" fmla="*/ 232707 w 437557"/>
                <a:gd name="connsiteY12" fmla="*/ 0 h 60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57" h="604701">
                  <a:moveTo>
                    <a:pt x="204850" y="0"/>
                  </a:moveTo>
                  <a:lnTo>
                    <a:pt x="204850" y="551048"/>
                  </a:lnTo>
                  <a:cubicBezTo>
                    <a:pt x="204848" y="551125"/>
                    <a:pt x="204786" y="551186"/>
                    <a:pt x="204709" y="551186"/>
                  </a:cubicBezTo>
                  <a:cubicBezTo>
                    <a:pt x="204673" y="551185"/>
                    <a:pt x="204638" y="551171"/>
                    <a:pt x="204613" y="551146"/>
                  </a:cubicBezTo>
                  <a:lnTo>
                    <a:pt x="19695" y="366228"/>
                  </a:lnTo>
                  <a:lnTo>
                    <a:pt x="0" y="385923"/>
                  </a:lnTo>
                  <a:lnTo>
                    <a:pt x="218779" y="604702"/>
                  </a:lnTo>
                  <a:lnTo>
                    <a:pt x="437557" y="385923"/>
                  </a:lnTo>
                  <a:lnTo>
                    <a:pt x="417862" y="366228"/>
                  </a:lnTo>
                  <a:lnTo>
                    <a:pt x="232944" y="551146"/>
                  </a:lnTo>
                  <a:cubicBezTo>
                    <a:pt x="232890" y="551200"/>
                    <a:pt x="232801" y="551199"/>
                    <a:pt x="232748" y="551145"/>
                  </a:cubicBezTo>
                  <a:cubicBezTo>
                    <a:pt x="232723" y="551118"/>
                    <a:pt x="232707" y="551085"/>
                    <a:pt x="232707" y="551048"/>
                  </a:cubicBezTo>
                  <a:lnTo>
                    <a:pt x="2327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ap="flat">
              <a:solidFill>
                <a:srgbClr val="2F55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82389D-E999-F040-B87D-47EE3EFB4EC6}"/>
                </a:ext>
              </a:extLst>
            </p:cNvPr>
            <p:cNvSpPr txBox="1"/>
            <p:nvPr/>
          </p:nvSpPr>
          <p:spPr>
            <a:xfrm>
              <a:off x="1077959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Azure Storage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4AA9BB-10AB-2DB3-EA2C-E4CB32152F12}"/>
              </a:ext>
            </a:extLst>
          </p:cNvPr>
          <p:cNvGrpSpPr/>
          <p:nvPr/>
        </p:nvGrpSpPr>
        <p:grpSpPr>
          <a:xfrm>
            <a:off x="4015798" y="1477199"/>
            <a:ext cx="613995" cy="789839"/>
            <a:chOff x="10092950" y="4511691"/>
            <a:chExt cx="613995" cy="789839"/>
          </a:xfrm>
        </p:grpSpPr>
        <p:pic>
          <p:nvPicPr>
            <p:cNvPr id="44" name="Graphic 43" descr="Open envelope with solid fill">
              <a:extLst>
                <a:ext uri="{FF2B5EF4-FFF2-40B4-BE49-F238E27FC236}">
                  <a16:creationId xmlns:a16="http://schemas.microsoft.com/office/drawing/2014/main" id="{8D5FE20A-DFE4-22DD-BF13-6EF12471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1601" y="4511691"/>
              <a:ext cx="496691" cy="49669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81B03-0122-F153-B6FA-80D861CF19AC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Service Bus</a:t>
              </a:r>
            </a:p>
          </p:txBody>
        </p:sp>
      </p:grpSp>
      <p:pic>
        <p:nvPicPr>
          <p:cNvPr id="51" name="Graphic 50" descr="World with solid fill">
            <a:extLst>
              <a:ext uri="{FF2B5EF4-FFF2-40B4-BE49-F238E27FC236}">
                <a16:creationId xmlns:a16="http://schemas.microsoft.com/office/drawing/2014/main" id="{030FDE5E-2657-9781-4E2D-60F929791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435" y="2351331"/>
            <a:ext cx="622754" cy="622754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A682B142-0C03-900F-F0BB-8398BE2C02AB}"/>
              </a:ext>
            </a:extLst>
          </p:cNvPr>
          <p:cNvSpPr/>
          <p:nvPr/>
        </p:nvSpPr>
        <p:spPr>
          <a:xfrm>
            <a:off x="7728649" y="2113881"/>
            <a:ext cx="1097852" cy="727999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9126569" y="1910959"/>
            <a:ext cx="894241" cy="99175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7DB169-F27A-06B7-9AE2-3830A82472F6}"/>
              </a:ext>
            </a:extLst>
          </p:cNvPr>
          <p:cNvSpPr txBox="1"/>
          <p:nvPr/>
        </p:nvSpPr>
        <p:spPr>
          <a:xfrm>
            <a:off x="7728649" y="2220785"/>
            <a:ext cx="1097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BC Environment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9117794" y="1909614"/>
            <a:ext cx="930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9208022" y="2303424"/>
            <a:ext cx="712383" cy="21145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 Company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776912-6006-FF89-C279-3DFA30E36E3D}"/>
              </a:ext>
            </a:extLst>
          </p:cNvPr>
          <p:cNvGrpSpPr/>
          <p:nvPr/>
        </p:nvGrpSpPr>
        <p:grpSpPr>
          <a:xfrm>
            <a:off x="4795301" y="4999777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C98A36F2-DB1A-904B-4FDF-2FE26335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6CD79F95-4EE7-1196-748C-12501EE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01748D-B2BA-C369-5CE0-6DE8A90BDBD6}"/>
              </a:ext>
            </a:extLst>
          </p:cNvPr>
          <p:cNvGrpSpPr/>
          <p:nvPr/>
        </p:nvGrpSpPr>
        <p:grpSpPr>
          <a:xfrm>
            <a:off x="5539563" y="5002495"/>
            <a:ext cx="533599" cy="856777"/>
            <a:chOff x="4653705" y="2369542"/>
            <a:chExt cx="939103" cy="1509346"/>
          </a:xfrm>
        </p:grpSpPr>
        <p:pic>
          <p:nvPicPr>
            <p:cNvPr id="48" name="Graphic 47" descr="Monitor with solid fill">
              <a:extLst>
                <a:ext uri="{FF2B5EF4-FFF2-40B4-BE49-F238E27FC236}">
                  <a16:creationId xmlns:a16="http://schemas.microsoft.com/office/drawing/2014/main" id="{E2D409F6-652F-A29E-658D-03238EAF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B9D137BC-259C-6D88-5CF2-2C3297399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09FED1-1033-EE39-6A99-739AAD9F07EC}"/>
              </a:ext>
            </a:extLst>
          </p:cNvPr>
          <p:cNvGrpSpPr/>
          <p:nvPr/>
        </p:nvGrpSpPr>
        <p:grpSpPr>
          <a:xfrm>
            <a:off x="6271616" y="4988547"/>
            <a:ext cx="533599" cy="856777"/>
            <a:chOff x="4653705" y="2369542"/>
            <a:chExt cx="939103" cy="1509346"/>
          </a:xfrm>
        </p:grpSpPr>
        <p:pic>
          <p:nvPicPr>
            <p:cNvPr id="64" name="Graphic 63" descr="Monitor with solid fill">
              <a:extLst>
                <a:ext uri="{FF2B5EF4-FFF2-40B4-BE49-F238E27FC236}">
                  <a16:creationId xmlns:a16="http://schemas.microsoft.com/office/drawing/2014/main" id="{8CE85823-02B2-DCF2-11E5-9955319D0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D3237D0-2070-B988-A9A3-6F860DCF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5EA6E-0A8B-66AC-6A3E-263ED8A6A5AC}"/>
              </a:ext>
            </a:extLst>
          </p:cNvPr>
          <p:cNvGrpSpPr/>
          <p:nvPr/>
        </p:nvGrpSpPr>
        <p:grpSpPr>
          <a:xfrm>
            <a:off x="7014612" y="4999777"/>
            <a:ext cx="533599" cy="856777"/>
            <a:chOff x="4653705" y="2369542"/>
            <a:chExt cx="939103" cy="1509346"/>
          </a:xfrm>
        </p:grpSpPr>
        <p:pic>
          <p:nvPicPr>
            <p:cNvPr id="67" name="Graphic 66" descr="Monitor with solid fill">
              <a:extLst>
                <a:ext uri="{FF2B5EF4-FFF2-40B4-BE49-F238E27FC236}">
                  <a16:creationId xmlns:a16="http://schemas.microsoft.com/office/drawing/2014/main" id="{CD910724-5A2E-8475-25F6-CBDBD66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Server with solid fill">
              <a:extLst>
                <a:ext uri="{FF2B5EF4-FFF2-40B4-BE49-F238E27FC236}">
                  <a16:creationId xmlns:a16="http://schemas.microsoft.com/office/drawing/2014/main" id="{2D79A809-FFCE-0603-3481-7001BBEE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CA79D0-B19A-57FF-379A-35C9C4D3D2B5}"/>
              </a:ext>
            </a:extLst>
          </p:cNvPr>
          <p:cNvGrpSpPr/>
          <p:nvPr/>
        </p:nvGrpSpPr>
        <p:grpSpPr>
          <a:xfrm>
            <a:off x="7746665" y="4985829"/>
            <a:ext cx="533599" cy="856777"/>
            <a:chOff x="4653705" y="2369542"/>
            <a:chExt cx="939103" cy="1509346"/>
          </a:xfrm>
        </p:grpSpPr>
        <p:pic>
          <p:nvPicPr>
            <p:cNvPr id="70" name="Graphic 69" descr="Monitor with solid fill">
              <a:extLst>
                <a:ext uri="{FF2B5EF4-FFF2-40B4-BE49-F238E27FC236}">
                  <a16:creationId xmlns:a16="http://schemas.microsoft.com/office/drawing/2014/main" id="{F66E57E4-EFC6-2A88-DD3F-902F20DA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erver with solid fill">
              <a:extLst>
                <a:ext uri="{FF2B5EF4-FFF2-40B4-BE49-F238E27FC236}">
                  <a16:creationId xmlns:a16="http://schemas.microsoft.com/office/drawing/2014/main" id="{94B35EA1-E773-CBD7-4402-E1224599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1BE6430-87F3-6B54-69C3-9512C0943348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4571140" y="1725545"/>
            <a:ext cx="3169871" cy="47050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11F85DE-375C-C85F-A5A3-4BF3C85E8B17}"/>
              </a:ext>
            </a:extLst>
          </p:cNvPr>
          <p:cNvCxnSpPr>
            <a:cxnSpLocks/>
            <a:stCxn id="44" idx="1"/>
            <a:endCxn id="51" idx="3"/>
          </p:cNvCxnSpPr>
          <p:nvPr/>
        </p:nvCxnSpPr>
        <p:spPr>
          <a:xfrm flipH="1">
            <a:off x="1680189" y="1725545"/>
            <a:ext cx="2394260" cy="93716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EB6399-F60E-290A-EBE9-B0BE50CC5366}"/>
              </a:ext>
            </a:extLst>
          </p:cNvPr>
          <p:cNvCxnSpPr>
            <a:cxnSpLocks/>
          </p:cNvCxnSpPr>
          <p:nvPr/>
        </p:nvCxnSpPr>
        <p:spPr>
          <a:xfrm flipH="1" flipV="1">
            <a:off x="5163127" y="2303424"/>
            <a:ext cx="2537994" cy="47907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236F76-4454-B4F9-910E-5758AC493D04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1680189" y="2303424"/>
            <a:ext cx="3010610" cy="35928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4C1BA93-262D-938D-7101-32BD52BFED5A}"/>
              </a:ext>
            </a:extLst>
          </p:cNvPr>
          <p:cNvCxnSpPr>
            <a:cxnSpLocks/>
            <a:stCxn id="21" idx="2"/>
            <a:endCxn id="40" idx="0"/>
          </p:cNvCxnSpPr>
          <p:nvPr/>
        </p:nvCxnSpPr>
        <p:spPr>
          <a:xfrm>
            <a:off x="4960228" y="2750579"/>
            <a:ext cx="94855" cy="2249198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3C5E67E-8B48-2E6B-5B5A-A474507F3CDD}"/>
              </a:ext>
            </a:extLst>
          </p:cNvPr>
          <p:cNvCxnSpPr>
            <a:cxnSpLocks/>
            <a:stCxn id="20" idx="2"/>
            <a:endCxn id="40" idx="1"/>
          </p:cNvCxnSpPr>
          <p:nvPr/>
        </p:nvCxnSpPr>
        <p:spPr>
          <a:xfrm>
            <a:off x="4383802" y="3978902"/>
            <a:ext cx="411499" cy="121130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2825BB9-21B2-384B-72EA-9A9F1E7A50E0}"/>
              </a:ext>
            </a:extLst>
          </p:cNvPr>
          <p:cNvCxnSpPr>
            <a:cxnSpLocks/>
            <a:stCxn id="40" idx="3"/>
            <a:endCxn id="58" idx="2"/>
          </p:cNvCxnSpPr>
          <p:nvPr/>
        </p:nvCxnSpPr>
        <p:spPr>
          <a:xfrm flipV="1">
            <a:off x="5314864" y="2841880"/>
            <a:ext cx="2962711" cy="234832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ADF1244-787F-5772-CE82-6EE35DA076A4}"/>
              </a:ext>
            </a:extLst>
          </p:cNvPr>
          <p:cNvCxnSpPr>
            <a:cxnSpLocks/>
          </p:cNvCxnSpPr>
          <p:nvPr/>
        </p:nvCxnSpPr>
        <p:spPr>
          <a:xfrm flipV="1">
            <a:off x="5328900" y="2841880"/>
            <a:ext cx="2399749" cy="2079369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8AD2C-9EE2-3A98-50E0-F8AEC5746FD2}"/>
              </a:ext>
            </a:extLst>
          </p:cNvPr>
          <p:cNvSpPr txBox="1"/>
          <p:nvPr/>
        </p:nvSpPr>
        <p:spPr>
          <a:xfrm rot="19190952">
            <a:off x="6249565" y="421098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8792E-346C-1B2D-7992-3C39A12BC56C}"/>
              </a:ext>
            </a:extLst>
          </p:cNvPr>
          <p:cNvSpPr txBox="1"/>
          <p:nvPr/>
        </p:nvSpPr>
        <p:spPr>
          <a:xfrm rot="19160599">
            <a:off x="5304734" y="4099620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Transactions </a:t>
            </a:r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8C7D-6A2A-ACA0-1E8F-88670C8D600D}"/>
              </a:ext>
            </a:extLst>
          </p:cNvPr>
          <p:cNvSpPr txBox="1"/>
          <p:nvPr/>
        </p:nvSpPr>
        <p:spPr>
          <a:xfrm>
            <a:off x="5319795" y="2061473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9AC82-A126-1EF5-3B99-F20B6961F5B8}"/>
              </a:ext>
            </a:extLst>
          </p:cNvPr>
          <p:cNvSpPr txBox="1"/>
          <p:nvPr/>
        </p:nvSpPr>
        <p:spPr>
          <a:xfrm rot="500540">
            <a:off x="4880913" y="1618715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 Message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F0D83-29D6-EC51-3552-ED7300F2D3D0}"/>
              </a:ext>
            </a:extLst>
          </p:cNvPr>
          <p:cNvSpPr txBox="1"/>
          <p:nvPr/>
        </p:nvSpPr>
        <p:spPr>
          <a:xfrm rot="4357618">
            <a:off x="4324120" y="4462601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0293B-3B27-7EC6-D0CC-C76AB0CA3293}"/>
              </a:ext>
            </a:extLst>
          </p:cNvPr>
          <p:cNvSpPr txBox="1"/>
          <p:nvPr/>
        </p:nvSpPr>
        <p:spPr>
          <a:xfrm>
            <a:off x="9550463" y="99138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FA7C77-D43C-0BC1-058B-EA7C797BAA78}"/>
              </a:ext>
            </a:extLst>
          </p:cNvPr>
          <p:cNvSpPr txBox="1"/>
          <p:nvPr/>
        </p:nvSpPr>
        <p:spPr>
          <a:xfrm>
            <a:off x="2875661" y="112006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pic>
        <p:nvPicPr>
          <p:cNvPr id="7" name="Picture 6" descr="A blue box with white text&#10;&#10;Description automatically generated">
            <a:extLst>
              <a:ext uri="{FF2B5EF4-FFF2-40B4-BE49-F238E27FC236}">
                <a16:creationId xmlns:a16="http://schemas.microsoft.com/office/drawing/2014/main" id="{BD190EAD-1634-C3D5-6450-B50CB96FD2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781" y="5448116"/>
            <a:ext cx="2033089" cy="1091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43452F-ADAA-6C34-F2C4-3670CC81FC31}"/>
              </a:ext>
            </a:extLst>
          </p:cNvPr>
          <p:cNvSpPr txBox="1"/>
          <p:nvPr/>
        </p:nvSpPr>
        <p:spPr>
          <a:xfrm>
            <a:off x="876329" y="2898860"/>
            <a:ext cx="10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External Service/</a:t>
            </a:r>
            <a:b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6996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AB24DFA-2D65-BCDD-D430-BA347D03C809}"/>
              </a:ext>
            </a:extLst>
          </p:cNvPr>
          <p:cNvSpPr/>
          <p:nvPr/>
        </p:nvSpPr>
        <p:spPr>
          <a:xfrm>
            <a:off x="1960757" y="122164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6448613" y="1360193"/>
            <a:ext cx="4826134" cy="2093672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Offline POS - Standard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F1D0C-3BED-D4FE-8875-AA4ADB668A9A}"/>
              </a:ext>
            </a:extLst>
          </p:cNvPr>
          <p:cNvGrpSpPr/>
          <p:nvPr/>
        </p:nvGrpSpPr>
        <p:grpSpPr>
          <a:xfrm>
            <a:off x="4076804" y="3166364"/>
            <a:ext cx="613995" cy="812538"/>
            <a:chOff x="9828261" y="3617573"/>
            <a:chExt cx="613995" cy="812538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755ED3CB-1FA9-F12D-78E7-17572B2C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53139-D1C9-D1D4-C704-8590945DA7C4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85825D-2DAB-D1C3-DC1E-9EF779EB5476}"/>
              </a:ext>
            </a:extLst>
          </p:cNvPr>
          <p:cNvGrpSpPr/>
          <p:nvPr/>
        </p:nvGrpSpPr>
        <p:grpSpPr>
          <a:xfrm>
            <a:off x="4653230" y="2105872"/>
            <a:ext cx="613995" cy="644707"/>
            <a:chOff x="10779591" y="3785404"/>
            <a:chExt cx="613995" cy="64470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F43650-0E32-72E7-9BFF-1F5BAB2F8F02}"/>
                </a:ext>
              </a:extLst>
            </p:cNvPr>
            <p:cNvSpPr/>
            <p:nvPr/>
          </p:nvSpPr>
          <p:spPr>
            <a:xfrm>
              <a:off x="10944676" y="3785404"/>
              <a:ext cx="258954" cy="299015"/>
            </a:xfrm>
            <a:custGeom>
              <a:avLst/>
              <a:gdLst>
                <a:gd name="connsiteX0" fmla="*/ 204850 w 437557"/>
                <a:gd name="connsiteY0" fmla="*/ 0 h 604701"/>
                <a:gd name="connsiteX1" fmla="*/ 204850 w 437557"/>
                <a:gd name="connsiteY1" fmla="*/ 551048 h 604701"/>
                <a:gd name="connsiteX2" fmla="*/ 204709 w 437557"/>
                <a:gd name="connsiteY2" fmla="*/ 551186 h 604701"/>
                <a:gd name="connsiteX3" fmla="*/ 204613 w 437557"/>
                <a:gd name="connsiteY3" fmla="*/ 551146 h 604701"/>
                <a:gd name="connsiteX4" fmla="*/ 19695 w 437557"/>
                <a:gd name="connsiteY4" fmla="*/ 366228 h 604701"/>
                <a:gd name="connsiteX5" fmla="*/ 0 w 437557"/>
                <a:gd name="connsiteY5" fmla="*/ 385923 h 604701"/>
                <a:gd name="connsiteX6" fmla="*/ 218779 w 437557"/>
                <a:gd name="connsiteY6" fmla="*/ 604702 h 604701"/>
                <a:gd name="connsiteX7" fmla="*/ 437557 w 437557"/>
                <a:gd name="connsiteY7" fmla="*/ 385923 h 604701"/>
                <a:gd name="connsiteX8" fmla="*/ 417862 w 437557"/>
                <a:gd name="connsiteY8" fmla="*/ 366228 h 604701"/>
                <a:gd name="connsiteX9" fmla="*/ 232944 w 437557"/>
                <a:gd name="connsiteY9" fmla="*/ 551146 h 604701"/>
                <a:gd name="connsiteX10" fmla="*/ 232748 w 437557"/>
                <a:gd name="connsiteY10" fmla="*/ 551145 h 604701"/>
                <a:gd name="connsiteX11" fmla="*/ 232707 w 437557"/>
                <a:gd name="connsiteY11" fmla="*/ 551048 h 604701"/>
                <a:gd name="connsiteX12" fmla="*/ 232707 w 437557"/>
                <a:gd name="connsiteY12" fmla="*/ 0 h 60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57" h="604701">
                  <a:moveTo>
                    <a:pt x="204850" y="0"/>
                  </a:moveTo>
                  <a:lnTo>
                    <a:pt x="204850" y="551048"/>
                  </a:lnTo>
                  <a:cubicBezTo>
                    <a:pt x="204848" y="551125"/>
                    <a:pt x="204786" y="551186"/>
                    <a:pt x="204709" y="551186"/>
                  </a:cubicBezTo>
                  <a:cubicBezTo>
                    <a:pt x="204673" y="551185"/>
                    <a:pt x="204638" y="551171"/>
                    <a:pt x="204613" y="551146"/>
                  </a:cubicBezTo>
                  <a:lnTo>
                    <a:pt x="19695" y="366228"/>
                  </a:lnTo>
                  <a:lnTo>
                    <a:pt x="0" y="385923"/>
                  </a:lnTo>
                  <a:lnTo>
                    <a:pt x="218779" y="604702"/>
                  </a:lnTo>
                  <a:lnTo>
                    <a:pt x="437557" y="385923"/>
                  </a:lnTo>
                  <a:lnTo>
                    <a:pt x="417862" y="366228"/>
                  </a:lnTo>
                  <a:lnTo>
                    <a:pt x="232944" y="551146"/>
                  </a:lnTo>
                  <a:cubicBezTo>
                    <a:pt x="232890" y="551200"/>
                    <a:pt x="232801" y="551199"/>
                    <a:pt x="232748" y="551145"/>
                  </a:cubicBezTo>
                  <a:cubicBezTo>
                    <a:pt x="232723" y="551118"/>
                    <a:pt x="232707" y="551085"/>
                    <a:pt x="232707" y="551048"/>
                  </a:cubicBezTo>
                  <a:lnTo>
                    <a:pt x="2327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ap="flat">
              <a:solidFill>
                <a:srgbClr val="2F55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82389D-E999-F040-B87D-47EE3EFB4EC6}"/>
                </a:ext>
              </a:extLst>
            </p:cNvPr>
            <p:cNvSpPr txBox="1"/>
            <p:nvPr/>
          </p:nvSpPr>
          <p:spPr>
            <a:xfrm>
              <a:off x="1077959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Azure Storage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BD8F06B-97DE-5F8E-6137-225F7D920A3E}"/>
              </a:ext>
            </a:extLst>
          </p:cNvPr>
          <p:cNvGrpSpPr/>
          <p:nvPr/>
        </p:nvGrpSpPr>
        <p:grpSpPr>
          <a:xfrm>
            <a:off x="2889265" y="2882245"/>
            <a:ext cx="734616" cy="781256"/>
            <a:chOff x="1630698" y="2356619"/>
            <a:chExt cx="734616" cy="781256"/>
          </a:xfrm>
        </p:grpSpPr>
        <p:pic>
          <p:nvPicPr>
            <p:cNvPr id="41" name="Graphic 40" descr="Single gear with solid fill">
              <a:extLst>
                <a:ext uri="{FF2B5EF4-FFF2-40B4-BE49-F238E27FC236}">
                  <a16:creationId xmlns:a16="http://schemas.microsoft.com/office/drawing/2014/main" id="{F93B4175-C5E6-DDB1-6898-FB2E95EC1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14385" y="2356619"/>
              <a:ext cx="571501" cy="57150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C0FD71-E41E-3702-995B-72DE4DF9C9E1}"/>
                </a:ext>
              </a:extLst>
            </p:cNvPr>
            <p:cNvSpPr txBox="1"/>
            <p:nvPr/>
          </p:nvSpPr>
          <p:spPr>
            <a:xfrm>
              <a:off x="1630698" y="2799321"/>
              <a:ext cx="734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Commerce Server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4AA9BB-10AB-2DB3-EA2C-E4CB32152F12}"/>
              </a:ext>
            </a:extLst>
          </p:cNvPr>
          <p:cNvGrpSpPr/>
          <p:nvPr/>
        </p:nvGrpSpPr>
        <p:grpSpPr>
          <a:xfrm>
            <a:off x="4015798" y="1477199"/>
            <a:ext cx="613995" cy="789839"/>
            <a:chOff x="10092950" y="4511691"/>
            <a:chExt cx="613995" cy="789839"/>
          </a:xfrm>
        </p:grpSpPr>
        <p:pic>
          <p:nvPicPr>
            <p:cNvPr id="44" name="Graphic 43" descr="Open envelope with solid fill">
              <a:extLst>
                <a:ext uri="{FF2B5EF4-FFF2-40B4-BE49-F238E27FC236}">
                  <a16:creationId xmlns:a16="http://schemas.microsoft.com/office/drawing/2014/main" id="{8D5FE20A-DFE4-22DD-BF13-6EF12471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51601" y="4511691"/>
              <a:ext cx="496691" cy="49669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81B03-0122-F153-B6FA-80D861CF19AC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Service Bus</a:t>
              </a:r>
            </a:p>
          </p:txBody>
        </p:sp>
      </p:grpSp>
      <p:pic>
        <p:nvPicPr>
          <p:cNvPr id="51" name="Graphic 50" descr="World with solid fill">
            <a:extLst>
              <a:ext uri="{FF2B5EF4-FFF2-40B4-BE49-F238E27FC236}">
                <a16:creationId xmlns:a16="http://schemas.microsoft.com/office/drawing/2014/main" id="{030FDE5E-2657-9781-4E2D-60F9297912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7435" y="2351331"/>
            <a:ext cx="622754" cy="62275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3EC8F49-F70E-B0DE-9DD9-74BB565F8222}"/>
              </a:ext>
            </a:extLst>
          </p:cNvPr>
          <p:cNvGrpSpPr/>
          <p:nvPr/>
        </p:nvGrpSpPr>
        <p:grpSpPr>
          <a:xfrm>
            <a:off x="3221779" y="4797291"/>
            <a:ext cx="613036" cy="671920"/>
            <a:chOff x="10963773" y="3566813"/>
            <a:chExt cx="613995" cy="762455"/>
          </a:xfrm>
        </p:grpSpPr>
        <p:pic>
          <p:nvPicPr>
            <p:cNvPr id="49" name="Graphic 48" descr="Smart Phone with solid fill">
              <a:extLst>
                <a:ext uri="{FF2B5EF4-FFF2-40B4-BE49-F238E27FC236}">
                  <a16:creationId xmlns:a16="http://schemas.microsoft.com/office/drawing/2014/main" id="{49F001F2-60BE-36C8-BF87-2909EF1EB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6F5CBA8-4702-7760-3C8A-BAED557FC089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Phone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682B142-0C03-900F-F0BB-8398BE2C02AB}"/>
              </a:ext>
            </a:extLst>
          </p:cNvPr>
          <p:cNvSpPr/>
          <p:nvPr/>
        </p:nvSpPr>
        <p:spPr>
          <a:xfrm>
            <a:off x="7728649" y="2113881"/>
            <a:ext cx="1097852" cy="727999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9126569" y="1910959"/>
            <a:ext cx="894241" cy="99175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7DB169-F27A-06B7-9AE2-3830A82472F6}"/>
              </a:ext>
            </a:extLst>
          </p:cNvPr>
          <p:cNvSpPr txBox="1"/>
          <p:nvPr/>
        </p:nvSpPr>
        <p:spPr>
          <a:xfrm>
            <a:off x="7728649" y="2220785"/>
            <a:ext cx="1097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BC Environment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9117794" y="1909614"/>
            <a:ext cx="930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9208022" y="2303424"/>
            <a:ext cx="712383" cy="21145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 Company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855E40-A400-CD8C-92B6-8F7554A0CAA1}"/>
              </a:ext>
            </a:extLst>
          </p:cNvPr>
          <p:cNvGrpSpPr/>
          <p:nvPr/>
        </p:nvGrpSpPr>
        <p:grpSpPr>
          <a:xfrm>
            <a:off x="2324633" y="4095398"/>
            <a:ext cx="710334" cy="753052"/>
            <a:chOff x="9208392" y="4844601"/>
            <a:chExt cx="710334" cy="7530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97A85C-4C22-D774-6828-2475404B05E0}"/>
                </a:ext>
              </a:extLst>
            </p:cNvPr>
            <p:cNvSpPr txBox="1"/>
            <p:nvPr/>
          </p:nvSpPr>
          <p:spPr>
            <a:xfrm>
              <a:off x="9208392" y="5366821"/>
              <a:ext cx="710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latin typeface="Segoe UI" panose="020B0502040204020203" pitchFamily="34" charset="0"/>
                  <a:cs typeface="Segoe UI" panose="020B0502040204020203" pitchFamily="34" charset="0"/>
                </a:rPr>
                <a:t>WebStore</a:t>
              </a:r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" name="Graphic 10" descr="World with solid fill">
              <a:extLst>
                <a:ext uri="{FF2B5EF4-FFF2-40B4-BE49-F238E27FC236}">
                  <a16:creationId xmlns:a16="http://schemas.microsoft.com/office/drawing/2014/main" id="{24D7EE7B-BF40-A8E5-714D-EB4D2B65C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294383" y="4844601"/>
              <a:ext cx="622754" cy="62275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2A137E-589D-5280-B5AF-FE27161C7E60}"/>
              </a:ext>
            </a:extLst>
          </p:cNvPr>
          <p:cNvGrpSpPr/>
          <p:nvPr/>
        </p:nvGrpSpPr>
        <p:grpSpPr>
          <a:xfrm>
            <a:off x="2820560" y="4480161"/>
            <a:ext cx="613036" cy="671920"/>
            <a:chOff x="10951170" y="3566813"/>
            <a:chExt cx="613995" cy="762455"/>
          </a:xfrm>
        </p:grpSpPr>
        <p:pic>
          <p:nvPicPr>
            <p:cNvPr id="28" name="Graphic 27" descr="Smart Phone with solid fill">
              <a:extLst>
                <a:ext uri="{FF2B5EF4-FFF2-40B4-BE49-F238E27FC236}">
                  <a16:creationId xmlns:a16="http://schemas.microsoft.com/office/drawing/2014/main" id="{BE349F97-F339-D44F-4F91-2767EBA9F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B9CC78-9E79-08B9-35D0-37F60516C631}"/>
                </a:ext>
              </a:extLst>
            </p:cNvPr>
            <p:cNvSpPr txBox="1"/>
            <p:nvPr/>
          </p:nvSpPr>
          <p:spPr>
            <a:xfrm>
              <a:off x="10951170" y="4067334"/>
              <a:ext cx="613995" cy="26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HHT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776912-6006-FF89-C279-3DFA30E36E3D}"/>
              </a:ext>
            </a:extLst>
          </p:cNvPr>
          <p:cNvGrpSpPr/>
          <p:nvPr/>
        </p:nvGrpSpPr>
        <p:grpSpPr>
          <a:xfrm>
            <a:off x="4795301" y="4999777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C98A36F2-DB1A-904B-4FDF-2FE26335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6CD79F95-4EE7-1196-748C-12501EE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01748D-B2BA-C369-5CE0-6DE8A90BDBD6}"/>
              </a:ext>
            </a:extLst>
          </p:cNvPr>
          <p:cNvGrpSpPr/>
          <p:nvPr/>
        </p:nvGrpSpPr>
        <p:grpSpPr>
          <a:xfrm>
            <a:off x="5539563" y="5002495"/>
            <a:ext cx="533599" cy="856777"/>
            <a:chOff x="4653705" y="2369542"/>
            <a:chExt cx="939103" cy="1509346"/>
          </a:xfrm>
        </p:grpSpPr>
        <p:pic>
          <p:nvPicPr>
            <p:cNvPr id="48" name="Graphic 47" descr="Monitor with solid fill">
              <a:extLst>
                <a:ext uri="{FF2B5EF4-FFF2-40B4-BE49-F238E27FC236}">
                  <a16:creationId xmlns:a16="http://schemas.microsoft.com/office/drawing/2014/main" id="{E2D409F6-652F-A29E-658D-03238EAF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B9D137BC-259C-6D88-5CF2-2C3297399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09FED1-1033-EE39-6A99-739AAD9F07EC}"/>
              </a:ext>
            </a:extLst>
          </p:cNvPr>
          <p:cNvGrpSpPr/>
          <p:nvPr/>
        </p:nvGrpSpPr>
        <p:grpSpPr>
          <a:xfrm>
            <a:off x="6271616" y="4988547"/>
            <a:ext cx="533599" cy="856777"/>
            <a:chOff x="4653705" y="2369542"/>
            <a:chExt cx="939103" cy="1509346"/>
          </a:xfrm>
        </p:grpSpPr>
        <p:pic>
          <p:nvPicPr>
            <p:cNvPr id="64" name="Graphic 63" descr="Monitor with solid fill">
              <a:extLst>
                <a:ext uri="{FF2B5EF4-FFF2-40B4-BE49-F238E27FC236}">
                  <a16:creationId xmlns:a16="http://schemas.microsoft.com/office/drawing/2014/main" id="{8CE85823-02B2-DCF2-11E5-9955319D0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D3237D0-2070-B988-A9A3-6F860DCF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5EA6E-0A8B-66AC-6A3E-263ED8A6A5AC}"/>
              </a:ext>
            </a:extLst>
          </p:cNvPr>
          <p:cNvGrpSpPr/>
          <p:nvPr/>
        </p:nvGrpSpPr>
        <p:grpSpPr>
          <a:xfrm>
            <a:off x="7014612" y="4999777"/>
            <a:ext cx="533599" cy="856777"/>
            <a:chOff x="4653705" y="2369542"/>
            <a:chExt cx="939103" cy="1509346"/>
          </a:xfrm>
        </p:grpSpPr>
        <p:pic>
          <p:nvPicPr>
            <p:cNvPr id="67" name="Graphic 66" descr="Monitor with solid fill">
              <a:extLst>
                <a:ext uri="{FF2B5EF4-FFF2-40B4-BE49-F238E27FC236}">
                  <a16:creationId xmlns:a16="http://schemas.microsoft.com/office/drawing/2014/main" id="{CD910724-5A2E-8475-25F6-CBDBD66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Server with solid fill">
              <a:extLst>
                <a:ext uri="{FF2B5EF4-FFF2-40B4-BE49-F238E27FC236}">
                  <a16:creationId xmlns:a16="http://schemas.microsoft.com/office/drawing/2014/main" id="{2D79A809-FFCE-0603-3481-7001BBEE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CA79D0-B19A-57FF-379A-35C9C4D3D2B5}"/>
              </a:ext>
            </a:extLst>
          </p:cNvPr>
          <p:cNvGrpSpPr/>
          <p:nvPr/>
        </p:nvGrpSpPr>
        <p:grpSpPr>
          <a:xfrm>
            <a:off x="7746665" y="4985829"/>
            <a:ext cx="533599" cy="856777"/>
            <a:chOff x="4653705" y="2369542"/>
            <a:chExt cx="939103" cy="1509346"/>
          </a:xfrm>
        </p:grpSpPr>
        <p:pic>
          <p:nvPicPr>
            <p:cNvPr id="70" name="Graphic 69" descr="Monitor with solid fill">
              <a:extLst>
                <a:ext uri="{FF2B5EF4-FFF2-40B4-BE49-F238E27FC236}">
                  <a16:creationId xmlns:a16="http://schemas.microsoft.com/office/drawing/2014/main" id="{F66E57E4-EFC6-2A88-DD3F-902F20DA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erver with solid fill">
              <a:extLst>
                <a:ext uri="{FF2B5EF4-FFF2-40B4-BE49-F238E27FC236}">
                  <a16:creationId xmlns:a16="http://schemas.microsoft.com/office/drawing/2014/main" id="{94B35EA1-E773-CBD7-4402-E1224599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1BE6430-87F3-6B54-69C3-9512C0943348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4571140" y="1725545"/>
            <a:ext cx="3169871" cy="470507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11F85DE-375C-C85F-A5A3-4BF3C85E8B17}"/>
              </a:ext>
            </a:extLst>
          </p:cNvPr>
          <p:cNvCxnSpPr>
            <a:cxnSpLocks/>
            <a:stCxn id="44" idx="1"/>
            <a:endCxn id="51" idx="3"/>
          </p:cNvCxnSpPr>
          <p:nvPr/>
        </p:nvCxnSpPr>
        <p:spPr>
          <a:xfrm flipH="1">
            <a:off x="1680189" y="1725545"/>
            <a:ext cx="2394260" cy="93716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EB6399-F60E-290A-EBE9-B0BE50CC5366}"/>
              </a:ext>
            </a:extLst>
          </p:cNvPr>
          <p:cNvCxnSpPr>
            <a:cxnSpLocks/>
          </p:cNvCxnSpPr>
          <p:nvPr/>
        </p:nvCxnSpPr>
        <p:spPr>
          <a:xfrm flipH="1" flipV="1">
            <a:off x="5172364" y="2296705"/>
            <a:ext cx="2528757" cy="5462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236F76-4454-B4F9-910E-5758AC493D04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1680189" y="2296705"/>
            <a:ext cx="3010610" cy="36600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2BB1F2B-1A0D-D31E-2C9F-E47BCCB72904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>
            <a:off x="3256573" y="3663501"/>
            <a:ext cx="257116" cy="113379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20E65B3-951B-F44A-1540-BA4A9EDF5817}"/>
              </a:ext>
            </a:extLst>
          </p:cNvPr>
          <p:cNvCxnSpPr>
            <a:cxnSpLocks/>
            <a:stCxn id="42" idx="2"/>
            <a:endCxn id="28" idx="0"/>
          </p:cNvCxnSpPr>
          <p:nvPr/>
        </p:nvCxnSpPr>
        <p:spPr>
          <a:xfrm flipH="1">
            <a:off x="3125053" y="3663501"/>
            <a:ext cx="131520" cy="81666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6B15680-9E5B-CD11-BFF0-16CBC9055186}"/>
              </a:ext>
            </a:extLst>
          </p:cNvPr>
          <p:cNvCxnSpPr>
            <a:cxnSpLocks/>
            <a:stCxn id="42" idx="2"/>
            <a:endCxn id="11" idx="0"/>
          </p:cNvCxnSpPr>
          <p:nvPr/>
        </p:nvCxnSpPr>
        <p:spPr>
          <a:xfrm flipH="1">
            <a:off x="2722001" y="3663501"/>
            <a:ext cx="534572" cy="43189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4C1BA93-262D-938D-7101-32BD52BFED5A}"/>
              </a:ext>
            </a:extLst>
          </p:cNvPr>
          <p:cNvCxnSpPr>
            <a:cxnSpLocks/>
            <a:stCxn id="21" idx="2"/>
            <a:endCxn id="40" idx="0"/>
          </p:cNvCxnSpPr>
          <p:nvPr/>
        </p:nvCxnSpPr>
        <p:spPr>
          <a:xfrm>
            <a:off x="4960228" y="2750579"/>
            <a:ext cx="94855" cy="2249198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3C5E67E-8B48-2E6B-5B5A-A474507F3CDD}"/>
              </a:ext>
            </a:extLst>
          </p:cNvPr>
          <p:cNvCxnSpPr>
            <a:cxnSpLocks/>
            <a:stCxn id="20" idx="2"/>
            <a:endCxn id="40" idx="1"/>
          </p:cNvCxnSpPr>
          <p:nvPr/>
        </p:nvCxnSpPr>
        <p:spPr>
          <a:xfrm>
            <a:off x="4383802" y="3978902"/>
            <a:ext cx="411499" cy="121130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2825BB9-21B2-384B-72EA-9A9F1E7A50E0}"/>
              </a:ext>
            </a:extLst>
          </p:cNvPr>
          <p:cNvCxnSpPr>
            <a:cxnSpLocks/>
            <a:stCxn id="40" idx="3"/>
            <a:endCxn id="58" idx="2"/>
          </p:cNvCxnSpPr>
          <p:nvPr/>
        </p:nvCxnSpPr>
        <p:spPr>
          <a:xfrm flipV="1">
            <a:off x="5314864" y="2841880"/>
            <a:ext cx="2962711" cy="234832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ADF1244-787F-5772-CE82-6EE35DA076A4}"/>
              </a:ext>
            </a:extLst>
          </p:cNvPr>
          <p:cNvCxnSpPr>
            <a:cxnSpLocks/>
          </p:cNvCxnSpPr>
          <p:nvPr/>
        </p:nvCxnSpPr>
        <p:spPr>
          <a:xfrm flipV="1">
            <a:off x="5328900" y="2841880"/>
            <a:ext cx="2399749" cy="2079369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32B4EBD-DBC5-D4AB-D103-EF8EAC085C1A}"/>
              </a:ext>
            </a:extLst>
          </p:cNvPr>
          <p:cNvCxnSpPr>
            <a:cxnSpLocks/>
            <a:stCxn id="41" idx="3"/>
            <a:endCxn id="58" idx="1"/>
          </p:cNvCxnSpPr>
          <p:nvPr/>
        </p:nvCxnSpPr>
        <p:spPr>
          <a:xfrm flipV="1">
            <a:off x="3544453" y="2477881"/>
            <a:ext cx="4184196" cy="69011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8AD2C-9EE2-3A98-50E0-F8AEC5746FD2}"/>
              </a:ext>
            </a:extLst>
          </p:cNvPr>
          <p:cNvSpPr txBox="1"/>
          <p:nvPr/>
        </p:nvSpPr>
        <p:spPr>
          <a:xfrm rot="19190952">
            <a:off x="6249565" y="421098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8792E-346C-1B2D-7992-3C39A12BC56C}"/>
              </a:ext>
            </a:extLst>
          </p:cNvPr>
          <p:cNvSpPr txBox="1"/>
          <p:nvPr/>
        </p:nvSpPr>
        <p:spPr>
          <a:xfrm rot="19160599">
            <a:off x="5304734" y="4099620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Transactions </a:t>
            </a:r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8C7D-6A2A-ACA0-1E8F-88670C8D600D}"/>
              </a:ext>
            </a:extLst>
          </p:cNvPr>
          <p:cNvSpPr txBox="1"/>
          <p:nvPr/>
        </p:nvSpPr>
        <p:spPr>
          <a:xfrm>
            <a:off x="5319795" y="2061473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9AC82-A126-1EF5-3B99-F20B6961F5B8}"/>
              </a:ext>
            </a:extLst>
          </p:cNvPr>
          <p:cNvSpPr txBox="1"/>
          <p:nvPr/>
        </p:nvSpPr>
        <p:spPr>
          <a:xfrm rot="500540">
            <a:off x="4880913" y="1618715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 Message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219EF-FF44-588C-D445-9F0A5744A08D}"/>
              </a:ext>
            </a:extLst>
          </p:cNvPr>
          <p:cNvSpPr txBox="1"/>
          <p:nvPr/>
        </p:nvSpPr>
        <p:spPr>
          <a:xfrm rot="21053388">
            <a:off x="5425871" y="2561230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F0D83-29D6-EC51-3552-ED7300F2D3D0}"/>
              </a:ext>
            </a:extLst>
          </p:cNvPr>
          <p:cNvSpPr txBox="1"/>
          <p:nvPr/>
        </p:nvSpPr>
        <p:spPr>
          <a:xfrm rot="4357618">
            <a:off x="4324120" y="4462601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0293B-3B27-7EC6-D0CC-C76AB0CA3293}"/>
              </a:ext>
            </a:extLst>
          </p:cNvPr>
          <p:cNvSpPr txBox="1"/>
          <p:nvPr/>
        </p:nvSpPr>
        <p:spPr>
          <a:xfrm>
            <a:off x="9550463" y="99138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FA7C77-D43C-0BC1-058B-EA7C797BAA78}"/>
              </a:ext>
            </a:extLst>
          </p:cNvPr>
          <p:cNvSpPr txBox="1"/>
          <p:nvPr/>
        </p:nvSpPr>
        <p:spPr>
          <a:xfrm>
            <a:off x="2875661" y="112006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8F45D0-4E0D-05E6-29AA-5E134FFD3716}"/>
              </a:ext>
            </a:extLst>
          </p:cNvPr>
          <p:cNvSpPr txBox="1"/>
          <p:nvPr/>
        </p:nvSpPr>
        <p:spPr>
          <a:xfrm>
            <a:off x="876329" y="2898860"/>
            <a:ext cx="10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External Service/</a:t>
            </a:r>
            <a:b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21741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AB24DFA-2D65-BCDD-D430-BA347D03C809}"/>
              </a:ext>
            </a:extLst>
          </p:cNvPr>
          <p:cNvSpPr/>
          <p:nvPr/>
        </p:nvSpPr>
        <p:spPr>
          <a:xfrm>
            <a:off x="1960757" y="122164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6448613" y="1360193"/>
            <a:ext cx="4826134" cy="2093672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Offline POS - Standard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F1D0C-3BED-D4FE-8875-AA4ADB668A9A}"/>
              </a:ext>
            </a:extLst>
          </p:cNvPr>
          <p:cNvGrpSpPr/>
          <p:nvPr/>
        </p:nvGrpSpPr>
        <p:grpSpPr>
          <a:xfrm>
            <a:off x="4076804" y="3166364"/>
            <a:ext cx="613995" cy="812538"/>
            <a:chOff x="9828261" y="3617573"/>
            <a:chExt cx="613995" cy="812538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755ED3CB-1FA9-F12D-78E7-17572B2C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53139-D1C9-D1D4-C704-8590945DA7C4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85825D-2DAB-D1C3-DC1E-9EF779EB5476}"/>
              </a:ext>
            </a:extLst>
          </p:cNvPr>
          <p:cNvGrpSpPr/>
          <p:nvPr/>
        </p:nvGrpSpPr>
        <p:grpSpPr>
          <a:xfrm>
            <a:off x="4653230" y="2105872"/>
            <a:ext cx="613995" cy="644707"/>
            <a:chOff x="10779591" y="3785404"/>
            <a:chExt cx="613995" cy="64470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F43650-0E32-72E7-9BFF-1F5BAB2F8F02}"/>
                </a:ext>
              </a:extLst>
            </p:cNvPr>
            <p:cNvSpPr/>
            <p:nvPr/>
          </p:nvSpPr>
          <p:spPr>
            <a:xfrm>
              <a:off x="10944676" y="3785404"/>
              <a:ext cx="258954" cy="299015"/>
            </a:xfrm>
            <a:custGeom>
              <a:avLst/>
              <a:gdLst>
                <a:gd name="connsiteX0" fmla="*/ 204850 w 437557"/>
                <a:gd name="connsiteY0" fmla="*/ 0 h 604701"/>
                <a:gd name="connsiteX1" fmla="*/ 204850 w 437557"/>
                <a:gd name="connsiteY1" fmla="*/ 551048 h 604701"/>
                <a:gd name="connsiteX2" fmla="*/ 204709 w 437557"/>
                <a:gd name="connsiteY2" fmla="*/ 551186 h 604701"/>
                <a:gd name="connsiteX3" fmla="*/ 204613 w 437557"/>
                <a:gd name="connsiteY3" fmla="*/ 551146 h 604701"/>
                <a:gd name="connsiteX4" fmla="*/ 19695 w 437557"/>
                <a:gd name="connsiteY4" fmla="*/ 366228 h 604701"/>
                <a:gd name="connsiteX5" fmla="*/ 0 w 437557"/>
                <a:gd name="connsiteY5" fmla="*/ 385923 h 604701"/>
                <a:gd name="connsiteX6" fmla="*/ 218779 w 437557"/>
                <a:gd name="connsiteY6" fmla="*/ 604702 h 604701"/>
                <a:gd name="connsiteX7" fmla="*/ 437557 w 437557"/>
                <a:gd name="connsiteY7" fmla="*/ 385923 h 604701"/>
                <a:gd name="connsiteX8" fmla="*/ 417862 w 437557"/>
                <a:gd name="connsiteY8" fmla="*/ 366228 h 604701"/>
                <a:gd name="connsiteX9" fmla="*/ 232944 w 437557"/>
                <a:gd name="connsiteY9" fmla="*/ 551146 h 604701"/>
                <a:gd name="connsiteX10" fmla="*/ 232748 w 437557"/>
                <a:gd name="connsiteY10" fmla="*/ 551145 h 604701"/>
                <a:gd name="connsiteX11" fmla="*/ 232707 w 437557"/>
                <a:gd name="connsiteY11" fmla="*/ 551048 h 604701"/>
                <a:gd name="connsiteX12" fmla="*/ 232707 w 437557"/>
                <a:gd name="connsiteY12" fmla="*/ 0 h 60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57" h="604701">
                  <a:moveTo>
                    <a:pt x="204850" y="0"/>
                  </a:moveTo>
                  <a:lnTo>
                    <a:pt x="204850" y="551048"/>
                  </a:lnTo>
                  <a:cubicBezTo>
                    <a:pt x="204848" y="551125"/>
                    <a:pt x="204786" y="551186"/>
                    <a:pt x="204709" y="551186"/>
                  </a:cubicBezTo>
                  <a:cubicBezTo>
                    <a:pt x="204673" y="551185"/>
                    <a:pt x="204638" y="551171"/>
                    <a:pt x="204613" y="551146"/>
                  </a:cubicBezTo>
                  <a:lnTo>
                    <a:pt x="19695" y="366228"/>
                  </a:lnTo>
                  <a:lnTo>
                    <a:pt x="0" y="385923"/>
                  </a:lnTo>
                  <a:lnTo>
                    <a:pt x="218779" y="604702"/>
                  </a:lnTo>
                  <a:lnTo>
                    <a:pt x="437557" y="385923"/>
                  </a:lnTo>
                  <a:lnTo>
                    <a:pt x="417862" y="366228"/>
                  </a:lnTo>
                  <a:lnTo>
                    <a:pt x="232944" y="551146"/>
                  </a:lnTo>
                  <a:cubicBezTo>
                    <a:pt x="232890" y="551200"/>
                    <a:pt x="232801" y="551199"/>
                    <a:pt x="232748" y="551145"/>
                  </a:cubicBezTo>
                  <a:cubicBezTo>
                    <a:pt x="232723" y="551118"/>
                    <a:pt x="232707" y="551085"/>
                    <a:pt x="232707" y="551048"/>
                  </a:cubicBezTo>
                  <a:lnTo>
                    <a:pt x="2327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ap="flat">
              <a:solidFill>
                <a:srgbClr val="2F55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82389D-E999-F040-B87D-47EE3EFB4EC6}"/>
                </a:ext>
              </a:extLst>
            </p:cNvPr>
            <p:cNvSpPr txBox="1"/>
            <p:nvPr/>
          </p:nvSpPr>
          <p:spPr>
            <a:xfrm>
              <a:off x="1077959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Azure Storage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4AA9BB-10AB-2DB3-EA2C-E4CB32152F12}"/>
              </a:ext>
            </a:extLst>
          </p:cNvPr>
          <p:cNvGrpSpPr/>
          <p:nvPr/>
        </p:nvGrpSpPr>
        <p:grpSpPr>
          <a:xfrm>
            <a:off x="4015798" y="1477199"/>
            <a:ext cx="613995" cy="789839"/>
            <a:chOff x="10092950" y="4511691"/>
            <a:chExt cx="613995" cy="789839"/>
          </a:xfrm>
        </p:grpSpPr>
        <p:pic>
          <p:nvPicPr>
            <p:cNvPr id="44" name="Graphic 43" descr="Open envelope with solid fill">
              <a:extLst>
                <a:ext uri="{FF2B5EF4-FFF2-40B4-BE49-F238E27FC236}">
                  <a16:creationId xmlns:a16="http://schemas.microsoft.com/office/drawing/2014/main" id="{8D5FE20A-DFE4-22DD-BF13-6EF12471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1601" y="4511691"/>
              <a:ext cx="496691" cy="49669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81B03-0122-F153-B6FA-80D861CF19AC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Service Bus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E0D61F5-3742-24FB-E315-D42E49729619}"/>
              </a:ext>
            </a:extLst>
          </p:cNvPr>
          <p:cNvGrpSpPr/>
          <p:nvPr/>
        </p:nvGrpSpPr>
        <p:grpSpPr>
          <a:xfrm>
            <a:off x="876329" y="2351331"/>
            <a:ext cx="1018081" cy="916861"/>
            <a:chOff x="9113277" y="4844601"/>
            <a:chExt cx="1018081" cy="9168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74DBB4-AD95-104C-3EC2-C5D7192CFD4D}"/>
                </a:ext>
              </a:extLst>
            </p:cNvPr>
            <p:cNvSpPr txBox="1"/>
            <p:nvPr/>
          </p:nvSpPr>
          <p:spPr>
            <a:xfrm>
              <a:off x="9113277" y="5392130"/>
              <a:ext cx="1018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External Service/</a:t>
              </a:r>
              <a:b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entity</a:t>
              </a:r>
            </a:p>
          </p:txBody>
        </p:sp>
        <p:pic>
          <p:nvPicPr>
            <p:cNvPr id="51" name="Graphic 50" descr="World with solid fill">
              <a:extLst>
                <a:ext uri="{FF2B5EF4-FFF2-40B4-BE49-F238E27FC236}">
                  <a16:creationId xmlns:a16="http://schemas.microsoft.com/office/drawing/2014/main" id="{030FDE5E-2657-9781-4E2D-60F929791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94383" y="4844601"/>
              <a:ext cx="622754" cy="622754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682B142-0C03-900F-F0BB-8398BE2C02AB}"/>
              </a:ext>
            </a:extLst>
          </p:cNvPr>
          <p:cNvSpPr/>
          <p:nvPr/>
        </p:nvSpPr>
        <p:spPr>
          <a:xfrm>
            <a:off x="7728649" y="2113881"/>
            <a:ext cx="1097852" cy="727999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9126569" y="1910959"/>
            <a:ext cx="894241" cy="99175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7DB169-F27A-06B7-9AE2-3830A82472F6}"/>
              </a:ext>
            </a:extLst>
          </p:cNvPr>
          <p:cNvSpPr txBox="1"/>
          <p:nvPr/>
        </p:nvSpPr>
        <p:spPr>
          <a:xfrm>
            <a:off x="7728649" y="2220785"/>
            <a:ext cx="1097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BC Environment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9117794" y="1909614"/>
            <a:ext cx="930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9208022" y="2303424"/>
            <a:ext cx="712383" cy="21145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 Company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776912-6006-FF89-C279-3DFA30E36E3D}"/>
              </a:ext>
            </a:extLst>
          </p:cNvPr>
          <p:cNvGrpSpPr/>
          <p:nvPr/>
        </p:nvGrpSpPr>
        <p:grpSpPr>
          <a:xfrm>
            <a:off x="4795301" y="4999777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C98A36F2-DB1A-904B-4FDF-2FE26335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6CD79F95-4EE7-1196-748C-12501EE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01748D-B2BA-C369-5CE0-6DE8A90BDBD6}"/>
              </a:ext>
            </a:extLst>
          </p:cNvPr>
          <p:cNvGrpSpPr/>
          <p:nvPr/>
        </p:nvGrpSpPr>
        <p:grpSpPr>
          <a:xfrm>
            <a:off x="5539563" y="5002495"/>
            <a:ext cx="533599" cy="856777"/>
            <a:chOff x="4653705" y="2369542"/>
            <a:chExt cx="939103" cy="1509346"/>
          </a:xfrm>
        </p:grpSpPr>
        <p:pic>
          <p:nvPicPr>
            <p:cNvPr id="48" name="Graphic 47" descr="Monitor with solid fill">
              <a:extLst>
                <a:ext uri="{FF2B5EF4-FFF2-40B4-BE49-F238E27FC236}">
                  <a16:creationId xmlns:a16="http://schemas.microsoft.com/office/drawing/2014/main" id="{E2D409F6-652F-A29E-658D-03238EAF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B9D137BC-259C-6D88-5CF2-2C3297399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09FED1-1033-EE39-6A99-739AAD9F07EC}"/>
              </a:ext>
            </a:extLst>
          </p:cNvPr>
          <p:cNvGrpSpPr/>
          <p:nvPr/>
        </p:nvGrpSpPr>
        <p:grpSpPr>
          <a:xfrm>
            <a:off x="6271616" y="4988547"/>
            <a:ext cx="533599" cy="856777"/>
            <a:chOff x="4653705" y="2369542"/>
            <a:chExt cx="939103" cy="1509346"/>
          </a:xfrm>
        </p:grpSpPr>
        <p:pic>
          <p:nvPicPr>
            <p:cNvPr id="64" name="Graphic 63" descr="Monitor with solid fill">
              <a:extLst>
                <a:ext uri="{FF2B5EF4-FFF2-40B4-BE49-F238E27FC236}">
                  <a16:creationId xmlns:a16="http://schemas.microsoft.com/office/drawing/2014/main" id="{8CE85823-02B2-DCF2-11E5-9955319D0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D3237D0-2070-B988-A9A3-6F860DCF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5EA6E-0A8B-66AC-6A3E-263ED8A6A5AC}"/>
              </a:ext>
            </a:extLst>
          </p:cNvPr>
          <p:cNvGrpSpPr/>
          <p:nvPr/>
        </p:nvGrpSpPr>
        <p:grpSpPr>
          <a:xfrm>
            <a:off x="7014612" y="4999777"/>
            <a:ext cx="533599" cy="856777"/>
            <a:chOff x="4653705" y="2369542"/>
            <a:chExt cx="939103" cy="1509346"/>
          </a:xfrm>
        </p:grpSpPr>
        <p:pic>
          <p:nvPicPr>
            <p:cNvPr id="67" name="Graphic 66" descr="Monitor with solid fill">
              <a:extLst>
                <a:ext uri="{FF2B5EF4-FFF2-40B4-BE49-F238E27FC236}">
                  <a16:creationId xmlns:a16="http://schemas.microsoft.com/office/drawing/2014/main" id="{CD910724-5A2E-8475-25F6-CBDBD66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Server with solid fill">
              <a:extLst>
                <a:ext uri="{FF2B5EF4-FFF2-40B4-BE49-F238E27FC236}">
                  <a16:creationId xmlns:a16="http://schemas.microsoft.com/office/drawing/2014/main" id="{2D79A809-FFCE-0603-3481-7001BBEE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CA79D0-B19A-57FF-379A-35C9C4D3D2B5}"/>
              </a:ext>
            </a:extLst>
          </p:cNvPr>
          <p:cNvGrpSpPr/>
          <p:nvPr/>
        </p:nvGrpSpPr>
        <p:grpSpPr>
          <a:xfrm>
            <a:off x="7746665" y="4985829"/>
            <a:ext cx="533599" cy="856777"/>
            <a:chOff x="4653705" y="2369542"/>
            <a:chExt cx="939103" cy="1509346"/>
          </a:xfrm>
        </p:grpSpPr>
        <p:pic>
          <p:nvPicPr>
            <p:cNvPr id="70" name="Graphic 69" descr="Monitor with solid fill">
              <a:extLst>
                <a:ext uri="{FF2B5EF4-FFF2-40B4-BE49-F238E27FC236}">
                  <a16:creationId xmlns:a16="http://schemas.microsoft.com/office/drawing/2014/main" id="{F66E57E4-EFC6-2A88-DD3F-902F20DA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erver with solid fill">
              <a:extLst>
                <a:ext uri="{FF2B5EF4-FFF2-40B4-BE49-F238E27FC236}">
                  <a16:creationId xmlns:a16="http://schemas.microsoft.com/office/drawing/2014/main" id="{94B35EA1-E773-CBD7-4402-E1224599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1BE6430-87F3-6B54-69C3-9512C0943348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4571140" y="1725545"/>
            <a:ext cx="3169871" cy="470507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11F85DE-375C-C85F-A5A3-4BF3C85E8B17}"/>
              </a:ext>
            </a:extLst>
          </p:cNvPr>
          <p:cNvCxnSpPr>
            <a:cxnSpLocks/>
            <a:stCxn id="44" idx="1"/>
            <a:endCxn id="51" idx="3"/>
          </p:cNvCxnSpPr>
          <p:nvPr/>
        </p:nvCxnSpPr>
        <p:spPr>
          <a:xfrm flipH="1">
            <a:off x="1680189" y="1725545"/>
            <a:ext cx="2394260" cy="93716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EB6399-F60E-290A-EBE9-B0BE50CC5366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2296705"/>
            <a:ext cx="2519521" cy="5462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236F76-4454-B4F9-910E-5758AC493D04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1680189" y="2296705"/>
            <a:ext cx="3010610" cy="36600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4C1BA93-262D-938D-7101-32BD52BFED5A}"/>
              </a:ext>
            </a:extLst>
          </p:cNvPr>
          <p:cNvCxnSpPr>
            <a:cxnSpLocks/>
            <a:stCxn id="21" idx="2"/>
            <a:endCxn id="40" idx="0"/>
          </p:cNvCxnSpPr>
          <p:nvPr/>
        </p:nvCxnSpPr>
        <p:spPr>
          <a:xfrm>
            <a:off x="4960228" y="2750579"/>
            <a:ext cx="94855" cy="2249198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3C5E67E-8B48-2E6B-5B5A-A474507F3CDD}"/>
              </a:ext>
            </a:extLst>
          </p:cNvPr>
          <p:cNvCxnSpPr>
            <a:cxnSpLocks/>
            <a:stCxn id="20" idx="2"/>
            <a:endCxn id="40" idx="1"/>
          </p:cNvCxnSpPr>
          <p:nvPr/>
        </p:nvCxnSpPr>
        <p:spPr>
          <a:xfrm>
            <a:off x="4383802" y="3978902"/>
            <a:ext cx="411499" cy="121130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2825BB9-21B2-384B-72EA-9A9F1E7A50E0}"/>
              </a:ext>
            </a:extLst>
          </p:cNvPr>
          <p:cNvCxnSpPr>
            <a:cxnSpLocks/>
            <a:stCxn id="40" idx="3"/>
            <a:endCxn id="58" idx="2"/>
          </p:cNvCxnSpPr>
          <p:nvPr/>
        </p:nvCxnSpPr>
        <p:spPr>
          <a:xfrm flipV="1">
            <a:off x="5314864" y="2841880"/>
            <a:ext cx="2962711" cy="234832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ADF1244-787F-5772-CE82-6EE35DA076A4}"/>
              </a:ext>
            </a:extLst>
          </p:cNvPr>
          <p:cNvCxnSpPr>
            <a:cxnSpLocks/>
          </p:cNvCxnSpPr>
          <p:nvPr/>
        </p:nvCxnSpPr>
        <p:spPr>
          <a:xfrm flipV="1">
            <a:off x="5328900" y="2841880"/>
            <a:ext cx="2399749" cy="20793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32B4EBD-DBC5-D4AB-D103-EF8EAC085C1A}"/>
              </a:ext>
            </a:extLst>
          </p:cNvPr>
          <p:cNvCxnSpPr>
            <a:cxnSpLocks/>
          </p:cNvCxnSpPr>
          <p:nvPr/>
        </p:nvCxnSpPr>
        <p:spPr>
          <a:xfrm flipV="1">
            <a:off x="3557106" y="2477881"/>
            <a:ext cx="4184196" cy="690115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8AD2C-9EE2-3A98-50E0-F8AEC5746FD2}"/>
              </a:ext>
            </a:extLst>
          </p:cNvPr>
          <p:cNvSpPr txBox="1"/>
          <p:nvPr/>
        </p:nvSpPr>
        <p:spPr>
          <a:xfrm rot="19190952">
            <a:off x="6249565" y="421098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8792E-346C-1B2D-7992-3C39A12BC56C}"/>
              </a:ext>
            </a:extLst>
          </p:cNvPr>
          <p:cNvSpPr txBox="1"/>
          <p:nvPr/>
        </p:nvSpPr>
        <p:spPr>
          <a:xfrm rot="19160599">
            <a:off x="5304734" y="4099620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Transactions </a:t>
            </a:r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8C7D-6A2A-ACA0-1E8F-88670C8D600D}"/>
              </a:ext>
            </a:extLst>
          </p:cNvPr>
          <p:cNvSpPr txBox="1"/>
          <p:nvPr/>
        </p:nvSpPr>
        <p:spPr>
          <a:xfrm>
            <a:off x="5319795" y="2061473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9AC82-A126-1EF5-3B99-F20B6961F5B8}"/>
              </a:ext>
            </a:extLst>
          </p:cNvPr>
          <p:cNvSpPr txBox="1"/>
          <p:nvPr/>
        </p:nvSpPr>
        <p:spPr>
          <a:xfrm rot="500540">
            <a:off x="4880913" y="1618715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 Message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219EF-FF44-588C-D445-9F0A5744A08D}"/>
              </a:ext>
            </a:extLst>
          </p:cNvPr>
          <p:cNvSpPr txBox="1"/>
          <p:nvPr/>
        </p:nvSpPr>
        <p:spPr>
          <a:xfrm rot="21053388">
            <a:off x="5425871" y="2561230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F0D83-29D6-EC51-3552-ED7300F2D3D0}"/>
              </a:ext>
            </a:extLst>
          </p:cNvPr>
          <p:cNvSpPr txBox="1"/>
          <p:nvPr/>
        </p:nvSpPr>
        <p:spPr>
          <a:xfrm rot="4357618">
            <a:off x="4324120" y="4462601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0293B-3B27-7EC6-D0CC-C76AB0CA3293}"/>
              </a:ext>
            </a:extLst>
          </p:cNvPr>
          <p:cNvSpPr txBox="1"/>
          <p:nvPr/>
        </p:nvSpPr>
        <p:spPr>
          <a:xfrm>
            <a:off x="9550463" y="99138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FA7C77-D43C-0BC1-058B-EA7C797BAA78}"/>
              </a:ext>
            </a:extLst>
          </p:cNvPr>
          <p:cNvSpPr txBox="1"/>
          <p:nvPr/>
        </p:nvSpPr>
        <p:spPr>
          <a:xfrm>
            <a:off x="2875661" y="112006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640CFC-DFD0-F5E8-F586-7717EB6CDA00}"/>
              </a:ext>
            </a:extLst>
          </p:cNvPr>
          <p:cNvGrpSpPr/>
          <p:nvPr/>
        </p:nvGrpSpPr>
        <p:grpSpPr>
          <a:xfrm>
            <a:off x="2912001" y="2882245"/>
            <a:ext cx="690411" cy="781760"/>
            <a:chOff x="1653434" y="2356619"/>
            <a:chExt cx="690411" cy="781760"/>
          </a:xfrm>
        </p:grpSpPr>
        <p:pic>
          <p:nvPicPr>
            <p:cNvPr id="4" name="Graphic 3" descr="Single gear with solid fill">
              <a:extLst>
                <a:ext uri="{FF2B5EF4-FFF2-40B4-BE49-F238E27FC236}">
                  <a16:creationId xmlns:a16="http://schemas.microsoft.com/office/drawing/2014/main" id="{428E1531-712D-FFC9-4546-10AFF29F6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14385" y="2356619"/>
              <a:ext cx="571501" cy="5715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0E13FF-4093-09F4-FA90-70AC5D611FFF}"/>
                </a:ext>
              </a:extLst>
            </p:cNvPr>
            <p:cNvSpPr txBox="1"/>
            <p:nvPr/>
          </p:nvSpPr>
          <p:spPr>
            <a:xfrm>
              <a:off x="1653434" y="2799825"/>
              <a:ext cx="690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Commerce Server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8C516F-2E53-E8FB-0F43-33BAE3DE70C7}"/>
              </a:ext>
            </a:extLst>
          </p:cNvPr>
          <p:cNvGrpSpPr/>
          <p:nvPr/>
        </p:nvGrpSpPr>
        <p:grpSpPr>
          <a:xfrm>
            <a:off x="3221779" y="4797291"/>
            <a:ext cx="613036" cy="671920"/>
            <a:chOff x="10963773" y="3566813"/>
            <a:chExt cx="613995" cy="762455"/>
          </a:xfrm>
        </p:grpSpPr>
        <p:pic>
          <p:nvPicPr>
            <p:cNvPr id="18" name="Graphic 17" descr="Smart Phone with solid fill">
              <a:extLst>
                <a:ext uri="{FF2B5EF4-FFF2-40B4-BE49-F238E27FC236}">
                  <a16:creationId xmlns:a16="http://schemas.microsoft.com/office/drawing/2014/main" id="{56D064C2-3891-5AFB-D7FE-1FA1975A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E86A72-1240-84B3-18CD-D5289CAD30A1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Phone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88CFDC-413C-EC0A-85C3-D598C99927EC}"/>
              </a:ext>
            </a:extLst>
          </p:cNvPr>
          <p:cNvGrpSpPr/>
          <p:nvPr/>
        </p:nvGrpSpPr>
        <p:grpSpPr>
          <a:xfrm>
            <a:off x="2321543" y="4095398"/>
            <a:ext cx="711835" cy="750838"/>
            <a:chOff x="9205302" y="4844601"/>
            <a:chExt cx="711835" cy="7508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DBE1A2-6F79-144A-AC50-F5FC12DBCCEF}"/>
                </a:ext>
              </a:extLst>
            </p:cNvPr>
            <p:cNvSpPr txBox="1"/>
            <p:nvPr/>
          </p:nvSpPr>
          <p:spPr>
            <a:xfrm>
              <a:off x="9205302" y="5364607"/>
              <a:ext cx="710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latin typeface="Segoe UI" panose="020B0502040204020203" pitchFamily="34" charset="0"/>
                  <a:cs typeface="Segoe UI" panose="020B0502040204020203" pitchFamily="34" charset="0"/>
                </a:rPr>
                <a:t>WebStore</a:t>
              </a:r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9" name="Graphic 28" descr="World with solid fill">
              <a:extLst>
                <a:ext uri="{FF2B5EF4-FFF2-40B4-BE49-F238E27FC236}">
                  <a16:creationId xmlns:a16="http://schemas.microsoft.com/office/drawing/2014/main" id="{014503B1-7B39-BE15-9103-B5162F18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94383" y="4844601"/>
              <a:ext cx="622754" cy="622754"/>
            </a:xfrm>
            <a:prstGeom prst="rect">
              <a:avLst/>
            </a:prstGeom>
          </p:spPr>
        </p:pic>
      </p:grpSp>
      <p:pic>
        <p:nvPicPr>
          <p:cNvPr id="33" name="Graphic 32" descr="Smart Phone with solid fill">
            <a:extLst>
              <a:ext uri="{FF2B5EF4-FFF2-40B4-BE49-F238E27FC236}">
                <a16:creationId xmlns:a16="http://schemas.microsoft.com/office/drawing/2014/main" id="{DFBCFC71-9BBB-1812-7C85-541E0D697D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53214" y="4480161"/>
            <a:ext cx="543676" cy="47986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B4DF1E-80A6-4194-4337-B62ECE23C3E8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>
            <a:off x="3257207" y="3664005"/>
            <a:ext cx="256482" cy="113328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4473471-7977-BB97-3375-A8A697F9ECFC}"/>
              </a:ext>
            </a:extLst>
          </p:cNvPr>
          <p:cNvCxnSpPr>
            <a:cxnSpLocks/>
            <a:stCxn id="14" idx="2"/>
            <a:endCxn id="33" idx="0"/>
          </p:cNvCxnSpPr>
          <p:nvPr/>
        </p:nvCxnSpPr>
        <p:spPr>
          <a:xfrm flipH="1">
            <a:off x="3125052" y="3664005"/>
            <a:ext cx="132155" cy="81615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DD5DB93-536F-E351-804B-C5A76733E52F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713613" y="3664005"/>
            <a:ext cx="543594" cy="43139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C07A38E-0EA1-30A8-921D-941F9146CD42}"/>
              </a:ext>
            </a:extLst>
          </p:cNvPr>
          <p:cNvSpPr txBox="1"/>
          <p:nvPr/>
        </p:nvSpPr>
        <p:spPr>
          <a:xfrm>
            <a:off x="2820560" y="4921249"/>
            <a:ext cx="613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HHT</a:t>
            </a:r>
          </a:p>
        </p:txBody>
      </p:sp>
    </p:spTree>
    <p:extLst>
      <p:ext uri="{BB962C8B-B14F-4D97-AF65-F5344CB8AC3E}">
        <p14:creationId xmlns:p14="http://schemas.microsoft.com/office/powerpoint/2010/main" val="26295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AB24DFA-2D65-BCDD-D430-BA347D03C809}"/>
              </a:ext>
            </a:extLst>
          </p:cNvPr>
          <p:cNvSpPr/>
          <p:nvPr/>
        </p:nvSpPr>
        <p:spPr>
          <a:xfrm>
            <a:off x="1960757" y="122164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6448613" y="1360193"/>
            <a:ext cx="4826134" cy="2093672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Offline POS - Enterprise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F1D0C-3BED-D4FE-8875-AA4ADB668A9A}"/>
              </a:ext>
            </a:extLst>
          </p:cNvPr>
          <p:cNvGrpSpPr/>
          <p:nvPr/>
        </p:nvGrpSpPr>
        <p:grpSpPr>
          <a:xfrm>
            <a:off x="4076804" y="3166364"/>
            <a:ext cx="613995" cy="812538"/>
            <a:chOff x="9828261" y="3617573"/>
            <a:chExt cx="613995" cy="812538"/>
          </a:xfrm>
        </p:grpSpPr>
        <p:pic>
          <p:nvPicPr>
            <p:cNvPr id="9" name="Graphic 8" descr="Single gear with solid fill">
              <a:extLst>
                <a:ext uri="{FF2B5EF4-FFF2-40B4-BE49-F238E27FC236}">
                  <a16:creationId xmlns:a16="http://schemas.microsoft.com/office/drawing/2014/main" id="{755ED3CB-1FA9-F12D-78E7-17572B2C7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C53139-D1C9-D1D4-C704-8590945DA7C4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85825D-2DAB-D1C3-DC1E-9EF779EB5476}"/>
              </a:ext>
            </a:extLst>
          </p:cNvPr>
          <p:cNvGrpSpPr/>
          <p:nvPr/>
        </p:nvGrpSpPr>
        <p:grpSpPr>
          <a:xfrm>
            <a:off x="4653230" y="2105872"/>
            <a:ext cx="613995" cy="644707"/>
            <a:chOff x="10779591" y="3785404"/>
            <a:chExt cx="613995" cy="64470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CF43650-0E32-72E7-9BFF-1F5BAB2F8F02}"/>
                </a:ext>
              </a:extLst>
            </p:cNvPr>
            <p:cNvSpPr/>
            <p:nvPr/>
          </p:nvSpPr>
          <p:spPr>
            <a:xfrm>
              <a:off x="10944676" y="3785404"/>
              <a:ext cx="258954" cy="299015"/>
            </a:xfrm>
            <a:custGeom>
              <a:avLst/>
              <a:gdLst>
                <a:gd name="connsiteX0" fmla="*/ 204850 w 437557"/>
                <a:gd name="connsiteY0" fmla="*/ 0 h 604701"/>
                <a:gd name="connsiteX1" fmla="*/ 204850 w 437557"/>
                <a:gd name="connsiteY1" fmla="*/ 551048 h 604701"/>
                <a:gd name="connsiteX2" fmla="*/ 204709 w 437557"/>
                <a:gd name="connsiteY2" fmla="*/ 551186 h 604701"/>
                <a:gd name="connsiteX3" fmla="*/ 204613 w 437557"/>
                <a:gd name="connsiteY3" fmla="*/ 551146 h 604701"/>
                <a:gd name="connsiteX4" fmla="*/ 19695 w 437557"/>
                <a:gd name="connsiteY4" fmla="*/ 366228 h 604701"/>
                <a:gd name="connsiteX5" fmla="*/ 0 w 437557"/>
                <a:gd name="connsiteY5" fmla="*/ 385923 h 604701"/>
                <a:gd name="connsiteX6" fmla="*/ 218779 w 437557"/>
                <a:gd name="connsiteY6" fmla="*/ 604702 h 604701"/>
                <a:gd name="connsiteX7" fmla="*/ 437557 w 437557"/>
                <a:gd name="connsiteY7" fmla="*/ 385923 h 604701"/>
                <a:gd name="connsiteX8" fmla="*/ 417862 w 437557"/>
                <a:gd name="connsiteY8" fmla="*/ 366228 h 604701"/>
                <a:gd name="connsiteX9" fmla="*/ 232944 w 437557"/>
                <a:gd name="connsiteY9" fmla="*/ 551146 h 604701"/>
                <a:gd name="connsiteX10" fmla="*/ 232748 w 437557"/>
                <a:gd name="connsiteY10" fmla="*/ 551145 h 604701"/>
                <a:gd name="connsiteX11" fmla="*/ 232707 w 437557"/>
                <a:gd name="connsiteY11" fmla="*/ 551048 h 604701"/>
                <a:gd name="connsiteX12" fmla="*/ 232707 w 437557"/>
                <a:gd name="connsiteY12" fmla="*/ 0 h 60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57" h="604701">
                  <a:moveTo>
                    <a:pt x="204850" y="0"/>
                  </a:moveTo>
                  <a:lnTo>
                    <a:pt x="204850" y="551048"/>
                  </a:lnTo>
                  <a:cubicBezTo>
                    <a:pt x="204848" y="551125"/>
                    <a:pt x="204786" y="551186"/>
                    <a:pt x="204709" y="551186"/>
                  </a:cubicBezTo>
                  <a:cubicBezTo>
                    <a:pt x="204673" y="551185"/>
                    <a:pt x="204638" y="551171"/>
                    <a:pt x="204613" y="551146"/>
                  </a:cubicBezTo>
                  <a:lnTo>
                    <a:pt x="19695" y="366228"/>
                  </a:lnTo>
                  <a:lnTo>
                    <a:pt x="0" y="385923"/>
                  </a:lnTo>
                  <a:lnTo>
                    <a:pt x="218779" y="604702"/>
                  </a:lnTo>
                  <a:lnTo>
                    <a:pt x="437557" y="385923"/>
                  </a:lnTo>
                  <a:lnTo>
                    <a:pt x="417862" y="366228"/>
                  </a:lnTo>
                  <a:lnTo>
                    <a:pt x="232944" y="551146"/>
                  </a:lnTo>
                  <a:cubicBezTo>
                    <a:pt x="232890" y="551200"/>
                    <a:pt x="232801" y="551199"/>
                    <a:pt x="232748" y="551145"/>
                  </a:cubicBezTo>
                  <a:cubicBezTo>
                    <a:pt x="232723" y="551118"/>
                    <a:pt x="232707" y="551085"/>
                    <a:pt x="232707" y="551048"/>
                  </a:cubicBezTo>
                  <a:lnTo>
                    <a:pt x="23270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ap="flat">
              <a:solidFill>
                <a:srgbClr val="2F55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82389D-E999-F040-B87D-47EE3EFB4EC6}"/>
                </a:ext>
              </a:extLst>
            </p:cNvPr>
            <p:cNvSpPr txBox="1"/>
            <p:nvPr/>
          </p:nvSpPr>
          <p:spPr>
            <a:xfrm>
              <a:off x="1077959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Azure Storage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BD8F06B-97DE-5F8E-6137-225F7D920A3E}"/>
              </a:ext>
            </a:extLst>
          </p:cNvPr>
          <p:cNvGrpSpPr/>
          <p:nvPr/>
        </p:nvGrpSpPr>
        <p:grpSpPr>
          <a:xfrm>
            <a:off x="2912001" y="2882245"/>
            <a:ext cx="690411" cy="781760"/>
            <a:chOff x="1653434" y="2356619"/>
            <a:chExt cx="690411" cy="781760"/>
          </a:xfrm>
        </p:grpSpPr>
        <p:pic>
          <p:nvPicPr>
            <p:cNvPr id="41" name="Graphic 40" descr="Single gear with solid fill">
              <a:extLst>
                <a:ext uri="{FF2B5EF4-FFF2-40B4-BE49-F238E27FC236}">
                  <a16:creationId xmlns:a16="http://schemas.microsoft.com/office/drawing/2014/main" id="{F93B4175-C5E6-DDB1-6898-FB2E95EC1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14385" y="2356619"/>
              <a:ext cx="571501" cy="57150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C0FD71-E41E-3702-995B-72DE4DF9C9E1}"/>
                </a:ext>
              </a:extLst>
            </p:cNvPr>
            <p:cNvSpPr txBox="1"/>
            <p:nvPr/>
          </p:nvSpPr>
          <p:spPr>
            <a:xfrm>
              <a:off x="1653434" y="2799825"/>
              <a:ext cx="690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Commerce Server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4AA9BB-10AB-2DB3-EA2C-E4CB32152F12}"/>
              </a:ext>
            </a:extLst>
          </p:cNvPr>
          <p:cNvGrpSpPr/>
          <p:nvPr/>
        </p:nvGrpSpPr>
        <p:grpSpPr>
          <a:xfrm>
            <a:off x="4015798" y="1477199"/>
            <a:ext cx="613995" cy="789839"/>
            <a:chOff x="10092950" y="4511691"/>
            <a:chExt cx="613995" cy="789839"/>
          </a:xfrm>
        </p:grpSpPr>
        <p:pic>
          <p:nvPicPr>
            <p:cNvPr id="44" name="Graphic 43" descr="Open envelope with solid fill">
              <a:extLst>
                <a:ext uri="{FF2B5EF4-FFF2-40B4-BE49-F238E27FC236}">
                  <a16:creationId xmlns:a16="http://schemas.microsoft.com/office/drawing/2014/main" id="{8D5FE20A-DFE4-22DD-BF13-6EF12471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1601" y="4511691"/>
              <a:ext cx="496691" cy="49669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81B03-0122-F153-B6FA-80D861CF19AC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Service Bus</a:t>
              </a:r>
            </a:p>
          </p:txBody>
        </p:sp>
      </p:grpSp>
      <p:pic>
        <p:nvPicPr>
          <p:cNvPr id="51" name="Graphic 50" descr="World with solid fill">
            <a:extLst>
              <a:ext uri="{FF2B5EF4-FFF2-40B4-BE49-F238E27FC236}">
                <a16:creationId xmlns:a16="http://schemas.microsoft.com/office/drawing/2014/main" id="{030FDE5E-2657-9781-4E2D-60F929791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435" y="2351331"/>
            <a:ext cx="622754" cy="62275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3EC8F49-F70E-B0DE-9DD9-74BB565F8222}"/>
              </a:ext>
            </a:extLst>
          </p:cNvPr>
          <p:cNvGrpSpPr/>
          <p:nvPr/>
        </p:nvGrpSpPr>
        <p:grpSpPr>
          <a:xfrm>
            <a:off x="3221779" y="4797291"/>
            <a:ext cx="613036" cy="671920"/>
            <a:chOff x="10963773" y="3566813"/>
            <a:chExt cx="613995" cy="762455"/>
          </a:xfrm>
        </p:grpSpPr>
        <p:pic>
          <p:nvPicPr>
            <p:cNvPr id="49" name="Graphic 48" descr="Smart Phone with solid fill">
              <a:extLst>
                <a:ext uri="{FF2B5EF4-FFF2-40B4-BE49-F238E27FC236}">
                  <a16:creationId xmlns:a16="http://schemas.microsoft.com/office/drawing/2014/main" id="{49F001F2-60BE-36C8-BF87-2909EF1EB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6F5CBA8-4702-7760-3C8A-BAED557FC089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Phone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682B142-0C03-900F-F0BB-8398BE2C02AB}"/>
              </a:ext>
            </a:extLst>
          </p:cNvPr>
          <p:cNvSpPr/>
          <p:nvPr/>
        </p:nvSpPr>
        <p:spPr>
          <a:xfrm>
            <a:off x="7728649" y="2113881"/>
            <a:ext cx="1097852" cy="727999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9126569" y="1910959"/>
            <a:ext cx="894241" cy="99175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7DB169-F27A-06B7-9AE2-3830A82472F6}"/>
              </a:ext>
            </a:extLst>
          </p:cNvPr>
          <p:cNvSpPr txBox="1"/>
          <p:nvPr/>
        </p:nvSpPr>
        <p:spPr>
          <a:xfrm>
            <a:off x="7728649" y="2220785"/>
            <a:ext cx="10978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BC Environment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9117794" y="1909614"/>
            <a:ext cx="930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9208022" y="2303424"/>
            <a:ext cx="712383" cy="211452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BC Company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855E40-A400-CD8C-92B6-8F7554A0CAA1}"/>
              </a:ext>
            </a:extLst>
          </p:cNvPr>
          <p:cNvGrpSpPr/>
          <p:nvPr/>
        </p:nvGrpSpPr>
        <p:grpSpPr>
          <a:xfrm>
            <a:off x="2321543" y="4095398"/>
            <a:ext cx="711835" cy="750838"/>
            <a:chOff x="9205302" y="4844601"/>
            <a:chExt cx="711835" cy="75083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97A85C-4C22-D774-6828-2475404B05E0}"/>
                </a:ext>
              </a:extLst>
            </p:cNvPr>
            <p:cNvSpPr txBox="1"/>
            <p:nvPr/>
          </p:nvSpPr>
          <p:spPr>
            <a:xfrm>
              <a:off x="9205302" y="5364607"/>
              <a:ext cx="710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latin typeface="Segoe UI" panose="020B0502040204020203" pitchFamily="34" charset="0"/>
                  <a:cs typeface="Segoe UI" panose="020B0502040204020203" pitchFamily="34" charset="0"/>
                </a:rPr>
                <a:t>WebStore</a:t>
              </a:r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" name="Graphic 10" descr="World with solid fill">
              <a:extLst>
                <a:ext uri="{FF2B5EF4-FFF2-40B4-BE49-F238E27FC236}">
                  <a16:creationId xmlns:a16="http://schemas.microsoft.com/office/drawing/2014/main" id="{24D7EE7B-BF40-A8E5-714D-EB4D2B65C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94383" y="4844601"/>
              <a:ext cx="622754" cy="622754"/>
            </a:xfrm>
            <a:prstGeom prst="rect">
              <a:avLst/>
            </a:prstGeom>
          </p:spPr>
        </p:pic>
      </p:grpSp>
      <p:pic>
        <p:nvPicPr>
          <p:cNvPr id="28" name="Graphic 27" descr="Smart Phone with solid fill">
            <a:extLst>
              <a:ext uri="{FF2B5EF4-FFF2-40B4-BE49-F238E27FC236}">
                <a16:creationId xmlns:a16="http://schemas.microsoft.com/office/drawing/2014/main" id="{BE349F97-F339-D44F-4F91-2767EBA9FA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53214" y="4480161"/>
            <a:ext cx="543676" cy="47986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2776912-6006-FF89-C279-3DFA30E36E3D}"/>
              </a:ext>
            </a:extLst>
          </p:cNvPr>
          <p:cNvGrpSpPr/>
          <p:nvPr/>
        </p:nvGrpSpPr>
        <p:grpSpPr>
          <a:xfrm>
            <a:off x="4795301" y="4999777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C98A36F2-DB1A-904B-4FDF-2FE26335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Server with solid fill">
              <a:extLst>
                <a:ext uri="{FF2B5EF4-FFF2-40B4-BE49-F238E27FC236}">
                  <a16:creationId xmlns:a16="http://schemas.microsoft.com/office/drawing/2014/main" id="{6CD79F95-4EE7-1196-748C-12501EE8C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01748D-B2BA-C369-5CE0-6DE8A90BDBD6}"/>
              </a:ext>
            </a:extLst>
          </p:cNvPr>
          <p:cNvGrpSpPr/>
          <p:nvPr/>
        </p:nvGrpSpPr>
        <p:grpSpPr>
          <a:xfrm>
            <a:off x="5539563" y="5002495"/>
            <a:ext cx="533599" cy="856777"/>
            <a:chOff x="4653705" y="2369542"/>
            <a:chExt cx="939103" cy="1509346"/>
          </a:xfrm>
        </p:grpSpPr>
        <p:pic>
          <p:nvPicPr>
            <p:cNvPr id="48" name="Graphic 47" descr="Monitor with solid fill">
              <a:extLst>
                <a:ext uri="{FF2B5EF4-FFF2-40B4-BE49-F238E27FC236}">
                  <a16:creationId xmlns:a16="http://schemas.microsoft.com/office/drawing/2014/main" id="{E2D409F6-652F-A29E-658D-03238EAFE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rver with solid fill">
              <a:extLst>
                <a:ext uri="{FF2B5EF4-FFF2-40B4-BE49-F238E27FC236}">
                  <a16:creationId xmlns:a16="http://schemas.microsoft.com/office/drawing/2014/main" id="{B9D137BC-259C-6D88-5CF2-2C32973990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409FED1-1033-EE39-6A99-739AAD9F07EC}"/>
              </a:ext>
            </a:extLst>
          </p:cNvPr>
          <p:cNvGrpSpPr/>
          <p:nvPr/>
        </p:nvGrpSpPr>
        <p:grpSpPr>
          <a:xfrm>
            <a:off x="6271616" y="4988547"/>
            <a:ext cx="533599" cy="856777"/>
            <a:chOff x="4653705" y="2369542"/>
            <a:chExt cx="939103" cy="1509346"/>
          </a:xfrm>
        </p:grpSpPr>
        <p:pic>
          <p:nvPicPr>
            <p:cNvPr id="64" name="Graphic 63" descr="Monitor with solid fill">
              <a:extLst>
                <a:ext uri="{FF2B5EF4-FFF2-40B4-BE49-F238E27FC236}">
                  <a16:creationId xmlns:a16="http://schemas.microsoft.com/office/drawing/2014/main" id="{8CE85823-02B2-DCF2-11E5-9955319D0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Server with solid fill">
              <a:extLst>
                <a:ext uri="{FF2B5EF4-FFF2-40B4-BE49-F238E27FC236}">
                  <a16:creationId xmlns:a16="http://schemas.microsoft.com/office/drawing/2014/main" id="{AD3237D0-2070-B988-A9A3-6F860DCFF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7F5EA6E-0A8B-66AC-6A3E-263ED8A6A5AC}"/>
              </a:ext>
            </a:extLst>
          </p:cNvPr>
          <p:cNvGrpSpPr/>
          <p:nvPr/>
        </p:nvGrpSpPr>
        <p:grpSpPr>
          <a:xfrm>
            <a:off x="7014612" y="4999777"/>
            <a:ext cx="533599" cy="856777"/>
            <a:chOff x="4653705" y="2369542"/>
            <a:chExt cx="939103" cy="1509346"/>
          </a:xfrm>
        </p:grpSpPr>
        <p:pic>
          <p:nvPicPr>
            <p:cNvPr id="67" name="Graphic 66" descr="Monitor with solid fill">
              <a:extLst>
                <a:ext uri="{FF2B5EF4-FFF2-40B4-BE49-F238E27FC236}">
                  <a16:creationId xmlns:a16="http://schemas.microsoft.com/office/drawing/2014/main" id="{CD910724-5A2E-8475-25F6-CBDBD66E0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Server with solid fill">
              <a:extLst>
                <a:ext uri="{FF2B5EF4-FFF2-40B4-BE49-F238E27FC236}">
                  <a16:creationId xmlns:a16="http://schemas.microsoft.com/office/drawing/2014/main" id="{2D79A809-FFCE-0603-3481-7001BBEE0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9CA79D0-B19A-57FF-379A-35C9C4D3D2B5}"/>
              </a:ext>
            </a:extLst>
          </p:cNvPr>
          <p:cNvGrpSpPr/>
          <p:nvPr/>
        </p:nvGrpSpPr>
        <p:grpSpPr>
          <a:xfrm>
            <a:off x="7746665" y="4985829"/>
            <a:ext cx="533599" cy="856777"/>
            <a:chOff x="4653705" y="2369542"/>
            <a:chExt cx="939103" cy="1509346"/>
          </a:xfrm>
        </p:grpSpPr>
        <p:pic>
          <p:nvPicPr>
            <p:cNvPr id="70" name="Graphic 69" descr="Monitor with solid fill">
              <a:extLst>
                <a:ext uri="{FF2B5EF4-FFF2-40B4-BE49-F238E27FC236}">
                  <a16:creationId xmlns:a16="http://schemas.microsoft.com/office/drawing/2014/main" id="{F66E57E4-EFC6-2A88-DD3F-902F20DA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erver with solid fill">
              <a:extLst>
                <a:ext uri="{FF2B5EF4-FFF2-40B4-BE49-F238E27FC236}">
                  <a16:creationId xmlns:a16="http://schemas.microsoft.com/office/drawing/2014/main" id="{94B35EA1-E773-CBD7-4402-E12245993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1BE6430-87F3-6B54-69C3-9512C0943348}"/>
              </a:ext>
            </a:extLst>
          </p:cNvPr>
          <p:cNvCxnSpPr>
            <a:cxnSpLocks/>
            <a:endCxn id="44" idx="3"/>
          </p:cNvCxnSpPr>
          <p:nvPr/>
        </p:nvCxnSpPr>
        <p:spPr>
          <a:xfrm flipH="1" flipV="1">
            <a:off x="4571140" y="1725545"/>
            <a:ext cx="3169871" cy="470507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11F85DE-375C-C85F-A5A3-4BF3C85E8B17}"/>
              </a:ext>
            </a:extLst>
          </p:cNvPr>
          <p:cNvCxnSpPr>
            <a:cxnSpLocks/>
            <a:stCxn id="44" idx="1"/>
            <a:endCxn id="51" idx="3"/>
          </p:cNvCxnSpPr>
          <p:nvPr/>
        </p:nvCxnSpPr>
        <p:spPr>
          <a:xfrm flipH="1">
            <a:off x="1680189" y="1725545"/>
            <a:ext cx="2394260" cy="93716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2EB6399-F60E-290A-EBE9-B0BE50CC5366}"/>
              </a:ext>
            </a:extLst>
          </p:cNvPr>
          <p:cNvCxnSpPr>
            <a:cxnSpLocks/>
          </p:cNvCxnSpPr>
          <p:nvPr/>
        </p:nvCxnSpPr>
        <p:spPr>
          <a:xfrm flipH="1" flipV="1">
            <a:off x="5180891" y="2276917"/>
            <a:ext cx="2520230" cy="7441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0236F76-4454-B4F9-910E-5758AC493D04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1680189" y="2296705"/>
            <a:ext cx="3010610" cy="36600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2BB1F2B-1A0D-D31E-2C9F-E47BCCB72904}"/>
              </a:ext>
            </a:extLst>
          </p:cNvPr>
          <p:cNvCxnSpPr>
            <a:cxnSpLocks/>
            <a:stCxn id="42" idx="2"/>
            <a:endCxn id="49" idx="0"/>
          </p:cNvCxnSpPr>
          <p:nvPr/>
        </p:nvCxnSpPr>
        <p:spPr>
          <a:xfrm>
            <a:off x="3257207" y="3664005"/>
            <a:ext cx="256482" cy="113328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20E65B3-951B-F44A-1540-BA4A9EDF5817}"/>
              </a:ext>
            </a:extLst>
          </p:cNvPr>
          <p:cNvCxnSpPr>
            <a:cxnSpLocks/>
            <a:stCxn id="42" idx="2"/>
            <a:endCxn id="28" idx="0"/>
          </p:cNvCxnSpPr>
          <p:nvPr/>
        </p:nvCxnSpPr>
        <p:spPr>
          <a:xfrm flipH="1">
            <a:off x="3125052" y="3664005"/>
            <a:ext cx="132155" cy="81615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6B15680-9E5B-CD11-BFF0-16CBC9055186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2713613" y="3664005"/>
            <a:ext cx="543594" cy="43139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4C1BA93-262D-938D-7101-32BD52BFED5A}"/>
              </a:ext>
            </a:extLst>
          </p:cNvPr>
          <p:cNvCxnSpPr>
            <a:cxnSpLocks/>
            <a:stCxn id="21" idx="2"/>
            <a:endCxn id="40" idx="0"/>
          </p:cNvCxnSpPr>
          <p:nvPr/>
        </p:nvCxnSpPr>
        <p:spPr>
          <a:xfrm>
            <a:off x="4960228" y="2750579"/>
            <a:ext cx="94855" cy="2249198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3C5E67E-8B48-2E6B-5B5A-A474507F3CDD}"/>
              </a:ext>
            </a:extLst>
          </p:cNvPr>
          <p:cNvCxnSpPr>
            <a:cxnSpLocks/>
            <a:stCxn id="20" idx="2"/>
            <a:endCxn id="40" idx="1"/>
          </p:cNvCxnSpPr>
          <p:nvPr/>
        </p:nvCxnSpPr>
        <p:spPr>
          <a:xfrm>
            <a:off x="4383802" y="3978902"/>
            <a:ext cx="411499" cy="1211304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2825BB9-21B2-384B-72EA-9A9F1E7A50E0}"/>
              </a:ext>
            </a:extLst>
          </p:cNvPr>
          <p:cNvCxnSpPr>
            <a:cxnSpLocks/>
            <a:stCxn id="40" idx="3"/>
            <a:endCxn id="58" idx="2"/>
          </p:cNvCxnSpPr>
          <p:nvPr/>
        </p:nvCxnSpPr>
        <p:spPr>
          <a:xfrm flipV="1">
            <a:off x="5314864" y="2841880"/>
            <a:ext cx="2962711" cy="234832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32B4EBD-DBC5-D4AB-D103-EF8EAC085C1A}"/>
              </a:ext>
            </a:extLst>
          </p:cNvPr>
          <p:cNvCxnSpPr>
            <a:cxnSpLocks/>
            <a:stCxn id="41" idx="3"/>
            <a:endCxn id="58" idx="1"/>
          </p:cNvCxnSpPr>
          <p:nvPr/>
        </p:nvCxnSpPr>
        <p:spPr>
          <a:xfrm flipV="1">
            <a:off x="3544453" y="2477881"/>
            <a:ext cx="4184196" cy="690115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A8AD2C-9EE2-3A98-50E0-F8AEC5746FD2}"/>
              </a:ext>
            </a:extLst>
          </p:cNvPr>
          <p:cNvSpPr txBox="1"/>
          <p:nvPr/>
        </p:nvSpPr>
        <p:spPr>
          <a:xfrm rot="19190952">
            <a:off x="6249565" y="421098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8C7D-6A2A-ACA0-1E8F-88670C8D600D}"/>
              </a:ext>
            </a:extLst>
          </p:cNvPr>
          <p:cNvSpPr txBox="1"/>
          <p:nvPr/>
        </p:nvSpPr>
        <p:spPr>
          <a:xfrm>
            <a:off x="5319795" y="2061473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9AC82-A126-1EF5-3B99-F20B6961F5B8}"/>
              </a:ext>
            </a:extLst>
          </p:cNvPr>
          <p:cNvSpPr txBox="1"/>
          <p:nvPr/>
        </p:nvSpPr>
        <p:spPr>
          <a:xfrm rot="500540">
            <a:off x="4880913" y="1618715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 Message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219EF-FF44-588C-D445-9F0A5744A08D}"/>
              </a:ext>
            </a:extLst>
          </p:cNvPr>
          <p:cNvSpPr txBox="1"/>
          <p:nvPr/>
        </p:nvSpPr>
        <p:spPr>
          <a:xfrm rot="21053388">
            <a:off x="5425871" y="2561230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CF0D83-29D6-EC51-3552-ED7300F2D3D0}"/>
              </a:ext>
            </a:extLst>
          </p:cNvPr>
          <p:cNvSpPr txBox="1"/>
          <p:nvPr/>
        </p:nvSpPr>
        <p:spPr>
          <a:xfrm rot="4357618">
            <a:off x="4324120" y="4462601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9A00F-7D37-8B33-71BF-D726525A2A5F}"/>
              </a:ext>
            </a:extLst>
          </p:cNvPr>
          <p:cNvGrpSpPr/>
          <p:nvPr/>
        </p:nvGrpSpPr>
        <p:grpSpPr>
          <a:xfrm>
            <a:off x="5597079" y="2884691"/>
            <a:ext cx="613995" cy="789839"/>
            <a:chOff x="10092950" y="4511691"/>
            <a:chExt cx="613995" cy="789839"/>
          </a:xfrm>
        </p:grpSpPr>
        <p:pic>
          <p:nvPicPr>
            <p:cNvPr id="38" name="Graphic 37" descr="Open envelope with solid fill">
              <a:extLst>
                <a:ext uri="{FF2B5EF4-FFF2-40B4-BE49-F238E27FC236}">
                  <a16:creationId xmlns:a16="http://schemas.microsoft.com/office/drawing/2014/main" id="{178C7D4D-F0F2-00B6-B697-6B5D99037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129264" y="4511691"/>
              <a:ext cx="496691" cy="49669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B312DC-1412-1B57-354A-8AF25E99731F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Message</a:t>
              </a:r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Queue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61478AA-774C-D237-9356-220206FCF92A}"/>
              </a:ext>
            </a:extLst>
          </p:cNvPr>
          <p:cNvCxnSpPr>
            <a:cxnSpLocks/>
          </p:cNvCxnSpPr>
          <p:nvPr/>
        </p:nvCxnSpPr>
        <p:spPr>
          <a:xfrm flipV="1">
            <a:off x="5180891" y="3653712"/>
            <a:ext cx="684766" cy="133483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E9C6750-CE29-7443-1E67-DFACC74C0E93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6130084" y="2694263"/>
            <a:ext cx="1580353" cy="43877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28C7E57-CEEA-F017-A02B-D0327B00AB19}"/>
              </a:ext>
            </a:extLst>
          </p:cNvPr>
          <p:cNvSpPr txBox="1"/>
          <p:nvPr/>
        </p:nvSpPr>
        <p:spPr>
          <a:xfrm rot="17751295">
            <a:off x="5002119" y="4233991"/>
            <a:ext cx="7521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8864AD-FCF6-18E7-3736-EDA7A0374D93}"/>
              </a:ext>
            </a:extLst>
          </p:cNvPr>
          <p:cNvSpPr txBox="1"/>
          <p:nvPr/>
        </p:nvSpPr>
        <p:spPr>
          <a:xfrm>
            <a:off x="9550463" y="99138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25F01-5B12-BD49-3516-D2F2689DD5F3}"/>
              </a:ext>
            </a:extLst>
          </p:cNvPr>
          <p:cNvSpPr txBox="1"/>
          <p:nvPr/>
        </p:nvSpPr>
        <p:spPr>
          <a:xfrm>
            <a:off x="2875661" y="112006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DD73D7-7684-44AC-907A-541AA647FB91}"/>
              </a:ext>
            </a:extLst>
          </p:cNvPr>
          <p:cNvCxnSpPr>
            <a:cxnSpLocks/>
          </p:cNvCxnSpPr>
          <p:nvPr/>
        </p:nvCxnSpPr>
        <p:spPr>
          <a:xfrm flipH="1" flipV="1">
            <a:off x="5121358" y="2755806"/>
            <a:ext cx="47065" cy="222102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690E2F3-BEDD-F3ED-E7B6-8F07D3A18D12}"/>
              </a:ext>
            </a:extLst>
          </p:cNvPr>
          <p:cNvSpPr txBox="1"/>
          <p:nvPr/>
        </p:nvSpPr>
        <p:spPr>
          <a:xfrm rot="15996177">
            <a:off x="4663461" y="3016788"/>
            <a:ext cx="123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Transaction</a:t>
            </a:r>
          </a:p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 descr="A blue box with white text&#10;&#10;Description automatically generated">
            <a:extLst>
              <a:ext uri="{FF2B5EF4-FFF2-40B4-BE49-F238E27FC236}">
                <a16:creationId xmlns:a16="http://schemas.microsoft.com/office/drawing/2014/main" id="{E698E11B-E8AC-75B4-7924-26AF37D784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8244" y="5483483"/>
            <a:ext cx="2043028" cy="10965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7B26C6-B007-E9D1-EC74-B083EA23F79B}"/>
              </a:ext>
            </a:extLst>
          </p:cNvPr>
          <p:cNvSpPr txBox="1"/>
          <p:nvPr/>
        </p:nvSpPr>
        <p:spPr>
          <a:xfrm>
            <a:off x="876329" y="2898860"/>
            <a:ext cx="10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External Service/</a:t>
            </a:r>
            <a:b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entity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DCA7DD-ECF6-F2F4-33ED-604494B44D82}"/>
              </a:ext>
            </a:extLst>
          </p:cNvPr>
          <p:cNvSpPr txBox="1"/>
          <p:nvPr/>
        </p:nvSpPr>
        <p:spPr>
          <a:xfrm>
            <a:off x="2820560" y="4921249"/>
            <a:ext cx="613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HHT</a:t>
            </a:r>
          </a:p>
        </p:txBody>
      </p:sp>
    </p:spTree>
    <p:extLst>
      <p:ext uri="{BB962C8B-B14F-4D97-AF65-F5344CB8AC3E}">
        <p14:creationId xmlns:p14="http://schemas.microsoft.com/office/powerpoint/2010/main" val="12376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F3AF2734-AD8C-B8F8-4B4E-3C03CE6FEF7B}"/>
              </a:ext>
            </a:extLst>
          </p:cNvPr>
          <p:cNvSpPr/>
          <p:nvPr/>
        </p:nvSpPr>
        <p:spPr>
          <a:xfrm>
            <a:off x="1424997" y="126640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Segoe UI"/>
                <a:cs typeface="Segoe UI"/>
              </a:rPr>
              <a:t>Online POS – Distributed companies</a:t>
            </a:r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5372632" y="998820"/>
            <a:ext cx="5918544" cy="3680506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247185-9350-74AC-5023-F281EDCE031D}"/>
              </a:ext>
            </a:extLst>
          </p:cNvPr>
          <p:cNvGrpSpPr/>
          <p:nvPr/>
        </p:nvGrpSpPr>
        <p:grpSpPr>
          <a:xfrm>
            <a:off x="6184174" y="1937093"/>
            <a:ext cx="1097852" cy="1897715"/>
            <a:chOff x="7728649" y="2113881"/>
            <a:chExt cx="1097852" cy="7279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82B142-0C03-900F-F0BB-8398BE2C02AB}"/>
                </a:ext>
              </a:extLst>
            </p:cNvPr>
            <p:cNvSpPr/>
            <p:nvPr/>
          </p:nvSpPr>
          <p:spPr>
            <a:xfrm>
              <a:off x="7728649" y="2113881"/>
              <a:ext cx="1097852" cy="727999"/>
            </a:xfrm>
            <a:prstGeom prst="rect">
              <a:avLst/>
            </a:prstGeom>
            <a:no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7DB169-F27A-06B7-9AE2-3830A82472F6}"/>
                </a:ext>
              </a:extLst>
            </p:cNvPr>
            <p:cNvSpPr txBox="1"/>
            <p:nvPr/>
          </p:nvSpPr>
          <p:spPr>
            <a:xfrm>
              <a:off x="7728649" y="2220785"/>
              <a:ext cx="10978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BC Environment</a:t>
              </a:r>
            </a:p>
          </p:txBody>
        </p:sp>
      </p:grp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7540265" y="1587634"/>
            <a:ext cx="2430266" cy="232440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7518034" y="1584482"/>
            <a:ext cx="2357485" cy="54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7711788" y="2377524"/>
            <a:ext cx="1241198" cy="331613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Primary BC Company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10C343-3BE0-3BBB-0842-A1C24241C14A}"/>
              </a:ext>
            </a:extLst>
          </p:cNvPr>
          <p:cNvSpPr/>
          <p:nvPr/>
        </p:nvSpPr>
        <p:spPr>
          <a:xfrm>
            <a:off x="7711305" y="2846188"/>
            <a:ext cx="1241198" cy="331613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BC Company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019A57-7C46-8F6F-6DD6-69842210FE81}"/>
              </a:ext>
            </a:extLst>
          </p:cNvPr>
          <p:cNvSpPr/>
          <p:nvPr/>
        </p:nvSpPr>
        <p:spPr>
          <a:xfrm>
            <a:off x="7719922" y="3290376"/>
            <a:ext cx="1241198" cy="331613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BC Company 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38A542-266E-4F13-8BA6-2D8075E4AFDE}"/>
              </a:ext>
            </a:extLst>
          </p:cNvPr>
          <p:cNvGrpSpPr/>
          <p:nvPr/>
        </p:nvGrpSpPr>
        <p:grpSpPr>
          <a:xfrm>
            <a:off x="3541044" y="3211124"/>
            <a:ext cx="613995" cy="812538"/>
            <a:chOff x="9828261" y="3617573"/>
            <a:chExt cx="613995" cy="812538"/>
          </a:xfrm>
        </p:grpSpPr>
        <p:pic>
          <p:nvPicPr>
            <p:cNvPr id="6" name="Graphic 5" descr="Single gear with solid fill">
              <a:extLst>
                <a:ext uri="{FF2B5EF4-FFF2-40B4-BE49-F238E27FC236}">
                  <a16:creationId xmlns:a16="http://schemas.microsoft.com/office/drawing/2014/main" id="{34112285-5C87-7C57-5A50-21C9C4FFC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D392CA-D311-E169-3110-0D657BC74CF5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/>
                <a:t>Update Service</a:t>
              </a:r>
            </a:p>
          </p:txBody>
        </p:sp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E76501C0-4051-53BD-999E-8AE5C1FAF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3577" y="5382257"/>
            <a:ext cx="519563" cy="519057"/>
          </a:xfrm>
          <a:prstGeom prst="rect">
            <a:avLst/>
          </a:prstGeom>
        </p:spPr>
      </p:pic>
      <p:pic>
        <p:nvPicPr>
          <p:cNvPr id="39" name="Graphic 38" descr="Monitor with solid fill">
            <a:extLst>
              <a:ext uri="{FF2B5EF4-FFF2-40B4-BE49-F238E27FC236}">
                <a16:creationId xmlns:a16="http://schemas.microsoft.com/office/drawing/2014/main" id="{80D8D40D-A597-32B9-DE2F-B6538698D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7839" y="5384975"/>
            <a:ext cx="519563" cy="519057"/>
          </a:xfrm>
          <a:prstGeom prst="rect">
            <a:avLst/>
          </a:prstGeom>
        </p:spPr>
      </p:pic>
      <p:pic>
        <p:nvPicPr>
          <p:cNvPr id="42" name="Graphic 41" descr="Monitor with solid fill">
            <a:extLst>
              <a:ext uri="{FF2B5EF4-FFF2-40B4-BE49-F238E27FC236}">
                <a16:creationId xmlns:a16="http://schemas.microsoft.com/office/drawing/2014/main" id="{515D1D39-9177-5B67-326C-F02DC141A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9892" y="5371027"/>
            <a:ext cx="519563" cy="519057"/>
          </a:xfrm>
          <a:prstGeom prst="rect">
            <a:avLst/>
          </a:prstGeom>
        </p:spPr>
      </p:pic>
      <p:pic>
        <p:nvPicPr>
          <p:cNvPr id="45" name="Graphic 44" descr="Monitor with solid fill">
            <a:extLst>
              <a:ext uri="{FF2B5EF4-FFF2-40B4-BE49-F238E27FC236}">
                <a16:creationId xmlns:a16="http://schemas.microsoft.com/office/drawing/2014/main" id="{F0ED2262-AB78-8910-1B9A-0FBACF203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888" y="5382257"/>
            <a:ext cx="519563" cy="519057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C6429CD-74FF-0DB2-EC7B-61DD960ED30F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>
            <a:off x="3848042" y="4023662"/>
            <a:ext cx="685317" cy="1358595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2592A7B-FE4F-82A4-6E22-6C43EC597030}"/>
              </a:ext>
            </a:extLst>
          </p:cNvPr>
          <p:cNvSpPr txBox="1"/>
          <p:nvPr/>
        </p:nvSpPr>
        <p:spPr>
          <a:xfrm rot="3784240">
            <a:off x="3779426" y="4670072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App updates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B9C10-069D-3FA6-538A-94101426D698}"/>
              </a:ext>
            </a:extLst>
          </p:cNvPr>
          <p:cNvSpPr txBox="1"/>
          <p:nvPr/>
        </p:nvSpPr>
        <p:spPr>
          <a:xfrm>
            <a:off x="2339901" y="1164821"/>
            <a:ext cx="8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C7B8B2-5426-EF2F-1538-57A3BFBAFB1B}"/>
              </a:ext>
            </a:extLst>
          </p:cNvPr>
          <p:cNvSpPr txBox="1"/>
          <p:nvPr/>
        </p:nvSpPr>
        <p:spPr>
          <a:xfrm>
            <a:off x="4220633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3E6594-3FDC-29C7-88DB-DAA258A45A4A}"/>
              </a:ext>
            </a:extLst>
          </p:cNvPr>
          <p:cNvSpPr txBox="1"/>
          <p:nvPr/>
        </p:nvSpPr>
        <p:spPr>
          <a:xfrm>
            <a:off x="4953165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40D081-A956-C0A3-24F6-13DF92410780}"/>
              </a:ext>
            </a:extLst>
          </p:cNvPr>
          <p:cNvSpPr txBox="1"/>
          <p:nvPr/>
        </p:nvSpPr>
        <p:spPr>
          <a:xfrm>
            <a:off x="5699113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05F95E-0E23-08EE-9322-36D85D05903A}"/>
              </a:ext>
            </a:extLst>
          </p:cNvPr>
          <p:cNvSpPr txBox="1"/>
          <p:nvPr/>
        </p:nvSpPr>
        <p:spPr>
          <a:xfrm>
            <a:off x="6431645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455965E-9724-A61F-1364-1257EE87A4B7}"/>
              </a:ext>
            </a:extLst>
          </p:cNvPr>
          <p:cNvSpPr txBox="1"/>
          <p:nvPr/>
        </p:nvSpPr>
        <p:spPr>
          <a:xfrm>
            <a:off x="10688354" y="108173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BB68A212-6AE1-5BEE-E018-10ED92D167E4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8952986" y="2543331"/>
            <a:ext cx="226138" cy="490539"/>
          </a:xfrm>
          <a:prstGeom prst="bentConnector2">
            <a:avLst/>
          </a:prstGeom>
          <a:ln w="12700">
            <a:solidFill>
              <a:srgbClr val="2F559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7343ECD7-A1F0-1FE7-AC42-0980B8C6B4A4}"/>
              </a:ext>
            </a:extLst>
          </p:cNvPr>
          <p:cNvCxnSpPr>
            <a:cxnSpLocks/>
            <a:endCxn id="22" idx="3"/>
          </p:cNvCxnSpPr>
          <p:nvPr/>
        </p:nvCxnSpPr>
        <p:spPr>
          <a:xfrm rot="5400000">
            <a:off x="8842192" y="3119251"/>
            <a:ext cx="455860" cy="218004"/>
          </a:xfrm>
          <a:prstGeom prst="bentConnector2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C6CA74B1-996E-3EFB-63B3-6475F917B519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>
            <a:off x="8952504" y="3011995"/>
            <a:ext cx="234755" cy="2"/>
          </a:xfrm>
          <a:prstGeom prst="bentConnector3">
            <a:avLst>
              <a:gd name="adj1" fmla="val 50000"/>
            </a:avLst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25D24AC-3AE7-A02B-5AB7-EAA1D13FA58B}"/>
              </a:ext>
            </a:extLst>
          </p:cNvPr>
          <p:cNvSpPr txBox="1"/>
          <p:nvPr/>
        </p:nvSpPr>
        <p:spPr>
          <a:xfrm rot="16200000">
            <a:off x="8898086" y="2958243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Master Data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E5D2B33-EAC4-2B48-5C2C-7C254700CB88}"/>
              </a:ext>
            </a:extLst>
          </p:cNvPr>
          <p:cNvGrpSpPr/>
          <p:nvPr/>
        </p:nvGrpSpPr>
        <p:grpSpPr>
          <a:xfrm>
            <a:off x="8952503" y="2480000"/>
            <a:ext cx="582283" cy="1047352"/>
            <a:chOff x="8969258" y="2457871"/>
            <a:chExt cx="565528" cy="1069481"/>
          </a:xfrm>
        </p:grpSpPr>
        <p:cxnSp>
          <p:nvCxnSpPr>
            <p:cNvPr id="91" name="Connector: Curved 90">
              <a:extLst>
                <a:ext uri="{FF2B5EF4-FFF2-40B4-BE49-F238E27FC236}">
                  <a16:creationId xmlns:a16="http://schemas.microsoft.com/office/drawing/2014/main" id="{948BF7CE-EC4E-777A-19AF-11ECC3F2A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4733" y="3132979"/>
              <a:ext cx="560053" cy="394373"/>
            </a:xfrm>
            <a:prstGeom prst="curvedConnector3">
              <a:avLst>
                <a:gd name="adj1" fmla="val 100872"/>
              </a:avLst>
            </a:prstGeom>
            <a:ln w="12700">
              <a:solidFill>
                <a:srgbClr val="2F5597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or: Curved 105">
              <a:extLst>
                <a:ext uri="{FF2B5EF4-FFF2-40B4-BE49-F238E27FC236}">
                  <a16:creationId xmlns:a16="http://schemas.microsoft.com/office/drawing/2014/main" id="{F2E708CB-3C12-8D54-D993-CF047E340C2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914468" y="2512661"/>
              <a:ext cx="675108" cy="565528"/>
            </a:xfrm>
            <a:prstGeom prst="curvedConnector3">
              <a:avLst>
                <a:gd name="adj1" fmla="val 101538"/>
              </a:avLst>
            </a:prstGeom>
            <a:ln w="12700">
              <a:solidFill>
                <a:srgbClr val="2F5597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89B99CA-AE3E-F3F1-F4BC-63CF56A64E4D}"/>
              </a:ext>
            </a:extLst>
          </p:cNvPr>
          <p:cNvGrpSpPr/>
          <p:nvPr/>
        </p:nvGrpSpPr>
        <p:grpSpPr>
          <a:xfrm>
            <a:off x="8969258" y="2421936"/>
            <a:ext cx="717929" cy="499642"/>
            <a:chOff x="8816858" y="2348618"/>
            <a:chExt cx="717929" cy="1101122"/>
          </a:xfrm>
        </p:grpSpPr>
        <p:cxnSp>
          <p:nvCxnSpPr>
            <p:cNvPr id="116" name="Connector: Curved 115">
              <a:extLst>
                <a:ext uri="{FF2B5EF4-FFF2-40B4-BE49-F238E27FC236}">
                  <a16:creationId xmlns:a16="http://schemas.microsoft.com/office/drawing/2014/main" id="{D473ED2B-AF41-8F21-6171-EE367DACC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6858" y="3132979"/>
              <a:ext cx="717928" cy="316761"/>
            </a:xfrm>
            <a:prstGeom prst="curvedConnector3">
              <a:avLst>
                <a:gd name="adj1" fmla="val 100567"/>
              </a:avLst>
            </a:prstGeom>
            <a:ln w="12700">
              <a:solidFill>
                <a:srgbClr val="2F559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or: Curved 116">
              <a:extLst>
                <a:ext uri="{FF2B5EF4-FFF2-40B4-BE49-F238E27FC236}">
                  <a16:creationId xmlns:a16="http://schemas.microsoft.com/office/drawing/2014/main" id="{DD4399CF-561A-B4A2-9726-067D88B74A8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783642" y="2381835"/>
              <a:ext cx="784361" cy="717928"/>
            </a:xfrm>
            <a:prstGeom prst="curvedConnector3">
              <a:avLst>
                <a:gd name="adj1" fmla="val 103806"/>
              </a:avLst>
            </a:prstGeom>
            <a:ln w="12700">
              <a:solidFill>
                <a:srgbClr val="2F5597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C91B3656-DDA7-6C5D-9795-AE2ABBEC599F}"/>
              </a:ext>
            </a:extLst>
          </p:cNvPr>
          <p:cNvSpPr txBox="1"/>
          <p:nvPr/>
        </p:nvSpPr>
        <p:spPr>
          <a:xfrm rot="16200000">
            <a:off x="9402297" y="281385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Transactions</a:t>
            </a:r>
          </a:p>
        </p:txBody>
      </p: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C5C07379-B0B7-87AB-C505-956270000CE5}"/>
              </a:ext>
            </a:extLst>
          </p:cNvPr>
          <p:cNvCxnSpPr>
            <a:stCxn id="35" idx="0"/>
            <a:endCxn id="18" idx="1"/>
          </p:cNvCxnSpPr>
          <p:nvPr/>
        </p:nvCxnSpPr>
        <p:spPr>
          <a:xfrm rot="5400000" flipH="1" flipV="1">
            <a:off x="4937201" y="2608153"/>
            <a:ext cx="2370262" cy="3177946"/>
          </a:xfrm>
          <a:prstGeom prst="curvedConnector2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9B42C2A4-A513-469D-EB88-D2D78BD1F661}"/>
              </a:ext>
            </a:extLst>
          </p:cNvPr>
          <p:cNvCxnSpPr>
            <a:cxnSpLocks/>
            <a:stCxn id="39" idx="0"/>
          </p:cNvCxnSpPr>
          <p:nvPr/>
        </p:nvCxnSpPr>
        <p:spPr>
          <a:xfrm rot="5400000" flipH="1" flipV="1">
            <a:off x="5520784" y="3185838"/>
            <a:ext cx="1955974" cy="2442300"/>
          </a:xfrm>
          <a:prstGeom prst="curvedConnector2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Curved 130">
            <a:extLst>
              <a:ext uri="{FF2B5EF4-FFF2-40B4-BE49-F238E27FC236}">
                <a16:creationId xmlns:a16="http://schemas.microsoft.com/office/drawing/2014/main" id="{287F90D2-9BCA-B5F9-7265-F26392A0B6A5}"/>
              </a:ext>
            </a:extLst>
          </p:cNvPr>
          <p:cNvCxnSpPr>
            <a:cxnSpLocks/>
            <a:stCxn id="42" idx="0"/>
            <a:endCxn id="18" idx="1"/>
          </p:cNvCxnSpPr>
          <p:nvPr/>
        </p:nvCxnSpPr>
        <p:spPr>
          <a:xfrm rot="5400000" flipH="1" flipV="1">
            <a:off x="5680973" y="3340696"/>
            <a:ext cx="2359032" cy="1701631"/>
          </a:xfrm>
          <a:prstGeom prst="curvedConnector2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Curved 133">
            <a:extLst>
              <a:ext uri="{FF2B5EF4-FFF2-40B4-BE49-F238E27FC236}">
                <a16:creationId xmlns:a16="http://schemas.microsoft.com/office/drawing/2014/main" id="{4C9DA6CE-1505-3342-CD60-719EA928F4B7}"/>
              </a:ext>
            </a:extLst>
          </p:cNvPr>
          <p:cNvCxnSpPr>
            <a:cxnSpLocks/>
            <a:stCxn id="45" idx="0"/>
            <a:endCxn id="22" idx="1"/>
          </p:cNvCxnSpPr>
          <p:nvPr/>
        </p:nvCxnSpPr>
        <p:spPr>
          <a:xfrm rot="5400000" flipH="1" flipV="1">
            <a:off x="6273259" y="3935594"/>
            <a:ext cx="1926074" cy="967252"/>
          </a:xfrm>
          <a:prstGeom prst="curvedConnector2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AE6862-2F0C-35BF-4496-56A901D378BB}"/>
              </a:ext>
            </a:extLst>
          </p:cNvPr>
          <p:cNvSpPr txBox="1"/>
          <p:nvPr/>
        </p:nvSpPr>
        <p:spPr>
          <a:xfrm>
            <a:off x="4361777" y="5421083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FB5F8-A2E4-CB98-58E7-F27F1F917080}"/>
              </a:ext>
            </a:extLst>
          </p:cNvPr>
          <p:cNvSpPr txBox="1"/>
          <p:nvPr/>
        </p:nvSpPr>
        <p:spPr>
          <a:xfrm>
            <a:off x="5135797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598B0-3461-08C3-9714-3EBFC313BDC7}"/>
              </a:ext>
            </a:extLst>
          </p:cNvPr>
          <p:cNvSpPr txBox="1"/>
          <p:nvPr/>
        </p:nvSpPr>
        <p:spPr>
          <a:xfrm>
            <a:off x="5846866" y="5408298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DAB7B-991D-E8E0-595D-59EE8A5F8CC2}"/>
              </a:ext>
            </a:extLst>
          </p:cNvPr>
          <p:cNvSpPr txBox="1"/>
          <p:nvPr/>
        </p:nvSpPr>
        <p:spPr>
          <a:xfrm>
            <a:off x="6580842" y="540989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27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C5E5-87E1-4EB4-C9EE-5FC6E038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LS Central replication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73AD2-609F-93AB-1517-10154DA003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3" y="997527"/>
            <a:ext cx="5143500" cy="531781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/>
              <a:t>Scheduler Replication Job</a:t>
            </a:r>
          </a:p>
          <a:p>
            <a:pPr lvl="1"/>
            <a:r>
              <a:rPr lang="en-US"/>
              <a:t>Replication request</a:t>
            </a:r>
          </a:p>
          <a:p>
            <a:pPr lvl="2">
              <a:buFont typeface="System Font Regular"/>
              <a:buChar char="-"/>
            </a:pPr>
            <a:r>
              <a:rPr lang="en-US"/>
              <a:t>Sent to Data Director through web service</a:t>
            </a:r>
          </a:p>
          <a:p>
            <a:pPr lvl="2">
              <a:buFont typeface="System Font Regular"/>
              <a:buChar char="-"/>
            </a:pPr>
            <a:r>
              <a:rPr lang="en-US"/>
              <a:t>Request stored for the web replication process</a:t>
            </a:r>
          </a:p>
          <a:p>
            <a:pPr lvl="2"/>
            <a:endParaRPr lang="en-US"/>
          </a:p>
          <a:p>
            <a:pPr marL="0" lvl="2" indent="0">
              <a:spcBef>
                <a:spcPts val="1000"/>
              </a:spcBef>
              <a:buNone/>
            </a:pPr>
            <a:r>
              <a:rPr lang="en-US" sz="2400" b="1"/>
              <a:t>Scheduler Web Replication Process</a:t>
            </a:r>
            <a:endParaRPr lang="en-US" b="1"/>
          </a:p>
          <a:p>
            <a:pPr lvl="1"/>
            <a:r>
              <a:rPr lang="en-US"/>
              <a:t>Request queue table</a:t>
            </a:r>
          </a:p>
          <a:p>
            <a:pPr lvl="2">
              <a:buFont typeface="System Font Regular"/>
              <a:buChar char="-"/>
            </a:pPr>
            <a:r>
              <a:rPr lang="en-US"/>
              <a:t>Creates data package</a:t>
            </a:r>
          </a:p>
          <a:p>
            <a:pPr lvl="2">
              <a:buFont typeface="System Font Regular"/>
              <a:buChar char="-"/>
            </a:pPr>
            <a:r>
              <a:rPr lang="en-US"/>
              <a:t>Runs defined method</a:t>
            </a:r>
          </a:p>
          <a:p>
            <a:pPr lvl="3"/>
            <a:r>
              <a:rPr lang="en-US" err="1"/>
              <a:t>Odata</a:t>
            </a:r>
            <a:r>
              <a:rPr lang="en-US"/>
              <a:t> Replication</a:t>
            </a:r>
          </a:p>
          <a:p>
            <a:pPr lvl="3"/>
            <a:r>
              <a:rPr lang="en-US"/>
              <a:t>Azure Storage Replication</a:t>
            </a:r>
          </a:p>
          <a:p>
            <a:pPr lvl="3"/>
            <a:r>
              <a:rPr lang="en-US"/>
              <a:t>Company Replication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84BF1-35DE-1EFF-54C7-A08B884C844E}"/>
              </a:ext>
            </a:extLst>
          </p:cNvPr>
          <p:cNvSpPr/>
          <p:nvPr/>
        </p:nvSpPr>
        <p:spPr>
          <a:xfrm>
            <a:off x="6370319" y="1404499"/>
            <a:ext cx="1204622" cy="974034"/>
          </a:xfrm>
          <a:prstGeom prst="rect">
            <a:avLst/>
          </a:prstGeom>
          <a:solidFill>
            <a:srgbClr val="58BC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Job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97CDB-AA6C-4176-2D68-2DBA1989E22D}"/>
              </a:ext>
            </a:extLst>
          </p:cNvPr>
          <p:cNvSpPr/>
          <p:nvPr/>
        </p:nvSpPr>
        <p:spPr>
          <a:xfrm>
            <a:off x="6370320" y="2683836"/>
            <a:ext cx="1204622" cy="927987"/>
          </a:xfrm>
          <a:prstGeom prst="rect">
            <a:avLst/>
          </a:prstGeom>
          <a:solidFill>
            <a:srgbClr val="58BC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Repl.</a:t>
            </a:r>
            <a:b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BCB2F2-F5D6-52BE-8241-22E5221E5CB2}"/>
              </a:ext>
            </a:extLst>
          </p:cNvPr>
          <p:cNvSpPr/>
          <p:nvPr/>
        </p:nvSpPr>
        <p:spPr>
          <a:xfrm>
            <a:off x="8222895" y="4443038"/>
            <a:ext cx="1962726" cy="306285"/>
          </a:xfrm>
          <a:prstGeom prst="rect">
            <a:avLst/>
          </a:prstGeom>
          <a:solidFill>
            <a:srgbClr val="F6C3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-  OData4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9A7192-98BB-6CC6-1F48-15240DDA8325}"/>
              </a:ext>
            </a:extLst>
          </p:cNvPr>
          <p:cNvSpPr/>
          <p:nvPr/>
        </p:nvSpPr>
        <p:spPr>
          <a:xfrm>
            <a:off x="6370320" y="4443038"/>
            <a:ext cx="1852575" cy="927987"/>
          </a:xfrm>
          <a:prstGeom prst="rect">
            <a:avLst/>
          </a:prstGeom>
          <a:solidFill>
            <a:srgbClr val="58BC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Web Replication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4E87B5-11BA-4427-F5CC-A99523CEB9F4}"/>
              </a:ext>
            </a:extLst>
          </p:cNvPr>
          <p:cNvSpPr/>
          <p:nvPr/>
        </p:nvSpPr>
        <p:spPr>
          <a:xfrm>
            <a:off x="8222894" y="4753889"/>
            <a:ext cx="1962725" cy="306285"/>
          </a:xfrm>
          <a:prstGeom prst="rect">
            <a:avLst/>
          </a:prstGeom>
          <a:solidFill>
            <a:srgbClr val="F6C3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- Azure Storage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F6403-B492-63DA-399C-CDDD8EE06F37}"/>
              </a:ext>
            </a:extLst>
          </p:cNvPr>
          <p:cNvSpPr/>
          <p:nvPr/>
        </p:nvSpPr>
        <p:spPr>
          <a:xfrm>
            <a:off x="8222896" y="5060174"/>
            <a:ext cx="1962725" cy="306285"/>
          </a:xfrm>
          <a:prstGeom prst="rect">
            <a:avLst/>
          </a:prstGeom>
          <a:solidFill>
            <a:srgbClr val="F6C3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- Company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D3D263-5685-0D34-FC6B-4DB04D7D8756}"/>
              </a:ext>
            </a:extLst>
          </p:cNvPr>
          <p:cNvSpPr/>
          <p:nvPr/>
        </p:nvSpPr>
        <p:spPr>
          <a:xfrm>
            <a:off x="8222894" y="2683835"/>
            <a:ext cx="1962724" cy="927987"/>
          </a:xfrm>
          <a:prstGeom prst="rect">
            <a:avLst/>
          </a:prstGeom>
          <a:solidFill>
            <a:srgbClr val="F6C36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883BC-01F3-3076-D506-9E3BACC32DE7}"/>
              </a:ext>
            </a:extLst>
          </p:cNvPr>
          <p:cNvSpPr/>
          <p:nvPr/>
        </p:nvSpPr>
        <p:spPr>
          <a:xfrm>
            <a:off x="6370319" y="4160520"/>
            <a:ext cx="1852575" cy="288066"/>
          </a:xfrm>
          <a:prstGeom prst="rect">
            <a:avLst/>
          </a:prstGeom>
          <a:solidFill>
            <a:srgbClr val="58BCD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Request Queue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1F7ED99-4CF1-1D0D-193A-16498DCD7010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16200000" flipH="1">
            <a:off x="6819979" y="2531183"/>
            <a:ext cx="305303" cy="1"/>
          </a:xfrm>
          <a:prstGeom prst="bentConnector3">
            <a:avLst/>
          </a:prstGeom>
          <a:ln w="57150">
            <a:solidFill>
              <a:srgbClr val="58BC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DF12B7D-E333-CEF2-CBDD-CC8AD539EAE4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6698283" y="3886170"/>
            <a:ext cx="548699" cy="3"/>
          </a:xfrm>
          <a:prstGeom prst="bentConnector3">
            <a:avLst>
              <a:gd name="adj1" fmla="val 50000"/>
            </a:avLst>
          </a:prstGeom>
          <a:ln w="57150">
            <a:solidFill>
              <a:srgbClr val="58BC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89D39B11-6E10-45AE-F9D7-74F4929A59AF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7574942" y="3147829"/>
            <a:ext cx="647952" cy="1"/>
          </a:xfrm>
          <a:prstGeom prst="bentConnector3">
            <a:avLst>
              <a:gd name="adj1" fmla="val 50000"/>
            </a:avLst>
          </a:prstGeom>
          <a:ln w="57150">
            <a:solidFill>
              <a:srgbClr val="58BC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434B241-9726-92D8-E37E-94A6DAA3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734" y="731521"/>
            <a:ext cx="8670963" cy="6858000"/>
          </a:xfrm>
          <a:prstGeom prst="rect">
            <a:avLst/>
          </a:prstGeom>
        </p:spPr>
      </p:pic>
      <p:pic>
        <p:nvPicPr>
          <p:cNvPr id="4" name="Picture 3" descr="A blue box with white text&#10;&#10;Description automatically generated">
            <a:extLst>
              <a:ext uri="{FF2B5EF4-FFF2-40B4-BE49-F238E27FC236}">
                <a16:creationId xmlns:a16="http://schemas.microsoft.com/office/drawing/2014/main" id="{3E645869-85A9-64B8-09DB-032220028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232" y="5671762"/>
            <a:ext cx="1728906" cy="927987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325E497B-BA00-CAA3-2182-CAB18C1394B3}"/>
              </a:ext>
            </a:extLst>
          </p:cNvPr>
          <p:cNvSpPr/>
          <p:nvPr/>
        </p:nvSpPr>
        <p:spPr>
          <a:xfrm>
            <a:off x="9109422" y="5365477"/>
            <a:ext cx="236527" cy="307267"/>
          </a:xfrm>
          <a:prstGeom prst="downArrow">
            <a:avLst/>
          </a:prstGeom>
          <a:solidFill>
            <a:srgbClr val="351C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3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F3AF2734-AD8C-B8F8-4B4E-3C03CE6FEF7B}"/>
              </a:ext>
            </a:extLst>
          </p:cNvPr>
          <p:cNvSpPr/>
          <p:nvPr/>
        </p:nvSpPr>
        <p:spPr>
          <a:xfrm>
            <a:off x="1424997" y="126640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Online POS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5443870" y="1066423"/>
            <a:ext cx="5264987" cy="2829803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247185-9350-74AC-5023-F281EDCE031D}"/>
              </a:ext>
            </a:extLst>
          </p:cNvPr>
          <p:cNvGrpSpPr/>
          <p:nvPr/>
        </p:nvGrpSpPr>
        <p:grpSpPr>
          <a:xfrm>
            <a:off x="6184174" y="1937094"/>
            <a:ext cx="1097852" cy="981212"/>
            <a:chOff x="7728649" y="2113881"/>
            <a:chExt cx="1097852" cy="7279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82B142-0C03-900F-F0BB-8398BE2C02AB}"/>
                </a:ext>
              </a:extLst>
            </p:cNvPr>
            <p:cNvSpPr/>
            <p:nvPr/>
          </p:nvSpPr>
          <p:spPr>
            <a:xfrm>
              <a:off x="7728649" y="2113881"/>
              <a:ext cx="1097852" cy="727999"/>
            </a:xfrm>
            <a:prstGeom prst="rect">
              <a:avLst/>
            </a:prstGeom>
            <a:no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7DB169-F27A-06B7-9AE2-3830A82472F6}"/>
                </a:ext>
              </a:extLst>
            </p:cNvPr>
            <p:cNvSpPr txBox="1"/>
            <p:nvPr/>
          </p:nvSpPr>
          <p:spPr>
            <a:xfrm>
              <a:off x="7728649" y="2220785"/>
              <a:ext cx="1097851" cy="182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Segoe UI" panose="020B0502040204020203" pitchFamily="34" charset="0"/>
                  <a:cs typeface="Segoe UI" panose="020B0502040204020203" pitchFamily="34" charset="0"/>
                </a:rPr>
                <a:t>BC Environment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38A542-266E-4F13-8BA6-2D8075E4AFDE}"/>
              </a:ext>
            </a:extLst>
          </p:cNvPr>
          <p:cNvGrpSpPr/>
          <p:nvPr/>
        </p:nvGrpSpPr>
        <p:grpSpPr>
          <a:xfrm>
            <a:off x="3541044" y="3211124"/>
            <a:ext cx="613995" cy="812538"/>
            <a:chOff x="9828261" y="3617573"/>
            <a:chExt cx="613995" cy="812538"/>
          </a:xfrm>
        </p:grpSpPr>
        <p:pic>
          <p:nvPicPr>
            <p:cNvPr id="6" name="Graphic 5" descr="Single gear with solid fill">
              <a:extLst>
                <a:ext uri="{FF2B5EF4-FFF2-40B4-BE49-F238E27FC236}">
                  <a16:creationId xmlns:a16="http://schemas.microsoft.com/office/drawing/2014/main" id="{34112285-5C87-7C57-5A50-21C9C4FFC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D392CA-D311-E169-3110-0D657BC74CF5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B6FEDA-7616-9332-BBD6-F4E3CE5C5207}"/>
              </a:ext>
            </a:extLst>
          </p:cNvPr>
          <p:cNvGrpSpPr/>
          <p:nvPr/>
        </p:nvGrpSpPr>
        <p:grpSpPr>
          <a:xfrm>
            <a:off x="2384629" y="2927005"/>
            <a:ext cx="690411" cy="781760"/>
            <a:chOff x="1661822" y="2356619"/>
            <a:chExt cx="690411" cy="781760"/>
          </a:xfrm>
        </p:grpSpPr>
        <p:pic>
          <p:nvPicPr>
            <p:cNvPr id="13" name="Graphic 12" descr="Single gear with solid fill">
              <a:extLst>
                <a:ext uri="{FF2B5EF4-FFF2-40B4-BE49-F238E27FC236}">
                  <a16:creationId xmlns:a16="http://schemas.microsoft.com/office/drawing/2014/main" id="{D2175467-03D4-11EF-B203-0494EDF6F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14385" y="2356619"/>
              <a:ext cx="571501" cy="5715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8B36E2-3F6E-20BE-FA98-0BD0279E53E4}"/>
                </a:ext>
              </a:extLst>
            </p:cNvPr>
            <p:cNvSpPr txBox="1"/>
            <p:nvPr/>
          </p:nvSpPr>
          <p:spPr>
            <a:xfrm>
              <a:off x="1661822" y="2799825"/>
              <a:ext cx="690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Commerce Server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F4D9F0-0AAE-35AA-2797-123C8EF34BFA}"/>
              </a:ext>
            </a:extLst>
          </p:cNvPr>
          <p:cNvGrpSpPr/>
          <p:nvPr/>
        </p:nvGrpSpPr>
        <p:grpSpPr>
          <a:xfrm>
            <a:off x="2686019" y="4842051"/>
            <a:ext cx="613036" cy="671920"/>
            <a:chOff x="10963773" y="3566813"/>
            <a:chExt cx="613995" cy="762455"/>
          </a:xfrm>
        </p:grpSpPr>
        <p:pic>
          <p:nvPicPr>
            <p:cNvPr id="26" name="Graphic 25" descr="Smart Phone with solid fill">
              <a:extLst>
                <a:ext uri="{FF2B5EF4-FFF2-40B4-BE49-F238E27FC236}">
                  <a16:creationId xmlns:a16="http://schemas.microsoft.com/office/drawing/2014/main" id="{5D70E659-D5AC-8777-114C-E14321067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B1206D-2658-8A0B-0380-F98D1E323517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Phone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3A5DE8-800C-96ED-2A08-B6CD98C7AAFD}"/>
              </a:ext>
            </a:extLst>
          </p:cNvPr>
          <p:cNvGrpSpPr/>
          <p:nvPr/>
        </p:nvGrpSpPr>
        <p:grpSpPr>
          <a:xfrm>
            <a:off x="1798852" y="4140158"/>
            <a:ext cx="710334" cy="753052"/>
            <a:chOff x="9218371" y="4844601"/>
            <a:chExt cx="710334" cy="7530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624666-D66C-372B-8A7F-13D8AA1542B9}"/>
                </a:ext>
              </a:extLst>
            </p:cNvPr>
            <p:cNvSpPr txBox="1"/>
            <p:nvPr/>
          </p:nvSpPr>
          <p:spPr>
            <a:xfrm>
              <a:off x="9218371" y="5366821"/>
              <a:ext cx="710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latin typeface="Segoe UI" panose="020B0502040204020203" pitchFamily="34" charset="0"/>
                  <a:cs typeface="Segoe UI" panose="020B0502040204020203" pitchFamily="34" charset="0"/>
                </a:rPr>
                <a:t>WebStore</a:t>
              </a:r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0" name="Graphic 29" descr="World with solid fill">
              <a:extLst>
                <a:ext uri="{FF2B5EF4-FFF2-40B4-BE49-F238E27FC236}">
                  <a16:creationId xmlns:a16="http://schemas.microsoft.com/office/drawing/2014/main" id="{D1440156-0236-AF8D-7B9A-E618152E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94383" y="4844601"/>
              <a:ext cx="622754" cy="62275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2DE993-4038-9247-83A7-644EF73C3A7A}"/>
              </a:ext>
            </a:extLst>
          </p:cNvPr>
          <p:cNvGrpSpPr/>
          <p:nvPr/>
        </p:nvGrpSpPr>
        <p:grpSpPr>
          <a:xfrm>
            <a:off x="2297382" y="4524921"/>
            <a:ext cx="613036" cy="671920"/>
            <a:chOff x="10963773" y="3566813"/>
            <a:chExt cx="613995" cy="762455"/>
          </a:xfrm>
        </p:grpSpPr>
        <p:pic>
          <p:nvPicPr>
            <p:cNvPr id="32" name="Graphic 31" descr="Smart Phone with solid fill">
              <a:extLst>
                <a:ext uri="{FF2B5EF4-FFF2-40B4-BE49-F238E27FC236}">
                  <a16:creationId xmlns:a16="http://schemas.microsoft.com/office/drawing/2014/main" id="{1BFD1051-6A9F-7E4C-B341-7A408E036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BB7302-FBA9-4584-1345-1680EC1D9455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HHT</a:t>
              </a:r>
            </a:p>
          </p:txBody>
        </p:sp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E76501C0-4051-53BD-999E-8AE5C1FAFF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3577" y="5382257"/>
            <a:ext cx="519563" cy="519057"/>
          </a:xfrm>
          <a:prstGeom prst="rect">
            <a:avLst/>
          </a:prstGeom>
        </p:spPr>
      </p:pic>
      <p:pic>
        <p:nvPicPr>
          <p:cNvPr id="39" name="Graphic 38" descr="Monitor with solid fill">
            <a:extLst>
              <a:ext uri="{FF2B5EF4-FFF2-40B4-BE49-F238E27FC236}">
                <a16:creationId xmlns:a16="http://schemas.microsoft.com/office/drawing/2014/main" id="{80D8D40D-A597-32B9-DE2F-B6538698D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7839" y="5384975"/>
            <a:ext cx="519563" cy="519057"/>
          </a:xfrm>
          <a:prstGeom prst="rect">
            <a:avLst/>
          </a:prstGeom>
        </p:spPr>
      </p:pic>
      <p:pic>
        <p:nvPicPr>
          <p:cNvPr id="42" name="Graphic 41" descr="Monitor with solid fill">
            <a:extLst>
              <a:ext uri="{FF2B5EF4-FFF2-40B4-BE49-F238E27FC236}">
                <a16:creationId xmlns:a16="http://schemas.microsoft.com/office/drawing/2014/main" id="{515D1D39-9177-5B67-326C-F02DC141A4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49892" y="5371027"/>
            <a:ext cx="519563" cy="519057"/>
          </a:xfrm>
          <a:prstGeom prst="rect">
            <a:avLst/>
          </a:prstGeom>
        </p:spPr>
      </p:pic>
      <p:pic>
        <p:nvPicPr>
          <p:cNvPr id="45" name="Graphic 44" descr="Monitor with solid fill">
            <a:extLst>
              <a:ext uri="{FF2B5EF4-FFF2-40B4-BE49-F238E27FC236}">
                <a16:creationId xmlns:a16="http://schemas.microsoft.com/office/drawing/2014/main" id="{F0ED2262-AB78-8910-1B9A-0FBACF2032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2888" y="5382257"/>
            <a:ext cx="519563" cy="519057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A2B286A-D86D-D0F2-6301-87D3C5286962}"/>
              </a:ext>
            </a:extLst>
          </p:cNvPr>
          <p:cNvCxnSpPr>
            <a:cxnSpLocks/>
            <a:stCxn id="14" idx="2"/>
            <a:endCxn id="26" idx="0"/>
          </p:cNvCxnSpPr>
          <p:nvPr/>
        </p:nvCxnSpPr>
        <p:spPr>
          <a:xfrm>
            <a:off x="2729835" y="3708765"/>
            <a:ext cx="248094" cy="113328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AEEC3F0-7251-6254-4E7A-46C75DA98F97}"/>
              </a:ext>
            </a:extLst>
          </p:cNvPr>
          <p:cNvCxnSpPr>
            <a:cxnSpLocks/>
            <a:stCxn id="14" idx="2"/>
            <a:endCxn id="32" idx="0"/>
          </p:cNvCxnSpPr>
          <p:nvPr/>
        </p:nvCxnSpPr>
        <p:spPr>
          <a:xfrm flipH="1">
            <a:off x="2589292" y="3708765"/>
            <a:ext cx="140543" cy="81615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1BF2826-DDC2-75CC-A20E-87676C036D45}"/>
              </a:ext>
            </a:extLst>
          </p:cNvPr>
          <p:cNvCxnSpPr>
            <a:cxnSpLocks/>
            <a:stCxn id="14" idx="2"/>
            <a:endCxn id="30" idx="0"/>
          </p:cNvCxnSpPr>
          <p:nvPr/>
        </p:nvCxnSpPr>
        <p:spPr>
          <a:xfrm flipH="1">
            <a:off x="2186241" y="3708765"/>
            <a:ext cx="543594" cy="43139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C6429CD-74FF-0DB2-EC7B-61DD960ED30F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>
            <a:off x="3848042" y="4023662"/>
            <a:ext cx="685317" cy="1358595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2592A7B-FE4F-82A4-6E22-6C43EC597030}"/>
              </a:ext>
            </a:extLst>
          </p:cNvPr>
          <p:cNvSpPr txBox="1"/>
          <p:nvPr/>
        </p:nvSpPr>
        <p:spPr>
          <a:xfrm rot="3784240">
            <a:off x="3753778" y="4670072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B9C10-069D-3FA6-538A-94101426D698}"/>
              </a:ext>
            </a:extLst>
          </p:cNvPr>
          <p:cNvSpPr txBox="1"/>
          <p:nvPr/>
        </p:nvSpPr>
        <p:spPr>
          <a:xfrm>
            <a:off x="2339901" y="116482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271CA0A-D993-54A3-D8C3-917C0D9DCA3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008693" y="2657490"/>
            <a:ext cx="3138126" cy="55526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EC7B8B2-5426-EF2F-1538-57A3BFBAFB1B}"/>
              </a:ext>
            </a:extLst>
          </p:cNvPr>
          <p:cNvSpPr txBox="1"/>
          <p:nvPr/>
        </p:nvSpPr>
        <p:spPr>
          <a:xfrm>
            <a:off x="4220633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3E6594-3FDC-29C7-88DB-DAA258A45A4A}"/>
              </a:ext>
            </a:extLst>
          </p:cNvPr>
          <p:cNvSpPr txBox="1"/>
          <p:nvPr/>
        </p:nvSpPr>
        <p:spPr>
          <a:xfrm>
            <a:off x="4953165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40D081-A956-C0A3-24F6-13DF92410780}"/>
              </a:ext>
            </a:extLst>
          </p:cNvPr>
          <p:cNvSpPr txBox="1"/>
          <p:nvPr/>
        </p:nvSpPr>
        <p:spPr>
          <a:xfrm>
            <a:off x="5699113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05F95E-0E23-08EE-9322-36D85D05903A}"/>
              </a:ext>
            </a:extLst>
          </p:cNvPr>
          <p:cNvSpPr txBox="1"/>
          <p:nvPr/>
        </p:nvSpPr>
        <p:spPr>
          <a:xfrm>
            <a:off x="6431645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3AEF5ED-2AE7-BD79-B457-BE94B67737D1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4533359" y="2311798"/>
            <a:ext cx="3121539" cy="3070459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7533738" y="1586687"/>
            <a:ext cx="1600305" cy="1626103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7518035" y="1653232"/>
            <a:ext cx="1665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7654898" y="2139276"/>
            <a:ext cx="1327260" cy="231989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Primary BC Company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EC9654-5CA5-1949-D867-0CE158AEC918}"/>
              </a:ext>
            </a:extLst>
          </p:cNvPr>
          <p:cNvSpPr txBox="1"/>
          <p:nvPr/>
        </p:nvSpPr>
        <p:spPr>
          <a:xfrm>
            <a:off x="8666607" y="72589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</p:spTree>
    <p:extLst>
      <p:ext uri="{BB962C8B-B14F-4D97-AF65-F5344CB8AC3E}">
        <p14:creationId xmlns:p14="http://schemas.microsoft.com/office/powerpoint/2010/main" val="350236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F3AF2734-AD8C-B8F8-4B4E-3C03CE6FEF7B}"/>
              </a:ext>
            </a:extLst>
          </p:cNvPr>
          <p:cNvSpPr/>
          <p:nvPr/>
        </p:nvSpPr>
        <p:spPr>
          <a:xfrm>
            <a:off x="1424997" y="126640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Online POS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5443870" y="1066423"/>
            <a:ext cx="5264987" cy="2829803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247185-9350-74AC-5023-F281EDCE031D}"/>
              </a:ext>
            </a:extLst>
          </p:cNvPr>
          <p:cNvGrpSpPr/>
          <p:nvPr/>
        </p:nvGrpSpPr>
        <p:grpSpPr>
          <a:xfrm>
            <a:off x="6184174" y="1937094"/>
            <a:ext cx="1097852" cy="981212"/>
            <a:chOff x="7728649" y="2113881"/>
            <a:chExt cx="1097852" cy="7279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82B142-0C03-900F-F0BB-8398BE2C02AB}"/>
                </a:ext>
              </a:extLst>
            </p:cNvPr>
            <p:cNvSpPr/>
            <p:nvPr/>
          </p:nvSpPr>
          <p:spPr>
            <a:xfrm>
              <a:off x="7728649" y="2113881"/>
              <a:ext cx="1097852" cy="727999"/>
            </a:xfrm>
            <a:prstGeom prst="rect">
              <a:avLst/>
            </a:prstGeom>
            <a:no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7DB169-F27A-06B7-9AE2-3830A82472F6}"/>
                </a:ext>
              </a:extLst>
            </p:cNvPr>
            <p:cNvSpPr txBox="1"/>
            <p:nvPr/>
          </p:nvSpPr>
          <p:spPr>
            <a:xfrm>
              <a:off x="7728649" y="2220785"/>
              <a:ext cx="1097851" cy="182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Segoe UI" panose="020B0502040204020203" pitchFamily="34" charset="0"/>
                  <a:cs typeface="Segoe UI" panose="020B0502040204020203" pitchFamily="34" charset="0"/>
                </a:rPr>
                <a:t>BC Environment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38A542-266E-4F13-8BA6-2D8075E4AFDE}"/>
              </a:ext>
            </a:extLst>
          </p:cNvPr>
          <p:cNvGrpSpPr/>
          <p:nvPr/>
        </p:nvGrpSpPr>
        <p:grpSpPr>
          <a:xfrm>
            <a:off x="3541044" y="3211124"/>
            <a:ext cx="613995" cy="812538"/>
            <a:chOff x="9828261" y="3617573"/>
            <a:chExt cx="613995" cy="812538"/>
          </a:xfrm>
        </p:grpSpPr>
        <p:pic>
          <p:nvPicPr>
            <p:cNvPr id="6" name="Graphic 5" descr="Single gear with solid fill">
              <a:extLst>
                <a:ext uri="{FF2B5EF4-FFF2-40B4-BE49-F238E27FC236}">
                  <a16:creationId xmlns:a16="http://schemas.microsoft.com/office/drawing/2014/main" id="{34112285-5C87-7C57-5A50-21C9C4FFC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D392CA-D311-E169-3110-0D657BC74CF5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Update Service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BDD2E35-8DE7-CC8A-2D86-9A393CFB8E78}"/>
              </a:ext>
            </a:extLst>
          </p:cNvPr>
          <p:cNvGrpSpPr/>
          <p:nvPr/>
        </p:nvGrpSpPr>
        <p:grpSpPr>
          <a:xfrm>
            <a:off x="4117470" y="2150632"/>
            <a:ext cx="613995" cy="644707"/>
            <a:chOff x="10779591" y="3785404"/>
            <a:chExt cx="613995" cy="64470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FE887EA-0047-822D-929E-96685AC6D24F}"/>
                </a:ext>
              </a:extLst>
            </p:cNvPr>
            <p:cNvSpPr/>
            <p:nvPr/>
          </p:nvSpPr>
          <p:spPr>
            <a:xfrm>
              <a:off x="10944676" y="3785404"/>
              <a:ext cx="258954" cy="299015"/>
            </a:xfrm>
            <a:custGeom>
              <a:avLst/>
              <a:gdLst>
                <a:gd name="connsiteX0" fmla="*/ 204850 w 437557"/>
                <a:gd name="connsiteY0" fmla="*/ 0 h 604701"/>
                <a:gd name="connsiteX1" fmla="*/ 204850 w 437557"/>
                <a:gd name="connsiteY1" fmla="*/ 551048 h 604701"/>
                <a:gd name="connsiteX2" fmla="*/ 204709 w 437557"/>
                <a:gd name="connsiteY2" fmla="*/ 551186 h 604701"/>
                <a:gd name="connsiteX3" fmla="*/ 204613 w 437557"/>
                <a:gd name="connsiteY3" fmla="*/ 551146 h 604701"/>
                <a:gd name="connsiteX4" fmla="*/ 19695 w 437557"/>
                <a:gd name="connsiteY4" fmla="*/ 366228 h 604701"/>
                <a:gd name="connsiteX5" fmla="*/ 0 w 437557"/>
                <a:gd name="connsiteY5" fmla="*/ 385923 h 604701"/>
                <a:gd name="connsiteX6" fmla="*/ 218779 w 437557"/>
                <a:gd name="connsiteY6" fmla="*/ 604702 h 604701"/>
                <a:gd name="connsiteX7" fmla="*/ 437557 w 437557"/>
                <a:gd name="connsiteY7" fmla="*/ 385923 h 604701"/>
                <a:gd name="connsiteX8" fmla="*/ 417862 w 437557"/>
                <a:gd name="connsiteY8" fmla="*/ 366228 h 604701"/>
                <a:gd name="connsiteX9" fmla="*/ 232944 w 437557"/>
                <a:gd name="connsiteY9" fmla="*/ 551146 h 604701"/>
                <a:gd name="connsiteX10" fmla="*/ 232748 w 437557"/>
                <a:gd name="connsiteY10" fmla="*/ 551145 h 604701"/>
                <a:gd name="connsiteX11" fmla="*/ 232707 w 437557"/>
                <a:gd name="connsiteY11" fmla="*/ 551048 h 604701"/>
                <a:gd name="connsiteX12" fmla="*/ 232707 w 437557"/>
                <a:gd name="connsiteY12" fmla="*/ 0 h 60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7557" h="604701">
                  <a:moveTo>
                    <a:pt x="204850" y="0"/>
                  </a:moveTo>
                  <a:lnTo>
                    <a:pt x="204850" y="551048"/>
                  </a:lnTo>
                  <a:cubicBezTo>
                    <a:pt x="204848" y="551125"/>
                    <a:pt x="204786" y="551186"/>
                    <a:pt x="204709" y="551186"/>
                  </a:cubicBezTo>
                  <a:cubicBezTo>
                    <a:pt x="204673" y="551185"/>
                    <a:pt x="204638" y="551171"/>
                    <a:pt x="204613" y="551146"/>
                  </a:cubicBezTo>
                  <a:lnTo>
                    <a:pt x="19695" y="366228"/>
                  </a:lnTo>
                  <a:lnTo>
                    <a:pt x="0" y="385923"/>
                  </a:lnTo>
                  <a:lnTo>
                    <a:pt x="218779" y="604702"/>
                  </a:lnTo>
                  <a:lnTo>
                    <a:pt x="437557" y="385923"/>
                  </a:lnTo>
                  <a:lnTo>
                    <a:pt x="417862" y="366228"/>
                  </a:lnTo>
                  <a:lnTo>
                    <a:pt x="232944" y="551146"/>
                  </a:lnTo>
                  <a:cubicBezTo>
                    <a:pt x="232890" y="551200"/>
                    <a:pt x="232801" y="551199"/>
                    <a:pt x="232748" y="551145"/>
                  </a:cubicBezTo>
                  <a:cubicBezTo>
                    <a:pt x="232723" y="551118"/>
                    <a:pt x="232707" y="551085"/>
                    <a:pt x="232707" y="551048"/>
                  </a:cubicBezTo>
                  <a:lnTo>
                    <a:pt x="232707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 cap="flat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E911A0-EBF6-3537-7E67-FB26AFCA16C6}"/>
                </a:ext>
              </a:extLst>
            </p:cNvPr>
            <p:cNvSpPr txBox="1"/>
            <p:nvPr/>
          </p:nvSpPr>
          <p:spPr>
            <a:xfrm>
              <a:off x="10779591" y="4060779"/>
              <a:ext cx="6139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Azure Storage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B6FEDA-7616-9332-BBD6-F4E3CE5C5207}"/>
              </a:ext>
            </a:extLst>
          </p:cNvPr>
          <p:cNvGrpSpPr/>
          <p:nvPr/>
        </p:nvGrpSpPr>
        <p:grpSpPr>
          <a:xfrm>
            <a:off x="2384629" y="2927005"/>
            <a:ext cx="690411" cy="781760"/>
            <a:chOff x="1661822" y="2356619"/>
            <a:chExt cx="690411" cy="781760"/>
          </a:xfrm>
        </p:grpSpPr>
        <p:pic>
          <p:nvPicPr>
            <p:cNvPr id="13" name="Graphic 12" descr="Single gear with solid fill">
              <a:extLst>
                <a:ext uri="{FF2B5EF4-FFF2-40B4-BE49-F238E27FC236}">
                  <a16:creationId xmlns:a16="http://schemas.microsoft.com/office/drawing/2014/main" id="{D2175467-03D4-11EF-B203-0494EDF6F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14385" y="2356619"/>
              <a:ext cx="571501" cy="5715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8B36E2-3F6E-20BE-FA98-0BD0279E53E4}"/>
                </a:ext>
              </a:extLst>
            </p:cNvPr>
            <p:cNvSpPr txBox="1"/>
            <p:nvPr/>
          </p:nvSpPr>
          <p:spPr>
            <a:xfrm>
              <a:off x="1661822" y="2799825"/>
              <a:ext cx="6904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latin typeface="Segoe UI" panose="020B0502040204020203" pitchFamily="34" charset="0"/>
                  <a:cs typeface="Segoe UI" panose="020B0502040204020203" pitchFamily="34" charset="0"/>
                </a:rPr>
                <a:t>Commerce Server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B24C50-8FE1-D5B2-3B52-3C05D7390D58}"/>
              </a:ext>
            </a:extLst>
          </p:cNvPr>
          <p:cNvGrpSpPr/>
          <p:nvPr/>
        </p:nvGrpSpPr>
        <p:grpSpPr>
          <a:xfrm>
            <a:off x="3480038" y="1521959"/>
            <a:ext cx="613995" cy="789839"/>
            <a:chOff x="10092950" y="4511691"/>
            <a:chExt cx="613995" cy="789839"/>
          </a:xfrm>
        </p:grpSpPr>
        <p:pic>
          <p:nvPicPr>
            <p:cNvPr id="16" name="Graphic 15" descr="Open envelope with solid fill">
              <a:extLst>
                <a:ext uri="{FF2B5EF4-FFF2-40B4-BE49-F238E27FC236}">
                  <a16:creationId xmlns:a16="http://schemas.microsoft.com/office/drawing/2014/main" id="{4E7A9F3E-73F0-C906-A43A-F430326C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1601" y="4511691"/>
              <a:ext cx="496691" cy="49669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46C3D5-26AD-7DB2-47F1-BCF554D28A49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Service Bus</a:t>
              </a:r>
            </a:p>
          </p:txBody>
        </p:sp>
      </p:grpSp>
      <p:pic>
        <p:nvPicPr>
          <p:cNvPr id="24" name="Graphic 23" descr="World with solid fill">
            <a:extLst>
              <a:ext uri="{FF2B5EF4-FFF2-40B4-BE49-F238E27FC236}">
                <a16:creationId xmlns:a16="http://schemas.microsoft.com/office/drawing/2014/main" id="{7A1CF329-BB11-757B-1028-D249F65757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675" y="2396091"/>
            <a:ext cx="622754" cy="6227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AF4D9F0-0AAE-35AA-2797-123C8EF34BFA}"/>
              </a:ext>
            </a:extLst>
          </p:cNvPr>
          <p:cNvGrpSpPr/>
          <p:nvPr/>
        </p:nvGrpSpPr>
        <p:grpSpPr>
          <a:xfrm>
            <a:off x="2686019" y="4842051"/>
            <a:ext cx="613036" cy="671920"/>
            <a:chOff x="10963773" y="3566813"/>
            <a:chExt cx="613995" cy="762455"/>
          </a:xfrm>
        </p:grpSpPr>
        <p:pic>
          <p:nvPicPr>
            <p:cNvPr id="26" name="Graphic 25" descr="Smart Phone with solid fill">
              <a:extLst>
                <a:ext uri="{FF2B5EF4-FFF2-40B4-BE49-F238E27FC236}">
                  <a16:creationId xmlns:a16="http://schemas.microsoft.com/office/drawing/2014/main" id="{5D70E659-D5AC-8777-114C-E14321067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B1206D-2658-8A0B-0380-F98D1E323517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Phone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3A5DE8-800C-96ED-2A08-B6CD98C7AAFD}"/>
              </a:ext>
            </a:extLst>
          </p:cNvPr>
          <p:cNvGrpSpPr/>
          <p:nvPr/>
        </p:nvGrpSpPr>
        <p:grpSpPr>
          <a:xfrm>
            <a:off x="1819477" y="4140158"/>
            <a:ext cx="710334" cy="753052"/>
            <a:chOff x="9238996" y="4844601"/>
            <a:chExt cx="710334" cy="7530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624666-D66C-372B-8A7F-13D8AA1542B9}"/>
                </a:ext>
              </a:extLst>
            </p:cNvPr>
            <p:cNvSpPr txBox="1"/>
            <p:nvPr/>
          </p:nvSpPr>
          <p:spPr>
            <a:xfrm>
              <a:off x="9238996" y="5366821"/>
              <a:ext cx="7103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latin typeface="Segoe UI" panose="020B0502040204020203" pitchFamily="34" charset="0"/>
                  <a:cs typeface="Segoe UI" panose="020B0502040204020203" pitchFamily="34" charset="0"/>
                </a:rPr>
                <a:t>WebStore</a:t>
              </a:r>
              <a:endParaRPr lang="en-US" sz="9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0" name="Graphic 29" descr="World with solid fill">
              <a:extLst>
                <a:ext uri="{FF2B5EF4-FFF2-40B4-BE49-F238E27FC236}">
                  <a16:creationId xmlns:a16="http://schemas.microsoft.com/office/drawing/2014/main" id="{D1440156-0236-AF8D-7B9A-E618152EC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94383" y="4844601"/>
              <a:ext cx="622754" cy="62275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2DE993-4038-9247-83A7-644EF73C3A7A}"/>
              </a:ext>
            </a:extLst>
          </p:cNvPr>
          <p:cNvGrpSpPr/>
          <p:nvPr/>
        </p:nvGrpSpPr>
        <p:grpSpPr>
          <a:xfrm>
            <a:off x="2297382" y="4524921"/>
            <a:ext cx="613036" cy="671920"/>
            <a:chOff x="10963773" y="3566813"/>
            <a:chExt cx="613995" cy="762455"/>
          </a:xfrm>
        </p:grpSpPr>
        <p:pic>
          <p:nvPicPr>
            <p:cNvPr id="32" name="Graphic 31" descr="Smart Phone with solid fill">
              <a:extLst>
                <a:ext uri="{FF2B5EF4-FFF2-40B4-BE49-F238E27FC236}">
                  <a16:creationId xmlns:a16="http://schemas.microsoft.com/office/drawing/2014/main" id="{1BFD1051-6A9F-7E4C-B341-7A408E036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983876" y="3566813"/>
              <a:ext cx="544526" cy="54452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BB7302-FBA9-4584-1345-1680EC1D9455}"/>
                </a:ext>
              </a:extLst>
            </p:cNvPr>
            <p:cNvSpPr txBox="1"/>
            <p:nvPr/>
          </p:nvSpPr>
          <p:spPr>
            <a:xfrm>
              <a:off x="10963773" y="4067333"/>
              <a:ext cx="613995" cy="2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HHT</a:t>
              </a:r>
            </a:p>
          </p:txBody>
        </p:sp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E76501C0-4051-53BD-999E-8AE5C1FAFF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73577" y="5382257"/>
            <a:ext cx="519563" cy="519057"/>
          </a:xfrm>
          <a:prstGeom prst="rect">
            <a:avLst/>
          </a:prstGeom>
        </p:spPr>
      </p:pic>
      <p:pic>
        <p:nvPicPr>
          <p:cNvPr id="39" name="Graphic 38" descr="Monitor with solid fill">
            <a:extLst>
              <a:ext uri="{FF2B5EF4-FFF2-40B4-BE49-F238E27FC236}">
                <a16:creationId xmlns:a16="http://schemas.microsoft.com/office/drawing/2014/main" id="{80D8D40D-A597-32B9-DE2F-B6538698D3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17839" y="5384975"/>
            <a:ext cx="519563" cy="519057"/>
          </a:xfrm>
          <a:prstGeom prst="rect">
            <a:avLst/>
          </a:prstGeom>
        </p:spPr>
      </p:pic>
      <p:pic>
        <p:nvPicPr>
          <p:cNvPr id="42" name="Graphic 41" descr="Monitor with solid fill">
            <a:extLst>
              <a:ext uri="{FF2B5EF4-FFF2-40B4-BE49-F238E27FC236}">
                <a16:creationId xmlns:a16="http://schemas.microsoft.com/office/drawing/2014/main" id="{515D1D39-9177-5B67-326C-F02DC141A4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49892" y="5371027"/>
            <a:ext cx="519563" cy="519057"/>
          </a:xfrm>
          <a:prstGeom prst="rect">
            <a:avLst/>
          </a:prstGeom>
        </p:spPr>
      </p:pic>
      <p:pic>
        <p:nvPicPr>
          <p:cNvPr id="45" name="Graphic 44" descr="Monitor with solid fill">
            <a:extLst>
              <a:ext uri="{FF2B5EF4-FFF2-40B4-BE49-F238E27FC236}">
                <a16:creationId xmlns:a16="http://schemas.microsoft.com/office/drawing/2014/main" id="{F0ED2262-AB78-8910-1B9A-0FBACF2032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92888" y="5382257"/>
            <a:ext cx="519563" cy="519057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AE5035-7688-F239-B89E-2A3AD4630463}"/>
              </a:ext>
            </a:extLst>
          </p:cNvPr>
          <p:cNvCxnSpPr>
            <a:cxnSpLocks/>
            <a:stCxn id="16" idx="1"/>
            <a:endCxn id="24" idx="3"/>
          </p:cNvCxnSpPr>
          <p:nvPr/>
        </p:nvCxnSpPr>
        <p:spPr>
          <a:xfrm flipH="1">
            <a:off x="1144429" y="1770305"/>
            <a:ext cx="2394260" cy="93716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FD2C091-9EF4-812D-6C26-B2FE7AC3EB50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1144429" y="2371265"/>
            <a:ext cx="3010610" cy="33620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A2B286A-D86D-D0F2-6301-87D3C5286962}"/>
              </a:ext>
            </a:extLst>
          </p:cNvPr>
          <p:cNvCxnSpPr>
            <a:cxnSpLocks/>
            <a:stCxn id="14" idx="2"/>
            <a:endCxn id="26" idx="0"/>
          </p:cNvCxnSpPr>
          <p:nvPr/>
        </p:nvCxnSpPr>
        <p:spPr>
          <a:xfrm>
            <a:off x="2729835" y="3708765"/>
            <a:ext cx="248094" cy="113328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AEEC3F0-7251-6254-4E7A-46C75DA98F97}"/>
              </a:ext>
            </a:extLst>
          </p:cNvPr>
          <p:cNvCxnSpPr>
            <a:cxnSpLocks/>
            <a:stCxn id="14" idx="2"/>
            <a:endCxn id="32" idx="0"/>
          </p:cNvCxnSpPr>
          <p:nvPr/>
        </p:nvCxnSpPr>
        <p:spPr>
          <a:xfrm flipH="1">
            <a:off x="2589292" y="3708765"/>
            <a:ext cx="140543" cy="81615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1BF2826-DDC2-75CC-A20E-87676C036D45}"/>
              </a:ext>
            </a:extLst>
          </p:cNvPr>
          <p:cNvCxnSpPr>
            <a:cxnSpLocks/>
            <a:stCxn id="14" idx="2"/>
            <a:endCxn id="30" idx="0"/>
          </p:cNvCxnSpPr>
          <p:nvPr/>
        </p:nvCxnSpPr>
        <p:spPr>
          <a:xfrm flipH="1">
            <a:off x="2186241" y="3708765"/>
            <a:ext cx="543594" cy="43139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C6429CD-74FF-0DB2-EC7B-61DD960ED30F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>
            <a:off x="3848042" y="4023662"/>
            <a:ext cx="685317" cy="1358595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AA09432-EB66-72CB-D6EF-F48541637CD3}"/>
              </a:ext>
            </a:extLst>
          </p:cNvPr>
          <p:cNvSpPr txBox="1"/>
          <p:nvPr/>
        </p:nvSpPr>
        <p:spPr>
          <a:xfrm rot="188769">
            <a:off x="4633671" y="2106233"/>
            <a:ext cx="7377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A2489E-5454-D5DD-D138-B54CABF10446}"/>
              </a:ext>
            </a:extLst>
          </p:cNvPr>
          <p:cNvSpPr txBox="1"/>
          <p:nvPr/>
        </p:nvSpPr>
        <p:spPr>
          <a:xfrm rot="247943">
            <a:off x="4355692" y="1618178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Master Data Message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249815-3CAA-9D6C-2502-CF4E8CA00DA3}"/>
              </a:ext>
            </a:extLst>
          </p:cNvPr>
          <p:cNvSpPr txBox="1"/>
          <p:nvPr/>
        </p:nvSpPr>
        <p:spPr>
          <a:xfrm rot="20896338">
            <a:off x="4585439" y="2623011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err="1">
                <a:latin typeface="Segoe UI" panose="020B0502040204020203" pitchFamily="34" charset="0"/>
                <a:cs typeface="Segoe UI" panose="020B0502040204020203" pitchFamily="34" charset="0"/>
              </a:rPr>
              <a:t>WebService</a:t>
            </a:r>
            <a:endParaRPr lang="en-US" sz="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2592A7B-FE4F-82A4-6E22-6C43EC597030}"/>
              </a:ext>
            </a:extLst>
          </p:cNvPr>
          <p:cNvSpPr txBox="1"/>
          <p:nvPr/>
        </p:nvSpPr>
        <p:spPr>
          <a:xfrm rot="3784240">
            <a:off x="3753778" y="4670072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latin typeface="Segoe UI" panose="020B0502040204020203" pitchFamily="34" charset="0"/>
                <a:cs typeface="Segoe UI" panose="020B0502040204020203" pitchFamily="34" charset="0"/>
              </a:rPr>
              <a:t>App updates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B9C10-069D-3FA6-538A-94101426D698}"/>
              </a:ext>
            </a:extLst>
          </p:cNvPr>
          <p:cNvSpPr txBox="1"/>
          <p:nvPr/>
        </p:nvSpPr>
        <p:spPr>
          <a:xfrm>
            <a:off x="2339901" y="1164821"/>
            <a:ext cx="7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72B0D6B-2EF7-1B5B-B49F-44A0D8D18474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4035380" y="1770305"/>
            <a:ext cx="2148794" cy="24164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2647615-E9ED-A637-4288-4E3B1EB968F9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4628314" y="2341465"/>
            <a:ext cx="1555860" cy="8623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271CA0A-D993-54A3-D8C3-917C0D9DCA3B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008693" y="2657490"/>
            <a:ext cx="3138126" cy="555266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EC7B8B2-5426-EF2F-1538-57A3BFBAFB1B}"/>
              </a:ext>
            </a:extLst>
          </p:cNvPr>
          <p:cNvSpPr txBox="1"/>
          <p:nvPr/>
        </p:nvSpPr>
        <p:spPr>
          <a:xfrm>
            <a:off x="4220633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3E6594-3FDC-29C7-88DB-DAA258A45A4A}"/>
              </a:ext>
            </a:extLst>
          </p:cNvPr>
          <p:cNvSpPr txBox="1"/>
          <p:nvPr/>
        </p:nvSpPr>
        <p:spPr>
          <a:xfrm>
            <a:off x="4953165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40D081-A956-C0A3-24F6-13DF92410780}"/>
              </a:ext>
            </a:extLst>
          </p:cNvPr>
          <p:cNvSpPr txBox="1"/>
          <p:nvPr/>
        </p:nvSpPr>
        <p:spPr>
          <a:xfrm>
            <a:off x="5699113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05F95E-0E23-08EE-9322-36D85D05903A}"/>
              </a:ext>
            </a:extLst>
          </p:cNvPr>
          <p:cNvSpPr txBox="1"/>
          <p:nvPr/>
        </p:nvSpPr>
        <p:spPr>
          <a:xfrm>
            <a:off x="6431645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3AEF5ED-2AE7-BD79-B457-BE94B67737D1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4533359" y="2311798"/>
            <a:ext cx="3121539" cy="3070459"/>
          </a:xfrm>
          <a:prstGeom prst="straightConnector1">
            <a:avLst/>
          </a:prstGeom>
          <a:ln w="38100">
            <a:solidFill>
              <a:srgbClr val="2F5597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7533738" y="1586687"/>
            <a:ext cx="1600305" cy="1626103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7654898" y="2139276"/>
            <a:ext cx="1327260" cy="231989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Primary BC Company</a:t>
            </a:r>
          </a:p>
        </p:txBody>
      </p:sp>
      <p:pic>
        <p:nvPicPr>
          <p:cNvPr id="22" name="Picture 21" descr="A blue box with white text&#10;&#10;Description automatically generated">
            <a:extLst>
              <a:ext uri="{FF2B5EF4-FFF2-40B4-BE49-F238E27FC236}">
                <a16:creationId xmlns:a16="http://schemas.microsoft.com/office/drawing/2014/main" id="{CA116C3C-BC84-A581-B502-E46ED27C30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044" y="5667446"/>
            <a:ext cx="1822769" cy="9783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BBDBCB6-5FA9-FEBA-BDDA-B28580DD6ACF}"/>
              </a:ext>
            </a:extLst>
          </p:cNvPr>
          <p:cNvSpPr txBox="1"/>
          <p:nvPr/>
        </p:nvSpPr>
        <p:spPr>
          <a:xfrm>
            <a:off x="8666607" y="725891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CCC0F9-03D0-2390-92C4-6C2C5371FBE0}"/>
              </a:ext>
            </a:extLst>
          </p:cNvPr>
          <p:cNvSpPr txBox="1"/>
          <p:nvPr/>
        </p:nvSpPr>
        <p:spPr>
          <a:xfrm>
            <a:off x="7518035" y="1653232"/>
            <a:ext cx="1665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Azure SQL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98983-948C-9598-D465-C7E95203163B}"/>
              </a:ext>
            </a:extLst>
          </p:cNvPr>
          <p:cNvSpPr txBox="1"/>
          <p:nvPr/>
        </p:nvSpPr>
        <p:spPr>
          <a:xfrm>
            <a:off x="324011" y="3019608"/>
            <a:ext cx="10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External Service/</a:t>
            </a:r>
            <a:b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12177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80502A-F104-8314-5552-6A4B35B6D1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073E4E-F516-77BD-E964-A54EDABFA5BB}"/>
              </a:ext>
            </a:extLst>
          </p:cNvPr>
          <p:cNvSpPr txBox="1"/>
          <p:nvPr/>
        </p:nvSpPr>
        <p:spPr>
          <a:xfrm>
            <a:off x="4795508" y="1201742"/>
            <a:ext cx="248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on-premise</a:t>
            </a:r>
            <a:endParaRPr kumimoji="0" lang="en-I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98931A-ADB1-C7B1-2779-B854AB285C21}"/>
              </a:ext>
            </a:extLst>
          </p:cNvPr>
          <p:cNvSpPr txBox="1"/>
          <p:nvPr/>
        </p:nvSpPr>
        <p:spPr>
          <a:xfrm>
            <a:off x="7858893" y="2024316"/>
            <a:ext cx="144518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Direct SQL Access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AC153-D6EF-1FE7-357A-0F96A470659A}"/>
              </a:ext>
            </a:extLst>
          </p:cNvPr>
          <p:cNvSpPr txBox="1"/>
          <p:nvPr/>
        </p:nvSpPr>
        <p:spPr>
          <a:xfrm>
            <a:off x="4090038" y="4181104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867FF-22D9-946F-708D-819E433EF26F}"/>
              </a:ext>
            </a:extLst>
          </p:cNvPr>
          <p:cNvSpPr txBox="1"/>
          <p:nvPr/>
        </p:nvSpPr>
        <p:spPr>
          <a:xfrm>
            <a:off x="10099910" y="4179048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C890B-9D85-4B78-7FCF-E157C2BE82B1}"/>
              </a:ext>
            </a:extLst>
          </p:cNvPr>
          <p:cNvSpPr txBox="1"/>
          <p:nvPr/>
        </p:nvSpPr>
        <p:spPr>
          <a:xfrm>
            <a:off x="9670446" y="533725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0E2DD3-81A7-0390-88BE-43214E6F57C6}"/>
              </a:ext>
            </a:extLst>
          </p:cNvPr>
          <p:cNvSpPr txBox="1"/>
          <p:nvPr/>
        </p:nvSpPr>
        <p:spPr>
          <a:xfrm>
            <a:off x="8417159" y="533725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F427F-1FE6-C14D-C74F-536D1384A0DB}"/>
              </a:ext>
            </a:extLst>
          </p:cNvPr>
          <p:cNvSpPr txBox="1"/>
          <p:nvPr/>
        </p:nvSpPr>
        <p:spPr>
          <a:xfrm>
            <a:off x="4955082" y="5282193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051D4-375C-2AAC-D252-A7BD059420F5}"/>
              </a:ext>
            </a:extLst>
          </p:cNvPr>
          <p:cNvSpPr txBox="1"/>
          <p:nvPr/>
        </p:nvSpPr>
        <p:spPr>
          <a:xfrm>
            <a:off x="6193916" y="5281509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B625E8-38F6-A107-C40A-4BC622C9ADA7}"/>
              </a:ext>
            </a:extLst>
          </p:cNvPr>
          <p:cNvGrpSpPr/>
          <p:nvPr/>
        </p:nvGrpSpPr>
        <p:grpSpPr>
          <a:xfrm>
            <a:off x="5178740" y="4532696"/>
            <a:ext cx="533599" cy="856777"/>
            <a:chOff x="4653705" y="2369542"/>
            <a:chExt cx="939103" cy="1509346"/>
          </a:xfrm>
        </p:grpSpPr>
        <p:pic>
          <p:nvPicPr>
            <p:cNvPr id="39" name="Graphic 38" descr="Monitor with solid fill">
              <a:extLst>
                <a:ext uri="{FF2B5EF4-FFF2-40B4-BE49-F238E27FC236}">
                  <a16:creationId xmlns:a16="http://schemas.microsoft.com/office/drawing/2014/main" id="{8BF74176-E672-217D-53E7-556861615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41" name="Graphic 40" descr="Server with solid fill">
              <a:extLst>
                <a:ext uri="{FF2B5EF4-FFF2-40B4-BE49-F238E27FC236}">
                  <a16:creationId xmlns:a16="http://schemas.microsoft.com/office/drawing/2014/main" id="{D523883C-8048-5C98-9B5C-B26B1A64C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49" name="Graphic 48" descr="Monitor with solid fill">
            <a:extLst>
              <a:ext uri="{FF2B5EF4-FFF2-40B4-BE49-F238E27FC236}">
                <a16:creationId xmlns:a16="http://schemas.microsoft.com/office/drawing/2014/main" id="{C6A6FC3E-171B-FB88-B402-EE0DEFE7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4278" y="4871995"/>
            <a:ext cx="519563" cy="519057"/>
          </a:xfrm>
          <a:prstGeom prst="rect">
            <a:avLst/>
          </a:prstGeom>
        </p:spPr>
      </p:pic>
      <p:pic>
        <p:nvPicPr>
          <p:cNvPr id="50" name="Graphic 49" descr="Server with solid fill">
            <a:extLst>
              <a:ext uri="{FF2B5EF4-FFF2-40B4-BE49-F238E27FC236}">
                <a16:creationId xmlns:a16="http://schemas.microsoft.com/office/drawing/2014/main" id="{F37CC3C8-2973-1D86-0AB8-4317D91900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624" t="-2810" r="3624" b="29435"/>
          <a:stretch/>
        </p:blipFill>
        <p:spPr>
          <a:xfrm>
            <a:off x="6410242" y="4534275"/>
            <a:ext cx="519563" cy="380857"/>
          </a:xfrm>
          <a:prstGeom prst="rect">
            <a:avLst/>
          </a:prstGeom>
        </p:spPr>
      </p:pic>
      <p:pic>
        <p:nvPicPr>
          <p:cNvPr id="51" name="Graphic 50" descr="Monitor with solid fill">
            <a:extLst>
              <a:ext uri="{FF2B5EF4-FFF2-40B4-BE49-F238E27FC236}">
                <a16:creationId xmlns:a16="http://schemas.microsoft.com/office/drawing/2014/main" id="{78B2E304-44F9-A998-76F3-04295E579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8072" y="4851084"/>
            <a:ext cx="519563" cy="519057"/>
          </a:xfrm>
          <a:prstGeom prst="rect">
            <a:avLst/>
          </a:prstGeom>
        </p:spPr>
      </p:pic>
      <p:pic>
        <p:nvPicPr>
          <p:cNvPr id="53" name="Graphic 52" descr="Monitor with solid fill">
            <a:extLst>
              <a:ext uri="{FF2B5EF4-FFF2-40B4-BE49-F238E27FC236}">
                <a16:creationId xmlns:a16="http://schemas.microsoft.com/office/drawing/2014/main" id="{AA447173-881B-9C39-A114-3B773AF92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64354" y="4851084"/>
            <a:ext cx="519563" cy="51905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2251EB-9DE2-A8D5-CF6E-A89D2EC856BD}"/>
              </a:ext>
            </a:extLst>
          </p:cNvPr>
          <p:cNvCxnSpPr>
            <a:cxnSpLocks/>
            <a:stCxn id="17" idx="2"/>
            <a:endCxn id="13" idx="0"/>
          </p:cNvCxnSpPr>
          <p:nvPr/>
        </p:nvCxnSpPr>
        <p:spPr>
          <a:xfrm>
            <a:off x="7592462" y="1780349"/>
            <a:ext cx="0" cy="908731"/>
          </a:xfrm>
          <a:prstGeom prst="straightConnector1">
            <a:avLst/>
          </a:prstGeom>
          <a:ln w="53975">
            <a:solidFill>
              <a:srgbClr val="07597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37B257C-2953-21E2-58B6-91AF9201E331}"/>
              </a:ext>
            </a:extLst>
          </p:cNvPr>
          <p:cNvCxnSpPr>
            <a:cxnSpLocks/>
          </p:cNvCxnSpPr>
          <p:nvPr/>
        </p:nvCxnSpPr>
        <p:spPr>
          <a:xfrm>
            <a:off x="4345858" y="4125685"/>
            <a:ext cx="6783905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6DF307CE-EC1D-4315-4377-349EFDD68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1244" y="2689080"/>
            <a:ext cx="422436" cy="422436"/>
          </a:xfrm>
          <a:prstGeom prst="rect">
            <a:avLst/>
          </a:prstGeom>
        </p:spPr>
      </p:pic>
      <p:pic>
        <p:nvPicPr>
          <p:cNvPr id="17" name="Picture 16" descr="A blue and purple striped object&#10;&#10;Description automatically generated">
            <a:extLst>
              <a:ext uri="{FF2B5EF4-FFF2-40B4-BE49-F238E27FC236}">
                <a16:creationId xmlns:a16="http://schemas.microsoft.com/office/drawing/2014/main" id="{6FE4C8B2-4EEE-1233-B17D-F2BFA7E2A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6153" y="1163695"/>
            <a:ext cx="472618" cy="616654"/>
          </a:xfrm>
          <a:prstGeom prst="rect">
            <a:avLst/>
          </a:prstGeom>
        </p:spPr>
      </p:pic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87BFA0D8-FCB1-48B4-A39B-2C3EC01B5858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6217658" y="2981486"/>
            <a:ext cx="1244774" cy="1504834"/>
          </a:xfrm>
          <a:prstGeom prst="bent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D3D892-73AE-4FF4-D773-DD5308C620CE}"/>
              </a:ext>
            </a:extLst>
          </p:cNvPr>
          <p:cNvSpPr/>
          <p:nvPr/>
        </p:nvSpPr>
        <p:spPr>
          <a:xfrm>
            <a:off x="9233102" y="4325947"/>
            <a:ext cx="554636" cy="12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8CD81762-187D-50C4-B802-BBB958B2D4D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44226" y="2774308"/>
            <a:ext cx="1214431" cy="1917958"/>
          </a:xfrm>
          <a:prstGeom prst="bent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A3D9A3F1-7DAE-5D2C-3B2C-14A214CB2828}"/>
              </a:ext>
            </a:extLst>
          </p:cNvPr>
          <p:cNvCxnSpPr>
            <a:cxnSpLocks/>
            <a:endCxn id="41" idx="0"/>
          </p:cNvCxnSpPr>
          <p:nvPr/>
        </p:nvCxnSpPr>
        <p:spPr>
          <a:xfrm rot="10800000" flipV="1">
            <a:off x="5438522" y="4348296"/>
            <a:ext cx="649106" cy="184399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70BA106C-9C64-133A-BB7E-A2878A851E75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6073592" y="4348296"/>
            <a:ext cx="596432" cy="185979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1BF90ED-15F5-BAB3-D15F-AC017EBF7E0C}"/>
              </a:ext>
            </a:extLst>
          </p:cNvPr>
          <p:cNvSpPr txBox="1"/>
          <p:nvPr/>
        </p:nvSpPr>
        <p:spPr>
          <a:xfrm>
            <a:off x="7881004" y="2780350"/>
            <a:ext cx="1216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000" i="0" u="none" strike="noStrike" kern="1200" cap="none" spc="0" normalizeH="0" baseline="0" noProof="0">
                <a:ln>
                  <a:noFill/>
                </a:ln>
                <a:solidFill>
                  <a:srgbClr val="351C5C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DATA DIRECTOR</a:t>
            </a: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E0EC4779-091C-821F-9904-6A8CE028B322}"/>
              </a:ext>
            </a:extLst>
          </p:cNvPr>
          <p:cNvCxnSpPr>
            <a:cxnSpLocks/>
          </p:cNvCxnSpPr>
          <p:nvPr/>
        </p:nvCxnSpPr>
        <p:spPr>
          <a:xfrm rot="5400000">
            <a:off x="9101607" y="4449647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2802AB89-6D53-9A4E-A438-B40A8117A6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09748" y="4426536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Server with solid fill">
            <a:extLst>
              <a:ext uri="{FF2B5EF4-FFF2-40B4-BE49-F238E27FC236}">
                <a16:creationId xmlns:a16="http://schemas.microsoft.com/office/drawing/2014/main" id="{8381C9F1-0225-8CF7-2663-359910BBC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624" t="-2810" r="3624" b="29435"/>
          <a:stretch/>
        </p:blipFill>
        <p:spPr>
          <a:xfrm>
            <a:off x="9231191" y="4250721"/>
            <a:ext cx="519563" cy="380857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00EBF82-8016-AD3E-015B-76F489ED202C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405E315-AB27-4CB0-1713-A87F34265E2E}"/>
              </a:ext>
            </a:extLst>
          </p:cNvPr>
          <p:cNvSpPr txBox="1">
            <a:spLocks/>
          </p:cNvSpPr>
          <p:nvPr/>
        </p:nvSpPr>
        <p:spPr>
          <a:xfrm>
            <a:off x="340293" y="1145008"/>
            <a:ext cx="3232800" cy="4872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Pre SaaS</a:t>
            </a:r>
          </a:p>
          <a:p>
            <a:pPr lvl="1"/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</p:txBody>
      </p:sp>
    </p:spTree>
    <p:extLst>
      <p:ext uri="{BB962C8B-B14F-4D97-AF65-F5344CB8AC3E}">
        <p14:creationId xmlns:p14="http://schemas.microsoft.com/office/powerpoint/2010/main" val="5012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2623AA-409B-63D4-C2AF-4A6EC50A7D1F}"/>
              </a:ext>
            </a:extLst>
          </p:cNvPr>
          <p:cNvSpPr txBox="1"/>
          <p:nvPr/>
        </p:nvSpPr>
        <p:spPr>
          <a:xfrm>
            <a:off x="10726104" y="108173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3AF2734-AD8C-B8F8-4B4E-3C03CE6FEF7B}"/>
              </a:ext>
            </a:extLst>
          </p:cNvPr>
          <p:cNvSpPr/>
          <p:nvPr/>
        </p:nvSpPr>
        <p:spPr>
          <a:xfrm>
            <a:off x="1424997" y="126640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Segoe UI"/>
                <a:cs typeface="Segoe UI"/>
              </a:rPr>
              <a:t>Online POS – Distributed companies</a:t>
            </a:r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5372632" y="998820"/>
            <a:ext cx="5918544" cy="3680506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247185-9350-74AC-5023-F281EDCE031D}"/>
              </a:ext>
            </a:extLst>
          </p:cNvPr>
          <p:cNvGrpSpPr/>
          <p:nvPr/>
        </p:nvGrpSpPr>
        <p:grpSpPr>
          <a:xfrm>
            <a:off x="6184174" y="1937093"/>
            <a:ext cx="1097852" cy="1897715"/>
            <a:chOff x="7728649" y="2113881"/>
            <a:chExt cx="1097852" cy="7279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82B142-0C03-900F-F0BB-8398BE2C02AB}"/>
                </a:ext>
              </a:extLst>
            </p:cNvPr>
            <p:cNvSpPr/>
            <p:nvPr/>
          </p:nvSpPr>
          <p:spPr>
            <a:xfrm>
              <a:off x="7728649" y="2113881"/>
              <a:ext cx="1097852" cy="727999"/>
            </a:xfrm>
            <a:prstGeom prst="rect">
              <a:avLst/>
            </a:prstGeom>
            <a:no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7DB169-F27A-06B7-9AE2-3830A82472F6}"/>
                </a:ext>
              </a:extLst>
            </p:cNvPr>
            <p:cNvSpPr txBox="1"/>
            <p:nvPr/>
          </p:nvSpPr>
          <p:spPr>
            <a:xfrm>
              <a:off x="7728649" y="2220785"/>
              <a:ext cx="10978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BC Environment</a:t>
              </a:r>
            </a:p>
          </p:txBody>
        </p:sp>
      </p:grp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7540265" y="1587634"/>
            <a:ext cx="2430266" cy="2324408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7518034" y="1584482"/>
            <a:ext cx="2357485" cy="54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7711788" y="2377524"/>
            <a:ext cx="1241198" cy="331613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Primary BC Company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10C343-3BE0-3BBB-0842-A1C24241C14A}"/>
              </a:ext>
            </a:extLst>
          </p:cNvPr>
          <p:cNvSpPr/>
          <p:nvPr/>
        </p:nvSpPr>
        <p:spPr>
          <a:xfrm>
            <a:off x="7711305" y="2846188"/>
            <a:ext cx="1241198" cy="331613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BC Company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019A57-7C46-8F6F-6DD6-69842210FE81}"/>
              </a:ext>
            </a:extLst>
          </p:cNvPr>
          <p:cNvSpPr/>
          <p:nvPr/>
        </p:nvSpPr>
        <p:spPr>
          <a:xfrm>
            <a:off x="7719922" y="3290376"/>
            <a:ext cx="1241198" cy="331613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BC Company 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38A542-266E-4F13-8BA6-2D8075E4AFDE}"/>
              </a:ext>
            </a:extLst>
          </p:cNvPr>
          <p:cNvGrpSpPr/>
          <p:nvPr/>
        </p:nvGrpSpPr>
        <p:grpSpPr>
          <a:xfrm>
            <a:off x="3541044" y="3211124"/>
            <a:ext cx="613995" cy="812538"/>
            <a:chOff x="9828261" y="3617573"/>
            <a:chExt cx="613995" cy="812538"/>
          </a:xfrm>
        </p:grpSpPr>
        <p:pic>
          <p:nvPicPr>
            <p:cNvPr id="6" name="Graphic 5" descr="Single gear with solid fill">
              <a:extLst>
                <a:ext uri="{FF2B5EF4-FFF2-40B4-BE49-F238E27FC236}">
                  <a16:creationId xmlns:a16="http://schemas.microsoft.com/office/drawing/2014/main" id="{34112285-5C87-7C57-5A50-21C9C4FFC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D392CA-D311-E169-3110-0D657BC74CF5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/>
                <a:t>Update Service</a:t>
              </a:r>
            </a:p>
          </p:txBody>
        </p:sp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E76501C0-4051-53BD-999E-8AE5C1FAF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3577" y="5384975"/>
            <a:ext cx="519563" cy="519057"/>
          </a:xfrm>
          <a:prstGeom prst="rect">
            <a:avLst/>
          </a:prstGeom>
        </p:spPr>
      </p:pic>
      <p:pic>
        <p:nvPicPr>
          <p:cNvPr id="39" name="Graphic 38" descr="Monitor with solid fill">
            <a:extLst>
              <a:ext uri="{FF2B5EF4-FFF2-40B4-BE49-F238E27FC236}">
                <a16:creationId xmlns:a16="http://schemas.microsoft.com/office/drawing/2014/main" id="{80D8D40D-A597-32B9-DE2F-B6538698D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7839" y="5384975"/>
            <a:ext cx="519563" cy="519057"/>
          </a:xfrm>
          <a:prstGeom prst="rect">
            <a:avLst/>
          </a:prstGeom>
        </p:spPr>
      </p:pic>
      <p:pic>
        <p:nvPicPr>
          <p:cNvPr id="42" name="Graphic 41" descr="Monitor with solid fill">
            <a:extLst>
              <a:ext uri="{FF2B5EF4-FFF2-40B4-BE49-F238E27FC236}">
                <a16:creationId xmlns:a16="http://schemas.microsoft.com/office/drawing/2014/main" id="{515D1D39-9177-5B67-326C-F02DC141A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9892" y="5384975"/>
            <a:ext cx="519563" cy="519057"/>
          </a:xfrm>
          <a:prstGeom prst="rect">
            <a:avLst/>
          </a:prstGeom>
        </p:spPr>
      </p:pic>
      <p:pic>
        <p:nvPicPr>
          <p:cNvPr id="45" name="Graphic 44" descr="Monitor with solid fill">
            <a:extLst>
              <a:ext uri="{FF2B5EF4-FFF2-40B4-BE49-F238E27FC236}">
                <a16:creationId xmlns:a16="http://schemas.microsoft.com/office/drawing/2014/main" id="{F0ED2262-AB78-8910-1B9A-0FBACF203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888" y="5384975"/>
            <a:ext cx="519563" cy="519057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C6429CD-74FF-0DB2-EC7B-61DD960ED30F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>
            <a:off x="3848042" y="4023662"/>
            <a:ext cx="685317" cy="136131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2592A7B-FE4F-82A4-6E22-6C43EC597030}"/>
              </a:ext>
            </a:extLst>
          </p:cNvPr>
          <p:cNvSpPr txBox="1"/>
          <p:nvPr/>
        </p:nvSpPr>
        <p:spPr>
          <a:xfrm rot="3784240">
            <a:off x="3779426" y="4670072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App updates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C7B8B2-5426-EF2F-1538-57A3BFBAFB1B}"/>
              </a:ext>
            </a:extLst>
          </p:cNvPr>
          <p:cNvSpPr txBox="1"/>
          <p:nvPr/>
        </p:nvSpPr>
        <p:spPr>
          <a:xfrm>
            <a:off x="4220633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3E6594-3FDC-29C7-88DB-DAA258A45A4A}"/>
              </a:ext>
            </a:extLst>
          </p:cNvPr>
          <p:cNvSpPr txBox="1"/>
          <p:nvPr/>
        </p:nvSpPr>
        <p:spPr>
          <a:xfrm>
            <a:off x="4953165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40D081-A956-C0A3-24F6-13DF92410780}"/>
              </a:ext>
            </a:extLst>
          </p:cNvPr>
          <p:cNvSpPr txBox="1"/>
          <p:nvPr/>
        </p:nvSpPr>
        <p:spPr>
          <a:xfrm>
            <a:off x="5699113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05F95E-0E23-08EE-9322-36D85D05903A}"/>
              </a:ext>
            </a:extLst>
          </p:cNvPr>
          <p:cNvSpPr txBox="1"/>
          <p:nvPr/>
        </p:nvSpPr>
        <p:spPr>
          <a:xfrm>
            <a:off x="6431645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BB68A212-6AE1-5BEE-E018-10ED92D167E4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8952986" y="2543331"/>
            <a:ext cx="226138" cy="490539"/>
          </a:xfrm>
          <a:prstGeom prst="bentConnector2">
            <a:avLst/>
          </a:prstGeom>
          <a:ln w="12700">
            <a:solidFill>
              <a:srgbClr val="2F559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7343ECD7-A1F0-1FE7-AC42-0980B8C6B4A4}"/>
              </a:ext>
            </a:extLst>
          </p:cNvPr>
          <p:cNvCxnSpPr>
            <a:cxnSpLocks/>
            <a:endCxn id="22" idx="3"/>
          </p:cNvCxnSpPr>
          <p:nvPr/>
        </p:nvCxnSpPr>
        <p:spPr>
          <a:xfrm rot="5400000">
            <a:off x="8842192" y="3119251"/>
            <a:ext cx="455860" cy="218004"/>
          </a:xfrm>
          <a:prstGeom prst="bentConnector2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C6CA74B1-996E-3EFB-63B3-6475F917B519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>
            <a:off x="8952504" y="3011995"/>
            <a:ext cx="234755" cy="2"/>
          </a:xfrm>
          <a:prstGeom prst="bentConnector3">
            <a:avLst>
              <a:gd name="adj1" fmla="val 50000"/>
            </a:avLst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25D24AC-3AE7-A02B-5AB7-EAA1D13FA58B}"/>
              </a:ext>
            </a:extLst>
          </p:cNvPr>
          <p:cNvSpPr txBox="1"/>
          <p:nvPr/>
        </p:nvSpPr>
        <p:spPr>
          <a:xfrm rot="16200000">
            <a:off x="8898086" y="2958243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Master Data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E5D2B33-EAC4-2B48-5C2C-7C254700CB88}"/>
              </a:ext>
            </a:extLst>
          </p:cNvPr>
          <p:cNvGrpSpPr/>
          <p:nvPr/>
        </p:nvGrpSpPr>
        <p:grpSpPr>
          <a:xfrm>
            <a:off x="8952503" y="2480000"/>
            <a:ext cx="582283" cy="1047352"/>
            <a:chOff x="8969258" y="2457871"/>
            <a:chExt cx="565528" cy="1069481"/>
          </a:xfrm>
        </p:grpSpPr>
        <p:cxnSp>
          <p:nvCxnSpPr>
            <p:cNvPr id="91" name="Connector: Curved 90">
              <a:extLst>
                <a:ext uri="{FF2B5EF4-FFF2-40B4-BE49-F238E27FC236}">
                  <a16:creationId xmlns:a16="http://schemas.microsoft.com/office/drawing/2014/main" id="{948BF7CE-EC4E-777A-19AF-11ECC3F2A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4733" y="3132979"/>
              <a:ext cx="560053" cy="394373"/>
            </a:xfrm>
            <a:prstGeom prst="curvedConnector3">
              <a:avLst>
                <a:gd name="adj1" fmla="val 100872"/>
              </a:avLst>
            </a:prstGeom>
            <a:ln w="12700">
              <a:solidFill>
                <a:srgbClr val="2F5597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or: Curved 105">
              <a:extLst>
                <a:ext uri="{FF2B5EF4-FFF2-40B4-BE49-F238E27FC236}">
                  <a16:creationId xmlns:a16="http://schemas.microsoft.com/office/drawing/2014/main" id="{F2E708CB-3C12-8D54-D993-CF047E340C2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914468" y="2512661"/>
              <a:ext cx="675108" cy="565528"/>
            </a:xfrm>
            <a:prstGeom prst="curvedConnector3">
              <a:avLst>
                <a:gd name="adj1" fmla="val 101538"/>
              </a:avLst>
            </a:prstGeom>
            <a:ln w="12700">
              <a:solidFill>
                <a:srgbClr val="2F5597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89B99CA-AE3E-F3F1-F4BC-63CF56A64E4D}"/>
              </a:ext>
            </a:extLst>
          </p:cNvPr>
          <p:cNvGrpSpPr/>
          <p:nvPr/>
        </p:nvGrpSpPr>
        <p:grpSpPr>
          <a:xfrm>
            <a:off x="8969258" y="2421936"/>
            <a:ext cx="717929" cy="499642"/>
            <a:chOff x="8816858" y="2348618"/>
            <a:chExt cx="717929" cy="1101122"/>
          </a:xfrm>
        </p:grpSpPr>
        <p:cxnSp>
          <p:nvCxnSpPr>
            <p:cNvPr id="116" name="Connector: Curved 115">
              <a:extLst>
                <a:ext uri="{FF2B5EF4-FFF2-40B4-BE49-F238E27FC236}">
                  <a16:creationId xmlns:a16="http://schemas.microsoft.com/office/drawing/2014/main" id="{D473ED2B-AF41-8F21-6171-EE367DACC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6858" y="3132979"/>
              <a:ext cx="717928" cy="316761"/>
            </a:xfrm>
            <a:prstGeom prst="curvedConnector3">
              <a:avLst>
                <a:gd name="adj1" fmla="val 100567"/>
              </a:avLst>
            </a:prstGeom>
            <a:ln w="12700">
              <a:solidFill>
                <a:srgbClr val="2F559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or: Curved 116">
              <a:extLst>
                <a:ext uri="{FF2B5EF4-FFF2-40B4-BE49-F238E27FC236}">
                  <a16:creationId xmlns:a16="http://schemas.microsoft.com/office/drawing/2014/main" id="{DD4399CF-561A-B4A2-9726-067D88B74A8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783642" y="2381835"/>
              <a:ext cx="784361" cy="717928"/>
            </a:xfrm>
            <a:prstGeom prst="curvedConnector3">
              <a:avLst>
                <a:gd name="adj1" fmla="val 103806"/>
              </a:avLst>
            </a:prstGeom>
            <a:ln w="12700">
              <a:solidFill>
                <a:srgbClr val="2F5597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C91B3656-DDA7-6C5D-9795-AE2ABBEC599F}"/>
              </a:ext>
            </a:extLst>
          </p:cNvPr>
          <p:cNvSpPr txBox="1"/>
          <p:nvPr/>
        </p:nvSpPr>
        <p:spPr>
          <a:xfrm rot="16200000">
            <a:off x="9402297" y="2813855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Transactions</a:t>
            </a:r>
          </a:p>
        </p:txBody>
      </p: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C5C07379-B0B7-87AB-C505-956270000CE5}"/>
              </a:ext>
            </a:extLst>
          </p:cNvPr>
          <p:cNvCxnSpPr>
            <a:stCxn id="35" idx="0"/>
            <a:endCxn id="18" idx="1"/>
          </p:cNvCxnSpPr>
          <p:nvPr/>
        </p:nvCxnSpPr>
        <p:spPr>
          <a:xfrm rot="5400000" flipH="1" flipV="1">
            <a:off x="4935842" y="2609512"/>
            <a:ext cx="2372980" cy="3177946"/>
          </a:xfrm>
          <a:prstGeom prst="curvedConnector2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9B42C2A4-A513-469D-EB88-D2D78BD1F661}"/>
              </a:ext>
            </a:extLst>
          </p:cNvPr>
          <p:cNvCxnSpPr>
            <a:cxnSpLocks/>
            <a:stCxn id="39" idx="0"/>
          </p:cNvCxnSpPr>
          <p:nvPr/>
        </p:nvCxnSpPr>
        <p:spPr>
          <a:xfrm rot="5400000" flipH="1" flipV="1">
            <a:off x="5520784" y="3185838"/>
            <a:ext cx="1955974" cy="2442300"/>
          </a:xfrm>
          <a:prstGeom prst="curvedConnector2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Curved 130">
            <a:extLst>
              <a:ext uri="{FF2B5EF4-FFF2-40B4-BE49-F238E27FC236}">
                <a16:creationId xmlns:a16="http://schemas.microsoft.com/office/drawing/2014/main" id="{287F90D2-9BCA-B5F9-7265-F26392A0B6A5}"/>
              </a:ext>
            </a:extLst>
          </p:cNvPr>
          <p:cNvCxnSpPr>
            <a:cxnSpLocks/>
            <a:stCxn id="42" idx="0"/>
            <a:endCxn id="18" idx="1"/>
          </p:cNvCxnSpPr>
          <p:nvPr/>
        </p:nvCxnSpPr>
        <p:spPr>
          <a:xfrm rot="5400000" flipH="1" flipV="1">
            <a:off x="5673999" y="3347670"/>
            <a:ext cx="2372980" cy="1701631"/>
          </a:xfrm>
          <a:prstGeom prst="curvedConnector2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or: Curved 133">
            <a:extLst>
              <a:ext uri="{FF2B5EF4-FFF2-40B4-BE49-F238E27FC236}">
                <a16:creationId xmlns:a16="http://schemas.microsoft.com/office/drawing/2014/main" id="{4C9DA6CE-1505-3342-CD60-719EA928F4B7}"/>
              </a:ext>
            </a:extLst>
          </p:cNvPr>
          <p:cNvCxnSpPr>
            <a:cxnSpLocks/>
            <a:stCxn id="45" idx="0"/>
            <a:endCxn id="22" idx="1"/>
          </p:cNvCxnSpPr>
          <p:nvPr/>
        </p:nvCxnSpPr>
        <p:spPr>
          <a:xfrm rot="5400000" flipH="1" flipV="1">
            <a:off x="6271900" y="3936953"/>
            <a:ext cx="1928792" cy="967252"/>
          </a:xfrm>
          <a:prstGeom prst="curvedConnector2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AE6862-2F0C-35BF-4496-56A901D378BB}"/>
              </a:ext>
            </a:extLst>
          </p:cNvPr>
          <p:cNvSpPr txBox="1"/>
          <p:nvPr/>
        </p:nvSpPr>
        <p:spPr>
          <a:xfrm>
            <a:off x="4374359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FB5F8-A2E4-CB98-58E7-F27F1F917080}"/>
              </a:ext>
            </a:extLst>
          </p:cNvPr>
          <p:cNvSpPr txBox="1"/>
          <p:nvPr/>
        </p:nvSpPr>
        <p:spPr>
          <a:xfrm>
            <a:off x="5135797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598B0-3461-08C3-9714-3EBFC313BDC7}"/>
              </a:ext>
            </a:extLst>
          </p:cNvPr>
          <p:cNvSpPr txBox="1"/>
          <p:nvPr/>
        </p:nvSpPr>
        <p:spPr>
          <a:xfrm>
            <a:off x="5855254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DAB7B-991D-E8E0-595D-59EE8A5F8CC2}"/>
              </a:ext>
            </a:extLst>
          </p:cNvPr>
          <p:cNvSpPr txBox="1"/>
          <p:nvPr/>
        </p:nvSpPr>
        <p:spPr>
          <a:xfrm>
            <a:off x="6601812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BD4CA-8E24-0D90-2E8B-009088E0148B}"/>
              </a:ext>
            </a:extLst>
          </p:cNvPr>
          <p:cNvSpPr txBox="1"/>
          <p:nvPr/>
        </p:nvSpPr>
        <p:spPr>
          <a:xfrm>
            <a:off x="2130176" y="1090286"/>
            <a:ext cx="8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</p:spTree>
    <p:extLst>
      <p:ext uri="{BB962C8B-B14F-4D97-AF65-F5344CB8AC3E}">
        <p14:creationId xmlns:p14="http://schemas.microsoft.com/office/powerpoint/2010/main" val="30121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F3AF2734-AD8C-B8F8-4B4E-3C03CE6FEF7B}"/>
              </a:ext>
            </a:extLst>
          </p:cNvPr>
          <p:cNvSpPr/>
          <p:nvPr/>
        </p:nvSpPr>
        <p:spPr>
          <a:xfrm>
            <a:off x="1424997" y="1266401"/>
            <a:ext cx="5505609" cy="2968355"/>
          </a:xfrm>
          <a:prstGeom prst="cloud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>
                <a:latin typeface="Segoe UI"/>
                <a:cs typeface="Segoe UI"/>
              </a:rPr>
              <a:t>Online POS – Distributed environments</a:t>
            </a:r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9978EDD0-FA41-AF23-6D1B-520B88003A02}"/>
              </a:ext>
            </a:extLst>
          </p:cNvPr>
          <p:cNvSpPr/>
          <p:nvPr/>
        </p:nvSpPr>
        <p:spPr>
          <a:xfrm>
            <a:off x="5386447" y="1001582"/>
            <a:ext cx="5663963" cy="3934687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247185-9350-74AC-5023-F281EDCE031D}"/>
              </a:ext>
            </a:extLst>
          </p:cNvPr>
          <p:cNvGrpSpPr/>
          <p:nvPr/>
        </p:nvGrpSpPr>
        <p:grpSpPr>
          <a:xfrm>
            <a:off x="6269455" y="3488623"/>
            <a:ext cx="2115288" cy="438131"/>
            <a:chOff x="7728649" y="2113881"/>
            <a:chExt cx="1097852" cy="72799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682B142-0C03-900F-F0BB-8398BE2C02AB}"/>
                </a:ext>
              </a:extLst>
            </p:cNvPr>
            <p:cNvSpPr/>
            <p:nvPr/>
          </p:nvSpPr>
          <p:spPr>
            <a:xfrm>
              <a:off x="7728649" y="2113881"/>
              <a:ext cx="1097852" cy="727999"/>
            </a:xfrm>
            <a:prstGeom prst="rect">
              <a:avLst/>
            </a:prstGeom>
            <a:no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A7DB169-F27A-06B7-9AE2-3830A82472F6}"/>
                </a:ext>
              </a:extLst>
            </p:cNvPr>
            <p:cNvSpPr txBox="1"/>
            <p:nvPr/>
          </p:nvSpPr>
          <p:spPr>
            <a:xfrm>
              <a:off x="7728649" y="2220785"/>
              <a:ext cx="1097851" cy="421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BC Environment 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38A542-266E-4F13-8BA6-2D8075E4AFDE}"/>
              </a:ext>
            </a:extLst>
          </p:cNvPr>
          <p:cNvGrpSpPr/>
          <p:nvPr/>
        </p:nvGrpSpPr>
        <p:grpSpPr>
          <a:xfrm>
            <a:off x="3541044" y="3211124"/>
            <a:ext cx="613995" cy="812538"/>
            <a:chOff x="9828261" y="3617573"/>
            <a:chExt cx="613995" cy="812538"/>
          </a:xfrm>
        </p:grpSpPr>
        <p:pic>
          <p:nvPicPr>
            <p:cNvPr id="6" name="Graphic 5" descr="Single gear with solid fill">
              <a:extLst>
                <a:ext uri="{FF2B5EF4-FFF2-40B4-BE49-F238E27FC236}">
                  <a16:creationId xmlns:a16="http://schemas.microsoft.com/office/drawing/2014/main" id="{34112285-5C87-7C57-5A50-21C9C4FFC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261" y="3617573"/>
              <a:ext cx="571501" cy="571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D392CA-D311-E169-3110-0D657BC74CF5}"/>
                </a:ext>
              </a:extLst>
            </p:cNvPr>
            <p:cNvSpPr txBox="1"/>
            <p:nvPr/>
          </p:nvSpPr>
          <p:spPr>
            <a:xfrm>
              <a:off x="9828261" y="4060779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/>
                <a:t>Update Service</a:t>
              </a:r>
            </a:p>
          </p:txBody>
        </p:sp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E76501C0-4051-53BD-999E-8AE5C1FAF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3577" y="5384975"/>
            <a:ext cx="519563" cy="519057"/>
          </a:xfrm>
          <a:prstGeom prst="rect">
            <a:avLst/>
          </a:prstGeom>
        </p:spPr>
      </p:pic>
      <p:pic>
        <p:nvPicPr>
          <p:cNvPr id="39" name="Graphic 38" descr="Monitor with solid fill">
            <a:extLst>
              <a:ext uri="{FF2B5EF4-FFF2-40B4-BE49-F238E27FC236}">
                <a16:creationId xmlns:a16="http://schemas.microsoft.com/office/drawing/2014/main" id="{80D8D40D-A597-32B9-DE2F-B6538698D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7839" y="5384975"/>
            <a:ext cx="519563" cy="519057"/>
          </a:xfrm>
          <a:prstGeom prst="rect">
            <a:avLst/>
          </a:prstGeom>
        </p:spPr>
      </p:pic>
      <p:pic>
        <p:nvPicPr>
          <p:cNvPr id="42" name="Graphic 41" descr="Monitor with solid fill">
            <a:extLst>
              <a:ext uri="{FF2B5EF4-FFF2-40B4-BE49-F238E27FC236}">
                <a16:creationId xmlns:a16="http://schemas.microsoft.com/office/drawing/2014/main" id="{515D1D39-9177-5B67-326C-F02DC141A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9892" y="5384975"/>
            <a:ext cx="519563" cy="519057"/>
          </a:xfrm>
          <a:prstGeom prst="rect">
            <a:avLst/>
          </a:prstGeom>
        </p:spPr>
      </p:pic>
      <p:pic>
        <p:nvPicPr>
          <p:cNvPr id="45" name="Graphic 44" descr="Monitor with solid fill">
            <a:extLst>
              <a:ext uri="{FF2B5EF4-FFF2-40B4-BE49-F238E27FC236}">
                <a16:creationId xmlns:a16="http://schemas.microsoft.com/office/drawing/2014/main" id="{F0ED2262-AB78-8910-1B9A-0FBACF203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888" y="5384975"/>
            <a:ext cx="519563" cy="519057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C6429CD-74FF-0DB2-EC7B-61DD960ED30F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>
            <a:off x="3848042" y="4023662"/>
            <a:ext cx="685317" cy="1361313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2592A7B-FE4F-82A4-6E22-6C43EC597030}"/>
              </a:ext>
            </a:extLst>
          </p:cNvPr>
          <p:cNvSpPr txBox="1"/>
          <p:nvPr/>
        </p:nvSpPr>
        <p:spPr>
          <a:xfrm rot="3784240">
            <a:off x="3779426" y="4670072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App updates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2B9C10-069D-3FA6-538A-94101426D698}"/>
              </a:ext>
            </a:extLst>
          </p:cNvPr>
          <p:cNvSpPr txBox="1"/>
          <p:nvPr/>
        </p:nvSpPr>
        <p:spPr>
          <a:xfrm>
            <a:off x="2130176" y="1090286"/>
            <a:ext cx="8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C7B8B2-5426-EF2F-1538-57A3BFBAFB1B}"/>
              </a:ext>
            </a:extLst>
          </p:cNvPr>
          <p:cNvSpPr txBox="1"/>
          <p:nvPr/>
        </p:nvSpPr>
        <p:spPr>
          <a:xfrm>
            <a:off x="4220633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3E6594-3FDC-29C7-88DB-DAA258A45A4A}"/>
              </a:ext>
            </a:extLst>
          </p:cNvPr>
          <p:cNvSpPr txBox="1"/>
          <p:nvPr/>
        </p:nvSpPr>
        <p:spPr>
          <a:xfrm>
            <a:off x="4953165" y="5769522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740D081-A956-C0A3-24F6-13DF92410780}"/>
              </a:ext>
            </a:extLst>
          </p:cNvPr>
          <p:cNvSpPr txBox="1"/>
          <p:nvPr/>
        </p:nvSpPr>
        <p:spPr>
          <a:xfrm>
            <a:off x="5699113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005F95E-0E23-08EE-9322-36D85D05903A}"/>
              </a:ext>
            </a:extLst>
          </p:cNvPr>
          <p:cNvSpPr txBox="1"/>
          <p:nvPr/>
        </p:nvSpPr>
        <p:spPr>
          <a:xfrm>
            <a:off x="6431645" y="579157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Online POS</a:t>
            </a: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70244A49-70AA-660A-A3CA-CBB047737A31}"/>
              </a:ext>
            </a:extLst>
          </p:cNvPr>
          <p:cNvSpPr/>
          <p:nvPr/>
        </p:nvSpPr>
        <p:spPr>
          <a:xfrm>
            <a:off x="6247739" y="1806162"/>
            <a:ext cx="2149490" cy="1602727"/>
          </a:xfrm>
          <a:prstGeom prst="can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D601E1-2071-916A-38E5-7C8964280C1D}"/>
              </a:ext>
            </a:extLst>
          </p:cNvPr>
          <p:cNvSpPr txBox="1"/>
          <p:nvPr/>
        </p:nvSpPr>
        <p:spPr>
          <a:xfrm>
            <a:off x="6228076" y="1803989"/>
            <a:ext cx="2085118" cy="37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Azure SQL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67C603-4AB6-EF3F-B3BE-72DAD77FFB4D}"/>
              </a:ext>
            </a:extLst>
          </p:cNvPr>
          <p:cNvSpPr/>
          <p:nvPr/>
        </p:nvSpPr>
        <p:spPr>
          <a:xfrm>
            <a:off x="6940133" y="2350808"/>
            <a:ext cx="1097799" cy="228654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Primary BC Company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10C343-3BE0-3BBB-0842-A1C24241C14A}"/>
              </a:ext>
            </a:extLst>
          </p:cNvPr>
          <p:cNvSpPr/>
          <p:nvPr/>
        </p:nvSpPr>
        <p:spPr>
          <a:xfrm>
            <a:off x="6939706" y="2673961"/>
            <a:ext cx="1097799" cy="228654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BC Company 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019A57-7C46-8F6F-6DD6-69842210FE81}"/>
              </a:ext>
            </a:extLst>
          </p:cNvPr>
          <p:cNvSpPr/>
          <p:nvPr/>
        </p:nvSpPr>
        <p:spPr>
          <a:xfrm>
            <a:off x="6947327" y="2980238"/>
            <a:ext cx="1097799" cy="228654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BC Company C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BB68A212-6AE1-5BEE-E018-10ED92D167E4}"/>
              </a:ext>
            </a:extLst>
          </p:cNvPr>
          <p:cNvCxnSpPr>
            <a:cxnSpLocks/>
          </p:cNvCxnSpPr>
          <p:nvPr/>
        </p:nvCxnSpPr>
        <p:spPr>
          <a:xfrm flipH="1">
            <a:off x="6747746" y="2445733"/>
            <a:ext cx="200012" cy="338237"/>
          </a:xfrm>
          <a:prstGeom prst="bentConnector2">
            <a:avLst/>
          </a:prstGeom>
          <a:ln w="12700">
            <a:solidFill>
              <a:srgbClr val="2F559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7343ECD7-A1F0-1FE7-AC42-0980B8C6B4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89820" y="2833256"/>
            <a:ext cx="314325" cy="192817"/>
          </a:xfrm>
          <a:prstGeom prst="bentConnector2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C6CA74B1-996E-3EFB-63B3-6475F917B519}"/>
              </a:ext>
            </a:extLst>
          </p:cNvPr>
          <p:cNvCxnSpPr>
            <a:cxnSpLocks/>
          </p:cNvCxnSpPr>
          <p:nvPr/>
        </p:nvCxnSpPr>
        <p:spPr>
          <a:xfrm rot="10800000" flipH="1">
            <a:off x="6741794" y="2771650"/>
            <a:ext cx="207633" cy="1"/>
          </a:xfrm>
          <a:prstGeom prst="bentConnector3">
            <a:avLst>
              <a:gd name="adj1" fmla="val 50000"/>
            </a:avLst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25D24AC-3AE7-A02B-5AB7-EAA1D13FA58B}"/>
              </a:ext>
            </a:extLst>
          </p:cNvPr>
          <p:cNvSpPr txBox="1"/>
          <p:nvPr/>
        </p:nvSpPr>
        <p:spPr>
          <a:xfrm rot="16200000">
            <a:off x="6437059" y="2812010"/>
            <a:ext cx="483239" cy="190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Master Data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E5D2B33-EAC4-2B48-5C2C-7C254700CB88}"/>
              </a:ext>
            </a:extLst>
          </p:cNvPr>
          <p:cNvGrpSpPr/>
          <p:nvPr/>
        </p:nvGrpSpPr>
        <p:grpSpPr>
          <a:xfrm flipH="1">
            <a:off x="6432317" y="2410971"/>
            <a:ext cx="515010" cy="722171"/>
            <a:chOff x="8969258" y="2457871"/>
            <a:chExt cx="565528" cy="1069481"/>
          </a:xfrm>
        </p:grpSpPr>
        <p:cxnSp>
          <p:nvCxnSpPr>
            <p:cNvPr id="91" name="Connector: Curved 90">
              <a:extLst>
                <a:ext uri="{FF2B5EF4-FFF2-40B4-BE49-F238E27FC236}">
                  <a16:creationId xmlns:a16="http://schemas.microsoft.com/office/drawing/2014/main" id="{948BF7CE-EC4E-777A-19AF-11ECC3F2A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4733" y="3132979"/>
              <a:ext cx="560053" cy="394373"/>
            </a:xfrm>
            <a:prstGeom prst="curvedConnector3">
              <a:avLst>
                <a:gd name="adj1" fmla="val 100872"/>
              </a:avLst>
            </a:prstGeom>
            <a:ln w="12700">
              <a:solidFill>
                <a:srgbClr val="2F5597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or: Curved 105">
              <a:extLst>
                <a:ext uri="{FF2B5EF4-FFF2-40B4-BE49-F238E27FC236}">
                  <a16:creationId xmlns:a16="http://schemas.microsoft.com/office/drawing/2014/main" id="{F2E708CB-3C12-8D54-D993-CF047E340C2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914468" y="2512661"/>
              <a:ext cx="675108" cy="565528"/>
            </a:xfrm>
            <a:prstGeom prst="curvedConnector3">
              <a:avLst>
                <a:gd name="adj1" fmla="val 101538"/>
              </a:avLst>
            </a:prstGeom>
            <a:ln w="12700">
              <a:solidFill>
                <a:srgbClr val="2F5597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89B99CA-AE3E-F3F1-F4BC-63CF56A64E4D}"/>
              </a:ext>
            </a:extLst>
          </p:cNvPr>
          <p:cNvGrpSpPr/>
          <p:nvPr/>
        </p:nvGrpSpPr>
        <p:grpSpPr>
          <a:xfrm flipH="1">
            <a:off x="6308406" y="2520347"/>
            <a:ext cx="634985" cy="344513"/>
            <a:chOff x="8816858" y="2348618"/>
            <a:chExt cx="717929" cy="1101122"/>
          </a:xfrm>
        </p:grpSpPr>
        <p:cxnSp>
          <p:nvCxnSpPr>
            <p:cNvPr id="116" name="Connector: Curved 115">
              <a:extLst>
                <a:ext uri="{FF2B5EF4-FFF2-40B4-BE49-F238E27FC236}">
                  <a16:creationId xmlns:a16="http://schemas.microsoft.com/office/drawing/2014/main" id="{D473ED2B-AF41-8F21-6171-EE367DACC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6858" y="3132979"/>
              <a:ext cx="717928" cy="316761"/>
            </a:xfrm>
            <a:prstGeom prst="curvedConnector3">
              <a:avLst>
                <a:gd name="adj1" fmla="val 100567"/>
              </a:avLst>
            </a:prstGeom>
            <a:ln w="12700">
              <a:solidFill>
                <a:srgbClr val="2F559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or: Curved 116">
              <a:extLst>
                <a:ext uri="{FF2B5EF4-FFF2-40B4-BE49-F238E27FC236}">
                  <a16:creationId xmlns:a16="http://schemas.microsoft.com/office/drawing/2014/main" id="{DD4399CF-561A-B4A2-9726-067D88B74A82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783642" y="2381835"/>
              <a:ext cx="784361" cy="717928"/>
            </a:xfrm>
            <a:prstGeom prst="curvedConnector3">
              <a:avLst>
                <a:gd name="adj1" fmla="val 103806"/>
              </a:avLst>
            </a:prstGeom>
            <a:ln w="12700">
              <a:solidFill>
                <a:srgbClr val="2F5597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C91B3656-DDA7-6C5D-9795-AE2ABBEC599F}"/>
              </a:ext>
            </a:extLst>
          </p:cNvPr>
          <p:cNvSpPr txBox="1"/>
          <p:nvPr/>
        </p:nvSpPr>
        <p:spPr>
          <a:xfrm rot="16200000">
            <a:off x="6261819" y="2759471"/>
            <a:ext cx="492081" cy="190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Transactions</a:t>
            </a:r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AE313362-D637-86A9-413D-8CC288EAC104}"/>
              </a:ext>
            </a:extLst>
          </p:cNvPr>
          <p:cNvSpPr/>
          <p:nvPr/>
        </p:nvSpPr>
        <p:spPr>
          <a:xfrm>
            <a:off x="8622426" y="1762750"/>
            <a:ext cx="1689752" cy="1602727"/>
          </a:xfrm>
          <a:prstGeom prst="can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430F0-C334-E2DA-AA6B-BCA98E3D035B}"/>
              </a:ext>
            </a:extLst>
          </p:cNvPr>
          <p:cNvSpPr txBox="1"/>
          <p:nvPr/>
        </p:nvSpPr>
        <p:spPr>
          <a:xfrm>
            <a:off x="8602763" y="1760577"/>
            <a:ext cx="2085118" cy="37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Azure SQL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F2E48-0AF1-2BBC-E2B5-F6577926E79F}"/>
              </a:ext>
            </a:extLst>
          </p:cNvPr>
          <p:cNvSpPr/>
          <p:nvPr/>
        </p:nvSpPr>
        <p:spPr>
          <a:xfrm>
            <a:off x="8944251" y="2307396"/>
            <a:ext cx="1097799" cy="228654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BC Company 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9D0228-8C0C-8768-46FF-24FC83280261}"/>
              </a:ext>
            </a:extLst>
          </p:cNvPr>
          <p:cNvSpPr/>
          <p:nvPr/>
        </p:nvSpPr>
        <p:spPr>
          <a:xfrm>
            <a:off x="8943824" y="2630549"/>
            <a:ext cx="1097799" cy="228654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BC Company 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F9EA98-8872-44F6-5D69-F8B02F4E92AA}"/>
              </a:ext>
            </a:extLst>
          </p:cNvPr>
          <p:cNvGrpSpPr/>
          <p:nvPr/>
        </p:nvGrpSpPr>
        <p:grpSpPr>
          <a:xfrm>
            <a:off x="8596486" y="3488623"/>
            <a:ext cx="1689752" cy="415498"/>
            <a:chOff x="7728649" y="2113881"/>
            <a:chExt cx="1097852" cy="727999"/>
          </a:xfrm>
          <a:solidFill>
            <a:schemeClr val="bg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0305AC-4CD3-14E9-DC0F-943ADF1753D1}"/>
                </a:ext>
              </a:extLst>
            </p:cNvPr>
            <p:cNvSpPr/>
            <p:nvPr/>
          </p:nvSpPr>
          <p:spPr>
            <a:xfrm>
              <a:off x="7728649" y="2113881"/>
              <a:ext cx="1097852" cy="727999"/>
            </a:xfrm>
            <a:prstGeom prst="rect">
              <a:avLst/>
            </a:prstGeom>
            <a:grp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F4C614-9235-8382-9CEF-59F931A5554F}"/>
                </a:ext>
              </a:extLst>
            </p:cNvPr>
            <p:cNvSpPr txBox="1"/>
            <p:nvPr/>
          </p:nvSpPr>
          <p:spPr>
            <a:xfrm>
              <a:off x="7764280" y="2220784"/>
              <a:ext cx="1030972" cy="4417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/>
                <a:t>BC Environment B</a:t>
              </a:r>
            </a:p>
          </p:txBody>
        </p:sp>
      </p:grp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89F9C105-F4CF-E77C-9539-17065DCA8631}"/>
              </a:ext>
            </a:extLst>
          </p:cNvPr>
          <p:cNvCxnSpPr>
            <a:cxnSpLocks/>
          </p:cNvCxnSpPr>
          <p:nvPr/>
        </p:nvCxnSpPr>
        <p:spPr>
          <a:xfrm flipV="1">
            <a:off x="8037932" y="2483982"/>
            <a:ext cx="886479" cy="95480"/>
          </a:xfrm>
          <a:prstGeom prst="curvedConnector3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A4459F65-809C-11D7-CCDF-C87C975613BF}"/>
              </a:ext>
            </a:extLst>
          </p:cNvPr>
          <p:cNvCxnSpPr>
            <a:cxnSpLocks/>
          </p:cNvCxnSpPr>
          <p:nvPr/>
        </p:nvCxnSpPr>
        <p:spPr>
          <a:xfrm>
            <a:off x="8056757" y="2579462"/>
            <a:ext cx="867654" cy="244856"/>
          </a:xfrm>
          <a:prstGeom prst="curvedConnector3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54F27E56-553D-DB8E-5362-DAFCC8FE28A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56757" y="2369653"/>
            <a:ext cx="887494" cy="41319"/>
          </a:xfrm>
          <a:prstGeom prst="curvedConnector3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CA6A89C1-370F-D3A1-76F5-B7AD14664EB0}"/>
              </a:ext>
            </a:extLst>
          </p:cNvPr>
          <p:cNvCxnSpPr>
            <a:cxnSpLocks/>
          </p:cNvCxnSpPr>
          <p:nvPr/>
        </p:nvCxnSpPr>
        <p:spPr>
          <a:xfrm rot="10800000">
            <a:off x="8066082" y="2410973"/>
            <a:ext cx="877155" cy="219576"/>
          </a:xfrm>
          <a:prstGeom prst="curvedConnector3">
            <a:avLst/>
          </a:prstGeom>
          <a:ln w="127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2803D69-06D9-32BC-4E22-3AC5207071AB}"/>
              </a:ext>
            </a:extLst>
          </p:cNvPr>
          <p:cNvSpPr txBox="1"/>
          <p:nvPr/>
        </p:nvSpPr>
        <p:spPr>
          <a:xfrm>
            <a:off x="8574747" y="2130170"/>
            <a:ext cx="492081" cy="190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Transactions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7B695C-E9F2-AAE4-3B9E-8CA672C6FF6D}"/>
              </a:ext>
            </a:extLst>
          </p:cNvPr>
          <p:cNvSpPr txBox="1"/>
          <p:nvPr/>
        </p:nvSpPr>
        <p:spPr>
          <a:xfrm>
            <a:off x="8580527" y="2823063"/>
            <a:ext cx="483239" cy="190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Master Data</a:t>
            </a:r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453B081D-E7F0-590E-742C-A0309A0C02AF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4533359" y="2902615"/>
            <a:ext cx="2955247" cy="2479642"/>
          </a:xfrm>
          <a:prstGeom prst="curvedConnector2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E70E0B05-4D5F-0A08-1E68-BE643D8E282D}"/>
              </a:ext>
            </a:extLst>
          </p:cNvPr>
          <p:cNvCxnSpPr>
            <a:cxnSpLocks/>
            <a:stCxn id="42" idx="0"/>
            <a:endCxn id="12" idx="2"/>
          </p:cNvCxnSpPr>
          <p:nvPr/>
        </p:nvCxnSpPr>
        <p:spPr>
          <a:xfrm rot="5400000" flipH="1" flipV="1">
            <a:off x="6326950" y="2218775"/>
            <a:ext cx="2848925" cy="348347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80C1A7DE-8247-092D-E4D4-D074AC02A092}"/>
              </a:ext>
            </a:extLst>
          </p:cNvPr>
          <p:cNvCxnSpPr>
            <a:cxnSpLocks/>
            <a:stCxn id="39" idx="0"/>
            <a:endCxn id="22" idx="3"/>
          </p:cNvCxnSpPr>
          <p:nvPr/>
        </p:nvCxnSpPr>
        <p:spPr>
          <a:xfrm rot="5400000" flipH="1" flipV="1">
            <a:off x="5516168" y="2856018"/>
            <a:ext cx="2290410" cy="2767505"/>
          </a:xfrm>
          <a:prstGeom prst="curvedConnector4">
            <a:avLst>
              <a:gd name="adj1" fmla="val 47504"/>
              <a:gd name="adj2" fmla="val 108260"/>
            </a:avLst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F1471DF3-5916-2FD0-00C3-6881FAAC109E}"/>
              </a:ext>
            </a:extLst>
          </p:cNvPr>
          <p:cNvCxnSpPr>
            <a:cxnSpLocks/>
            <a:stCxn id="45" idx="0"/>
            <a:endCxn id="13" idx="3"/>
          </p:cNvCxnSpPr>
          <p:nvPr/>
        </p:nvCxnSpPr>
        <p:spPr>
          <a:xfrm rot="5400000" flipH="1" flipV="1">
            <a:off x="7077097" y="2420450"/>
            <a:ext cx="2640099" cy="3288953"/>
          </a:xfrm>
          <a:prstGeom prst="curvedConnector4">
            <a:avLst>
              <a:gd name="adj1" fmla="val 47835"/>
              <a:gd name="adj2" fmla="val 106951"/>
            </a:avLst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B46189D-42CA-E751-94F5-FA7BB2C0E2BA}"/>
              </a:ext>
            </a:extLst>
          </p:cNvPr>
          <p:cNvSpPr txBox="1"/>
          <p:nvPr/>
        </p:nvSpPr>
        <p:spPr>
          <a:xfrm>
            <a:off x="10726104" y="1081735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E73A15-243A-667E-4781-546792B2005C}"/>
              </a:ext>
            </a:extLst>
          </p:cNvPr>
          <p:cNvSpPr txBox="1"/>
          <p:nvPr/>
        </p:nvSpPr>
        <p:spPr>
          <a:xfrm>
            <a:off x="4374359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131FC2-A8DA-0068-AA80-346C6192E922}"/>
              </a:ext>
            </a:extLst>
          </p:cNvPr>
          <p:cNvSpPr txBox="1"/>
          <p:nvPr/>
        </p:nvSpPr>
        <p:spPr>
          <a:xfrm>
            <a:off x="5135797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1A00F5-83A8-8EF9-D9B0-5C6CC97B2540}"/>
              </a:ext>
            </a:extLst>
          </p:cNvPr>
          <p:cNvSpPr txBox="1"/>
          <p:nvPr/>
        </p:nvSpPr>
        <p:spPr>
          <a:xfrm>
            <a:off x="5855254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1E8507-27EB-252A-051C-7ADE72268B2F}"/>
              </a:ext>
            </a:extLst>
          </p:cNvPr>
          <p:cNvSpPr txBox="1"/>
          <p:nvPr/>
        </p:nvSpPr>
        <p:spPr>
          <a:xfrm>
            <a:off x="6601812" y="5428734"/>
            <a:ext cx="236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591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5FFF5E-40DF-DBA6-4611-502A24C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LS Central Cloud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9E437604-B8D2-FE39-FA91-5B455F43332A}"/>
              </a:ext>
            </a:extLst>
          </p:cNvPr>
          <p:cNvSpPr/>
          <p:nvPr/>
        </p:nvSpPr>
        <p:spPr>
          <a:xfrm>
            <a:off x="603593" y="1022016"/>
            <a:ext cx="10438013" cy="4460689"/>
          </a:xfrm>
          <a:prstGeom prst="cloud">
            <a:avLst/>
          </a:prstGeom>
          <a:solidFill>
            <a:schemeClr val="bg1"/>
          </a:solidFill>
          <a:ln w="57150">
            <a:solidFill>
              <a:srgbClr val="2F5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EDEFC6B-3181-D165-5F38-2E8CC8E8C13A}"/>
              </a:ext>
            </a:extLst>
          </p:cNvPr>
          <p:cNvGrpSpPr/>
          <p:nvPr/>
        </p:nvGrpSpPr>
        <p:grpSpPr>
          <a:xfrm>
            <a:off x="7110377" y="2668618"/>
            <a:ext cx="2727255" cy="1530077"/>
            <a:chOff x="6474644" y="2316197"/>
            <a:chExt cx="2780617" cy="1560015"/>
          </a:xfrm>
        </p:grpSpPr>
        <p:sp>
          <p:nvSpPr>
            <p:cNvPr id="37" name="Cloud 36">
              <a:extLst>
                <a:ext uri="{FF2B5EF4-FFF2-40B4-BE49-F238E27FC236}">
                  <a16:creationId xmlns:a16="http://schemas.microsoft.com/office/drawing/2014/main" id="{9978EDD0-FA41-AF23-6D1B-520B88003A02}"/>
                </a:ext>
              </a:extLst>
            </p:cNvPr>
            <p:cNvSpPr/>
            <p:nvPr/>
          </p:nvSpPr>
          <p:spPr>
            <a:xfrm>
              <a:off x="6474644" y="2316197"/>
              <a:ext cx="2780617" cy="1560015"/>
            </a:xfrm>
            <a:prstGeom prst="cloud">
              <a:avLst/>
            </a:prstGeom>
            <a:solidFill>
              <a:schemeClr val="bg1"/>
            </a:solidFill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455965E-9724-A61F-1364-1257EE87A4B7}"/>
                </a:ext>
              </a:extLst>
            </p:cNvPr>
            <p:cNvSpPr txBox="1"/>
            <p:nvPr/>
          </p:nvSpPr>
          <p:spPr>
            <a:xfrm>
              <a:off x="7422474" y="2556845"/>
              <a:ext cx="104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Segoe UI" panose="020B0502040204020203" pitchFamily="34" charset="0"/>
                  <a:cs typeface="Segoe UI" panose="020B0502040204020203" pitchFamily="34" charset="0"/>
                </a:rPr>
                <a:t>BC SaaS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329F25-FBCA-AB94-2BB2-D80ED78111EF}"/>
                </a:ext>
              </a:extLst>
            </p:cNvPr>
            <p:cNvGrpSpPr/>
            <p:nvPr/>
          </p:nvGrpSpPr>
          <p:grpSpPr>
            <a:xfrm>
              <a:off x="7451725" y="2781933"/>
              <a:ext cx="988577" cy="712230"/>
              <a:chOff x="9722032" y="3632388"/>
              <a:chExt cx="988577" cy="712230"/>
            </a:xfrm>
          </p:grpSpPr>
          <p:pic>
            <p:nvPicPr>
              <p:cNvPr id="40" name="Graphic 39" descr="Single gear with solid fill">
                <a:extLst>
                  <a:ext uri="{FF2B5EF4-FFF2-40B4-BE49-F238E27FC236}">
                    <a16:creationId xmlns:a16="http://schemas.microsoft.com/office/drawing/2014/main" id="{8D15C8FB-116F-D8CB-F923-C783DA987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958537" y="3632388"/>
                <a:ext cx="571501" cy="571501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24D937A-F2B2-13F6-87B8-FA7ADE39D947}"/>
                  </a:ext>
                </a:extLst>
              </p:cNvPr>
              <p:cNvSpPr txBox="1"/>
              <p:nvPr/>
            </p:nvSpPr>
            <p:spPr>
              <a:xfrm>
                <a:off x="9722032" y="4113786"/>
                <a:ext cx="98857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>
                    <a:latin typeface="Segoe UI" panose="020B0502040204020203" pitchFamily="34" charset="0"/>
                    <a:cs typeface="Segoe UI" panose="020B0502040204020203" pitchFamily="34" charset="0"/>
                  </a:rPr>
                  <a:t>LS Central SaaS</a:t>
                </a: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08D31C0-60E2-EEEA-D2D6-06C06AEB925A}"/>
              </a:ext>
            </a:extLst>
          </p:cNvPr>
          <p:cNvGrpSpPr/>
          <p:nvPr/>
        </p:nvGrpSpPr>
        <p:grpSpPr>
          <a:xfrm>
            <a:off x="3350523" y="2542030"/>
            <a:ext cx="3453759" cy="1881945"/>
            <a:chOff x="3037161" y="2362653"/>
            <a:chExt cx="3521337" cy="1918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F3AF2734-AD8C-B8F8-4B4E-3C03CE6FEF7B}"/>
                </a:ext>
              </a:extLst>
            </p:cNvPr>
            <p:cNvSpPr/>
            <p:nvPr/>
          </p:nvSpPr>
          <p:spPr>
            <a:xfrm>
              <a:off x="3037161" y="2362653"/>
              <a:ext cx="3521337" cy="1918768"/>
            </a:xfrm>
            <a:prstGeom prst="cloud">
              <a:avLst/>
            </a:prstGeom>
            <a:noFill/>
            <a:ln w="57150">
              <a:solidFill>
                <a:srgbClr val="2F55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709CCB-4418-AA2D-3847-A53178FE77AD}"/>
                </a:ext>
              </a:extLst>
            </p:cNvPr>
            <p:cNvGrpSpPr/>
            <p:nvPr/>
          </p:nvGrpSpPr>
          <p:grpSpPr>
            <a:xfrm>
              <a:off x="4526440" y="2992951"/>
              <a:ext cx="613995" cy="812538"/>
              <a:chOff x="9815010" y="3617573"/>
              <a:chExt cx="613995" cy="812538"/>
            </a:xfrm>
          </p:grpSpPr>
          <p:pic>
            <p:nvPicPr>
              <p:cNvPr id="20" name="Graphic 19" descr="Single gear with solid fill">
                <a:extLst>
                  <a:ext uri="{FF2B5EF4-FFF2-40B4-BE49-F238E27FC236}">
                    <a16:creationId xmlns:a16="http://schemas.microsoft.com/office/drawing/2014/main" id="{A5F984FB-452C-4357-405E-3253B633F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28261" y="3617573"/>
                <a:ext cx="571501" cy="57150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ABF3AD-6F02-FBEB-9ED3-2D6AF50A56BA}"/>
                  </a:ext>
                </a:extLst>
              </p:cNvPr>
              <p:cNvSpPr txBox="1"/>
              <p:nvPr/>
            </p:nvSpPr>
            <p:spPr>
              <a:xfrm>
                <a:off x="9815010" y="4060779"/>
                <a:ext cx="6139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>
                    <a:latin typeface="Segoe UI" panose="020B0502040204020203" pitchFamily="34" charset="0"/>
                    <a:cs typeface="Segoe UI" panose="020B0502040204020203" pitchFamily="34" charset="0"/>
                  </a:rPr>
                  <a:t>Update Service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DEAD3E-E14D-FDB8-C50B-4637F0957281}"/>
                </a:ext>
              </a:extLst>
            </p:cNvPr>
            <p:cNvGrpSpPr/>
            <p:nvPr/>
          </p:nvGrpSpPr>
          <p:grpSpPr>
            <a:xfrm>
              <a:off x="3827874" y="2992951"/>
              <a:ext cx="754312" cy="819764"/>
              <a:chOff x="1597922" y="2356619"/>
              <a:chExt cx="754312" cy="819764"/>
            </a:xfrm>
          </p:grpSpPr>
          <p:pic>
            <p:nvPicPr>
              <p:cNvPr id="24" name="Graphic 23" descr="Single gear with solid fill">
                <a:extLst>
                  <a:ext uri="{FF2B5EF4-FFF2-40B4-BE49-F238E27FC236}">
                    <a16:creationId xmlns:a16="http://schemas.microsoft.com/office/drawing/2014/main" id="{CB9074CB-D98C-D82B-C2A4-6AA9C5B7F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14385" y="2356619"/>
                <a:ext cx="571501" cy="571501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6165D3-E67F-2B81-BD8F-A4510C470F2F}"/>
                  </a:ext>
                </a:extLst>
              </p:cNvPr>
              <p:cNvSpPr txBox="1"/>
              <p:nvPr/>
            </p:nvSpPr>
            <p:spPr>
              <a:xfrm>
                <a:off x="1597922" y="2799825"/>
                <a:ext cx="754312" cy="376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>
                    <a:latin typeface="Segoe UI" panose="020B0502040204020203" pitchFamily="34" charset="0"/>
                    <a:cs typeface="Segoe UI" panose="020B0502040204020203" pitchFamily="34" charset="0"/>
                  </a:rPr>
                  <a:t>Commerce Server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A86083A-4985-120B-1C2E-16D13E92B4C4}"/>
                </a:ext>
              </a:extLst>
            </p:cNvPr>
            <p:cNvGrpSpPr/>
            <p:nvPr/>
          </p:nvGrpSpPr>
          <p:grpSpPr>
            <a:xfrm>
              <a:off x="5048292" y="3119742"/>
              <a:ext cx="613995" cy="644707"/>
              <a:chOff x="10770757" y="3785404"/>
              <a:chExt cx="613995" cy="644707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DC13A04-1A48-1504-C056-5B2E637C9E70}"/>
                  </a:ext>
                </a:extLst>
              </p:cNvPr>
              <p:cNvSpPr/>
              <p:nvPr/>
            </p:nvSpPr>
            <p:spPr>
              <a:xfrm>
                <a:off x="10944676" y="3785404"/>
                <a:ext cx="258954" cy="299015"/>
              </a:xfrm>
              <a:custGeom>
                <a:avLst/>
                <a:gdLst>
                  <a:gd name="connsiteX0" fmla="*/ 204850 w 437557"/>
                  <a:gd name="connsiteY0" fmla="*/ 0 h 604701"/>
                  <a:gd name="connsiteX1" fmla="*/ 204850 w 437557"/>
                  <a:gd name="connsiteY1" fmla="*/ 551048 h 604701"/>
                  <a:gd name="connsiteX2" fmla="*/ 204709 w 437557"/>
                  <a:gd name="connsiteY2" fmla="*/ 551186 h 604701"/>
                  <a:gd name="connsiteX3" fmla="*/ 204613 w 437557"/>
                  <a:gd name="connsiteY3" fmla="*/ 551146 h 604701"/>
                  <a:gd name="connsiteX4" fmla="*/ 19695 w 437557"/>
                  <a:gd name="connsiteY4" fmla="*/ 366228 h 604701"/>
                  <a:gd name="connsiteX5" fmla="*/ 0 w 437557"/>
                  <a:gd name="connsiteY5" fmla="*/ 385923 h 604701"/>
                  <a:gd name="connsiteX6" fmla="*/ 218779 w 437557"/>
                  <a:gd name="connsiteY6" fmla="*/ 604702 h 604701"/>
                  <a:gd name="connsiteX7" fmla="*/ 437557 w 437557"/>
                  <a:gd name="connsiteY7" fmla="*/ 385923 h 604701"/>
                  <a:gd name="connsiteX8" fmla="*/ 417862 w 437557"/>
                  <a:gd name="connsiteY8" fmla="*/ 366228 h 604701"/>
                  <a:gd name="connsiteX9" fmla="*/ 232944 w 437557"/>
                  <a:gd name="connsiteY9" fmla="*/ 551146 h 604701"/>
                  <a:gd name="connsiteX10" fmla="*/ 232748 w 437557"/>
                  <a:gd name="connsiteY10" fmla="*/ 551145 h 604701"/>
                  <a:gd name="connsiteX11" fmla="*/ 232707 w 437557"/>
                  <a:gd name="connsiteY11" fmla="*/ 551048 h 604701"/>
                  <a:gd name="connsiteX12" fmla="*/ 232707 w 437557"/>
                  <a:gd name="connsiteY12" fmla="*/ 0 h 60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7557" h="604701">
                    <a:moveTo>
                      <a:pt x="204850" y="0"/>
                    </a:moveTo>
                    <a:lnTo>
                      <a:pt x="204850" y="551048"/>
                    </a:lnTo>
                    <a:cubicBezTo>
                      <a:pt x="204848" y="551125"/>
                      <a:pt x="204786" y="551186"/>
                      <a:pt x="204709" y="551186"/>
                    </a:cubicBezTo>
                    <a:cubicBezTo>
                      <a:pt x="204673" y="551185"/>
                      <a:pt x="204638" y="551171"/>
                      <a:pt x="204613" y="551146"/>
                    </a:cubicBezTo>
                    <a:lnTo>
                      <a:pt x="19695" y="366228"/>
                    </a:lnTo>
                    <a:lnTo>
                      <a:pt x="0" y="385923"/>
                    </a:lnTo>
                    <a:lnTo>
                      <a:pt x="218779" y="604702"/>
                    </a:lnTo>
                    <a:lnTo>
                      <a:pt x="437557" y="385923"/>
                    </a:lnTo>
                    <a:lnTo>
                      <a:pt x="417862" y="366228"/>
                    </a:lnTo>
                    <a:lnTo>
                      <a:pt x="232944" y="551146"/>
                    </a:lnTo>
                    <a:cubicBezTo>
                      <a:pt x="232890" y="551200"/>
                      <a:pt x="232801" y="551199"/>
                      <a:pt x="232748" y="551145"/>
                    </a:cubicBezTo>
                    <a:cubicBezTo>
                      <a:pt x="232723" y="551118"/>
                      <a:pt x="232707" y="551085"/>
                      <a:pt x="232707" y="551048"/>
                    </a:cubicBezTo>
                    <a:lnTo>
                      <a:pt x="232707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8100" cap="flat">
                <a:solidFill>
                  <a:schemeClr val="accent4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77D2E8A-8F61-3937-342F-1CA02157C936}"/>
                  </a:ext>
                </a:extLst>
              </p:cNvPr>
              <p:cNvSpPr txBox="1"/>
              <p:nvPr/>
            </p:nvSpPr>
            <p:spPr>
              <a:xfrm>
                <a:off x="10770757" y="4060779"/>
                <a:ext cx="6139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>
                    <a:latin typeface="Segoe UI" panose="020B0502040204020203" pitchFamily="34" charset="0"/>
                    <a:cs typeface="Segoe UI" panose="020B0502040204020203" pitchFamily="34" charset="0"/>
                  </a:rPr>
                  <a:t>Azure Storage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0424E05-C8EA-DFC4-8B0A-053A6D758452}"/>
                </a:ext>
              </a:extLst>
            </p:cNvPr>
            <p:cNvSpPr txBox="1"/>
            <p:nvPr/>
          </p:nvSpPr>
          <p:spPr>
            <a:xfrm>
              <a:off x="3762038" y="2686813"/>
              <a:ext cx="1973617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b="1">
                  <a:latin typeface="Segoe UI" panose="020B0502040204020203" pitchFamily="34" charset="0"/>
                  <a:cs typeface="Segoe UI" panose="020B0502040204020203" pitchFamily="34" charset="0"/>
                </a:rPr>
                <a:t>LS Central Cloud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4CAAE7-DACC-1014-7290-95B8EB69656C}"/>
              </a:ext>
            </a:extLst>
          </p:cNvPr>
          <p:cNvGrpSpPr/>
          <p:nvPr/>
        </p:nvGrpSpPr>
        <p:grpSpPr>
          <a:xfrm>
            <a:off x="1799194" y="3218118"/>
            <a:ext cx="602212" cy="774681"/>
            <a:chOff x="10092950" y="4511691"/>
            <a:chExt cx="613995" cy="789839"/>
          </a:xfrm>
        </p:grpSpPr>
        <p:pic>
          <p:nvPicPr>
            <p:cNvPr id="71" name="Graphic 70" descr="Open envelope with solid fill">
              <a:extLst>
                <a:ext uri="{FF2B5EF4-FFF2-40B4-BE49-F238E27FC236}">
                  <a16:creationId xmlns:a16="http://schemas.microsoft.com/office/drawing/2014/main" id="{57251F28-A846-CB9C-C32F-4B35F48CB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51601" y="4511691"/>
              <a:ext cx="496691" cy="496691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E0B9AA0-411D-DCE4-B3B5-6A8E50411D7D}"/>
                </a:ext>
              </a:extLst>
            </p:cNvPr>
            <p:cNvSpPr txBox="1"/>
            <p:nvPr/>
          </p:nvSpPr>
          <p:spPr>
            <a:xfrm>
              <a:off x="10092950" y="4932198"/>
              <a:ext cx="61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Service Bus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7F0FC1-A326-480B-6C81-0302F3713E2B}"/>
              </a:ext>
            </a:extLst>
          </p:cNvPr>
          <p:cNvGrpSpPr/>
          <p:nvPr/>
        </p:nvGrpSpPr>
        <p:grpSpPr>
          <a:xfrm>
            <a:off x="2550212" y="3210714"/>
            <a:ext cx="665834" cy="774681"/>
            <a:chOff x="10062031" y="4511691"/>
            <a:chExt cx="678862" cy="789839"/>
          </a:xfrm>
        </p:grpSpPr>
        <p:pic>
          <p:nvPicPr>
            <p:cNvPr id="74" name="Graphic 73" descr="Open envelope with solid fill">
              <a:extLst>
                <a:ext uri="{FF2B5EF4-FFF2-40B4-BE49-F238E27FC236}">
                  <a16:creationId xmlns:a16="http://schemas.microsoft.com/office/drawing/2014/main" id="{5360A078-9C37-14D7-A035-C6B03DC6A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38500" y="4511691"/>
              <a:ext cx="496691" cy="496691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5557746-D4F9-3F8C-5527-BA475E07408E}"/>
                </a:ext>
              </a:extLst>
            </p:cNvPr>
            <p:cNvSpPr txBox="1"/>
            <p:nvPr/>
          </p:nvSpPr>
          <p:spPr>
            <a:xfrm>
              <a:off x="10062031" y="4932198"/>
              <a:ext cx="678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Message </a:t>
              </a:r>
            </a:p>
            <a:p>
              <a:pPr algn="ctr"/>
              <a:r>
                <a:rPr lang="en-US" sz="900">
                  <a:latin typeface="Segoe UI" panose="020B0502040204020203" pitchFamily="34" charset="0"/>
                  <a:cs typeface="Segoe UI" panose="020B0502040204020203" pitchFamily="34" charset="0"/>
                </a:rPr>
                <a:t>Queue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CF01F687-9095-833B-D330-35DC2B0936C0}"/>
              </a:ext>
            </a:extLst>
          </p:cNvPr>
          <p:cNvSpPr txBox="1"/>
          <p:nvPr/>
        </p:nvSpPr>
        <p:spPr>
          <a:xfrm>
            <a:off x="5177210" y="1634147"/>
            <a:ext cx="1933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Segoe UI" panose="020B0502040204020203" pitchFamily="34" charset="0"/>
                <a:cs typeface="Segoe UI" panose="020B0502040204020203" pitchFamily="34" charset="0"/>
              </a:rPr>
              <a:t>AZURE</a:t>
            </a:r>
          </a:p>
        </p:txBody>
      </p:sp>
      <p:pic>
        <p:nvPicPr>
          <p:cNvPr id="77" name="Graphic 76" descr="Monitor with solid fill">
            <a:extLst>
              <a:ext uri="{FF2B5EF4-FFF2-40B4-BE49-F238E27FC236}">
                <a16:creationId xmlns:a16="http://schemas.microsoft.com/office/drawing/2014/main" id="{A97E139C-D818-6C0A-CCF4-D215395B26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98046" y="5871957"/>
            <a:ext cx="519563" cy="519057"/>
          </a:xfrm>
          <a:prstGeom prst="rect">
            <a:avLst/>
          </a:prstGeom>
        </p:spPr>
      </p:pic>
      <p:pic>
        <p:nvPicPr>
          <p:cNvPr id="78" name="Graphic 77" descr="Monitor with solid fill">
            <a:extLst>
              <a:ext uri="{FF2B5EF4-FFF2-40B4-BE49-F238E27FC236}">
                <a16:creationId xmlns:a16="http://schemas.microsoft.com/office/drawing/2014/main" id="{441BBBEA-F1E5-337A-BB9E-6F3299B5C6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42308" y="5871957"/>
            <a:ext cx="519563" cy="519057"/>
          </a:xfrm>
          <a:prstGeom prst="rect">
            <a:avLst/>
          </a:prstGeom>
        </p:spPr>
      </p:pic>
      <p:pic>
        <p:nvPicPr>
          <p:cNvPr id="79" name="Graphic 78" descr="Monitor with solid fill">
            <a:extLst>
              <a:ext uri="{FF2B5EF4-FFF2-40B4-BE49-F238E27FC236}">
                <a16:creationId xmlns:a16="http://schemas.microsoft.com/office/drawing/2014/main" id="{7F5145A3-0DC1-BFF7-66B0-1625590487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74361" y="5871957"/>
            <a:ext cx="519563" cy="519057"/>
          </a:xfrm>
          <a:prstGeom prst="rect">
            <a:avLst/>
          </a:prstGeom>
        </p:spPr>
      </p:pic>
      <p:pic>
        <p:nvPicPr>
          <p:cNvPr id="80" name="Graphic 79" descr="Monitor with solid fill">
            <a:extLst>
              <a:ext uri="{FF2B5EF4-FFF2-40B4-BE49-F238E27FC236}">
                <a16:creationId xmlns:a16="http://schemas.microsoft.com/office/drawing/2014/main" id="{071892EB-22CC-BA80-71B8-17D5629779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17357" y="5871957"/>
            <a:ext cx="519563" cy="51905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6FBE13E-3BBF-97D0-B663-067EFC9B815B}"/>
              </a:ext>
            </a:extLst>
          </p:cNvPr>
          <p:cNvSpPr txBox="1"/>
          <p:nvPr/>
        </p:nvSpPr>
        <p:spPr>
          <a:xfrm>
            <a:off x="5845102" y="629250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2320D3E-4C25-83BB-A2B1-8BEF884728FE}"/>
              </a:ext>
            </a:extLst>
          </p:cNvPr>
          <p:cNvSpPr txBox="1"/>
          <p:nvPr/>
        </p:nvSpPr>
        <p:spPr>
          <a:xfrm>
            <a:off x="6577634" y="629250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8D913F-0B8B-3F4A-6E6A-9B9B584CCD17}"/>
              </a:ext>
            </a:extLst>
          </p:cNvPr>
          <p:cNvSpPr txBox="1"/>
          <p:nvPr/>
        </p:nvSpPr>
        <p:spPr>
          <a:xfrm>
            <a:off x="7323582" y="629250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7F99D85-DD53-EEEF-92B3-80D89B06B651}"/>
              </a:ext>
            </a:extLst>
          </p:cNvPr>
          <p:cNvSpPr txBox="1"/>
          <p:nvPr/>
        </p:nvSpPr>
        <p:spPr>
          <a:xfrm>
            <a:off x="8056114" y="6292507"/>
            <a:ext cx="61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Segoe UI" panose="020B0502040204020203" pitchFamily="34" charset="0"/>
                <a:cs typeface="Segoe UI" panose="020B0502040204020203" pitchFamily="34" charset="0"/>
              </a:rPr>
              <a:t>Online POS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23FA7F3-0447-D97B-478E-0AAD3A68AC16}"/>
              </a:ext>
            </a:extLst>
          </p:cNvPr>
          <p:cNvGrpSpPr/>
          <p:nvPr/>
        </p:nvGrpSpPr>
        <p:grpSpPr>
          <a:xfrm>
            <a:off x="1532393" y="5693056"/>
            <a:ext cx="533599" cy="856777"/>
            <a:chOff x="4653705" y="2369542"/>
            <a:chExt cx="939103" cy="1509346"/>
          </a:xfrm>
        </p:grpSpPr>
        <p:pic>
          <p:nvPicPr>
            <p:cNvPr id="88" name="Graphic 87" descr="Monitor with solid fill">
              <a:extLst>
                <a:ext uri="{FF2B5EF4-FFF2-40B4-BE49-F238E27FC236}">
                  <a16:creationId xmlns:a16="http://schemas.microsoft.com/office/drawing/2014/main" id="{DFBE8111-213C-C27D-614A-314DBE73B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 descr="Server with solid fill">
              <a:extLst>
                <a:ext uri="{FF2B5EF4-FFF2-40B4-BE49-F238E27FC236}">
                  <a16:creationId xmlns:a16="http://schemas.microsoft.com/office/drawing/2014/main" id="{0B781704-79BC-6263-0CB4-8D12EE3DA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470596A-DE5E-F15A-3C62-5A3B9E98BC62}"/>
              </a:ext>
            </a:extLst>
          </p:cNvPr>
          <p:cNvGrpSpPr/>
          <p:nvPr/>
        </p:nvGrpSpPr>
        <p:grpSpPr>
          <a:xfrm>
            <a:off x="2276655" y="5693056"/>
            <a:ext cx="533599" cy="856777"/>
            <a:chOff x="4653705" y="2369542"/>
            <a:chExt cx="939103" cy="1509346"/>
          </a:xfrm>
        </p:grpSpPr>
        <p:pic>
          <p:nvPicPr>
            <p:cNvPr id="93" name="Graphic 92" descr="Monitor with solid fill">
              <a:extLst>
                <a:ext uri="{FF2B5EF4-FFF2-40B4-BE49-F238E27FC236}">
                  <a16:creationId xmlns:a16="http://schemas.microsoft.com/office/drawing/2014/main" id="{3EF5675C-19BA-6222-23A5-B60D1D6FB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94" name="Graphic 93" descr="Server with solid fill">
              <a:extLst>
                <a:ext uri="{FF2B5EF4-FFF2-40B4-BE49-F238E27FC236}">
                  <a16:creationId xmlns:a16="http://schemas.microsoft.com/office/drawing/2014/main" id="{7793880A-A36E-A749-BCB6-1D3E9C2CA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8B01B18-F453-E964-D1B5-06BDCF13132B}"/>
              </a:ext>
            </a:extLst>
          </p:cNvPr>
          <p:cNvGrpSpPr/>
          <p:nvPr/>
        </p:nvGrpSpPr>
        <p:grpSpPr>
          <a:xfrm>
            <a:off x="3008708" y="5693056"/>
            <a:ext cx="533599" cy="856777"/>
            <a:chOff x="4653705" y="2369542"/>
            <a:chExt cx="939103" cy="1509346"/>
          </a:xfrm>
        </p:grpSpPr>
        <p:pic>
          <p:nvPicPr>
            <p:cNvPr id="96" name="Graphic 95" descr="Monitor with solid fill">
              <a:extLst>
                <a:ext uri="{FF2B5EF4-FFF2-40B4-BE49-F238E27FC236}">
                  <a16:creationId xmlns:a16="http://schemas.microsoft.com/office/drawing/2014/main" id="{8F301D59-B664-2C53-4B15-12CDE7CC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97" name="Graphic 96" descr="Server with solid fill">
              <a:extLst>
                <a:ext uri="{FF2B5EF4-FFF2-40B4-BE49-F238E27FC236}">
                  <a16:creationId xmlns:a16="http://schemas.microsoft.com/office/drawing/2014/main" id="{F080127F-D88E-C84E-CBC9-300F246BF7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765315F-C717-F16A-3DDA-7F75913954BC}"/>
              </a:ext>
            </a:extLst>
          </p:cNvPr>
          <p:cNvGrpSpPr/>
          <p:nvPr/>
        </p:nvGrpSpPr>
        <p:grpSpPr>
          <a:xfrm>
            <a:off x="3751704" y="5693056"/>
            <a:ext cx="533599" cy="856777"/>
            <a:chOff x="4653705" y="2369542"/>
            <a:chExt cx="939103" cy="1509346"/>
          </a:xfrm>
        </p:grpSpPr>
        <p:pic>
          <p:nvPicPr>
            <p:cNvPr id="99" name="Graphic 98" descr="Monitor with solid fill">
              <a:extLst>
                <a:ext uri="{FF2B5EF4-FFF2-40B4-BE49-F238E27FC236}">
                  <a16:creationId xmlns:a16="http://schemas.microsoft.com/office/drawing/2014/main" id="{BA08CC80-8913-4551-30D9-EEDBC62AA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100" name="Graphic 99" descr="Server with solid fill">
              <a:extLst>
                <a:ext uri="{FF2B5EF4-FFF2-40B4-BE49-F238E27FC236}">
                  <a16:creationId xmlns:a16="http://schemas.microsoft.com/office/drawing/2014/main" id="{F52DA69A-5300-CA92-455E-C6C3EF9A0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5A32622-DBEC-8AB1-E5DF-6AA1F65F7948}"/>
              </a:ext>
            </a:extLst>
          </p:cNvPr>
          <p:cNvGrpSpPr/>
          <p:nvPr/>
        </p:nvGrpSpPr>
        <p:grpSpPr>
          <a:xfrm>
            <a:off x="4483757" y="5693056"/>
            <a:ext cx="533599" cy="856777"/>
            <a:chOff x="4653705" y="2369542"/>
            <a:chExt cx="939103" cy="1509346"/>
          </a:xfrm>
        </p:grpSpPr>
        <p:pic>
          <p:nvPicPr>
            <p:cNvPr id="102" name="Graphic 101" descr="Monitor with solid fill">
              <a:extLst>
                <a:ext uri="{FF2B5EF4-FFF2-40B4-BE49-F238E27FC236}">
                  <a16:creationId xmlns:a16="http://schemas.microsoft.com/office/drawing/2014/main" id="{E63169ED-F1BE-8706-CEAB-55737033F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103" name="Graphic 102" descr="Server with solid fill">
              <a:extLst>
                <a:ext uri="{FF2B5EF4-FFF2-40B4-BE49-F238E27FC236}">
                  <a16:creationId xmlns:a16="http://schemas.microsoft.com/office/drawing/2014/main" id="{A037B474-0679-010B-C156-75B096CFB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6" name="Picture 5" descr="A blue box with white text&#10;&#10;Description automatically generated">
            <a:extLst>
              <a:ext uri="{FF2B5EF4-FFF2-40B4-BE49-F238E27FC236}">
                <a16:creationId xmlns:a16="http://schemas.microsoft.com/office/drawing/2014/main" id="{97D169FA-41F1-B369-0166-A49E300CFB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0222" y="230016"/>
            <a:ext cx="1287343" cy="690979"/>
          </a:xfrm>
          <a:prstGeom prst="rect">
            <a:avLst/>
          </a:prstGeom>
        </p:spPr>
      </p:pic>
      <p:pic>
        <p:nvPicPr>
          <p:cNvPr id="8" name="Picture 7" descr="A blue box with white text&#10;&#10;Description automatically generated">
            <a:extLst>
              <a:ext uri="{FF2B5EF4-FFF2-40B4-BE49-F238E27FC236}">
                <a16:creationId xmlns:a16="http://schemas.microsoft.com/office/drawing/2014/main" id="{879A2AC7-B5F1-FA48-96EE-45C5EA4D6E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64366" y="247641"/>
            <a:ext cx="1287343" cy="6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57A83-2750-C23A-72AC-494EB0D4D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Segoe UI"/>
                <a:cs typeface="Segoe UI"/>
              </a:rPr>
              <a:t>Is the corner stone for continues updates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Segoe UI"/>
                <a:cs typeface="Segoe UI"/>
              </a:rPr>
              <a:t>Online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err="1">
                <a:latin typeface="Segoe UI"/>
                <a:cs typeface="Segoe UI"/>
              </a:rPr>
              <a:t>Appshell</a:t>
            </a:r>
            <a:r>
              <a:rPr lang="en-US">
                <a:latin typeface="Segoe UI"/>
                <a:cs typeface="Segoe UI"/>
              </a:rPr>
              <a:t> / </a:t>
            </a:r>
            <a:r>
              <a:rPr lang="en-US" err="1">
                <a:latin typeface="Segoe UI"/>
                <a:cs typeface="Segoe UI"/>
              </a:rPr>
              <a:t>Hardwarestation</a:t>
            </a:r>
            <a:r>
              <a:rPr lang="en-US">
                <a:latin typeface="Segoe UI"/>
                <a:cs typeface="Segoe UI"/>
              </a:rPr>
              <a:t> / OPOS drivers / Registry files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>
              <a:latin typeface="Segoe UI"/>
              <a:cs typeface="Segoe U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Segoe UI"/>
                <a:cs typeface="Segoe UI"/>
              </a:rPr>
              <a:t>Offline POS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Segoe UI"/>
                <a:cs typeface="Segoe UI"/>
              </a:rPr>
              <a:t>Same as in online pos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Segoe UI"/>
                <a:cs typeface="Segoe UI"/>
              </a:rPr>
              <a:t>BC service tier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Segoe UI"/>
                <a:cs typeface="Segoe UI"/>
              </a:rPr>
              <a:t>DB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Segoe UI"/>
                <a:cs typeface="Segoe UI"/>
              </a:rPr>
              <a:t>SQL server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latin typeface="Segoe UI"/>
                <a:cs typeface="Segoe UI"/>
              </a:rPr>
              <a:t>Data Director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425B97-391A-F458-9E45-2D5B80DB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Segoe UI"/>
                <a:cs typeface="Segoe UI"/>
              </a:rPr>
              <a:t>Update service </a:t>
            </a:r>
            <a:endParaRPr lang="en-US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625D3DA9-4E27-0443-8E2E-D7B94DF9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00" y="33401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D5119E-3F2F-BC65-8E8A-E6CEAD0443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EEB10-4D89-3BA6-1250-3DA3A4F4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Update Service      Deployment Circles</a:t>
            </a:r>
            <a:endParaRPr lang="en-GB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D5D7108-693A-D766-1205-9831F8D11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1" y="993913"/>
            <a:ext cx="4228802" cy="4760133"/>
          </a:xfrm>
          <a:prstGeom prst="rect">
            <a:avLst/>
          </a:prstGeom>
        </p:spPr>
      </p:pic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D958B76F-FD43-D2BF-2CB2-0015072C2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735" y="995588"/>
            <a:ext cx="4492172" cy="31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4AAE9F-6C37-B70C-792E-FF49F91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1" y="212186"/>
            <a:ext cx="11615982" cy="58863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Segoe UI"/>
                <a:cs typeface="Segoe UI"/>
              </a:rPr>
              <a:t>Update Service - Making things easier, simpler, faster</a:t>
            </a:r>
            <a:endParaRPr lang="en-GB"/>
          </a:p>
        </p:txBody>
      </p:sp>
      <p:pic>
        <p:nvPicPr>
          <p:cNvPr id="6" name="Picture 5" descr="A close up of a text&#10;&#10;Description automatically generated">
            <a:extLst>
              <a:ext uri="{FF2B5EF4-FFF2-40B4-BE49-F238E27FC236}">
                <a16:creationId xmlns:a16="http://schemas.microsoft.com/office/drawing/2014/main" id="{EB3D468A-8F7F-2EB8-F634-DADAAA55F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99"/>
          <a:stretch/>
        </p:blipFill>
        <p:spPr>
          <a:xfrm>
            <a:off x="476250" y="3105426"/>
            <a:ext cx="5923307" cy="633247"/>
          </a:xfrm>
          <a:prstGeom prst="rect">
            <a:avLst/>
          </a:prstGeom>
        </p:spPr>
      </p:pic>
      <p:pic>
        <p:nvPicPr>
          <p:cNvPr id="7" name="Picture 6" descr="A white rectangle with black text&#10;&#10;Description automatically generated">
            <a:extLst>
              <a:ext uri="{FF2B5EF4-FFF2-40B4-BE49-F238E27FC236}">
                <a16:creationId xmlns:a16="http://schemas.microsoft.com/office/drawing/2014/main" id="{3CADA9B5-E3C9-3688-DA15-8929616B4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24" r="10664" b="17958"/>
          <a:stretch/>
        </p:blipFill>
        <p:spPr>
          <a:xfrm>
            <a:off x="428903" y="4207846"/>
            <a:ext cx="5667098" cy="60585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A67AA97-670E-6295-0D7D-3FCE00E86A59}"/>
              </a:ext>
            </a:extLst>
          </p:cNvPr>
          <p:cNvGrpSpPr/>
          <p:nvPr/>
        </p:nvGrpSpPr>
        <p:grpSpPr>
          <a:xfrm>
            <a:off x="476251" y="1882215"/>
            <a:ext cx="6012432" cy="661596"/>
            <a:chOff x="476250" y="1882215"/>
            <a:chExt cx="6937369" cy="821228"/>
          </a:xfrm>
        </p:grpSpPr>
        <p:pic>
          <p:nvPicPr>
            <p:cNvPr id="4" name="Picture 3" descr="A close up of a text&#10;&#10;Description automatically generated">
              <a:extLst>
                <a:ext uri="{FF2B5EF4-FFF2-40B4-BE49-F238E27FC236}">
                  <a16:creationId xmlns:a16="http://schemas.microsoft.com/office/drawing/2014/main" id="{48AEA4D8-775D-4E8D-3DDF-431FAB9E3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899" r="89012"/>
            <a:stretch/>
          </p:blipFill>
          <p:spPr>
            <a:xfrm>
              <a:off x="476250" y="1927497"/>
              <a:ext cx="750956" cy="73066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37CEC2-4AFC-929F-1DC5-C8D43DA7D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833" r="5689" b="8626"/>
            <a:stretch/>
          </p:blipFill>
          <p:spPr>
            <a:xfrm>
              <a:off x="1219194" y="1882215"/>
              <a:ext cx="6194425" cy="821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9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A1ACC47-40A1-9B7B-B708-77D501402F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622" r="-521" b="-12292"/>
          <a:stretch/>
        </p:blipFill>
        <p:spPr>
          <a:xfrm>
            <a:off x="4614120" y="1255187"/>
            <a:ext cx="7146738" cy="484883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78E71-117C-8CED-78A1-904C391DE3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Organize clients into logical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F0607-4A12-058A-6005-493B15A9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Assign schedule windows to groups</a:t>
            </a:r>
          </a:p>
          <a:p>
            <a:r>
              <a:rPr lang="en-US"/>
              <a:t>Assign to circles</a:t>
            </a:r>
          </a:p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EA36CA-A6BC-9ADA-7E56-0DBB46B2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37091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FC22A69-3D9B-471C-2BCC-3C0329BDF4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287" r="241" b="-13102"/>
          <a:stretch/>
        </p:blipFill>
        <p:spPr>
          <a:xfrm>
            <a:off x="4614120" y="1255187"/>
            <a:ext cx="7146738" cy="4848839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4D19CE-BA0B-606E-C1CE-D84E8F5A89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 way to limit when a client can deploy updates during the day or week.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C94B70-E4FE-B8C6-0ABC-23A3230A22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Segoe UI"/>
                <a:cs typeface="Segoe UI"/>
              </a:rPr>
              <a:t>Create time slots for upgrade </a:t>
            </a:r>
          </a:p>
          <a:p>
            <a:r>
              <a:rPr lang="en-US">
                <a:latin typeface="Segoe UI"/>
                <a:cs typeface="Segoe UI"/>
              </a:rPr>
              <a:t>Which day</a:t>
            </a: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B85A92-93C7-61D8-A7BC-B8CE7722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"/>
                <a:cs typeface="Segoe UI"/>
              </a:rPr>
              <a:t>Scheduling window</a:t>
            </a:r>
          </a:p>
        </p:txBody>
      </p:sp>
    </p:spTree>
    <p:extLst>
      <p:ext uri="{BB962C8B-B14F-4D97-AF65-F5344CB8AC3E}">
        <p14:creationId xmlns:p14="http://schemas.microsoft.com/office/powerpoint/2010/main" val="13846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02C9CC-86F5-6A93-B63D-100CAA77B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5400"/>
              <a:t>Thank you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BC55B5D-B52A-FE54-E3D4-50144CC8D9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1838" y="4508120"/>
            <a:ext cx="5369472" cy="452438"/>
          </a:xfrm>
        </p:spPr>
        <p:txBody>
          <a:bodyPr/>
          <a:lstStyle/>
          <a:p>
            <a:r>
              <a:rPr lang="en-US"/>
              <a:t>Matthías Matthíasson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4A3EF9A-9270-1A69-AE34-32D9A71B4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1838" y="4968112"/>
            <a:ext cx="5369472" cy="452438"/>
          </a:xfrm>
        </p:spPr>
        <p:txBody>
          <a:bodyPr/>
          <a:lstStyle/>
          <a:p>
            <a:r>
              <a:rPr lang="en-US"/>
              <a:t>Director of Partner Experience</a:t>
            </a:r>
            <a:endParaRPr lang="en-I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AB5509-EDF2-D9DC-6644-236A2A688F9D}"/>
              </a:ext>
            </a:extLst>
          </p:cNvPr>
          <p:cNvSpPr txBox="1">
            <a:spLocks/>
          </p:cNvSpPr>
          <p:nvPr/>
        </p:nvSpPr>
        <p:spPr>
          <a:xfrm>
            <a:off x="6411838" y="5465740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351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Thorir</a:t>
            </a:r>
            <a:r>
              <a:rPr lang="en-US"/>
              <a:t> </a:t>
            </a:r>
            <a:r>
              <a:rPr lang="en-US" err="1"/>
              <a:t>Björnsson</a:t>
            </a:r>
            <a:endParaRPr lang="en-I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D6D0495-7F44-DD40-1A88-EF6B7E5F2CDA}"/>
              </a:ext>
            </a:extLst>
          </p:cNvPr>
          <p:cNvSpPr txBox="1">
            <a:spLocks/>
          </p:cNvSpPr>
          <p:nvPr/>
        </p:nvSpPr>
        <p:spPr>
          <a:xfrm>
            <a:off x="6411838" y="5925732"/>
            <a:ext cx="5369472" cy="4524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1BE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Customer Technical Lead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509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59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9F9714-6227-5CD6-C774-15DDE80139DB}"/>
              </a:ext>
            </a:extLst>
          </p:cNvPr>
          <p:cNvCxnSpPr>
            <a:cxnSpLocks/>
            <a:stCxn id="67" idx="2"/>
          </p:cNvCxnSpPr>
          <p:nvPr/>
        </p:nvCxnSpPr>
        <p:spPr>
          <a:xfrm>
            <a:off x="7863921" y="1497464"/>
            <a:ext cx="0" cy="667759"/>
          </a:xfrm>
          <a:prstGeom prst="straightConnector1">
            <a:avLst/>
          </a:prstGeom>
          <a:ln w="53975">
            <a:solidFill>
              <a:srgbClr val="07597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AC6CE70-4ADA-C13C-E869-52A693012B37}"/>
              </a:ext>
            </a:extLst>
          </p:cNvPr>
          <p:cNvSpPr txBox="1"/>
          <p:nvPr/>
        </p:nvSpPr>
        <p:spPr>
          <a:xfrm>
            <a:off x="4919224" y="853443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163CC4-3215-EFF0-612D-B123A2A31430}"/>
              </a:ext>
            </a:extLst>
          </p:cNvPr>
          <p:cNvSpPr txBox="1"/>
          <p:nvPr/>
        </p:nvSpPr>
        <p:spPr>
          <a:xfrm>
            <a:off x="7942215" y="1684831"/>
            <a:ext cx="23050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DD Webservice mode​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D98ABB-9427-EBB5-35E0-7BB8A51C5DD8}"/>
              </a:ext>
            </a:extLst>
          </p:cNvPr>
          <p:cNvSpPr txBox="1"/>
          <p:nvPr/>
        </p:nvSpPr>
        <p:spPr>
          <a:xfrm>
            <a:off x="4381161" y="4892431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A5B4E2-CFA4-E943-FD58-25E338F8E553}"/>
              </a:ext>
            </a:extLst>
          </p:cNvPr>
          <p:cNvSpPr txBox="1"/>
          <p:nvPr/>
        </p:nvSpPr>
        <p:spPr>
          <a:xfrm>
            <a:off x="10461100" y="4890376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59F57B-CF70-5E23-5232-6231EE7B6680}"/>
              </a:ext>
            </a:extLst>
          </p:cNvPr>
          <p:cNvSpPr txBox="1"/>
          <p:nvPr/>
        </p:nvSpPr>
        <p:spPr>
          <a:xfrm>
            <a:off x="10117098" y="6048580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365288-EDC6-DC20-811E-6858268C3861}"/>
              </a:ext>
            </a:extLst>
          </p:cNvPr>
          <p:cNvSpPr txBox="1"/>
          <p:nvPr/>
        </p:nvSpPr>
        <p:spPr>
          <a:xfrm>
            <a:off x="8863811" y="6048580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47264E-D045-AFF8-8CC9-1A3121B3F657}"/>
              </a:ext>
            </a:extLst>
          </p:cNvPr>
          <p:cNvSpPr txBox="1"/>
          <p:nvPr/>
        </p:nvSpPr>
        <p:spPr>
          <a:xfrm>
            <a:off x="5041744" y="599916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C0B652-74D0-7FBB-750A-667EAD23CECC}"/>
              </a:ext>
            </a:extLst>
          </p:cNvPr>
          <p:cNvSpPr txBox="1"/>
          <p:nvPr/>
        </p:nvSpPr>
        <p:spPr>
          <a:xfrm>
            <a:off x="6280578" y="5998484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89443C-14B6-AADF-CA81-D87F16932492}"/>
              </a:ext>
            </a:extLst>
          </p:cNvPr>
          <p:cNvGrpSpPr/>
          <p:nvPr/>
        </p:nvGrpSpPr>
        <p:grpSpPr>
          <a:xfrm>
            <a:off x="5265402" y="5249671"/>
            <a:ext cx="533599" cy="856777"/>
            <a:chOff x="4653705" y="2369542"/>
            <a:chExt cx="939103" cy="1509346"/>
          </a:xfrm>
        </p:grpSpPr>
        <p:pic>
          <p:nvPicPr>
            <p:cNvPr id="26" name="Graphic 25" descr="Monitor with solid fill">
              <a:extLst>
                <a:ext uri="{FF2B5EF4-FFF2-40B4-BE49-F238E27FC236}">
                  <a16:creationId xmlns:a16="http://schemas.microsoft.com/office/drawing/2014/main" id="{CDC3D224-4527-83BB-C65E-A34F955DD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Server with solid fill">
              <a:extLst>
                <a:ext uri="{FF2B5EF4-FFF2-40B4-BE49-F238E27FC236}">
                  <a16:creationId xmlns:a16="http://schemas.microsoft.com/office/drawing/2014/main" id="{93E97DDE-2711-7533-408C-384298AF3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28" name="Graphic 27" descr="Monitor with solid fill">
            <a:extLst>
              <a:ext uri="{FF2B5EF4-FFF2-40B4-BE49-F238E27FC236}">
                <a16:creationId xmlns:a16="http://schemas.microsoft.com/office/drawing/2014/main" id="{D0AE4E2D-4813-12F4-A0D3-C3B8E5738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0940" y="5588970"/>
            <a:ext cx="519563" cy="519057"/>
          </a:xfrm>
          <a:prstGeom prst="rect">
            <a:avLst/>
          </a:prstGeom>
        </p:spPr>
      </p:pic>
      <p:pic>
        <p:nvPicPr>
          <p:cNvPr id="29" name="Graphic 28" descr="Server with solid fill">
            <a:extLst>
              <a:ext uri="{FF2B5EF4-FFF2-40B4-BE49-F238E27FC236}">
                <a16:creationId xmlns:a16="http://schemas.microsoft.com/office/drawing/2014/main" id="{8A4F4582-3097-9140-EFD3-0D6E23D009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624" t="-2810" r="3624" b="29435"/>
          <a:stretch/>
        </p:blipFill>
        <p:spPr>
          <a:xfrm>
            <a:off x="6496904" y="5251250"/>
            <a:ext cx="519563" cy="380857"/>
          </a:xfrm>
          <a:prstGeom prst="rect">
            <a:avLst/>
          </a:prstGeom>
        </p:spPr>
      </p:pic>
      <p:pic>
        <p:nvPicPr>
          <p:cNvPr id="30" name="Graphic 29" descr="Monitor with solid fill">
            <a:extLst>
              <a:ext uri="{FF2B5EF4-FFF2-40B4-BE49-F238E27FC236}">
                <a16:creationId xmlns:a16="http://schemas.microsoft.com/office/drawing/2014/main" id="{971E8A3B-F385-CB09-37BA-C57707ECE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4724" y="5562412"/>
            <a:ext cx="519563" cy="519057"/>
          </a:xfrm>
          <a:prstGeom prst="rect">
            <a:avLst/>
          </a:prstGeom>
        </p:spPr>
      </p:pic>
      <p:pic>
        <p:nvPicPr>
          <p:cNvPr id="31" name="Graphic 30" descr="Monitor with solid fill">
            <a:extLst>
              <a:ext uri="{FF2B5EF4-FFF2-40B4-BE49-F238E27FC236}">
                <a16:creationId xmlns:a16="http://schemas.microsoft.com/office/drawing/2014/main" id="{01D17C1F-A603-4EBF-46E0-67E3FA283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1006" y="5562412"/>
            <a:ext cx="519563" cy="519057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6D247E-C867-9377-827B-6F33913CB068}"/>
              </a:ext>
            </a:extLst>
          </p:cNvPr>
          <p:cNvCxnSpPr>
            <a:cxnSpLocks/>
          </p:cNvCxnSpPr>
          <p:nvPr/>
        </p:nvCxnSpPr>
        <p:spPr>
          <a:xfrm>
            <a:off x="4645344" y="4837012"/>
            <a:ext cx="6822406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0AEBCC16-00AF-EB39-1D08-944708D339A7}"/>
              </a:ext>
            </a:extLst>
          </p:cNvPr>
          <p:cNvCxnSpPr>
            <a:cxnSpLocks/>
          </p:cNvCxnSpPr>
          <p:nvPr/>
        </p:nvCxnSpPr>
        <p:spPr>
          <a:xfrm rot="5400000">
            <a:off x="6304320" y="3698461"/>
            <a:ext cx="1244774" cy="1504834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B63963AE-0C84-0335-492E-18785AA64A9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90878" y="3485636"/>
            <a:ext cx="1214431" cy="1917958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3833CEA5-3D90-C361-0990-173A286C646B}"/>
              </a:ext>
            </a:extLst>
          </p:cNvPr>
          <p:cNvCxnSpPr>
            <a:cxnSpLocks/>
            <a:endCxn id="27" idx="0"/>
          </p:cNvCxnSpPr>
          <p:nvPr/>
        </p:nvCxnSpPr>
        <p:spPr>
          <a:xfrm rot="10800000" flipV="1">
            <a:off x="5525184" y="5065271"/>
            <a:ext cx="649106" cy="184399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82F780AD-92CA-B27C-A616-687F17A609F4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6160254" y="5065271"/>
            <a:ext cx="596432" cy="185979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990DF9D2-3E0B-CA43-E954-DA4876236BF1}"/>
              </a:ext>
            </a:extLst>
          </p:cNvPr>
          <p:cNvCxnSpPr>
            <a:cxnSpLocks/>
          </p:cNvCxnSpPr>
          <p:nvPr/>
        </p:nvCxnSpPr>
        <p:spPr>
          <a:xfrm rot="5400000">
            <a:off x="9548259" y="5160975"/>
            <a:ext cx="217844" cy="585030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4C9A2E9C-06A6-703C-7CD1-0F72FECF4AD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56400" y="5137864"/>
            <a:ext cx="217844" cy="631252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64" descr="Server with solid fill">
            <a:extLst>
              <a:ext uri="{FF2B5EF4-FFF2-40B4-BE49-F238E27FC236}">
                <a16:creationId xmlns:a16="http://schemas.microsoft.com/office/drawing/2014/main" id="{3DF67BE9-4983-89BF-3F10-2ACB9C1B89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624" t="-2810" r="3624" b="29435"/>
          <a:stretch/>
        </p:blipFill>
        <p:spPr>
          <a:xfrm>
            <a:off x="9677843" y="4962049"/>
            <a:ext cx="519563" cy="380857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39E3B7-4B12-328C-DF74-E92F90512A75}"/>
              </a:ext>
            </a:extLst>
          </p:cNvPr>
          <p:cNvSpPr/>
          <p:nvPr/>
        </p:nvSpPr>
        <p:spPr>
          <a:xfrm>
            <a:off x="6143550" y="2175162"/>
            <a:ext cx="3460376" cy="1672175"/>
          </a:xfrm>
          <a:prstGeom prst="roundRect">
            <a:avLst/>
          </a:prstGeom>
          <a:gradFill flip="none" rotWithShape="1">
            <a:gsLst>
              <a:gs pos="0">
                <a:srgbClr val="2F5598"/>
              </a:gs>
              <a:gs pos="74000">
                <a:srgbClr val="8ED2E8">
                  <a:shade val="67500"/>
                  <a:satMod val="115000"/>
                </a:srgbClr>
              </a:gs>
              <a:gs pos="100000">
                <a:srgbClr val="8ED2E8">
                  <a:shade val="100000"/>
                  <a:satMod val="115000"/>
                </a:srgbClr>
              </a:gs>
            </a:gsLst>
            <a:lin ang="5400000" scaled="0"/>
            <a:tileRect/>
          </a:gra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8BD6C-4BDE-659C-A1CC-24E39AB1B141}"/>
              </a:ext>
            </a:extLst>
          </p:cNvPr>
          <p:cNvSpPr txBox="1"/>
          <p:nvPr/>
        </p:nvSpPr>
        <p:spPr>
          <a:xfrm>
            <a:off x="6287816" y="2316444"/>
            <a:ext cx="3171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HYBRID COMPONENT SERVER</a:t>
            </a:r>
            <a:endParaRPr kumimoji="0" lang="en-I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63EE31-7752-0EEB-F167-A7591175884B}"/>
              </a:ext>
            </a:extLst>
          </p:cNvPr>
          <p:cNvSpPr txBox="1"/>
          <p:nvPr/>
        </p:nvSpPr>
        <p:spPr>
          <a:xfrm>
            <a:off x="6355233" y="3323889"/>
            <a:ext cx="896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POS MASTER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725467-0909-9CEE-8B30-3104ACB83F4F}"/>
              </a:ext>
            </a:extLst>
          </p:cNvPr>
          <p:cNvSpPr txBox="1"/>
          <p:nvPr/>
        </p:nvSpPr>
        <p:spPr>
          <a:xfrm>
            <a:off x="7333657" y="3323889"/>
            <a:ext cx="10996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D8A0D0C1-8267-373F-334A-1387B7186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1734" y="2840589"/>
            <a:ext cx="372254" cy="3761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7F4020-64B3-5165-3AA6-7A87C9C76C3E}"/>
              </a:ext>
            </a:extLst>
          </p:cNvPr>
          <p:cNvSpPr txBox="1"/>
          <p:nvPr/>
        </p:nvSpPr>
        <p:spPr>
          <a:xfrm>
            <a:off x="8424823" y="3323889"/>
            <a:ext cx="1134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UPDATE SERVICE</a:t>
            </a:r>
          </a:p>
        </p:txBody>
      </p:sp>
      <p:pic>
        <p:nvPicPr>
          <p:cNvPr id="14" name="Picture 13" descr="A blue and white logo&#10;&#10;Description automatically generated">
            <a:extLst>
              <a:ext uri="{FF2B5EF4-FFF2-40B4-BE49-F238E27FC236}">
                <a16:creationId xmlns:a16="http://schemas.microsoft.com/office/drawing/2014/main" id="{DA0E7457-BD0A-7516-8D00-1414330FB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4113" y="2855188"/>
            <a:ext cx="372254" cy="372254"/>
          </a:xfrm>
          <a:prstGeom prst="rect">
            <a:avLst/>
          </a:prstGeom>
        </p:spPr>
      </p:pic>
      <p:pic>
        <p:nvPicPr>
          <p:cNvPr id="67" name="Picture 66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AE933ACC-EDB5-2BC5-6B5F-E046C52C72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6702" y="318098"/>
            <a:ext cx="1454437" cy="1179366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0635AA5-89E9-4562-185E-D1C8D6A860FD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7410D4F2-14DA-823A-96D9-5365C7D6F243}"/>
              </a:ext>
            </a:extLst>
          </p:cNvPr>
          <p:cNvSpPr txBox="1">
            <a:spLocks/>
          </p:cNvSpPr>
          <p:nvPr/>
        </p:nvSpPr>
        <p:spPr>
          <a:xfrm>
            <a:off x="340293" y="1145008"/>
            <a:ext cx="3232800" cy="4872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 SaaS</a:t>
            </a:r>
          </a:p>
          <a:p>
            <a:pPr lvl="1"/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SaaS</a:t>
            </a:r>
          </a:p>
          <a:p>
            <a:pPr lvl="1"/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Hybrid Component Server</a:t>
            </a:r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FE5536D3-E911-0391-8FFD-A9F869BE6D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7714" y="2852952"/>
            <a:ext cx="372254" cy="372254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3F23AE3-8C74-B08B-65D5-5544C8B2AE18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</p:spTree>
    <p:extLst>
      <p:ext uri="{BB962C8B-B14F-4D97-AF65-F5344CB8AC3E}">
        <p14:creationId xmlns:p14="http://schemas.microsoft.com/office/powerpoint/2010/main" val="42656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433ADD6-EB31-52B6-06B9-472F558B7610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4FEA0C3-9BE4-04AE-FCA6-0907E34973C7}"/>
              </a:ext>
            </a:extLst>
          </p:cNvPr>
          <p:cNvSpPr txBox="1">
            <a:spLocks/>
          </p:cNvSpPr>
          <p:nvPr/>
        </p:nvSpPr>
        <p:spPr>
          <a:xfrm>
            <a:off x="340293" y="1145008"/>
            <a:ext cx="3232800" cy="4872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 SaaS</a:t>
            </a:r>
          </a:p>
          <a:p>
            <a:pPr lvl="1"/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Director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SaaS</a:t>
            </a:r>
          </a:p>
          <a:p>
            <a:pPr lvl="1"/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Hybrid Component Server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latin typeface="Segoe UI" panose="020B0502040204020203" pitchFamily="34" charset="0"/>
                <a:cs typeface="Segoe UI" panose="020B0502040204020203" pitchFamily="34" charset="0"/>
              </a:rPr>
              <a:t>The NEW replication</a:t>
            </a:r>
          </a:p>
          <a:p>
            <a:pPr lvl="1"/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Azure Storage Replication</a:t>
            </a:r>
          </a:p>
          <a:p>
            <a:pPr lvl="2">
              <a:buFont typeface="System Font Regular"/>
              <a:buChar char="-"/>
            </a:pPr>
            <a:r>
              <a:rPr lang="en-US" sz="1800">
                <a:latin typeface="Segoe UI" panose="020B0502040204020203" pitchFamily="34" charset="0"/>
                <a:cs typeface="Segoe UI" panose="020B0502040204020203" pitchFamily="34" charset="0"/>
              </a:rPr>
              <a:t>No more Hybrid Component Server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29125529-3D51-FF25-2406-6A5C6F81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91" y="2948308"/>
            <a:ext cx="622386" cy="62238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4EE917-07F4-A525-0973-8183739F434F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D59F6-B0AB-BE62-191C-DE2A7117786D}"/>
              </a:ext>
            </a:extLst>
          </p:cNvPr>
          <p:cNvSpPr txBox="1"/>
          <p:nvPr/>
        </p:nvSpPr>
        <p:spPr>
          <a:xfrm>
            <a:off x="4461220" y="3667743"/>
            <a:ext cx="1134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900" b="1" i="0" u="none" strike="noStrike" kern="1200" cap="none" spc="0" normalizeH="0" baseline="0" noProof="0">
                <a:ln>
                  <a:noFill/>
                </a:ln>
                <a:solidFill>
                  <a:srgbClr val="351C5C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UPDATE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B8D91-1276-D476-21BB-746203B21645}"/>
              </a:ext>
            </a:extLst>
          </p:cNvPr>
          <p:cNvSpPr txBox="1"/>
          <p:nvPr/>
        </p:nvSpPr>
        <p:spPr>
          <a:xfrm>
            <a:off x="3730635" y="1353350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AEF01EF4-29C7-8FE9-4755-D228F0105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02" y="1058852"/>
            <a:ext cx="1454437" cy="11793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46CEE4-6747-B47D-27C0-53A8F3241848}"/>
              </a:ext>
            </a:extLst>
          </p:cNvPr>
          <p:cNvCxnSpPr>
            <a:cxnSpLocks/>
          </p:cNvCxnSpPr>
          <p:nvPr/>
        </p:nvCxnSpPr>
        <p:spPr>
          <a:xfrm>
            <a:off x="4420998" y="4424394"/>
            <a:ext cx="6727731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0A084A-F16C-6E7D-7388-ED845C3B35C4}"/>
              </a:ext>
            </a:extLst>
          </p:cNvPr>
          <p:cNvSpPr txBox="1"/>
          <p:nvPr/>
        </p:nvSpPr>
        <p:spPr>
          <a:xfrm>
            <a:off x="4158164" y="4479813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88DE0-58F6-B9C6-5C18-406F834455EC}"/>
              </a:ext>
            </a:extLst>
          </p:cNvPr>
          <p:cNvSpPr txBox="1"/>
          <p:nvPr/>
        </p:nvSpPr>
        <p:spPr>
          <a:xfrm>
            <a:off x="10118876" y="4477757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A3060-5199-CA0D-61DF-48F0A72D3F95}"/>
              </a:ext>
            </a:extLst>
          </p:cNvPr>
          <p:cNvSpPr txBox="1"/>
          <p:nvPr/>
        </p:nvSpPr>
        <p:spPr>
          <a:xfrm>
            <a:off x="9689412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07256-050D-F9EC-ECC5-D8BDC52384B7}"/>
              </a:ext>
            </a:extLst>
          </p:cNvPr>
          <p:cNvSpPr txBox="1"/>
          <p:nvPr/>
        </p:nvSpPr>
        <p:spPr>
          <a:xfrm>
            <a:off x="8436125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7504DC-16A6-74CB-3D0D-5687DF8FBC08}"/>
              </a:ext>
            </a:extLst>
          </p:cNvPr>
          <p:cNvSpPr txBox="1"/>
          <p:nvPr/>
        </p:nvSpPr>
        <p:spPr>
          <a:xfrm>
            <a:off x="4974048" y="558090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1FC00-A619-F6B2-CB7E-496E215FCFC4}"/>
              </a:ext>
            </a:extLst>
          </p:cNvPr>
          <p:cNvSpPr txBox="1"/>
          <p:nvPr/>
        </p:nvSpPr>
        <p:spPr>
          <a:xfrm>
            <a:off x="6148936" y="558021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F4E8B-4EB1-7677-05CE-1AB8573239D7}"/>
              </a:ext>
            </a:extLst>
          </p:cNvPr>
          <p:cNvGrpSpPr/>
          <p:nvPr/>
        </p:nvGrpSpPr>
        <p:grpSpPr>
          <a:xfrm>
            <a:off x="5197706" y="4831405"/>
            <a:ext cx="533599" cy="856777"/>
            <a:chOff x="4653705" y="2369542"/>
            <a:chExt cx="939103" cy="1509346"/>
          </a:xfrm>
        </p:grpSpPr>
        <p:pic>
          <p:nvPicPr>
            <p:cNvPr id="15" name="Graphic 14" descr="Monitor with solid fill">
              <a:extLst>
                <a:ext uri="{FF2B5EF4-FFF2-40B4-BE49-F238E27FC236}">
                  <a16:creationId xmlns:a16="http://schemas.microsoft.com/office/drawing/2014/main" id="{4E122D54-D91A-C9DF-2108-2C5544F78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Server with solid fill">
              <a:extLst>
                <a:ext uri="{FF2B5EF4-FFF2-40B4-BE49-F238E27FC236}">
                  <a16:creationId xmlns:a16="http://schemas.microsoft.com/office/drawing/2014/main" id="{4F2BDC26-0EF6-AC1E-E8B7-A6F9591D4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CC2498-8C7A-A139-4202-535E5545FC96}"/>
              </a:ext>
            </a:extLst>
          </p:cNvPr>
          <p:cNvGrpSpPr/>
          <p:nvPr/>
        </p:nvGrpSpPr>
        <p:grpSpPr>
          <a:xfrm>
            <a:off x="6365262" y="4832984"/>
            <a:ext cx="533599" cy="856777"/>
            <a:chOff x="4653705" y="2369542"/>
            <a:chExt cx="939103" cy="1509346"/>
          </a:xfrm>
        </p:grpSpPr>
        <p:pic>
          <p:nvPicPr>
            <p:cNvPr id="18" name="Graphic 17" descr="Monitor with solid fill">
              <a:extLst>
                <a:ext uri="{FF2B5EF4-FFF2-40B4-BE49-F238E27FC236}">
                  <a16:creationId xmlns:a16="http://schemas.microsoft.com/office/drawing/2014/main" id="{13FC18BB-7DE7-DAA1-2EC6-16ADD553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Server with solid fill">
              <a:extLst>
                <a:ext uri="{FF2B5EF4-FFF2-40B4-BE49-F238E27FC236}">
                  <a16:creationId xmlns:a16="http://schemas.microsoft.com/office/drawing/2014/main" id="{AE7B5FF7-0E4E-767D-9D8D-E8A156C0D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20" name="Graphic 19" descr="Monitor with solid fill">
            <a:extLst>
              <a:ext uri="{FF2B5EF4-FFF2-40B4-BE49-F238E27FC236}">
                <a16:creationId xmlns:a16="http://schemas.microsoft.com/office/drawing/2014/main" id="{338AFAF9-EC6E-5236-8002-9281164D3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038" y="5080158"/>
            <a:ext cx="519563" cy="519057"/>
          </a:xfrm>
          <a:prstGeom prst="rect">
            <a:avLst/>
          </a:prstGeom>
        </p:spPr>
      </p:pic>
      <p:pic>
        <p:nvPicPr>
          <p:cNvPr id="21" name="Graphic 20" descr="Server with solid fill">
            <a:extLst>
              <a:ext uri="{FF2B5EF4-FFF2-40B4-BE49-F238E27FC236}">
                <a16:creationId xmlns:a16="http://schemas.microsoft.com/office/drawing/2014/main" id="{A3BD65D7-7110-F5EC-57D1-EF81B74947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624" t="-2810" r="3624" b="29435"/>
          <a:stretch/>
        </p:blipFill>
        <p:spPr>
          <a:xfrm>
            <a:off x="9252068" y="4481457"/>
            <a:ext cx="519563" cy="380857"/>
          </a:xfrm>
          <a:prstGeom prst="rect">
            <a:avLst/>
          </a:prstGeom>
        </p:spPr>
      </p:pic>
      <p:pic>
        <p:nvPicPr>
          <p:cNvPr id="22" name="Graphic 21" descr="Monitor with solid fill">
            <a:extLst>
              <a:ext uri="{FF2B5EF4-FFF2-40B4-BE49-F238E27FC236}">
                <a16:creationId xmlns:a16="http://schemas.microsoft.com/office/drawing/2014/main" id="{35B5871C-6635-C743-FDD4-8DA72D78E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3320" y="5080158"/>
            <a:ext cx="519563" cy="519057"/>
          </a:xfrm>
          <a:prstGeom prst="rect">
            <a:avLst/>
          </a:prstGeom>
        </p:spPr>
      </p:pic>
      <p:cxnSp>
        <p:nvCxnSpPr>
          <p:cNvPr id="23" name="Elbow Connector 47">
            <a:extLst>
              <a:ext uri="{FF2B5EF4-FFF2-40B4-BE49-F238E27FC236}">
                <a16:creationId xmlns:a16="http://schemas.microsoft.com/office/drawing/2014/main" id="{CBB7BDD8-7F74-4C6B-3307-CE694C6D4C7F}"/>
              </a:ext>
            </a:extLst>
          </p:cNvPr>
          <p:cNvCxnSpPr>
            <a:cxnSpLocks/>
          </p:cNvCxnSpPr>
          <p:nvPr/>
        </p:nvCxnSpPr>
        <p:spPr>
          <a:xfrm rot="5400000">
            <a:off x="9107911" y="4702845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48">
            <a:extLst>
              <a:ext uri="{FF2B5EF4-FFF2-40B4-BE49-F238E27FC236}">
                <a16:creationId xmlns:a16="http://schemas.microsoft.com/office/drawing/2014/main" id="{CEF95ED2-E96E-50E3-F472-4AE709E244B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6052" y="4679734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FAC6CE70-4ADA-C13C-E869-52A693012B37}"/>
              </a:ext>
            </a:extLst>
          </p:cNvPr>
          <p:cNvSpPr txBox="1"/>
          <p:nvPr/>
        </p:nvSpPr>
        <p:spPr>
          <a:xfrm>
            <a:off x="3730635" y="1353350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blue cloud with a arrow pointing down&#10;&#10;Description automatically generated">
            <a:extLst>
              <a:ext uri="{FF2B5EF4-FFF2-40B4-BE49-F238E27FC236}">
                <a16:creationId xmlns:a16="http://schemas.microsoft.com/office/drawing/2014/main" id="{D86D9E4D-4A2D-4215-08CB-C58F8EC9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01" y="1085003"/>
            <a:ext cx="1406059" cy="1205510"/>
          </a:xfrm>
          <a:prstGeom prst="rect">
            <a:avLst/>
          </a:prstGeom>
        </p:spPr>
      </p:pic>
      <p:pic>
        <p:nvPicPr>
          <p:cNvPr id="20" name="Picture 19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FCE708B0-0DD0-C633-B302-296CBEEFF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02" y="1058852"/>
            <a:ext cx="1454437" cy="1179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5738AF-EBB7-5791-26F5-B1A810E4F9E1}"/>
              </a:ext>
            </a:extLst>
          </p:cNvPr>
          <p:cNvSpPr txBox="1"/>
          <p:nvPr/>
        </p:nvSpPr>
        <p:spPr>
          <a:xfrm>
            <a:off x="4158164" y="4479813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96FE8-7980-03C3-245A-7757DBD39695}"/>
              </a:ext>
            </a:extLst>
          </p:cNvPr>
          <p:cNvSpPr txBox="1"/>
          <p:nvPr/>
        </p:nvSpPr>
        <p:spPr>
          <a:xfrm>
            <a:off x="10118876" y="4477757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9590E-80C3-F8C0-EFB0-9242D45559D0}"/>
              </a:ext>
            </a:extLst>
          </p:cNvPr>
          <p:cNvSpPr txBox="1"/>
          <p:nvPr/>
        </p:nvSpPr>
        <p:spPr>
          <a:xfrm>
            <a:off x="9689412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8CAA8-CF36-16A4-675A-A4CD300C357A}"/>
              </a:ext>
            </a:extLst>
          </p:cNvPr>
          <p:cNvSpPr txBox="1"/>
          <p:nvPr/>
        </p:nvSpPr>
        <p:spPr>
          <a:xfrm>
            <a:off x="8436125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F5637A-89E1-C941-7098-550A8539A2B2}"/>
              </a:ext>
            </a:extLst>
          </p:cNvPr>
          <p:cNvSpPr txBox="1"/>
          <p:nvPr/>
        </p:nvSpPr>
        <p:spPr>
          <a:xfrm>
            <a:off x="4974048" y="558090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A4ECA1-60E1-9CE3-C408-E8AE849AEA0E}"/>
              </a:ext>
            </a:extLst>
          </p:cNvPr>
          <p:cNvSpPr txBox="1"/>
          <p:nvPr/>
        </p:nvSpPr>
        <p:spPr>
          <a:xfrm>
            <a:off x="6148936" y="558021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68B774-F4E4-39D4-7EAB-B895EE1B7BF8}"/>
              </a:ext>
            </a:extLst>
          </p:cNvPr>
          <p:cNvGrpSpPr/>
          <p:nvPr/>
        </p:nvGrpSpPr>
        <p:grpSpPr>
          <a:xfrm>
            <a:off x="5197706" y="4831405"/>
            <a:ext cx="533599" cy="856777"/>
            <a:chOff x="4653705" y="2369542"/>
            <a:chExt cx="939103" cy="1509346"/>
          </a:xfrm>
        </p:grpSpPr>
        <p:pic>
          <p:nvPicPr>
            <p:cNvPr id="30" name="Graphic 29" descr="Monitor with solid fill">
              <a:extLst>
                <a:ext uri="{FF2B5EF4-FFF2-40B4-BE49-F238E27FC236}">
                  <a16:creationId xmlns:a16="http://schemas.microsoft.com/office/drawing/2014/main" id="{E953E016-BE1F-1247-E620-9A4E09E8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Server with solid fill">
              <a:extLst>
                <a:ext uri="{FF2B5EF4-FFF2-40B4-BE49-F238E27FC236}">
                  <a16:creationId xmlns:a16="http://schemas.microsoft.com/office/drawing/2014/main" id="{72B8E5CE-7D17-FFE2-9B0D-F8F9B360A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433EC8-9897-B15B-D829-FBCCA638971F}"/>
              </a:ext>
            </a:extLst>
          </p:cNvPr>
          <p:cNvGrpSpPr/>
          <p:nvPr/>
        </p:nvGrpSpPr>
        <p:grpSpPr>
          <a:xfrm>
            <a:off x="6365262" y="4832984"/>
            <a:ext cx="533599" cy="856777"/>
            <a:chOff x="4653705" y="2369542"/>
            <a:chExt cx="939103" cy="1509346"/>
          </a:xfrm>
        </p:grpSpPr>
        <p:pic>
          <p:nvPicPr>
            <p:cNvPr id="33" name="Graphic 32" descr="Monitor with solid fill">
              <a:extLst>
                <a:ext uri="{FF2B5EF4-FFF2-40B4-BE49-F238E27FC236}">
                  <a16:creationId xmlns:a16="http://schemas.microsoft.com/office/drawing/2014/main" id="{B3E04274-0FB3-5235-7A87-4A3D4DD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Server with solid fill">
              <a:extLst>
                <a:ext uri="{FF2B5EF4-FFF2-40B4-BE49-F238E27FC236}">
                  <a16:creationId xmlns:a16="http://schemas.microsoft.com/office/drawing/2014/main" id="{CCE4C776-AAB9-ED8F-3A54-198AF62E3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0F4C1884-8C4B-C8AD-0AB1-A2950B60C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038" y="5080158"/>
            <a:ext cx="519563" cy="519057"/>
          </a:xfrm>
          <a:prstGeom prst="rect">
            <a:avLst/>
          </a:prstGeom>
        </p:spPr>
      </p:pic>
      <p:pic>
        <p:nvPicPr>
          <p:cNvPr id="46" name="Graphic 45" descr="Server with solid fill">
            <a:extLst>
              <a:ext uri="{FF2B5EF4-FFF2-40B4-BE49-F238E27FC236}">
                <a16:creationId xmlns:a16="http://schemas.microsoft.com/office/drawing/2014/main" id="{CA7D2399-D323-277B-5D35-0AB316ECAA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624" t="-2810" r="3624" b="29435"/>
          <a:stretch/>
        </p:blipFill>
        <p:spPr>
          <a:xfrm>
            <a:off x="9252068" y="4481457"/>
            <a:ext cx="519563" cy="380857"/>
          </a:xfrm>
          <a:prstGeom prst="rect">
            <a:avLst/>
          </a:prstGeom>
        </p:spPr>
      </p:pic>
      <p:pic>
        <p:nvPicPr>
          <p:cNvPr id="47" name="Graphic 46" descr="Monitor with solid fill">
            <a:extLst>
              <a:ext uri="{FF2B5EF4-FFF2-40B4-BE49-F238E27FC236}">
                <a16:creationId xmlns:a16="http://schemas.microsoft.com/office/drawing/2014/main" id="{F6024AA1-38FB-32FE-1D4E-5D0E9999C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3320" y="5080158"/>
            <a:ext cx="519563" cy="519057"/>
          </a:xfrm>
          <a:prstGeom prst="rect">
            <a:avLst/>
          </a:prstGeom>
        </p:spPr>
      </p:pic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02EF059-1F82-8AF0-ABF1-AF9EBF23DDF7}"/>
              </a:ext>
            </a:extLst>
          </p:cNvPr>
          <p:cNvCxnSpPr>
            <a:cxnSpLocks/>
          </p:cNvCxnSpPr>
          <p:nvPr/>
        </p:nvCxnSpPr>
        <p:spPr>
          <a:xfrm rot="5400000">
            <a:off x="9107911" y="4702845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D4DD92D-7396-5D4A-A540-F18D3CE54A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6052" y="4679734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8A2A0A9-D2AB-5710-D93A-B3441FD38BE4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C3AB7798-09C6-D377-C93F-B28D3A71A139}"/>
              </a:ext>
            </a:extLst>
          </p:cNvPr>
          <p:cNvSpPr txBox="1">
            <a:spLocks/>
          </p:cNvSpPr>
          <p:nvPr/>
        </p:nvSpPr>
        <p:spPr>
          <a:xfrm>
            <a:off x="256819" y="1339905"/>
            <a:ext cx="3514123" cy="469125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Segoe UI" panose="020B0502040204020203" pitchFamily="34" charset="0"/>
                <a:cs typeface="Segoe UI" panose="020B0502040204020203" pitchFamily="34" charset="0"/>
              </a:rPr>
              <a:t>Azure Storage Account </a:t>
            </a:r>
          </a:p>
          <a:p>
            <a:pPr lvl="1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Owned by customer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0923BCE-DBC4-B2B9-F7CE-5DC0359CEAB2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6B9772-52DD-1433-CFD0-F835F354B736}"/>
              </a:ext>
            </a:extLst>
          </p:cNvPr>
          <p:cNvCxnSpPr>
            <a:cxnSpLocks/>
          </p:cNvCxnSpPr>
          <p:nvPr/>
        </p:nvCxnSpPr>
        <p:spPr>
          <a:xfrm>
            <a:off x="4420998" y="4424394"/>
            <a:ext cx="6727731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8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149EBC8-1ABE-8075-D2CF-AAC0566D62CD}"/>
              </a:ext>
            </a:extLst>
          </p:cNvPr>
          <p:cNvGraphicFramePr>
            <a:graphicFrameLocks noGrp="1"/>
          </p:cNvGraphicFramePr>
          <p:nvPr/>
        </p:nvGraphicFramePr>
        <p:xfrm>
          <a:off x="646943" y="5664999"/>
          <a:ext cx="2524684" cy="87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171">
                  <a:extLst>
                    <a:ext uri="{9D8B030D-6E8A-4147-A177-3AD203B41FA5}">
                      <a16:colId xmlns:a16="http://schemas.microsoft.com/office/drawing/2014/main" val="1465948854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2319295699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973446745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42055116"/>
                    </a:ext>
                  </a:extLst>
                </a:gridCol>
              </a:tblGrid>
              <a:tr h="267278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Created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Inform.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Import.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74942"/>
                  </a:ext>
                </a:extLst>
              </a:tr>
              <a:tr h="251458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6381"/>
                  </a:ext>
                </a:extLst>
              </a:tr>
              <a:tr h="255691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83737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D1910C1-C82A-377B-106B-FB9374152B5C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9F49DF0-59D6-9E43-6682-CB433D9F3A98}"/>
              </a:ext>
            </a:extLst>
          </p:cNvPr>
          <p:cNvSpPr txBox="1">
            <a:spLocks/>
          </p:cNvSpPr>
          <p:nvPr/>
        </p:nvSpPr>
        <p:spPr>
          <a:xfrm>
            <a:off x="256819" y="1339905"/>
            <a:ext cx="3514123" cy="469125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Storage Account 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Owned by customer</a:t>
            </a:r>
          </a:p>
          <a:p>
            <a:pPr marL="0" indent="0">
              <a:buNone/>
            </a:pPr>
            <a:r>
              <a:rPr lang="en-US" sz="1800" b="1">
                <a:latin typeface="Segoe UI" panose="020B0502040204020203" pitchFamily="34" charset="0"/>
                <a:cs typeface="Segoe UI" panose="020B0502040204020203" pitchFamily="34" charset="0"/>
              </a:rPr>
              <a:t>Scheduler Replication Job</a:t>
            </a:r>
          </a:p>
          <a:p>
            <a:pPr lvl="1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Creates a package</a:t>
            </a:r>
          </a:p>
          <a:p>
            <a:pPr lvl="1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Registers destinations</a:t>
            </a:r>
          </a:p>
        </p:txBody>
      </p:sp>
      <p:pic>
        <p:nvPicPr>
          <p:cNvPr id="56" name="Picture 55" descr="A blue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FA223EA3-637E-E7FB-C678-536F81D80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648" y="1546252"/>
            <a:ext cx="1083707" cy="38919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AC6CE70-4ADA-C13C-E869-52A693012B37}"/>
              </a:ext>
            </a:extLst>
          </p:cNvPr>
          <p:cNvSpPr txBox="1"/>
          <p:nvPr/>
        </p:nvSpPr>
        <p:spPr>
          <a:xfrm>
            <a:off x="3730635" y="1353350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blue cloud with a arrow pointing down&#10;&#10;Description automatically generated">
            <a:extLst>
              <a:ext uri="{FF2B5EF4-FFF2-40B4-BE49-F238E27FC236}">
                <a16:creationId xmlns:a16="http://schemas.microsoft.com/office/drawing/2014/main" id="{D86D9E4D-4A2D-4215-08CB-C58F8EC97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601" y="1085003"/>
            <a:ext cx="1406059" cy="1205510"/>
          </a:xfrm>
          <a:prstGeom prst="rect">
            <a:avLst/>
          </a:prstGeom>
        </p:spPr>
      </p:pic>
      <p:pic>
        <p:nvPicPr>
          <p:cNvPr id="20" name="Picture 19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FCE708B0-0DD0-C633-B302-296CBEEFF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402" y="1058852"/>
            <a:ext cx="1454437" cy="1179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5738AF-EBB7-5791-26F5-B1A810E4F9E1}"/>
              </a:ext>
            </a:extLst>
          </p:cNvPr>
          <p:cNvSpPr txBox="1"/>
          <p:nvPr/>
        </p:nvSpPr>
        <p:spPr>
          <a:xfrm>
            <a:off x="4158164" y="4479813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96FE8-7980-03C3-245A-7757DBD39695}"/>
              </a:ext>
            </a:extLst>
          </p:cNvPr>
          <p:cNvSpPr txBox="1"/>
          <p:nvPr/>
        </p:nvSpPr>
        <p:spPr>
          <a:xfrm>
            <a:off x="10118876" y="4477757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9590E-80C3-F8C0-EFB0-9242D45559D0}"/>
              </a:ext>
            </a:extLst>
          </p:cNvPr>
          <p:cNvSpPr txBox="1"/>
          <p:nvPr/>
        </p:nvSpPr>
        <p:spPr>
          <a:xfrm>
            <a:off x="9689412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8CAA8-CF36-16A4-675A-A4CD300C357A}"/>
              </a:ext>
            </a:extLst>
          </p:cNvPr>
          <p:cNvSpPr txBox="1"/>
          <p:nvPr/>
        </p:nvSpPr>
        <p:spPr>
          <a:xfrm>
            <a:off x="8436125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F5637A-89E1-C941-7098-550A8539A2B2}"/>
              </a:ext>
            </a:extLst>
          </p:cNvPr>
          <p:cNvSpPr txBox="1"/>
          <p:nvPr/>
        </p:nvSpPr>
        <p:spPr>
          <a:xfrm>
            <a:off x="4974048" y="558090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A4ECA1-60E1-9CE3-C408-E8AE849AEA0E}"/>
              </a:ext>
            </a:extLst>
          </p:cNvPr>
          <p:cNvSpPr txBox="1"/>
          <p:nvPr/>
        </p:nvSpPr>
        <p:spPr>
          <a:xfrm>
            <a:off x="6148936" y="558021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68B774-F4E4-39D4-7EAB-B895EE1B7BF8}"/>
              </a:ext>
            </a:extLst>
          </p:cNvPr>
          <p:cNvGrpSpPr/>
          <p:nvPr/>
        </p:nvGrpSpPr>
        <p:grpSpPr>
          <a:xfrm>
            <a:off x="5197706" y="4831405"/>
            <a:ext cx="533599" cy="856777"/>
            <a:chOff x="4653705" y="2369542"/>
            <a:chExt cx="939103" cy="1509346"/>
          </a:xfrm>
        </p:grpSpPr>
        <p:pic>
          <p:nvPicPr>
            <p:cNvPr id="30" name="Graphic 29" descr="Monitor with solid fill">
              <a:extLst>
                <a:ext uri="{FF2B5EF4-FFF2-40B4-BE49-F238E27FC236}">
                  <a16:creationId xmlns:a16="http://schemas.microsoft.com/office/drawing/2014/main" id="{E953E016-BE1F-1247-E620-9A4E09E8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Server with solid fill">
              <a:extLst>
                <a:ext uri="{FF2B5EF4-FFF2-40B4-BE49-F238E27FC236}">
                  <a16:creationId xmlns:a16="http://schemas.microsoft.com/office/drawing/2014/main" id="{72B8E5CE-7D17-FFE2-9B0D-F8F9B360A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433EC8-9897-B15B-D829-FBCCA638971F}"/>
              </a:ext>
            </a:extLst>
          </p:cNvPr>
          <p:cNvGrpSpPr/>
          <p:nvPr/>
        </p:nvGrpSpPr>
        <p:grpSpPr>
          <a:xfrm>
            <a:off x="6365262" y="4832984"/>
            <a:ext cx="533599" cy="856777"/>
            <a:chOff x="4653705" y="2369542"/>
            <a:chExt cx="939103" cy="1509346"/>
          </a:xfrm>
        </p:grpSpPr>
        <p:pic>
          <p:nvPicPr>
            <p:cNvPr id="33" name="Graphic 32" descr="Monitor with solid fill">
              <a:extLst>
                <a:ext uri="{FF2B5EF4-FFF2-40B4-BE49-F238E27FC236}">
                  <a16:creationId xmlns:a16="http://schemas.microsoft.com/office/drawing/2014/main" id="{B3E04274-0FB3-5235-7A87-4A3D4DD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Server with solid fill">
              <a:extLst>
                <a:ext uri="{FF2B5EF4-FFF2-40B4-BE49-F238E27FC236}">
                  <a16:creationId xmlns:a16="http://schemas.microsoft.com/office/drawing/2014/main" id="{CCE4C776-AAB9-ED8F-3A54-198AF62E3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0F4C1884-8C4B-C8AD-0AB1-A2950B60C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67038" y="5080158"/>
            <a:ext cx="519563" cy="519057"/>
          </a:xfrm>
          <a:prstGeom prst="rect">
            <a:avLst/>
          </a:prstGeom>
        </p:spPr>
      </p:pic>
      <p:pic>
        <p:nvPicPr>
          <p:cNvPr id="46" name="Graphic 45" descr="Server with solid fill">
            <a:extLst>
              <a:ext uri="{FF2B5EF4-FFF2-40B4-BE49-F238E27FC236}">
                <a16:creationId xmlns:a16="http://schemas.microsoft.com/office/drawing/2014/main" id="{CA7D2399-D323-277B-5D35-0AB316ECAA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3624" t="-2810" r="3624" b="29435"/>
          <a:stretch/>
        </p:blipFill>
        <p:spPr>
          <a:xfrm>
            <a:off x="9252068" y="4481457"/>
            <a:ext cx="519563" cy="380857"/>
          </a:xfrm>
          <a:prstGeom prst="rect">
            <a:avLst/>
          </a:prstGeom>
        </p:spPr>
      </p:pic>
      <p:pic>
        <p:nvPicPr>
          <p:cNvPr id="47" name="Graphic 46" descr="Monitor with solid fill">
            <a:extLst>
              <a:ext uri="{FF2B5EF4-FFF2-40B4-BE49-F238E27FC236}">
                <a16:creationId xmlns:a16="http://schemas.microsoft.com/office/drawing/2014/main" id="{F6024AA1-38FB-32FE-1D4E-5D0E9999C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3320" y="5080158"/>
            <a:ext cx="519563" cy="519057"/>
          </a:xfrm>
          <a:prstGeom prst="rect">
            <a:avLst/>
          </a:prstGeom>
        </p:spPr>
      </p:pic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02EF059-1F82-8AF0-ABF1-AF9EBF23DDF7}"/>
              </a:ext>
            </a:extLst>
          </p:cNvPr>
          <p:cNvCxnSpPr>
            <a:cxnSpLocks/>
          </p:cNvCxnSpPr>
          <p:nvPr/>
        </p:nvCxnSpPr>
        <p:spPr>
          <a:xfrm rot="5400000">
            <a:off x="9107911" y="4702845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D4DD92D-7396-5D4A-A540-F18D3CE54A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6052" y="4679734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D2ED5B-FC14-BAB3-4FFC-17B71F318A8F}"/>
              </a:ext>
            </a:extLst>
          </p:cNvPr>
          <p:cNvSpPr txBox="1"/>
          <p:nvPr/>
        </p:nvSpPr>
        <p:spPr>
          <a:xfrm>
            <a:off x="6436977" y="523374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C5F30-DCC9-5E0A-BBEE-5AF34967E493}"/>
              </a:ext>
            </a:extLst>
          </p:cNvPr>
          <p:cNvSpPr txBox="1"/>
          <p:nvPr/>
        </p:nvSpPr>
        <p:spPr>
          <a:xfrm>
            <a:off x="5260087" y="523253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pic>
        <p:nvPicPr>
          <p:cNvPr id="11" name="Picture 10" descr="A blue box with black stripes&#10;&#10;Description automatically generated">
            <a:extLst>
              <a:ext uri="{FF2B5EF4-FFF2-40B4-BE49-F238E27FC236}">
                <a16:creationId xmlns:a16="http://schemas.microsoft.com/office/drawing/2014/main" id="{F01BAA63-6810-FE84-110D-EAE11682FC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5967" y="1137663"/>
            <a:ext cx="413994" cy="432394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24807C3-9D03-9145-C3FF-3BFE0AEDBBF3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CFAB98-D458-A662-4003-6D3B55417A82}"/>
              </a:ext>
            </a:extLst>
          </p:cNvPr>
          <p:cNvCxnSpPr>
            <a:cxnSpLocks/>
          </p:cNvCxnSpPr>
          <p:nvPr/>
        </p:nvCxnSpPr>
        <p:spPr>
          <a:xfrm>
            <a:off x="4420998" y="4424394"/>
            <a:ext cx="6727731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3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2369B11-5A14-93B7-9A64-5CAE60337190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50471E3-D339-7375-8BC4-17722B1F1550}"/>
              </a:ext>
            </a:extLst>
          </p:cNvPr>
          <p:cNvSpPr txBox="1">
            <a:spLocks/>
          </p:cNvSpPr>
          <p:nvPr/>
        </p:nvSpPr>
        <p:spPr>
          <a:xfrm>
            <a:off x="256819" y="1339905"/>
            <a:ext cx="3514123" cy="469125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Storage Account 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Owned by customer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Scheduler Replication Job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Creates a package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Registers destinations</a:t>
            </a:r>
          </a:p>
          <a:p>
            <a:pPr marL="0" indent="0">
              <a:buNone/>
            </a:pPr>
            <a:r>
              <a:rPr lang="en-US" sz="1800" b="1">
                <a:latin typeface="Segoe UI" panose="020B0502040204020203" pitchFamily="34" charset="0"/>
                <a:cs typeface="Segoe UI" panose="020B0502040204020203" pitchFamily="34" charset="0"/>
              </a:rPr>
              <a:t>POS inquires about data for that POS</a:t>
            </a:r>
          </a:p>
          <a:p>
            <a:pPr lvl="1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POS fetches package information from HO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C6CE70-4ADA-C13C-E869-52A693012B37}"/>
              </a:ext>
            </a:extLst>
          </p:cNvPr>
          <p:cNvSpPr txBox="1"/>
          <p:nvPr/>
        </p:nvSpPr>
        <p:spPr>
          <a:xfrm>
            <a:off x="3730635" y="1353350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blue cloud with a arrow pointing down&#10;&#10;Description automatically generated">
            <a:extLst>
              <a:ext uri="{FF2B5EF4-FFF2-40B4-BE49-F238E27FC236}">
                <a16:creationId xmlns:a16="http://schemas.microsoft.com/office/drawing/2014/main" id="{D86D9E4D-4A2D-4215-08CB-C58F8EC9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01" y="1085003"/>
            <a:ext cx="1406059" cy="1205510"/>
          </a:xfrm>
          <a:prstGeom prst="rect">
            <a:avLst/>
          </a:prstGeom>
        </p:spPr>
      </p:pic>
      <p:pic>
        <p:nvPicPr>
          <p:cNvPr id="20" name="Picture 19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FCE708B0-0DD0-C633-B302-296CBEEFF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02" y="1058852"/>
            <a:ext cx="1454437" cy="1179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5738AF-EBB7-5791-26F5-B1A810E4F9E1}"/>
              </a:ext>
            </a:extLst>
          </p:cNvPr>
          <p:cNvSpPr txBox="1"/>
          <p:nvPr/>
        </p:nvSpPr>
        <p:spPr>
          <a:xfrm>
            <a:off x="4158164" y="4479813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96FE8-7980-03C3-245A-7757DBD39695}"/>
              </a:ext>
            </a:extLst>
          </p:cNvPr>
          <p:cNvSpPr txBox="1"/>
          <p:nvPr/>
        </p:nvSpPr>
        <p:spPr>
          <a:xfrm>
            <a:off x="10118876" y="4477757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9590E-80C3-F8C0-EFB0-9242D45559D0}"/>
              </a:ext>
            </a:extLst>
          </p:cNvPr>
          <p:cNvSpPr txBox="1"/>
          <p:nvPr/>
        </p:nvSpPr>
        <p:spPr>
          <a:xfrm>
            <a:off x="9689412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8CAA8-CF36-16A4-675A-A4CD300C357A}"/>
              </a:ext>
            </a:extLst>
          </p:cNvPr>
          <p:cNvSpPr txBox="1"/>
          <p:nvPr/>
        </p:nvSpPr>
        <p:spPr>
          <a:xfrm>
            <a:off x="8436125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F5637A-89E1-C941-7098-550A8539A2B2}"/>
              </a:ext>
            </a:extLst>
          </p:cNvPr>
          <p:cNvSpPr txBox="1"/>
          <p:nvPr/>
        </p:nvSpPr>
        <p:spPr>
          <a:xfrm>
            <a:off x="4974048" y="558090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A4ECA1-60E1-9CE3-C408-E8AE849AEA0E}"/>
              </a:ext>
            </a:extLst>
          </p:cNvPr>
          <p:cNvSpPr txBox="1"/>
          <p:nvPr/>
        </p:nvSpPr>
        <p:spPr>
          <a:xfrm>
            <a:off x="6148936" y="558021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68B774-F4E4-39D4-7EAB-B895EE1B7BF8}"/>
              </a:ext>
            </a:extLst>
          </p:cNvPr>
          <p:cNvGrpSpPr/>
          <p:nvPr/>
        </p:nvGrpSpPr>
        <p:grpSpPr>
          <a:xfrm>
            <a:off x="5197706" y="4831405"/>
            <a:ext cx="533599" cy="856777"/>
            <a:chOff x="4653705" y="2369542"/>
            <a:chExt cx="939103" cy="1509346"/>
          </a:xfrm>
        </p:grpSpPr>
        <p:pic>
          <p:nvPicPr>
            <p:cNvPr id="30" name="Graphic 29" descr="Monitor with solid fill">
              <a:extLst>
                <a:ext uri="{FF2B5EF4-FFF2-40B4-BE49-F238E27FC236}">
                  <a16:creationId xmlns:a16="http://schemas.microsoft.com/office/drawing/2014/main" id="{E953E016-BE1F-1247-E620-9A4E09E8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Server with solid fill">
              <a:extLst>
                <a:ext uri="{FF2B5EF4-FFF2-40B4-BE49-F238E27FC236}">
                  <a16:creationId xmlns:a16="http://schemas.microsoft.com/office/drawing/2014/main" id="{72B8E5CE-7D17-FFE2-9B0D-F8F9B360A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433EC8-9897-B15B-D829-FBCCA638971F}"/>
              </a:ext>
            </a:extLst>
          </p:cNvPr>
          <p:cNvGrpSpPr/>
          <p:nvPr/>
        </p:nvGrpSpPr>
        <p:grpSpPr>
          <a:xfrm>
            <a:off x="6365262" y="4832984"/>
            <a:ext cx="533599" cy="856777"/>
            <a:chOff x="4653705" y="2369542"/>
            <a:chExt cx="939103" cy="1509346"/>
          </a:xfrm>
        </p:grpSpPr>
        <p:pic>
          <p:nvPicPr>
            <p:cNvPr id="33" name="Graphic 32" descr="Monitor with solid fill">
              <a:extLst>
                <a:ext uri="{FF2B5EF4-FFF2-40B4-BE49-F238E27FC236}">
                  <a16:creationId xmlns:a16="http://schemas.microsoft.com/office/drawing/2014/main" id="{B3E04274-0FB3-5235-7A87-4A3D4DD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Server with solid fill">
              <a:extLst>
                <a:ext uri="{FF2B5EF4-FFF2-40B4-BE49-F238E27FC236}">
                  <a16:creationId xmlns:a16="http://schemas.microsoft.com/office/drawing/2014/main" id="{CCE4C776-AAB9-ED8F-3A54-198AF62E3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0F4C1884-8C4B-C8AD-0AB1-A2950B60C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038" y="5080158"/>
            <a:ext cx="519563" cy="519057"/>
          </a:xfrm>
          <a:prstGeom prst="rect">
            <a:avLst/>
          </a:prstGeom>
        </p:spPr>
      </p:pic>
      <p:pic>
        <p:nvPicPr>
          <p:cNvPr id="46" name="Graphic 45" descr="Server with solid fill">
            <a:extLst>
              <a:ext uri="{FF2B5EF4-FFF2-40B4-BE49-F238E27FC236}">
                <a16:creationId xmlns:a16="http://schemas.microsoft.com/office/drawing/2014/main" id="{CA7D2399-D323-277B-5D35-0AB316ECAA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624" t="-2810" r="3624" b="29435"/>
          <a:stretch/>
        </p:blipFill>
        <p:spPr>
          <a:xfrm>
            <a:off x="9252068" y="4481457"/>
            <a:ext cx="519563" cy="380857"/>
          </a:xfrm>
          <a:prstGeom prst="rect">
            <a:avLst/>
          </a:prstGeom>
        </p:spPr>
      </p:pic>
      <p:pic>
        <p:nvPicPr>
          <p:cNvPr id="47" name="Graphic 46" descr="Monitor with solid fill">
            <a:extLst>
              <a:ext uri="{FF2B5EF4-FFF2-40B4-BE49-F238E27FC236}">
                <a16:creationId xmlns:a16="http://schemas.microsoft.com/office/drawing/2014/main" id="{F6024AA1-38FB-32FE-1D4E-5D0E9999C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3320" y="5080158"/>
            <a:ext cx="519563" cy="519057"/>
          </a:xfrm>
          <a:prstGeom prst="rect">
            <a:avLst/>
          </a:prstGeom>
        </p:spPr>
      </p:pic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02EF059-1F82-8AF0-ABF1-AF9EBF23DDF7}"/>
              </a:ext>
            </a:extLst>
          </p:cNvPr>
          <p:cNvCxnSpPr>
            <a:cxnSpLocks/>
          </p:cNvCxnSpPr>
          <p:nvPr/>
        </p:nvCxnSpPr>
        <p:spPr>
          <a:xfrm rot="5400000">
            <a:off x="9107911" y="4702845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D4DD92D-7396-5D4A-A540-F18D3CE54A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6052" y="4679734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D2ED5B-FC14-BAB3-4FFC-17B71F318A8F}"/>
              </a:ext>
            </a:extLst>
          </p:cNvPr>
          <p:cNvSpPr txBox="1"/>
          <p:nvPr/>
        </p:nvSpPr>
        <p:spPr>
          <a:xfrm>
            <a:off x="6436977" y="523374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C5F30-DCC9-5E0A-BBEE-5AF34967E493}"/>
              </a:ext>
            </a:extLst>
          </p:cNvPr>
          <p:cNvSpPr txBox="1"/>
          <p:nvPr/>
        </p:nvSpPr>
        <p:spPr>
          <a:xfrm>
            <a:off x="5260087" y="523253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8BA9A8-2420-0472-C98A-12F60DC72E52}"/>
              </a:ext>
            </a:extLst>
          </p:cNvPr>
          <p:cNvCxnSpPr/>
          <p:nvPr/>
        </p:nvCxnSpPr>
        <p:spPr>
          <a:xfrm flipH="1">
            <a:off x="6675036" y="2290513"/>
            <a:ext cx="235975" cy="2525798"/>
          </a:xfrm>
          <a:prstGeom prst="line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ue box with black stripes&#10;&#10;Description automatically generated">
            <a:extLst>
              <a:ext uri="{FF2B5EF4-FFF2-40B4-BE49-F238E27FC236}">
                <a16:creationId xmlns:a16="http://schemas.microsoft.com/office/drawing/2014/main" id="{5FEBC3BE-3505-6B4D-CC6D-ABA9B30749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4337" y="1070071"/>
            <a:ext cx="413994" cy="432394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7652DDA-2976-AD76-B674-3BA09B154E44}"/>
              </a:ext>
            </a:extLst>
          </p:cNvPr>
          <p:cNvGraphicFramePr>
            <a:graphicFrameLocks noGrp="1"/>
          </p:cNvGraphicFramePr>
          <p:nvPr/>
        </p:nvGraphicFramePr>
        <p:xfrm>
          <a:off x="655944" y="5665283"/>
          <a:ext cx="2524684" cy="87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171">
                  <a:extLst>
                    <a:ext uri="{9D8B030D-6E8A-4147-A177-3AD203B41FA5}">
                      <a16:colId xmlns:a16="http://schemas.microsoft.com/office/drawing/2014/main" val="1465948854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2319295699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973446745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42055116"/>
                    </a:ext>
                  </a:extLst>
                </a:gridCol>
              </a:tblGrid>
              <a:tr h="267278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Created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Inform.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Import.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74942"/>
                  </a:ext>
                </a:extLst>
              </a:tr>
              <a:tr h="251458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6381"/>
                  </a:ext>
                </a:extLst>
              </a:tr>
              <a:tr h="255691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83737"/>
                  </a:ext>
                </a:extLst>
              </a:tr>
            </a:tbl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329C4815-B7FE-DB92-BEE4-BAD691A08CE9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E410FC-CE93-43D0-19B1-ECD9514AA5F2}"/>
              </a:ext>
            </a:extLst>
          </p:cNvPr>
          <p:cNvCxnSpPr>
            <a:cxnSpLocks/>
          </p:cNvCxnSpPr>
          <p:nvPr/>
        </p:nvCxnSpPr>
        <p:spPr>
          <a:xfrm>
            <a:off x="4420998" y="4424394"/>
            <a:ext cx="6727731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4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8FC02D-2E78-D4F0-2C19-0E738AFE99F3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FF756C6-8298-FD63-3392-966F97044520}"/>
              </a:ext>
            </a:extLst>
          </p:cNvPr>
          <p:cNvSpPr txBox="1">
            <a:spLocks/>
          </p:cNvSpPr>
          <p:nvPr/>
        </p:nvSpPr>
        <p:spPr>
          <a:xfrm>
            <a:off x="256819" y="1339905"/>
            <a:ext cx="3514123" cy="469125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Storage Account 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Owned by customer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Scheduler Replication Job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Creates a package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Registers destinations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 inquires about data for that POS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 fetches package information from HO</a:t>
            </a:r>
          </a:p>
          <a:p>
            <a:pPr marL="0" indent="0">
              <a:buNone/>
            </a:pPr>
            <a:r>
              <a:rPr lang="en-US" sz="1800" b="1">
                <a:latin typeface="Segoe UI" panose="020B0502040204020203" pitchFamily="34" charset="0"/>
                <a:cs typeface="Segoe UI" panose="020B0502040204020203" pitchFamily="34" charset="0"/>
              </a:rPr>
              <a:t>POS fetches the package from Azure Storage Account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71D0EB-E3F4-2289-9545-2051B058EFB2}"/>
              </a:ext>
            </a:extLst>
          </p:cNvPr>
          <p:cNvCxnSpPr>
            <a:cxnSpLocks/>
          </p:cNvCxnSpPr>
          <p:nvPr/>
        </p:nvCxnSpPr>
        <p:spPr>
          <a:xfrm flipH="1">
            <a:off x="6644081" y="2123768"/>
            <a:ext cx="2865267" cy="2707637"/>
          </a:xfrm>
          <a:prstGeom prst="line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AC6CE70-4ADA-C13C-E869-52A693012B37}"/>
              </a:ext>
            </a:extLst>
          </p:cNvPr>
          <p:cNvSpPr txBox="1"/>
          <p:nvPr/>
        </p:nvSpPr>
        <p:spPr>
          <a:xfrm>
            <a:off x="3730635" y="1353350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blue cloud with a arrow pointing down&#10;&#10;Description automatically generated">
            <a:extLst>
              <a:ext uri="{FF2B5EF4-FFF2-40B4-BE49-F238E27FC236}">
                <a16:creationId xmlns:a16="http://schemas.microsoft.com/office/drawing/2014/main" id="{D86D9E4D-4A2D-4215-08CB-C58F8EC9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01" y="1085003"/>
            <a:ext cx="1406059" cy="1205510"/>
          </a:xfrm>
          <a:prstGeom prst="rect">
            <a:avLst/>
          </a:prstGeom>
        </p:spPr>
      </p:pic>
      <p:pic>
        <p:nvPicPr>
          <p:cNvPr id="20" name="Picture 19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FCE708B0-0DD0-C633-B302-296CBEEFF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02" y="1058852"/>
            <a:ext cx="1454437" cy="1179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5738AF-EBB7-5791-26F5-B1A810E4F9E1}"/>
              </a:ext>
            </a:extLst>
          </p:cNvPr>
          <p:cNvSpPr txBox="1"/>
          <p:nvPr/>
        </p:nvSpPr>
        <p:spPr>
          <a:xfrm>
            <a:off x="4158164" y="4479813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96FE8-7980-03C3-245A-7757DBD39695}"/>
              </a:ext>
            </a:extLst>
          </p:cNvPr>
          <p:cNvSpPr txBox="1"/>
          <p:nvPr/>
        </p:nvSpPr>
        <p:spPr>
          <a:xfrm>
            <a:off x="10118876" y="4477757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9590E-80C3-F8C0-EFB0-9242D45559D0}"/>
              </a:ext>
            </a:extLst>
          </p:cNvPr>
          <p:cNvSpPr txBox="1"/>
          <p:nvPr/>
        </p:nvSpPr>
        <p:spPr>
          <a:xfrm>
            <a:off x="9689412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8CAA8-CF36-16A4-675A-A4CD300C357A}"/>
              </a:ext>
            </a:extLst>
          </p:cNvPr>
          <p:cNvSpPr txBox="1"/>
          <p:nvPr/>
        </p:nvSpPr>
        <p:spPr>
          <a:xfrm>
            <a:off x="8436125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F5637A-89E1-C941-7098-550A8539A2B2}"/>
              </a:ext>
            </a:extLst>
          </p:cNvPr>
          <p:cNvSpPr txBox="1"/>
          <p:nvPr/>
        </p:nvSpPr>
        <p:spPr>
          <a:xfrm>
            <a:off x="4974048" y="558090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A4ECA1-60E1-9CE3-C408-E8AE849AEA0E}"/>
              </a:ext>
            </a:extLst>
          </p:cNvPr>
          <p:cNvSpPr txBox="1"/>
          <p:nvPr/>
        </p:nvSpPr>
        <p:spPr>
          <a:xfrm>
            <a:off x="6148936" y="558021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68B774-F4E4-39D4-7EAB-B895EE1B7BF8}"/>
              </a:ext>
            </a:extLst>
          </p:cNvPr>
          <p:cNvGrpSpPr/>
          <p:nvPr/>
        </p:nvGrpSpPr>
        <p:grpSpPr>
          <a:xfrm>
            <a:off x="5197706" y="4831405"/>
            <a:ext cx="533599" cy="856777"/>
            <a:chOff x="4653705" y="2369542"/>
            <a:chExt cx="939103" cy="1509346"/>
          </a:xfrm>
        </p:grpSpPr>
        <p:pic>
          <p:nvPicPr>
            <p:cNvPr id="30" name="Graphic 29" descr="Monitor with solid fill">
              <a:extLst>
                <a:ext uri="{FF2B5EF4-FFF2-40B4-BE49-F238E27FC236}">
                  <a16:creationId xmlns:a16="http://schemas.microsoft.com/office/drawing/2014/main" id="{E953E016-BE1F-1247-E620-9A4E09E8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Server with solid fill">
              <a:extLst>
                <a:ext uri="{FF2B5EF4-FFF2-40B4-BE49-F238E27FC236}">
                  <a16:creationId xmlns:a16="http://schemas.microsoft.com/office/drawing/2014/main" id="{72B8E5CE-7D17-FFE2-9B0D-F8F9B360A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433EC8-9897-B15B-D829-FBCCA638971F}"/>
              </a:ext>
            </a:extLst>
          </p:cNvPr>
          <p:cNvGrpSpPr/>
          <p:nvPr/>
        </p:nvGrpSpPr>
        <p:grpSpPr>
          <a:xfrm>
            <a:off x="6365262" y="4832984"/>
            <a:ext cx="533599" cy="856777"/>
            <a:chOff x="4653705" y="2369542"/>
            <a:chExt cx="939103" cy="1509346"/>
          </a:xfrm>
        </p:grpSpPr>
        <p:pic>
          <p:nvPicPr>
            <p:cNvPr id="33" name="Graphic 32" descr="Monitor with solid fill">
              <a:extLst>
                <a:ext uri="{FF2B5EF4-FFF2-40B4-BE49-F238E27FC236}">
                  <a16:creationId xmlns:a16="http://schemas.microsoft.com/office/drawing/2014/main" id="{B3E04274-0FB3-5235-7A87-4A3D4DD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Server with solid fill">
              <a:extLst>
                <a:ext uri="{FF2B5EF4-FFF2-40B4-BE49-F238E27FC236}">
                  <a16:creationId xmlns:a16="http://schemas.microsoft.com/office/drawing/2014/main" id="{CCE4C776-AAB9-ED8F-3A54-198AF62E3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0F4C1884-8C4B-C8AD-0AB1-A2950B60C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038" y="5080158"/>
            <a:ext cx="519563" cy="519057"/>
          </a:xfrm>
          <a:prstGeom prst="rect">
            <a:avLst/>
          </a:prstGeom>
        </p:spPr>
      </p:pic>
      <p:pic>
        <p:nvPicPr>
          <p:cNvPr id="46" name="Graphic 45" descr="Server with solid fill">
            <a:extLst>
              <a:ext uri="{FF2B5EF4-FFF2-40B4-BE49-F238E27FC236}">
                <a16:creationId xmlns:a16="http://schemas.microsoft.com/office/drawing/2014/main" id="{CA7D2399-D323-277B-5D35-0AB316ECAA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624" t="-2810" r="3624" b="29435"/>
          <a:stretch/>
        </p:blipFill>
        <p:spPr>
          <a:xfrm>
            <a:off x="9252068" y="4481457"/>
            <a:ext cx="519563" cy="380857"/>
          </a:xfrm>
          <a:prstGeom prst="rect">
            <a:avLst/>
          </a:prstGeom>
        </p:spPr>
      </p:pic>
      <p:pic>
        <p:nvPicPr>
          <p:cNvPr id="47" name="Graphic 46" descr="Monitor with solid fill">
            <a:extLst>
              <a:ext uri="{FF2B5EF4-FFF2-40B4-BE49-F238E27FC236}">
                <a16:creationId xmlns:a16="http://schemas.microsoft.com/office/drawing/2014/main" id="{F6024AA1-38FB-32FE-1D4E-5D0E9999C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3320" y="5080158"/>
            <a:ext cx="519563" cy="519057"/>
          </a:xfrm>
          <a:prstGeom prst="rect">
            <a:avLst/>
          </a:prstGeom>
        </p:spPr>
      </p:pic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02EF059-1F82-8AF0-ABF1-AF9EBF23DDF7}"/>
              </a:ext>
            </a:extLst>
          </p:cNvPr>
          <p:cNvCxnSpPr>
            <a:cxnSpLocks/>
          </p:cNvCxnSpPr>
          <p:nvPr/>
        </p:nvCxnSpPr>
        <p:spPr>
          <a:xfrm rot="5400000">
            <a:off x="9107911" y="4702845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D4DD92D-7396-5D4A-A540-F18D3CE54A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6052" y="4679734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D2ED5B-FC14-BAB3-4FFC-17B71F318A8F}"/>
              </a:ext>
            </a:extLst>
          </p:cNvPr>
          <p:cNvSpPr txBox="1"/>
          <p:nvPr/>
        </p:nvSpPr>
        <p:spPr>
          <a:xfrm>
            <a:off x="6436977" y="523374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C5F30-DCC9-5E0A-BBEE-5AF34967E493}"/>
              </a:ext>
            </a:extLst>
          </p:cNvPr>
          <p:cNvSpPr txBox="1"/>
          <p:nvPr/>
        </p:nvSpPr>
        <p:spPr>
          <a:xfrm>
            <a:off x="5260087" y="523253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C3212AF-72FD-0331-10E9-DC81A13D5ACC}"/>
              </a:ext>
            </a:extLst>
          </p:cNvPr>
          <p:cNvGraphicFramePr>
            <a:graphicFrameLocks noGrp="1"/>
          </p:cNvGraphicFramePr>
          <p:nvPr/>
        </p:nvGraphicFramePr>
        <p:xfrm>
          <a:off x="655944" y="5665283"/>
          <a:ext cx="2524684" cy="87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171">
                  <a:extLst>
                    <a:ext uri="{9D8B030D-6E8A-4147-A177-3AD203B41FA5}">
                      <a16:colId xmlns:a16="http://schemas.microsoft.com/office/drawing/2014/main" val="1465948854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2319295699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973446745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42055116"/>
                    </a:ext>
                  </a:extLst>
                </a:gridCol>
              </a:tblGrid>
              <a:tr h="267278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Created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Inform.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Import.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74942"/>
                  </a:ext>
                </a:extLst>
              </a:tr>
              <a:tr h="251458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6381"/>
                  </a:ext>
                </a:extLst>
              </a:tr>
              <a:tr h="255691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83737"/>
                  </a:ext>
                </a:extLst>
              </a:tr>
            </a:tbl>
          </a:graphicData>
        </a:graphic>
      </p:graphicFrame>
      <p:pic>
        <p:nvPicPr>
          <p:cNvPr id="4" name="Picture 3" descr="A blue box with black stripes&#10;&#10;Description automatically generated">
            <a:extLst>
              <a:ext uri="{FF2B5EF4-FFF2-40B4-BE49-F238E27FC236}">
                <a16:creationId xmlns:a16="http://schemas.microsoft.com/office/drawing/2014/main" id="{08E26CB9-F98E-6F31-A4E4-2B2CFEE88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4794" y="4477757"/>
            <a:ext cx="413994" cy="432394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66FDD2C-BB6D-11C9-DED3-CEB72ACA2562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7D9DAF-B1E7-8D34-52D9-0964F30887BA}"/>
              </a:ext>
            </a:extLst>
          </p:cNvPr>
          <p:cNvCxnSpPr>
            <a:cxnSpLocks/>
          </p:cNvCxnSpPr>
          <p:nvPr/>
        </p:nvCxnSpPr>
        <p:spPr>
          <a:xfrm>
            <a:off x="4420998" y="4424394"/>
            <a:ext cx="6727731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529A9C9-E90E-1097-702C-D9D9510A5546}"/>
              </a:ext>
            </a:extLst>
          </p:cNvPr>
          <p:cNvSpPr/>
          <p:nvPr/>
        </p:nvSpPr>
        <p:spPr>
          <a:xfrm>
            <a:off x="-117152" y="997527"/>
            <a:ext cx="3865248" cy="4397765"/>
          </a:xfrm>
          <a:prstGeom prst="roundRect">
            <a:avLst>
              <a:gd name="adj" fmla="val 3728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D7726B3-0A10-C89D-AB2C-47B1CA7BE4FB}"/>
              </a:ext>
            </a:extLst>
          </p:cNvPr>
          <p:cNvSpPr txBox="1">
            <a:spLocks/>
          </p:cNvSpPr>
          <p:nvPr/>
        </p:nvSpPr>
        <p:spPr>
          <a:xfrm>
            <a:off x="256819" y="1339905"/>
            <a:ext cx="3514123" cy="469125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Azure Storage Account 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Owned by customer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Scheduler Replication Job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Creates a package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Registers destinations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 inquires about data for that POS</a:t>
            </a:r>
          </a:p>
          <a:p>
            <a:pPr lvl="1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 fetches package information from HO</a:t>
            </a:r>
          </a:p>
          <a:p>
            <a:pPr marL="0" indent="0">
              <a:buNone/>
            </a:pPr>
            <a:r>
              <a:rPr lang="en-US" sz="1800" b="1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 fetches the package from Azure Storage Account</a:t>
            </a:r>
          </a:p>
          <a:p>
            <a:pPr marL="0" indent="0">
              <a:buNone/>
            </a:pPr>
            <a:r>
              <a:rPr lang="en-US" sz="1800" b="1">
                <a:latin typeface="Segoe UI" panose="020B0502040204020203" pitchFamily="34" charset="0"/>
                <a:cs typeface="Segoe UI" panose="020B0502040204020203" pitchFamily="34" charset="0"/>
              </a:rPr>
              <a:t>Package imported to POS and marked as completed at HO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CE79B01-4CA9-69D4-B14C-20517008AB79}"/>
              </a:ext>
            </a:extLst>
          </p:cNvPr>
          <p:cNvGraphicFramePr>
            <a:graphicFrameLocks noGrp="1"/>
          </p:cNvGraphicFramePr>
          <p:nvPr/>
        </p:nvGraphicFramePr>
        <p:xfrm>
          <a:off x="656084" y="5664999"/>
          <a:ext cx="2524684" cy="87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171">
                  <a:extLst>
                    <a:ext uri="{9D8B030D-6E8A-4147-A177-3AD203B41FA5}">
                      <a16:colId xmlns:a16="http://schemas.microsoft.com/office/drawing/2014/main" val="1465948854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2319295699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973446745"/>
                    </a:ext>
                  </a:extLst>
                </a:gridCol>
                <a:gridCol w="631171">
                  <a:extLst>
                    <a:ext uri="{9D8B030D-6E8A-4147-A177-3AD203B41FA5}">
                      <a16:colId xmlns:a16="http://schemas.microsoft.com/office/drawing/2014/main" val="142055116"/>
                    </a:ext>
                  </a:extLst>
                </a:gridCol>
              </a:tblGrid>
              <a:tr h="267278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Created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Inform.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+mj-lt"/>
                        </a:rPr>
                        <a:t>Import.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774942"/>
                  </a:ext>
                </a:extLst>
              </a:tr>
              <a:tr h="251458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56381"/>
                  </a:ext>
                </a:extLst>
              </a:tr>
              <a:tr h="255691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j-lt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68373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71D0EB-E3F4-2289-9545-2051B058EFB2}"/>
              </a:ext>
            </a:extLst>
          </p:cNvPr>
          <p:cNvCxnSpPr>
            <a:cxnSpLocks/>
          </p:cNvCxnSpPr>
          <p:nvPr/>
        </p:nvCxnSpPr>
        <p:spPr>
          <a:xfrm flipH="1">
            <a:off x="6577779" y="2290513"/>
            <a:ext cx="321082" cy="2525798"/>
          </a:xfrm>
          <a:prstGeom prst="line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AC6CE70-4ADA-C13C-E869-52A693012B37}"/>
              </a:ext>
            </a:extLst>
          </p:cNvPr>
          <p:cNvSpPr txBox="1"/>
          <p:nvPr/>
        </p:nvSpPr>
        <p:spPr>
          <a:xfrm>
            <a:off x="3730635" y="1353350"/>
            <a:ext cx="248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HEAD OFFICE IN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BC SaaS</a:t>
            </a:r>
            <a:endParaRPr kumimoji="0" lang="en-IS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 descr="A blue cloud with a arrow pointing down&#10;&#10;Description automatically generated">
            <a:extLst>
              <a:ext uri="{FF2B5EF4-FFF2-40B4-BE49-F238E27FC236}">
                <a16:creationId xmlns:a16="http://schemas.microsoft.com/office/drawing/2014/main" id="{D86D9E4D-4A2D-4215-08CB-C58F8EC9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601" y="1085003"/>
            <a:ext cx="1406059" cy="1205510"/>
          </a:xfrm>
          <a:prstGeom prst="rect">
            <a:avLst/>
          </a:prstGeom>
        </p:spPr>
      </p:pic>
      <p:pic>
        <p:nvPicPr>
          <p:cNvPr id="20" name="Picture 19" descr="A cloud with blue lines and a blue object&#10;&#10;Description automatically generated with medium confidence">
            <a:extLst>
              <a:ext uri="{FF2B5EF4-FFF2-40B4-BE49-F238E27FC236}">
                <a16:creationId xmlns:a16="http://schemas.microsoft.com/office/drawing/2014/main" id="{FCE708B0-0DD0-C633-B302-296CBEEFF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402" y="1058852"/>
            <a:ext cx="1454437" cy="1179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5738AF-EBB7-5791-26F5-B1A810E4F9E1}"/>
              </a:ext>
            </a:extLst>
          </p:cNvPr>
          <p:cNvSpPr txBox="1"/>
          <p:nvPr/>
        </p:nvSpPr>
        <p:spPr>
          <a:xfrm>
            <a:off x="4158164" y="4479813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696FE8-7980-03C3-245A-7757DBD39695}"/>
              </a:ext>
            </a:extLst>
          </p:cNvPr>
          <p:cNvSpPr txBox="1"/>
          <p:nvPr/>
        </p:nvSpPr>
        <p:spPr>
          <a:xfrm>
            <a:off x="10118876" y="4477757"/>
            <a:ext cx="12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STORE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B9590E-80C3-F8C0-EFB0-9242D45559D0}"/>
              </a:ext>
            </a:extLst>
          </p:cNvPr>
          <p:cNvSpPr txBox="1"/>
          <p:nvPr/>
        </p:nvSpPr>
        <p:spPr>
          <a:xfrm>
            <a:off x="9689412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28CAA8-CF36-16A4-675A-A4CD300C357A}"/>
              </a:ext>
            </a:extLst>
          </p:cNvPr>
          <p:cNvSpPr txBox="1"/>
          <p:nvPr/>
        </p:nvSpPr>
        <p:spPr>
          <a:xfrm>
            <a:off x="8436125" y="5566326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F5637A-89E1-C941-7098-550A8539A2B2}"/>
              </a:ext>
            </a:extLst>
          </p:cNvPr>
          <p:cNvSpPr txBox="1"/>
          <p:nvPr/>
        </p:nvSpPr>
        <p:spPr>
          <a:xfrm>
            <a:off x="4974048" y="5580902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A4ECA1-60E1-9CE3-C408-E8AE849AEA0E}"/>
              </a:ext>
            </a:extLst>
          </p:cNvPr>
          <p:cNvSpPr txBox="1"/>
          <p:nvPr/>
        </p:nvSpPr>
        <p:spPr>
          <a:xfrm>
            <a:off x="6148936" y="5580218"/>
            <a:ext cx="96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Offline POS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68B774-F4E4-39D4-7EAB-B895EE1B7BF8}"/>
              </a:ext>
            </a:extLst>
          </p:cNvPr>
          <p:cNvGrpSpPr/>
          <p:nvPr/>
        </p:nvGrpSpPr>
        <p:grpSpPr>
          <a:xfrm>
            <a:off x="5197706" y="4831405"/>
            <a:ext cx="533599" cy="856777"/>
            <a:chOff x="4653705" y="2369542"/>
            <a:chExt cx="939103" cy="1509346"/>
          </a:xfrm>
        </p:grpSpPr>
        <p:pic>
          <p:nvPicPr>
            <p:cNvPr id="30" name="Graphic 29" descr="Monitor with solid fill">
              <a:extLst>
                <a:ext uri="{FF2B5EF4-FFF2-40B4-BE49-F238E27FC236}">
                  <a16:creationId xmlns:a16="http://schemas.microsoft.com/office/drawing/2014/main" id="{E953E016-BE1F-1247-E620-9A4E09E8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Server with solid fill">
              <a:extLst>
                <a:ext uri="{FF2B5EF4-FFF2-40B4-BE49-F238E27FC236}">
                  <a16:creationId xmlns:a16="http://schemas.microsoft.com/office/drawing/2014/main" id="{72B8E5CE-7D17-FFE2-9B0D-F8F9B360AD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433EC8-9897-B15B-D829-FBCCA638971F}"/>
              </a:ext>
            </a:extLst>
          </p:cNvPr>
          <p:cNvGrpSpPr/>
          <p:nvPr/>
        </p:nvGrpSpPr>
        <p:grpSpPr>
          <a:xfrm>
            <a:off x="6365262" y="4832984"/>
            <a:ext cx="533599" cy="856777"/>
            <a:chOff x="4653705" y="2369542"/>
            <a:chExt cx="939103" cy="1509346"/>
          </a:xfrm>
        </p:grpSpPr>
        <p:pic>
          <p:nvPicPr>
            <p:cNvPr id="33" name="Graphic 32" descr="Monitor with solid fill">
              <a:extLst>
                <a:ext uri="{FF2B5EF4-FFF2-40B4-BE49-F238E27FC236}">
                  <a16:creationId xmlns:a16="http://schemas.microsoft.com/office/drawing/2014/main" id="{B3E04274-0FB3-5235-7A87-4A3D4DDAF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8408" y="2964488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Server with solid fill">
              <a:extLst>
                <a:ext uri="{FF2B5EF4-FFF2-40B4-BE49-F238E27FC236}">
                  <a16:creationId xmlns:a16="http://schemas.microsoft.com/office/drawing/2014/main" id="{CCE4C776-AAB9-ED8F-3A54-198AF62E3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-3624" t="-2810" r="3624" b="29435"/>
            <a:stretch/>
          </p:blipFill>
          <p:spPr>
            <a:xfrm>
              <a:off x="4653705" y="2369542"/>
              <a:ext cx="914400" cy="670939"/>
            </a:xfrm>
            <a:prstGeom prst="rect">
              <a:avLst/>
            </a:prstGeom>
          </p:spPr>
        </p:pic>
      </p:grpSp>
      <p:pic>
        <p:nvPicPr>
          <p:cNvPr id="35" name="Graphic 34" descr="Monitor with solid fill">
            <a:extLst>
              <a:ext uri="{FF2B5EF4-FFF2-40B4-BE49-F238E27FC236}">
                <a16:creationId xmlns:a16="http://schemas.microsoft.com/office/drawing/2014/main" id="{0F4C1884-8C4B-C8AD-0AB1-A2950B60C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7038" y="5080158"/>
            <a:ext cx="519563" cy="519057"/>
          </a:xfrm>
          <a:prstGeom prst="rect">
            <a:avLst/>
          </a:prstGeom>
        </p:spPr>
      </p:pic>
      <p:pic>
        <p:nvPicPr>
          <p:cNvPr id="46" name="Graphic 45" descr="Server with solid fill">
            <a:extLst>
              <a:ext uri="{FF2B5EF4-FFF2-40B4-BE49-F238E27FC236}">
                <a16:creationId xmlns:a16="http://schemas.microsoft.com/office/drawing/2014/main" id="{CA7D2399-D323-277B-5D35-0AB316ECAA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624" t="-2810" r="3624" b="29435"/>
          <a:stretch/>
        </p:blipFill>
        <p:spPr>
          <a:xfrm>
            <a:off x="9252068" y="4481457"/>
            <a:ext cx="519563" cy="380857"/>
          </a:xfrm>
          <a:prstGeom prst="rect">
            <a:avLst/>
          </a:prstGeom>
        </p:spPr>
      </p:pic>
      <p:pic>
        <p:nvPicPr>
          <p:cNvPr id="47" name="Graphic 46" descr="Monitor with solid fill">
            <a:extLst>
              <a:ext uri="{FF2B5EF4-FFF2-40B4-BE49-F238E27FC236}">
                <a16:creationId xmlns:a16="http://schemas.microsoft.com/office/drawing/2014/main" id="{F6024AA1-38FB-32FE-1D4E-5D0E9999C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3320" y="5080158"/>
            <a:ext cx="519563" cy="519057"/>
          </a:xfrm>
          <a:prstGeom prst="rect">
            <a:avLst/>
          </a:prstGeom>
        </p:spPr>
      </p:pic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02EF059-1F82-8AF0-ABF1-AF9EBF23DDF7}"/>
              </a:ext>
            </a:extLst>
          </p:cNvPr>
          <p:cNvCxnSpPr>
            <a:cxnSpLocks/>
          </p:cNvCxnSpPr>
          <p:nvPr/>
        </p:nvCxnSpPr>
        <p:spPr>
          <a:xfrm rot="5400000">
            <a:off x="9107911" y="4702845"/>
            <a:ext cx="217844" cy="585030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D4DD92D-7396-5D4A-A540-F18D3CE54A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6052" y="4679734"/>
            <a:ext cx="217844" cy="631252"/>
          </a:xfrm>
          <a:prstGeom prst="bentConnector3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 blue box with black stripes&#10;&#10;Description automatically generated">
            <a:extLst>
              <a:ext uri="{FF2B5EF4-FFF2-40B4-BE49-F238E27FC236}">
                <a16:creationId xmlns:a16="http://schemas.microsoft.com/office/drawing/2014/main" id="{697BBF35-57BE-1E4D-3401-0A863CD20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4794" y="4477757"/>
            <a:ext cx="413994" cy="432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D2ED5B-FC14-BAB3-4FFC-17B71F318A8F}"/>
              </a:ext>
            </a:extLst>
          </p:cNvPr>
          <p:cNvSpPr txBox="1"/>
          <p:nvPr/>
        </p:nvSpPr>
        <p:spPr>
          <a:xfrm>
            <a:off x="6436977" y="523374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C5F30-DCC9-5E0A-BBEE-5AF34967E493}"/>
              </a:ext>
            </a:extLst>
          </p:cNvPr>
          <p:cNvSpPr txBox="1"/>
          <p:nvPr/>
        </p:nvSpPr>
        <p:spPr>
          <a:xfrm>
            <a:off x="5260087" y="5232530"/>
            <a:ext cx="41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pic>
        <p:nvPicPr>
          <p:cNvPr id="43" name="Graphic 42" descr="Single gear with solid fill">
            <a:extLst>
              <a:ext uri="{FF2B5EF4-FFF2-40B4-BE49-F238E27FC236}">
                <a16:creationId xmlns:a16="http://schemas.microsoft.com/office/drawing/2014/main" id="{F3D9CFAD-76AF-E9C3-305F-06D7B1395B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72228" y="4838145"/>
            <a:ext cx="556077" cy="55607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0057EDB-7B47-C365-4466-D6E4A4D14D87}"/>
              </a:ext>
            </a:extLst>
          </p:cNvPr>
          <p:cNvSpPr txBox="1">
            <a:spLocks/>
          </p:cNvSpPr>
          <p:nvPr/>
        </p:nvSpPr>
        <p:spPr>
          <a:xfrm>
            <a:off x="239842" y="212725"/>
            <a:ext cx="9743945" cy="5873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>
                <a:solidFill>
                  <a:srgbClr val="351C5C"/>
                </a:solidFill>
              </a:rPr>
              <a:t>Offline POS history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6461D9-0D63-43F0-CE5B-23C76BB0B618}"/>
              </a:ext>
            </a:extLst>
          </p:cNvPr>
          <p:cNvCxnSpPr>
            <a:cxnSpLocks/>
          </p:cNvCxnSpPr>
          <p:nvPr/>
        </p:nvCxnSpPr>
        <p:spPr>
          <a:xfrm>
            <a:off x="4420998" y="4424394"/>
            <a:ext cx="6727731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9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ggplan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EB7E81B5-1521-FC49-81C9-3DCED48FD46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08CCCC06-A452-2F4F-8470-1AF6FC13F1EF}"/>
    </a:ext>
  </a:extLst>
</a:theme>
</file>

<file path=ppt/theme/theme3.xml><?xml version="1.0" encoding="utf-8"?>
<a:theme xmlns:a="http://schemas.openxmlformats.org/drawingml/2006/main" name="Grey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C3F325EB-636D-814E-87BE-C78E54926AF3}"/>
    </a:ext>
  </a:extLst>
</a:theme>
</file>

<file path=ppt/theme/theme4.xml><?xml version="1.0" encoding="utf-8"?>
<a:theme xmlns:a="http://schemas.openxmlformats.org/drawingml/2006/main" name="Presenter imag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rmAutofit lnSpcReduction="10000"/>
      </a:bodyPr>
      <a:lstStyle>
        <a:defPPr algn="l">
          <a:defRPr sz="2800" b="0" dirty="0">
            <a:solidFill>
              <a:srgbClr val="C4C0F2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D75A587-E8DC-FF47-9384-55314B8CA7CA}" vid="{8EC0E83A-A606-DB43-9186-279468840C2D}"/>
    </a:ext>
  </a:extLst>
</a:theme>
</file>

<file path=ppt/theme/theme5.xml><?xml version="1.0" encoding="utf-8"?>
<a:theme xmlns:a="http://schemas.openxmlformats.org/drawingml/2006/main" name="Title/chapt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2FBB5C71-F6B3-7043-BB8B-7DB9B4DECA0D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D75A587-E8DC-FF47-9384-55314B8CA7CA}" vid="{5F05CD28-BB75-C84E-9D13-C97B8339FC88}"/>
    </a:ext>
  </a:extLst>
</a:theme>
</file>

<file path=ppt/theme/theme7.xml><?xml version="1.0" encoding="utf-8"?>
<a:theme xmlns:a="http://schemas.openxmlformats.org/drawingml/2006/main" name="1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440B974-E730-4718-A687-0ADAB916452C}" vid="{F2AA524D-05D8-455D-BDD3-737CDCEF54CD}"/>
    </a:ext>
  </a:extLst>
</a:theme>
</file>

<file path=ppt/theme/theme8.xml><?xml version="1.0" encoding="utf-8"?>
<a:theme xmlns:a="http://schemas.openxmlformats.org/drawingml/2006/main" name="1_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440B974-E730-4718-A687-0ADAB916452C}" vid="{FAB74A5A-076E-4801-BCBA-E46F0892D0CC}"/>
    </a:ext>
  </a:extLst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X Presentation Template - 2022" id="{97399C7B-01ED-794E-BA63-726FE5C2AE53}" vid="{5DB94AF2-0520-6F41-A1C4-13724FFF57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4e71b1-7852-457b-a379-b8a36dd80270">
      <Terms xmlns="http://schemas.microsoft.com/office/infopath/2007/PartnerControls"/>
    </lcf76f155ced4ddcb4097134ff3c332f>
    <TaxCatchAll xmlns="ce89fd82-aec5-4b3b-b0b3-b7f9193dc61c" xsi:nil="true"/>
    <SharedWithUsers xmlns="ce89fd82-aec5-4b3b-b0b3-b7f9193dc61c">
      <UserInfo>
        <DisplayName>Giada Pezzini</DisplayName>
        <AccountId>17</AccountId>
        <AccountType/>
      </UserInfo>
      <UserInfo>
        <DisplayName>Johann Thorlaksson</DisplayName>
        <AccountId>137</AccountId>
        <AccountType/>
      </UserInfo>
      <UserInfo>
        <DisplayName>Margret Matthiasdottir</DisplayName>
        <AccountId>79</AccountId>
        <AccountType/>
      </UserInfo>
      <UserInfo>
        <DisplayName>Matthias Matthiasson</DisplayName>
        <AccountId>14</AccountId>
        <AccountType/>
      </UserInfo>
      <UserInfo>
        <DisplayName>Vlad Jacota</DisplayName>
        <AccountId>73</AccountId>
        <AccountType/>
      </UserInfo>
      <UserInfo>
        <DisplayName>Yasmin Krug</DisplayName>
        <AccountId>472</AccountId>
        <AccountType/>
      </UserInfo>
      <UserInfo>
        <DisplayName>Muriel Leglise</DisplayName>
        <AccountId>167</AccountId>
        <AccountType/>
      </UserInfo>
      <UserInfo>
        <DisplayName>Kristjan Johannsson</DisplayName>
        <AccountId>29</AccountId>
        <AccountType/>
      </UserInfo>
      <UserInfo>
        <DisplayName>Sigurdur Eggert Gunnarsson</DisplayName>
        <AccountId>175</AccountId>
        <AccountType/>
      </UserInfo>
      <UserInfo>
        <DisplayName>Camille Beuvard</DisplayName>
        <AccountId>151</AccountId>
        <AccountType/>
      </UserInfo>
      <UserInfo>
        <DisplayName>Gunnar Ingimundarson</DisplayName>
        <AccountId>176</AccountId>
        <AccountType/>
      </UserInfo>
      <UserInfo>
        <DisplayName>Martin Kleindl</DisplayName>
        <AccountId>28</AccountId>
        <AccountType/>
      </UserInfo>
      <UserInfo>
        <DisplayName>Thomas Nielsen</DisplayName>
        <AccountId>426</AccountId>
        <AccountType/>
      </UserInfo>
      <UserInfo>
        <DisplayName>Petur Th. Sigurdsson</DisplayName>
        <AccountId>22</AccountId>
        <AccountType/>
      </UserInfo>
      <UserInfo>
        <DisplayName>Dadi Karason</DisplayName>
        <AccountId>26</AccountId>
        <AccountType/>
      </UserInfo>
      <UserInfo>
        <DisplayName>Sigurdur Ari Sigurjonsson</DisplayName>
        <AccountId>42</AccountId>
        <AccountType/>
      </UserInfo>
      <UserInfo>
        <DisplayName>Adalbjorg Karlsdottir</DisplayName>
        <AccountId>64</AccountId>
        <AccountType/>
      </UserInfo>
      <UserInfo>
        <DisplayName>Waddah Laham</DisplayName>
        <AccountId>43</AccountId>
        <AccountType/>
      </UserInfo>
      <UserInfo>
        <DisplayName>Carsten Wulff</DisplayName>
        <AccountId>157</AccountId>
        <AccountType/>
      </UserInfo>
      <UserInfo>
        <DisplayName>Erna Valdis Sigurdardottir</DisplayName>
        <AccountId>189</AccountId>
        <AccountType/>
      </UserInfo>
      <UserInfo>
        <DisplayName>Peter Vach</DisplayName>
        <AccountId>113</AccountId>
        <AccountType/>
      </UserInfo>
      <UserInfo>
        <DisplayName>Qiping Sun</DisplayName>
        <AccountId>156</AccountId>
        <AccountType/>
      </UserInfo>
      <UserInfo>
        <DisplayName>Ricardo Moinhos</DisplayName>
        <AccountId>180</AccountId>
        <AccountType/>
      </UserInfo>
      <UserInfo>
        <DisplayName>Gunnar Orn Thorsteinsson</DisplayName>
        <AccountId>33</AccountId>
        <AccountType/>
      </UserInfo>
      <UserInfo>
        <DisplayName>Magnus Baldvin Stefansson</DisplayName>
        <AccountId>449</AccountId>
        <AccountType/>
      </UserInfo>
      <UserInfo>
        <DisplayName>Hilmar Vilhjalmsson</DisplayName>
        <AccountId>54</AccountId>
        <AccountType/>
      </UserInfo>
      <UserInfo>
        <DisplayName>Ragnar A Sveinsson</DisplayName>
        <AccountId>172</AccountId>
        <AccountType/>
      </UserInfo>
      <UserInfo>
        <DisplayName>Bjarni Asmundsson</DisplayName>
        <AccountId>100</AccountId>
        <AccountType/>
      </UserInfo>
      <UserInfo>
        <DisplayName>Kathryn White</DisplayName>
        <AccountId>493</AccountId>
        <AccountType/>
      </UserInfo>
      <UserInfo>
        <DisplayName>Urdur Anna Bjornsdottir</DisplayName>
        <AccountId>32</AccountId>
        <AccountType/>
      </UserInfo>
      <UserInfo>
        <DisplayName>Gigja Eyjolfsdottir</DisplayName>
        <AccountId>404</AccountId>
        <AccountType/>
      </UserInfo>
      <UserInfo>
        <DisplayName>Andreas Stenlund</DisplayName>
        <AccountId>438</AccountId>
        <AccountType/>
      </UserInfo>
      <UserInfo>
        <DisplayName>Johann Sveinsson</DisplayName>
        <AccountId>24</AccountId>
        <AccountType/>
      </UserInfo>
      <UserInfo>
        <DisplayName>Alejandro Vazquez</DisplayName>
        <AccountId>74</AccountId>
        <AccountType/>
      </UserInfo>
      <UserInfo>
        <DisplayName>Bjarki Hall</DisplayName>
        <AccountId>350</AccountId>
        <AccountType/>
      </UserInfo>
      <UserInfo>
        <DisplayName>Olafur Jonsson</DisplayName>
        <AccountId>36</AccountId>
        <AccountType/>
      </UserInfo>
      <UserInfo>
        <DisplayName>Johann Ingi Johannsson</DisplayName>
        <AccountId>138</AccountId>
        <AccountType/>
      </UserInfo>
      <UserInfo>
        <DisplayName>Anna Dis Thorvaldsdottir</DisplayName>
        <AccountId>195</AccountId>
        <AccountType/>
      </UserInfo>
      <UserInfo>
        <DisplayName>Stefan Georgsson</DisplayName>
        <AccountId>23</AccountId>
        <AccountType/>
      </UserInfo>
      <UserInfo>
        <DisplayName>Anna Kristin Jeppesen</DisplayName>
        <AccountId>55</AccountId>
        <AccountType/>
      </UserInfo>
      <UserInfo>
        <DisplayName>Annija Apine</DisplayName>
        <AccountId>397</AccountId>
        <AccountType/>
      </UserInfo>
      <UserInfo>
        <DisplayName>Einar Pall Gudlaugsson</DisplayName>
        <AccountId>69</AccountId>
        <AccountType/>
      </UserInfo>
      <UserInfo>
        <DisplayName>Jonheidur Isleifsdottir</DisplayName>
        <AccountId>67</AccountId>
        <AccountType/>
      </UserInfo>
      <UserInfo>
        <DisplayName>Andri Fannar Freysson</DisplayName>
        <AccountId>124</AccountId>
        <AccountType/>
      </UserInfo>
      <UserInfo>
        <DisplayName>Finnur Emil Bjorgvinsson</DisplayName>
        <AccountId>146</AccountId>
        <AccountType/>
      </UserInfo>
      <UserInfo>
        <DisplayName>Arnthor Magnusson</DisplayName>
        <AccountId>18</AccountId>
        <AccountType/>
      </UserInfo>
      <UserInfo>
        <DisplayName>Lara V. Albertsdottir</DisplayName>
        <AccountId>162</AccountId>
        <AccountType/>
      </UserInfo>
      <UserInfo>
        <DisplayName>Zeeshan Khuwaja</DisplayName>
        <AccountId>122</AccountId>
        <AccountType/>
      </UserInfo>
      <UserInfo>
        <DisplayName>S. Marta Sigmarsdottir</DisplayName>
        <AccountId>141</AccountId>
        <AccountType/>
      </UserInfo>
      <UserInfo>
        <DisplayName>Henrik Oskar Thordarson</DisplayName>
        <AccountId>27</AccountId>
        <AccountType/>
      </UserInfo>
      <UserInfo>
        <DisplayName>Solvi Hjaltason</DisplayName>
        <AccountId>431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567C1BF46CBC4F83D98C84A81935A4" ma:contentTypeVersion="17" ma:contentTypeDescription="Create a new document." ma:contentTypeScope="" ma:versionID="6dfba433b6a99bfb46f05fe19b743311">
  <xsd:schema xmlns:xsd="http://www.w3.org/2001/XMLSchema" xmlns:xs="http://www.w3.org/2001/XMLSchema" xmlns:p="http://schemas.microsoft.com/office/2006/metadata/properties" xmlns:ns2="724e71b1-7852-457b-a379-b8a36dd80270" xmlns:ns3="ce89fd82-aec5-4b3b-b0b3-b7f9193dc61c" targetNamespace="http://schemas.microsoft.com/office/2006/metadata/properties" ma:root="true" ma:fieldsID="c922446ee1b9a36e8f7b0aad3a1e6716" ns2:_="" ns3:_="">
    <xsd:import namespace="724e71b1-7852-457b-a379-b8a36dd80270"/>
    <xsd:import namespace="ce89fd82-aec5-4b3b-b0b3-b7f9193dc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e71b1-7852-457b-a379-b8a36dd802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fd82-aec5-4b3b-b0b3-b7f9193dc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015a877-4ec0-49a6-87c1-a1af19b10f95}" ma:internalName="TaxCatchAll" ma:showField="CatchAllData" ma:web="ce89fd82-aec5-4b3b-b0b3-b7f9193dc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57A7F1-5E1F-453E-A92F-37B3E8CCB545}">
  <ds:schemaRefs>
    <ds:schemaRef ds:uri="http://purl.org/dc/terms/"/>
    <ds:schemaRef ds:uri="http://www.w3.org/XML/1998/namespace"/>
    <ds:schemaRef ds:uri="724e71b1-7852-457b-a379-b8a36dd80270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ce89fd82-aec5-4b3b-b0b3-b7f9193dc61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0DD61A0-9A00-4535-9ADD-45B1C406DF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F5F639-6C75-4261-BF8E-84E77C00EA28}">
  <ds:schemaRefs>
    <ds:schemaRef ds:uri="724e71b1-7852-457b-a379-b8a36dd80270"/>
    <ds:schemaRef ds:uri="ce89fd82-aec5-4b3b-b0b3-b7f9193dc6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conneXion 2024 template (1)</Template>
  <TotalTime>1</TotalTime>
  <Words>1027</Words>
  <Application>Microsoft Office PowerPoint</Application>
  <PresentationFormat>Widescreen</PresentationFormat>
  <Paragraphs>437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Calibri</vt:lpstr>
      <vt:lpstr>Courier New</vt:lpstr>
      <vt:lpstr>Segoe UI</vt:lpstr>
      <vt:lpstr>Segoe UI Semibold</vt:lpstr>
      <vt:lpstr>System Font Regular</vt:lpstr>
      <vt:lpstr>Wingdings</vt:lpstr>
      <vt:lpstr>Eggplant slides</vt:lpstr>
      <vt:lpstr>White slides</vt:lpstr>
      <vt:lpstr>Grey slides</vt:lpstr>
      <vt:lpstr>Presenter image title slides</vt:lpstr>
      <vt:lpstr>Title/chapter slides</vt:lpstr>
      <vt:lpstr>Custom Design</vt:lpstr>
      <vt:lpstr>1_Purple slides</vt:lpstr>
      <vt:lpstr>1_White slides</vt:lpstr>
      <vt:lpstr>3_Custom Design</vt:lpstr>
      <vt:lpstr>PowerPoint Presentation</vt:lpstr>
      <vt:lpstr>Offline POS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Offline POS - Standard</vt:lpstr>
      <vt:lpstr>Offline POS - Standard</vt:lpstr>
      <vt:lpstr>Offline POS - Standard</vt:lpstr>
      <vt:lpstr>Offline POS - Standard</vt:lpstr>
      <vt:lpstr>Offline POS - Standard</vt:lpstr>
      <vt:lpstr>Offline POS - Enterprise</vt:lpstr>
      <vt:lpstr>Online POS – Distributed companies</vt:lpstr>
      <vt:lpstr>LS Central replication</vt:lpstr>
      <vt:lpstr>Online POS</vt:lpstr>
      <vt:lpstr>Online POS</vt:lpstr>
      <vt:lpstr>Online POS – Distributed companies</vt:lpstr>
      <vt:lpstr>Online POS – Distributed environments</vt:lpstr>
      <vt:lpstr>LS Central Cloud</vt:lpstr>
      <vt:lpstr>Update service </vt:lpstr>
      <vt:lpstr>Update Service      Deployment Circles</vt:lpstr>
      <vt:lpstr>Update Service - Making things easier, simpler, faster</vt:lpstr>
      <vt:lpstr>Groups</vt:lpstr>
      <vt:lpstr>Scheduling window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LS Retail template</dc:title>
  <dc:creator>Matthias Matthiasson</dc:creator>
  <cp:lastModifiedBy>Bjorn Jonsson</cp:lastModifiedBy>
  <cp:revision>3</cp:revision>
  <dcterms:created xsi:type="dcterms:W3CDTF">2024-03-16T12:37:02Z</dcterms:created>
  <dcterms:modified xsi:type="dcterms:W3CDTF">2024-05-15T21:03:24Z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0x0101003D567C1BF46CBC4F83D98C84A81935A4</vt:lpwstr>
  </property>
  <property fmtid="{D5CDD505-2E9C-101B-9397-08002B2CF9AE}" pid="3" name="_dlc_DocIdItemGuid">
    <vt:lpwstr>c1ba7755-03e4-4373-a2c6-e3291bf0ac95</vt:lpwstr>
  </property>
  <property fmtid="{D5CDD505-2E9C-101B-9397-08002B2CF9AE}" pid="4" name="MediaServiceImageTags">
    <vt:lpwstr/>
  </property>
</Properties>
</file>