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2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3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4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5.xml" ContentType="application/vnd.openxmlformats-officedocument.theme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6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theme/theme7.xml" ContentType="application/vnd.openxmlformats-officedocument.theme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13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notesSlides/notesSlide30.xml" ContentType="application/vnd.openxmlformats-officedocument.presentationml.notesSlide+xml"/>
  <Override PartName="/ppt/diagrams/data10.xml" ContentType="application/vnd.openxmlformats-officedocument.drawingml.diagramData+xml"/>
  <Override PartName="/ppt/diagrams/layout10.xml" ContentType="application/vnd.openxmlformats-officedocument.drawingml.diagramLayout+xml"/>
  <Override PartName="/ppt/diagrams/quickStyle10.xml" ContentType="application/vnd.openxmlformats-officedocument.drawingml.diagramStyle+xml"/>
  <Override PartName="/ppt/diagrams/colors10.xml" ContentType="application/vnd.openxmlformats-officedocument.drawingml.diagramColors+xml"/>
  <Override PartName="/ppt/diagrams/drawing10.xml" ContentType="application/vnd.ms-office.drawingml.diagramDrawing+xml"/>
  <Override PartName="/ppt/notesSlides/notesSlide31.xml" ContentType="application/vnd.openxmlformats-officedocument.presentationml.notesSlide+xml"/>
  <Override PartName="/ppt/diagrams/data11.xml" ContentType="application/vnd.openxmlformats-officedocument.drawingml.diagramData+xml"/>
  <Override PartName="/ppt/diagrams/layout11.xml" ContentType="application/vnd.openxmlformats-officedocument.drawingml.diagramLayout+xml"/>
  <Override PartName="/ppt/diagrams/quickStyle11.xml" ContentType="application/vnd.openxmlformats-officedocument.drawingml.diagramStyle+xml"/>
  <Override PartName="/ppt/diagrams/colors11.xml" ContentType="application/vnd.openxmlformats-officedocument.drawingml.diagramColors+xml"/>
  <Override PartName="/ppt/diagrams/drawing11.xml" ContentType="application/vnd.ms-office.drawingml.diagramDrawing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56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57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drawings/drawing1.xml" ContentType="application/vnd.openxmlformats-officedocument.drawingml.chartshapes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  <p:sldMasterId id="2147483681" r:id="rId5"/>
    <p:sldMasterId id="2147483797" r:id="rId6"/>
    <p:sldMasterId id="2147483805" r:id="rId7"/>
    <p:sldMasterId id="2147483822" r:id="rId8"/>
    <p:sldMasterId id="2147483848" r:id="rId9"/>
    <p:sldMasterId id="2147483864" r:id="rId10"/>
    <p:sldMasterId id="2147483871" r:id="rId11"/>
  </p:sldMasterIdLst>
  <p:notesMasterIdLst>
    <p:notesMasterId r:id="rId78"/>
  </p:notesMasterIdLst>
  <p:sldIdLst>
    <p:sldId id="2147475152" r:id="rId12"/>
    <p:sldId id="2147475201" r:id="rId13"/>
    <p:sldId id="2147475106" r:id="rId14"/>
    <p:sldId id="2147475105" r:id="rId15"/>
    <p:sldId id="2147475154" r:id="rId16"/>
    <p:sldId id="2147475159" r:id="rId17"/>
    <p:sldId id="2147475155" r:id="rId18"/>
    <p:sldId id="2147475032" r:id="rId19"/>
    <p:sldId id="2147475064" r:id="rId20"/>
    <p:sldId id="2147475153" r:id="rId21"/>
    <p:sldId id="2147475156" r:id="rId22"/>
    <p:sldId id="2147475035" r:id="rId23"/>
    <p:sldId id="2147475037" r:id="rId24"/>
    <p:sldId id="2147475038" r:id="rId25"/>
    <p:sldId id="2147475039" r:id="rId26"/>
    <p:sldId id="2147475095" r:id="rId27"/>
    <p:sldId id="2147475204" r:id="rId28"/>
    <p:sldId id="2147475206" r:id="rId29"/>
    <p:sldId id="2147475207" r:id="rId30"/>
    <p:sldId id="2147475208" r:id="rId31"/>
    <p:sldId id="2147475212" r:id="rId32"/>
    <p:sldId id="2147475213" r:id="rId33"/>
    <p:sldId id="2147475211" r:id="rId34"/>
    <p:sldId id="2147475214" r:id="rId35"/>
    <p:sldId id="2147475215" r:id="rId36"/>
    <p:sldId id="2147475216" r:id="rId37"/>
    <p:sldId id="2147475217" r:id="rId38"/>
    <p:sldId id="2147475162" r:id="rId39"/>
    <p:sldId id="2147475231" r:id="rId40"/>
    <p:sldId id="2147475232" r:id="rId41"/>
    <p:sldId id="2147475233" r:id="rId42"/>
    <p:sldId id="2147475234" r:id="rId43"/>
    <p:sldId id="2147475235" r:id="rId44"/>
    <p:sldId id="2147475190" r:id="rId45"/>
    <p:sldId id="2147475237" r:id="rId46"/>
    <p:sldId id="2147475125" r:id="rId47"/>
    <p:sldId id="2147475281" r:id="rId48"/>
    <p:sldId id="2147475283" r:id="rId49"/>
    <p:sldId id="2147475284" r:id="rId50"/>
    <p:sldId id="2147475285" r:id="rId51"/>
    <p:sldId id="2147475286" r:id="rId52"/>
    <p:sldId id="2147475240" r:id="rId53"/>
    <p:sldId id="2147475241" r:id="rId54"/>
    <p:sldId id="2147475242" r:id="rId55"/>
    <p:sldId id="2147475244" r:id="rId56"/>
    <p:sldId id="2147475245" r:id="rId57"/>
    <p:sldId id="2147475246" r:id="rId58"/>
    <p:sldId id="2147475247" r:id="rId59"/>
    <p:sldId id="2147475254" r:id="rId60"/>
    <p:sldId id="2147475255" r:id="rId61"/>
    <p:sldId id="2147475256" r:id="rId62"/>
    <p:sldId id="2147475257" r:id="rId63"/>
    <p:sldId id="2147475144" r:id="rId64"/>
    <p:sldId id="2147475274" r:id="rId65"/>
    <p:sldId id="2147475280" r:id="rId66"/>
    <p:sldId id="2147475275" r:id="rId67"/>
    <p:sldId id="2147475276" r:id="rId68"/>
    <p:sldId id="2147475277" r:id="rId69"/>
    <p:sldId id="2147475278" r:id="rId70"/>
    <p:sldId id="2147475279" r:id="rId71"/>
    <p:sldId id="2147475259" r:id="rId72"/>
    <p:sldId id="2147475260" r:id="rId73"/>
    <p:sldId id="2147475261" r:id="rId74"/>
    <p:sldId id="2147475262" r:id="rId75"/>
    <p:sldId id="2147475225" r:id="rId76"/>
    <p:sldId id="301" r:id="rId77"/>
  </p:sldIdLst>
  <p:sldSz cx="12192000" cy="6858000"/>
  <p:notesSz cx="6799263" cy="9929813"/>
  <p:defaultTextStyle>
    <a:defPPr>
      <a:defRPr lang="en-I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Guidelines and tips" id="{51C262E7-DE63-B246-933C-2C733FBD6C9C}">
          <p14:sldIdLst>
            <p14:sldId id="2147475152"/>
            <p14:sldId id="2147475201"/>
            <p14:sldId id="2147475106"/>
            <p14:sldId id="2147475105"/>
            <p14:sldId id="2147475154"/>
            <p14:sldId id="2147475159"/>
            <p14:sldId id="2147475155"/>
            <p14:sldId id="2147475032"/>
            <p14:sldId id="2147475064"/>
            <p14:sldId id="2147475153"/>
            <p14:sldId id="2147475156"/>
            <p14:sldId id="2147475035"/>
            <p14:sldId id="2147475037"/>
            <p14:sldId id="2147475038"/>
            <p14:sldId id="2147475039"/>
            <p14:sldId id="2147475095"/>
            <p14:sldId id="2147475204"/>
            <p14:sldId id="2147475206"/>
            <p14:sldId id="2147475207"/>
            <p14:sldId id="2147475208"/>
            <p14:sldId id="2147475212"/>
            <p14:sldId id="2147475213"/>
            <p14:sldId id="2147475211"/>
            <p14:sldId id="2147475214"/>
            <p14:sldId id="2147475215"/>
            <p14:sldId id="2147475216"/>
            <p14:sldId id="2147475217"/>
            <p14:sldId id="2147475162"/>
            <p14:sldId id="2147475231"/>
            <p14:sldId id="2147475232"/>
            <p14:sldId id="2147475233"/>
            <p14:sldId id="2147475234"/>
            <p14:sldId id="2147475235"/>
            <p14:sldId id="2147475190"/>
            <p14:sldId id="2147475237"/>
            <p14:sldId id="2147475125"/>
            <p14:sldId id="2147475281"/>
            <p14:sldId id="2147475283"/>
            <p14:sldId id="2147475284"/>
            <p14:sldId id="2147475285"/>
            <p14:sldId id="2147475286"/>
            <p14:sldId id="2147475240"/>
            <p14:sldId id="2147475241"/>
            <p14:sldId id="2147475242"/>
            <p14:sldId id="2147475244"/>
            <p14:sldId id="2147475245"/>
            <p14:sldId id="2147475246"/>
            <p14:sldId id="2147475247"/>
            <p14:sldId id="2147475254"/>
            <p14:sldId id="2147475255"/>
            <p14:sldId id="2147475256"/>
            <p14:sldId id="2147475257"/>
            <p14:sldId id="2147475144"/>
            <p14:sldId id="2147475274"/>
            <p14:sldId id="2147475280"/>
            <p14:sldId id="2147475275"/>
            <p14:sldId id="2147475276"/>
            <p14:sldId id="2147475277"/>
            <p14:sldId id="2147475278"/>
            <p14:sldId id="2147475279"/>
            <p14:sldId id="2147475259"/>
            <p14:sldId id="2147475260"/>
            <p14:sldId id="2147475261"/>
            <p14:sldId id="2147475262"/>
            <p14:sldId id="2147475225"/>
            <p14:sldId id="301"/>
          </p14:sldIdLst>
        </p14:section>
        <p14:section name="Default Section" id="{1717138E-E308-C940-A345-391241ED4264}">
          <p14:sldIdLst/>
        </p14:section>
        <p14:section name="Logos/Graphics/icons" id="{BCA7F062-8348-B443-A70D-D066310A6DEE}">
          <p14:sldIdLst/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28F8622-2C80-0265-65BD-FFBD0B27131E}" name="Martin Kleindl" initials="MK" userId="S::martin.kleindl@lsretail.com::cfd6b6c4-d6a3-4947-8f99-87aee65d618f" providerId="AD"/>
  <p188:author id="{9084FEAB-FF46-1151-1550-623423EAD784}" name="Martin Kleindl" initials="MK" userId="S::Martin.Kleindl@lsretail.com::cfd6b6c4-d6a3-4947-8f99-87aee65d618f" providerId="AD"/>
  <p188:author id="{AD9936D2-6D6D-DAE5-2768-E9A75E43479F}" name="Bjarni Asmundsson" initials="BA" userId="S::Bjarni@lsretail.com::6a8719c8-66d4-4128-a50a-e4c11da2f60f" providerId="AD"/>
  <p188:author id="{493DA2E0-8B00-FF51-7837-A21753AB6BB4}" name="Kathryn White" initials="KW" userId="S::kathrynwh@lsretail.com::5fba89bf-fc31-49ee-8bd5-da09f20eb7ee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43267"/>
    <a:srgbClr val="FFFFFF"/>
    <a:srgbClr val="39686B"/>
    <a:srgbClr val="162D33"/>
    <a:srgbClr val="FFC000"/>
    <a:srgbClr val="F6C370"/>
    <a:srgbClr val="404040"/>
    <a:srgbClr val="333F50"/>
    <a:srgbClr val="328C85"/>
    <a:srgbClr val="361D5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857" autoAdjust="0"/>
    <p:restoredTop sz="79807" autoAdjust="0"/>
  </p:normalViewPr>
  <p:slideViewPr>
    <p:cSldViewPr snapToGrid="0">
      <p:cViewPr varScale="1">
        <p:scale>
          <a:sx n="88" d="100"/>
          <a:sy n="88" d="100"/>
        </p:scale>
        <p:origin x="1482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5.xml"/><Relationship Id="rId21" Type="http://schemas.openxmlformats.org/officeDocument/2006/relationships/slide" Target="slides/slide10.xml"/><Relationship Id="rId42" Type="http://schemas.openxmlformats.org/officeDocument/2006/relationships/slide" Target="slides/slide31.xml"/><Relationship Id="rId47" Type="http://schemas.openxmlformats.org/officeDocument/2006/relationships/slide" Target="slides/slide36.xml"/><Relationship Id="rId63" Type="http://schemas.openxmlformats.org/officeDocument/2006/relationships/slide" Target="slides/slide52.xml"/><Relationship Id="rId68" Type="http://schemas.openxmlformats.org/officeDocument/2006/relationships/slide" Target="slides/slide57.xml"/><Relationship Id="rId84" Type="http://schemas.microsoft.com/office/2018/10/relationships/authors" Target="authors.xml"/><Relationship Id="rId16" Type="http://schemas.openxmlformats.org/officeDocument/2006/relationships/slide" Target="slides/slide5.xml"/><Relationship Id="rId11" Type="http://schemas.openxmlformats.org/officeDocument/2006/relationships/slideMaster" Target="slideMasters/slideMaster8.xml"/><Relationship Id="rId32" Type="http://schemas.openxmlformats.org/officeDocument/2006/relationships/slide" Target="slides/slide21.xml"/><Relationship Id="rId37" Type="http://schemas.openxmlformats.org/officeDocument/2006/relationships/slide" Target="slides/slide26.xml"/><Relationship Id="rId53" Type="http://schemas.openxmlformats.org/officeDocument/2006/relationships/slide" Target="slides/slide42.xml"/><Relationship Id="rId58" Type="http://schemas.openxmlformats.org/officeDocument/2006/relationships/slide" Target="slides/slide47.xml"/><Relationship Id="rId74" Type="http://schemas.openxmlformats.org/officeDocument/2006/relationships/slide" Target="slides/slide63.xml"/><Relationship Id="rId79" Type="http://schemas.openxmlformats.org/officeDocument/2006/relationships/presProps" Target="presProps.xml"/><Relationship Id="rId5" Type="http://schemas.openxmlformats.org/officeDocument/2006/relationships/slideMaster" Target="slideMasters/slideMaster2.xml"/><Relationship Id="rId61" Type="http://schemas.openxmlformats.org/officeDocument/2006/relationships/slide" Target="slides/slide50.xml"/><Relationship Id="rId82" Type="http://schemas.openxmlformats.org/officeDocument/2006/relationships/tableStyles" Target="tableStyles.xml"/><Relationship Id="rId19" Type="http://schemas.openxmlformats.org/officeDocument/2006/relationships/slide" Target="slides/slide8.xml"/><Relationship Id="rId14" Type="http://schemas.openxmlformats.org/officeDocument/2006/relationships/slide" Target="slides/slide3.xml"/><Relationship Id="rId22" Type="http://schemas.openxmlformats.org/officeDocument/2006/relationships/slide" Target="slides/slide11.xml"/><Relationship Id="rId27" Type="http://schemas.openxmlformats.org/officeDocument/2006/relationships/slide" Target="slides/slide16.xml"/><Relationship Id="rId30" Type="http://schemas.openxmlformats.org/officeDocument/2006/relationships/slide" Target="slides/slide19.xml"/><Relationship Id="rId35" Type="http://schemas.openxmlformats.org/officeDocument/2006/relationships/slide" Target="slides/slide24.xml"/><Relationship Id="rId43" Type="http://schemas.openxmlformats.org/officeDocument/2006/relationships/slide" Target="slides/slide32.xml"/><Relationship Id="rId48" Type="http://schemas.openxmlformats.org/officeDocument/2006/relationships/slide" Target="slides/slide37.xml"/><Relationship Id="rId56" Type="http://schemas.openxmlformats.org/officeDocument/2006/relationships/slide" Target="slides/slide45.xml"/><Relationship Id="rId64" Type="http://schemas.openxmlformats.org/officeDocument/2006/relationships/slide" Target="slides/slide53.xml"/><Relationship Id="rId69" Type="http://schemas.openxmlformats.org/officeDocument/2006/relationships/slide" Target="slides/slide58.xml"/><Relationship Id="rId77" Type="http://schemas.openxmlformats.org/officeDocument/2006/relationships/slide" Target="slides/slide66.xml"/><Relationship Id="rId8" Type="http://schemas.openxmlformats.org/officeDocument/2006/relationships/slideMaster" Target="slideMasters/slideMaster5.xml"/><Relationship Id="rId51" Type="http://schemas.openxmlformats.org/officeDocument/2006/relationships/slide" Target="slides/slide40.xml"/><Relationship Id="rId72" Type="http://schemas.openxmlformats.org/officeDocument/2006/relationships/slide" Target="slides/slide61.xml"/><Relationship Id="rId80" Type="http://schemas.openxmlformats.org/officeDocument/2006/relationships/viewProps" Target="viewProps.xml"/><Relationship Id="rId3" Type="http://schemas.openxmlformats.org/officeDocument/2006/relationships/customXml" Target="../customXml/item3.xml"/><Relationship Id="rId12" Type="http://schemas.openxmlformats.org/officeDocument/2006/relationships/slide" Target="slides/slide1.xml"/><Relationship Id="rId17" Type="http://schemas.openxmlformats.org/officeDocument/2006/relationships/slide" Target="slides/slide6.xml"/><Relationship Id="rId25" Type="http://schemas.openxmlformats.org/officeDocument/2006/relationships/slide" Target="slides/slide14.xml"/><Relationship Id="rId33" Type="http://schemas.openxmlformats.org/officeDocument/2006/relationships/slide" Target="slides/slide22.xml"/><Relationship Id="rId38" Type="http://schemas.openxmlformats.org/officeDocument/2006/relationships/slide" Target="slides/slide27.xml"/><Relationship Id="rId46" Type="http://schemas.openxmlformats.org/officeDocument/2006/relationships/slide" Target="slides/slide35.xml"/><Relationship Id="rId59" Type="http://schemas.openxmlformats.org/officeDocument/2006/relationships/slide" Target="slides/slide48.xml"/><Relationship Id="rId67" Type="http://schemas.openxmlformats.org/officeDocument/2006/relationships/slide" Target="slides/slide56.xml"/><Relationship Id="rId20" Type="http://schemas.openxmlformats.org/officeDocument/2006/relationships/slide" Target="slides/slide9.xml"/><Relationship Id="rId41" Type="http://schemas.openxmlformats.org/officeDocument/2006/relationships/slide" Target="slides/slide30.xml"/><Relationship Id="rId54" Type="http://schemas.openxmlformats.org/officeDocument/2006/relationships/slide" Target="slides/slide43.xml"/><Relationship Id="rId62" Type="http://schemas.openxmlformats.org/officeDocument/2006/relationships/slide" Target="slides/slide51.xml"/><Relationship Id="rId70" Type="http://schemas.openxmlformats.org/officeDocument/2006/relationships/slide" Target="slides/slide59.xml"/><Relationship Id="rId75" Type="http://schemas.openxmlformats.org/officeDocument/2006/relationships/slide" Target="slides/slide64.xml"/><Relationship Id="rId83" Type="http://schemas.microsoft.com/office/2016/11/relationships/changesInfo" Target="changesInfos/changesInfo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5" Type="http://schemas.openxmlformats.org/officeDocument/2006/relationships/slide" Target="slides/slide4.xml"/><Relationship Id="rId23" Type="http://schemas.openxmlformats.org/officeDocument/2006/relationships/slide" Target="slides/slide12.xml"/><Relationship Id="rId28" Type="http://schemas.openxmlformats.org/officeDocument/2006/relationships/slide" Target="slides/slide17.xml"/><Relationship Id="rId36" Type="http://schemas.openxmlformats.org/officeDocument/2006/relationships/slide" Target="slides/slide25.xml"/><Relationship Id="rId49" Type="http://schemas.openxmlformats.org/officeDocument/2006/relationships/slide" Target="slides/slide38.xml"/><Relationship Id="rId57" Type="http://schemas.openxmlformats.org/officeDocument/2006/relationships/slide" Target="slides/slide46.xml"/><Relationship Id="rId10" Type="http://schemas.openxmlformats.org/officeDocument/2006/relationships/slideMaster" Target="slideMasters/slideMaster7.xml"/><Relationship Id="rId31" Type="http://schemas.openxmlformats.org/officeDocument/2006/relationships/slide" Target="slides/slide20.xml"/><Relationship Id="rId44" Type="http://schemas.openxmlformats.org/officeDocument/2006/relationships/slide" Target="slides/slide33.xml"/><Relationship Id="rId52" Type="http://schemas.openxmlformats.org/officeDocument/2006/relationships/slide" Target="slides/slide41.xml"/><Relationship Id="rId60" Type="http://schemas.openxmlformats.org/officeDocument/2006/relationships/slide" Target="slides/slide49.xml"/><Relationship Id="rId65" Type="http://schemas.openxmlformats.org/officeDocument/2006/relationships/slide" Target="slides/slide54.xml"/><Relationship Id="rId73" Type="http://schemas.openxmlformats.org/officeDocument/2006/relationships/slide" Target="slides/slide62.xml"/><Relationship Id="rId78" Type="http://schemas.openxmlformats.org/officeDocument/2006/relationships/notesMaster" Target="notesMasters/notesMaster1.xml"/><Relationship Id="rId81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3" Type="http://schemas.openxmlformats.org/officeDocument/2006/relationships/slide" Target="slides/slide2.xml"/><Relationship Id="rId18" Type="http://schemas.openxmlformats.org/officeDocument/2006/relationships/slide" Target="slides/slide7.xml"/><Relationship Id="rId39" Type="http://schemas.openxmlformats.org/officeDocument/2006/relationships/slide" Target="slides/slide28.xml"/><Relationship Id="rId34" Type="http://schemas.openxmlformats.org/officeDocument/2006/relationships/slide" Target="slides/slide23.xml"/><Relationship Id="rId50" Type="http://schemas.openxmlformats.org/officeDocument/2006/relationships/slide" Target="slides/slide39.xml"/><Relationship Id="rId55" Type="http://schemas.openxmlformats.org/officeDocument/2006/relationships/slide" Target="slides/slide44.xml"/><Relationship Id="rId76" Type="http://schemas.openxmlformats.org/officeDocument/2006/relationships/slide" Target="slides/slide65.xml"/><Relationship Id="rId7" Type="http://schemas.openxmlformats.org/officeDocument/2006/relationships/slideMaster" Target="slideMasters/slideMaster4.xml"/><Relationship Id="rId71" Type="http://schemas.openxmlformats.org/officeDocument/2006/relationships/slide" Target="slides/slide60.xml"/><Relationship Id="rId2" Type="http://schemas.openxmlformats.org/officeDocument/2006/relationships/customXml" Target="../customXml/item2.xml"/><Relationship Id="rId29" Type="http://schemas.openxmlformats.org/officeDocument/2006/relationships/slide" Target="slides/slide18.xml"/><Relationship Id="rId24" Type="http://schemas.openxmlformats.org/officeDocument/2006/relationships/slide" Target="slides/slide13.xml"/><Relationship Id="rId40" Type="http://schemas.openxmlformats.org/officeDocument/2006/relationships/slide" Target="slides/slide29.xml"/><Relationship Id="rId45" Type="http://schemas.openxmlformats.org/officeDocument/2006/relationships/slide" Target="slides/slide34.xml"/><Relationship Id="rId66" Type="http://schemas.openxmlformats.org/officeDocument/2006/relationships/slide" Target="slides/slide55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jorn Jonsson" userId="0ba677ab-dff8-4d69-911d-adef4ed2de49" providerId="ADAL" clId="{56149C05-0C4B-449C-BEE0-6207A73366D4}"/>
    <pc:docChg chg="custSel delSld modSld modSection">
      <pc:chgData name="Bjorn Jonsson" userId="0ba677ab-dff8-4d69-911d-adef4ed2de49" providerId="ADAL" clId="{56149C05-0C4B-449C-BEE0-6207A73366D4}" dt="2025-05-21T10:43:24.872" v="105" actId="368"/>
      <pc:docMkLst>
        <pc:docMk/>
      </pc:docMkLst>
      <pc:sldChg chg="modNotes">
        <pc:chgData name="Bjorn Jonsson" userId="0ba677ab-dff8-4d69-911d-adef4ed2de49" providerId="ADAL" clId="{56149C05-0C4B-449C-BEE0-6207A73366D4}" dt="2025-05-21T10:43:24.649" v="17" actId="368"/>
        <pc:sldMkLst>
          <pc:docMk/>
          <pc:sldMk cId="2825322652" sldId="2147475032"/>
        </pc:sldMkLst>
      </pc:sldChg>
      <pc:sldChg chg="modNotes">
        <pc:chgData name="Bjorn Jonsson" userId="0ba677ab-dff8-4d69-911d-adef4ed2de49" providerId="ADAL" clId="{56149C05-0C4B-449C-BEE0-6207A73366D4}" dt="2025-05-21T10:43:24.669" v="25" actId="368"/>
        <pc:sldMkLst>
          <pc:docMk/>
          <pc:sldMk cId="236495977" sldId="2147475037"/>
        </pc:sldMkLst>
      </pc:sldChg>
      <pc:sldChg chg="modNotes">
        <pc:chgData name="Bjorn Jonsson" userId="0ba677ab-dff8-4d69-911d-adef4ed2de49" providerId="ADAL" clId="{56149C05-0C4B-449C-BEE0-6207A73366D4}" dt="2025-05-21T10:43:24.673" v="27" actId="368"/>
        <pc:sldMkLst>
          <pc:docMk/>
          <pc:sldMk cId="3341089337" sldId="2147475038"/>
        </pc:sldMkLst>
      </pc:sldChg>
      <pc:sldChg chg="modNotes">
        <pc:chgData name="Bjorn Jonsson" userId="0ba677ab-dff8-4d69-911d-adef4ed2de49" providerId="ADAL" clId="{56149C05-0C4B-449C-BEE0-6207A73366D4}" dt="2025-05-21T10:43:24.676" v="29" actId="368"/>
        <pc:sldMkLst>
          <pc:docMk/>
          <pc:sldMk cId="3319440289" sldId="2147475039"/>
        </pc:sldMkLst>
      </pc:sldChg>
      <pc:sldChg chg="del">
        <pc:chgData name="Bjorn Jonsson" userId="0ba677ab-dff8-4d69-911d-adef4ed2de49" providerId="ADAL" clId="{56149C05-0C4B-449C-BEE0-6207A73366D4}" dt="2025-05-21T10:41:58.129" v="1" actId="47"/>
        <pc:sldMkLst>
          <pc:docMk/>
          <pc:sldMk cId="227112033" sldId="2147475042"/>
        </pc:sldMkLst>
      </pc:sldChg>
      <pc:sldChg chg="del">
        <pc:chgData name="Bjorn Jonsson" userId="0ba677ab-dff8-4d69-911d-adef4ed2de49" providerId="ADAL" clId="{56149C05-0C4B-449C-BEE0-6207A73366D4}" dt="2025-05-21T10:42:50.506" v="5" actId="47"/>
        <pc:sldMkLst>
          <pc:docMk/>
          <pc:sldMk cId="819303195" sldId="2147475056"/>
        </pc:sldMkLst>
      </pc:sldChg>
      <pc:sldChg chg="modNotes">
        <pc:chgData name="Bjorn Jonsson" userId="0ba677ab-dff8-4d69-911d-adef4ed2de49" providerId="ADAL" clId="{56149C05-0C4B-449C-BEE0-6207A73366D4}" dt="2025-05-21T10:43:24.654" v="19" actId="368"/>
        <pc:sldMkLst>
          <pc:docMk/>
          <pc:sldMk cId="3457641214" sldId="2147475064"/>
        </pc:sldMkLst>
      </pc:sldChg>
      <pc:sldChg chg="modNotes">
        <pc:chgData name="Bjorn Jonsson" userId="0ba677ab-dff8-4d69-911d-adef4ed2de49" providerId="ADAL" clId="{56149C05-0C4B-449C-BEE0-6207A73366D4}" dt="2025-05-21T10:43:24.682" v="31" actId="368"/>
        <pc:sldMkLst>
          <pc:docMk/>
          <pc:sldMk cId="2029103640" sldId="2147475095"/>
        </pc:sldMkLst>
      </pc:sldChg>
      <pc:sldChg chg="modNotes">
        <pc:chgData name="Bjorn Jonsson" userId="0ba677ab-dff8-4d69-911d-adef4ed2de49" providerId="ADAL" clId="{56149C05-0C4B-449C-BEE0-6207A73366D4}" dt="2025-05-21T10:43:24.622" v="9" actId="368"/>
        <pc:sldMkLst>
          <pc:docMk/>
          <pc:sldMk cId="1018187522" sldId="2147475105"/>
        </pc:sldMkLst>
      </pc:sldChg>
      <pc:sldChg chg="modNotes">
        <pc:chgData name="Bjorn Jonsson" userId="0ba677ab-dff8-4d69-911d-adef4ed2de49" providerId="ADAL" clId="{56149C05-0C4B-449C-BEE0-6207A73366D4}" dt="2025-05-21T10:43:24.609" v="7" actId="368"/>
        <pc:sldMkLst>
          <pc:docMk/>
          <pc:sldMk cId="2859646390" sldId="2147475106"/>
        </pc:sldMkLst>
      </pc:sldChg>
      <pc:sldChg chg="modNotes">
        <pc:chgData name="Bjorn Jonsson" userId="0ba677ab-dff8-4d69-911d-adef4ed2de49" providerId="ADAL" clId="{56149C05-0C4B-449C-BEE0-6207A73366D4}" dt="2025-05-21T10:43:24.760" v="65" actId="368"/>
        <pc:sldMkLst>
          <pc:docMk/>
          <pc:sldMk cId="2885624014" sldId="2147475125"/>
        </pc:sldMkLst>
      </pc:sldChg>
      <pc:sldChg chg="modNotes">
        <pc:chgData name="Bjorn Jonsson" userId="0ba677ab-dff8-4d69-911d-adef4ed2de49" providerId="ADAL" clId="{56149C05-0C4B-449C-BEE0-6207A73366D4}" dt="2025-05-21T10:43:24.838" v="95" actId="368"/>
        <pc:sldMkLst>
          <pc:docMk/>
          <pc:sldMk cId="1542418436" sldId="2147475144"/>
        </pc:sldMkLst>
      </pc:sldChg>
      <pc:sldChg chg="modNotes">
        <pc:chgData name="Bjorn Jonsson" userId="0ba677ab-dff8-4d69-911d-adef4ed2de49" providerId="ADAL" clId="{56149C05-0C4B-449C-BEE0-6207A73366D4}" dt="2025-05-21T10:43:24.659" v="21" actId="368"/>
        <pc:sldMkLst>
          <pc:docMk/>
          <pc:sldMk cId="3167420741" sldId="2147475153"/>
        </pc:sldMkLst>
      </pc:sldChg>
      <pc:sldChg chg="modNotes">
        <pc:chgData name="Bjorn Jonsson" userId="0ba677ab-dff8-4d69-911d-adef4ed2de49" providerId="ADAL" clId="{56149C05-0C4B-449C-BEE0-6207A73366D4}" dt="2025-05-21T10:43:24.630" v="11" actId="368"/>
        <pc:sldMkLst>
          <pc:docMk/>
          <pc:sldMk cId="1579756610" sldId="2147475154"/>
        </pc:sldMkLst>
      </pc:sldChg>
      <pc:sldChg chg="modNotes">
        <pc:chgData name="Bjorn Jonsson" userId="0ba677ab-dff8-4d69-911d-adef4ed2de49" providerId="ADAL" clId="{56149C05-0C4B-449C-BEE0-6207A73366D4}" dt="2025-05-21T10:43:24.641" v="15" actId="368"/>
        <pc:sldMkLst>
          <pc:docMk/>
          <pc:sldMk cId="2039881522" sldId="2147475155"/>
        </pc:sldMkLst>
      </pc:sldChg>
      <pc:sldChg chg="modNotes">
        <pc:chgData name="Bjorn Jonsson" userId="0ba677ab-dff8-4d69-911d-adef4ed2de49" providerId="ADAL" clId="{56149C05-0C4B-449C-BEE0-6207A73366D4}" dt="2025-05-21T10:43:24.663" v="23" actId="368"/>
        <pc:sldMkLst>
          <pc:docMk/>
          <pc:sldMk cId="4261733683" sldId="2147475156"/>
        </pc:sldMkLst>
      </pc:sldChg>
      <pc:sldChg chg="modNotes">
        <pc:chgData name="Bjorn Jonsson" userId="0ba677ab-dff8-4d69-911d-adef4ed2de49" providerId="ADAL" clId="{56149C05-0C4B-449C-BEE0-6207A73366D4}" dt="2025-05-21T10:43:24.636" v="13" actId="368"/>
        <pc:sldMkLst>
          <pc:docMk/>
          <pc:sldMk cId="2278012707" sldId="2147475159"/>
        </pc:sldMkLst>
      </pc:sldChg>
      <pc:sldChg chg="modNotes">
        <pc:chgData name="Bjorn Jonsson" userId="0ba677ab-dff8-4d69-911d-adef4ed2de49" providerId="ADAL" clId="{56149C05-0C4B-449C-BEE0-6207A73366D4}" dt="2025-05-21T10:43:24.727" v="49" actId="368"/>
        <pc:sldMkLst>
          <pc:docMk/>
          <pc:sldMk cId="2720324828" sldId="2147475162"/>
        </pc:sldMkLst>
      </pc:sldChg>
      <pc:sldChg chg="modNotes">
        <pc:chgData name="Bjorn Jonsson" userId="0ba677ab-dff8-4d69-911d-adef4ed2de49" providerId="ADAL" clId="{56149C05-0C4B-449C-BEE0-6207A73366D4}" dt="2025-05-21T10:43:24.752" v="61" actId="368"/>
        <pc:sldMkLst>
          <pc:docMk/>
          <pc:sldMk cId="735065978" sldId="2147475190"/>
        </pc:sldMkLst>
      </pc:sldChg>
      <pc:sldChg chg="del">
        <pc:chgData name="Bjorn Jonsson" userId="0ba677ab-dff8-4d69-911d-adef4ed2de49" providerId="ADAL" clId="{56149C05-0C4B-449C-BEE0-6207A73366D4}" dt="2025-05-21T10:41:52.172" v="0" actId="47"/>
        <pc:sldMkLst>
          <pc:docMk/>
          <pc:sldMk cId="3709194109" sldId="2147475203"/>
        </pc:sldMkLst>
      </pc:sldChg>
      <pc:sldChg chg="modNotes">
        <pc:chgData name="Bjorn Jonsson" userId="0ba677ab-dff8-4d69-911d-adef4ed2de49" providerId="ADAL" clId="{56149C05-0C4B-449C-BEE0-6207A73366D4}" dt="2025-05-21T10:43:24.687" v="33" actId="368"/>
        <pc:sldMkLst>
          <pc:docMk/>
          <pc:sldMk cId="666543710" sldId="2147475204"/>
        </pc:sldMkLst>
      </pc:sldChg>
      <pc:sldChg chg="modNotes">
        <pc:chgData name="Bjorn Jonsson" userId="0ba677ab-dff8-4d69-911d-adef4ed2de49" providerId="ADAL" clId="{56149C05-0C4B-449C-BEE0-6207A73366D4}" dt="2025-05-21T10:43:24.691" v="35" actId="368"/>
        <pc:sldMkLst>
          <pc:docMk/>
          <pc:sldMk cId="3037298427" sldId="2147475206"/>
        </pc:sldMkLst>
      </pc:sldChg>
      <pc:sldChg chg="modNotes">
        <pc:chgData name="Bjorn Jonsson" userId="0ba677ab-dff8-4d69-911d-adef4ed2de49" providerId="ADAL" clId="{56149C05-0C4B-449C-BEE0-6207A73366D4}" dt="2025-05-21T10:43:24.697" v="37" actId="368"/>
        <pc:sldMkLst>
          <pc:docMk/>
          <pc:sldMk cId="4260781363" sldId="2147475207"/>
        </pc:sldMkLst>
      </pc:sldChg>
      <pc:sldChg chg="modNotes">
        <pc:chgData name="Bjorn Jonsson" userId="0ba677ab-dff8-4d69-911d-adef4ed2de49" providerId="ADAL" clId="{56149C05-0C4B-449C-BEE0-6207A73366D4}" dt="2025-05-21T10:43:24.701" v="39" actId="368"/>
        <pc:sldMkLst>
          <pc:docMk/>
          <pc:sldMk cId="4020925860" sldId="2147475208"/>
        </pc:sldMkLst>
      </pc:sldChg>
      <pc:sldChg chg="modNotes">
        <pc:chgData name="Bjorn Jonsson" userId="0ba677ab-dff8-4d69-911d-adef4ed2de49" providerId="ADAL" clId="{56149C05-0C4B-449C-BEE0-6207A73366D4}" dt="2025-05-21T10:43:24.717" v="45" actId="368"/>
        <pc:sldMkLst>
          <pc:docMk/>
          <pc:sldMk cId="1649139922" sldId="2147475211"/>
        </pc:sldMkLst>
      </pc:sldChg>
      <pc:sldChg chg="modNotes">
        <pc:chgData name="Bjorn Jonsson" userId="0ba677ab-dff8-4d69-911d-adef4ed2de49" providerId="ADAL" clId="{56149C05-0C4B-449C-BEE0-6207A73366D4}" dt="2025-05-21T10:43:24.706" v="41" actId="368"/>
        <pc:sldMkLst>
          <pc:docMk/>
          <pc:sldMk cId="2535265437" sldId="2147475212"/>
        </pc:sldMkLst>
      </pc:sldChg>
      <pc:sldChg chg="modNotes">
        <pc:chgData name="Bjorn Jonsson" userId="0ba677ab-dff8-4d69-911d-adef4ed2de49" providerId="ADAL" clId="{56149C05-0C4B-449C-BEE0-6207A73366D4}" dt="2025-05-21T10:43:24.710" v="43" actId="368"/>
        <pc:sldMkLst>
          <pc:docMk/>
          <pc:sldMk cId="2328579039" sldId="2147475213"/>
        </pc:sldMkLst>
      </pc:sldChg>
      <pc:sldChg chg="modNotes">
        <pc:chgData name="Bjorn Jonsson" userId="0ba677ab-dff8-4d69-911d-adef4ed2de49" providerId="ADAL" clId="{56149C05-0C4B-449C-BEE0-6207A73366D4}" dt="2025-05-21T10:43:24.723" v="47" actId="368"/>
        <pc:sldMkLst>
          <pc:docMk/>
          <pc:sldMk cId="842890712" sldId="2147475216"/>
        </pc:sldMkLst>
      </pc:sldChg>
      <pc:sldChg chg="modNotes">
        <pc:chgData name="Bjorn Jonsson" userId="0ba677ab-dff8-4d69-911d-adef4ed2de49" providerId="ADAL" clId="{56149C05-0C4B-449C-BEE0-6207A73366D4}" dt="2025-05-21T10:43:24.872" v="105" actId="368"/>
        <pc:sldMkLst>
          <pc:docMk/>
          <pc:sldMk cId="3986369845" sldId="2147475225"/>
        </pc:sldMkLst>
      </pc:sldChg>
      <pc:sldChg chg="modNotes">
        <pc:chgData name="Bjorn Jonsson" userId="0ba677ab-dff8-4d69-911d-adef4ed2de49" providerId="ADAL" clId="{56149C05-0C4B-449C-BEE0-6207A73366D4}" dt="2025-05-21T10:43:24.731" v="51" actId="368"/>
        <pc:sldMkLst>
          <pc:docMk/>
          <pc:sldMk cId="538702873" sldId="2147475231"/>
        </pc:sldMkLst>
      </pc:sldChg>
      <pc:sldChg chg="modNotes">
        <pc:chgData name="Bjorn Jonsson" userId="0ba677ab-dff8-4d69-911d-adef4ed2de49" providerId="ADAL" clId="{56149C05-0C4B-449C-BEE0-6207A73366D4}" dt="2025-05-21T10:43:24.735" v="53" actId="368"/>
        <pc:sldMkLst>
          <pc:docMk/>
          <pc:sldMk cId="766311768" sldId="2147475232"/>
        </pc:sldMkLst>
      </pc:sldChg>
      <pc:sldChg chg="modNotes">
        <pc:chgData name="Bjorn Jonsson" userId="0ba677ab-dff8-4d69-911d-adef4ed2de49" providerId="ADAL" clId="{56149C05-0C4B-449C-BEE0-6207A73366D4}" dt="2025-05-21T10:43:24.739" v="55" actId="368"/>
        <pc:sldMkLst>
          <pc:docMk/>
          <pc:sldMk cId="583223041" sldId="2147475233"/>
        </pc:sldMkLst>
      </pc:sldChg>
      <pc:sldChg chg="modNotes">
        <pc:chgData name="Bjorn Jonsson" userId="0ba677ab-dff8-4d69-911d-adef4ed2de49" providerId="ADAL" clId="{56149C05-0C4B-449C-BEE0-6207A73366D4}" dt="2025-05-21T10:43:24.744" v="57" actId="368"/>
        <pc:sldMkLst>
          <pc:docMk/>
          <pc:sldMk cId="4183550890" sldId="2147475234"/>
        </pc:sldMkLst>
      </pc:sldChg>
      <pc:sldChg chg="modNotes">
        <pc:chgData name="Bjorn Jonsson" userId="0ba677ab-dff8-4d69-911d-adef4ed2de49" providerId="ADAL" clId="{56149C05-0C4B-449C-BEE0-6207A73366D4}" dt="2025-05-21T10:43:24.747" v="59" actId="368"/>
        <pc:sldMkLst>
          <pc:docMk/>
          <pc:sldMk cId="1586206287" sldId="2147475235"/>
        </pc:sldMkLst>
      </pc:sldChg>
      <pc:sldChg chg="del">
        <pc:chgData name="Bjorn Jonsson" userId="0ba677ab-dff8-4d69-911d-adef4ed2de49" providerId="ADAL" clId="{56149C05-0C4B-449C-BEE0-6207A73366D4}" dt="2025-05-21T10:42:19.011" v="2" actId="47"/>
        <pc:sldMkLst>
          <pc:docMk/>
          <pc:sldMk cId="2590210287" sldId="2147475236"/>
        </pc:sldMkLst>
      </pc:sldChg>
      <pc:sldChg chg="modNotes">
        <pc:chgData name="Bjorn Jonsson" userId="0ba677ab-dff8-4d69-911d-adef4ed2de49" providerId="ADAL" clId="{56149C05-0C4B-449C-BEE0-6207A73366D4}" dt="2025-05-21T10:43:24.756" v="63" actId="368"/>
        <pc:sldMkLst>
          <pc:docMk/>
          <pc:sldMk cId="1864067226" sldId="2147475237"/>
        </pc:sldMkLst>
      </pc:sldChg>
      <pc:sldChg chg="del">
        <pc:chgData name="Bjorn Jonsson" userId="0ba677ab-dff8-4d69-911d-adef4ed2de49" providerId="ADAL" clId="{56149C05-0C4B-449C-BEE0-6207A73366D4}" dt="2025-05-21T10:42:26.094" v="3" actId="47"/>
        <pc:sldMkLst>
          <pc:docMk/>
          <pc:sldMk cId="1663205728" sldId="2147475239"/>
        </pc:sldMkLst>
      </pc:sldChg>
      <pc:sldChg chg="modNotes">
        <pc:chgData name="Bjorn Jonsson" userId="0ba677ab-dff8-4d69-911d-adef4ed2de49" providerId="ADAL" clId="{56149C05-0C4B-449C-BEE0-6207A73366D4}" dt="2025-05-21T10:43:24.790" v="77" actId="368"/>
        <pc:sldMkLst>
          <pc:docMk/>
          <pc:sldMk cId="1188154223" sldId="2147475240"/>
        </pc:sldMkLst>
      </pc:sldChg>
      <pc:sldChg chg="modNotes">
        <pc:chgData name="Bjorn Jonsson" userId="0ba677ab-dff8-4d69-911d-adef4ed2de49" providerId="ADAL" clId="{56149C05-0C4B-449C-BEE0-6207A73366D4}" dt="2025-05-21T10:43:24.794" v="79" actId="368"/>
        <pc:sldMkLst>
          <pc:docMk/>
          <pc:sldMk cId="3801216698" sldId="2147475241"/>
        </pc:sldMkLst>
      </pc:sldChg>
      <pc:sldChg chg="modNotes">
        <pc:chgData name="Bjorn Jonsson" userId="0ba677ab-dff8-4d69-911d-adef4ed2de49" providerId="ADAL" clId="{56149C05-0C4B-449C-BEE0-6207A73366D4}" dt="2025-05-21T10:43:24.801" v="81" actId="368"/>
        <pc:sldMkLst>
          <pc:docMk/>
          <pc:sldMk cId="2372495097" sldId="2147475242"/>
        </pc:sldMkLst>
      </pc:sldChg>
      <pc:sldChg chg="modNotes">
        <pc:chgData name="Bjorn Jonsson" userId="0ba677ab-dff8-4d69-911d-adef4ed2de49" providerId="ADAL" clId="{56149C05-0C4B-449C-BEE0-6207A73366D4}" dt="2025-05-21T10:43:24.805" v="83" actId="368"/>
        <pc:sldMkLst>
          <pc:docMk/>
          <pc:sldMk cId="2292245395" sldId="2147475244"/>
        </pc:sldMkLst>
      </pc:sldChg>
      <pc:sldChg chg="modNotes">
        <pc:chgData name="Bjorn Jonsson" userId="0ba677ab-dff8-4d69-911d-adef4ed2de49" providerId="ADAL" clId="{56149C05-0C4B-449C-BEE0-6207A73366D4}" dt="2025-05-21T10:43:24.809" v="85" actId="368"/>
        <pc:sldMkLst>
          <pc:docMk/>
          <pc:sldMk cId="2881613658" sldId="2147475245"/>
        </pc:sldMkLst>
      </pc:sldChg>
      <pc:sldChg chg="modNotes">
        <pc:chgData name="Bjorn Jonsson" userId="0ba677ab-dff8-4d69-911d-adef4ed2de49" providerId="ADAL" clId="{56149C05-0C4B-449C-BEE0-6207A73366D4}" dt="2025-05-21T10:43:24.813" v="87" actId="368"/>
        <pc:sldMkLst>
          <pc:docMk/>
          <pc:sldMk cId="2297266778" sldId="2147475246"/>
        </pc:sldMkLst>
      </pc:sldChg>
      <pc:sldChg chg="modNotes">
        <pc:chgData name="Bjorn Jonsson" userId="0ba677ab-dff8-4d69-911d-adef4ed2de49" providerId="ADAL" clId="{56149C05-0C4B-449C-BEE0-6207A73366D4}" dt="2025-05-21T10:43:24.819" v="89" actId="368"/>
        <pc:sldMkLst>
          <pc:docMk/>
          <pc:sldMk cId="1565581421" sldId="2147475247"/>
        </pc:sldMkLst>
      </pc:sldChg>
      <pc:sldChg chg="del">
        <pc:chgData name="Bjorn Jonsson" userId="0ba677ab-dff8-4d69-911d-adef4ed2de49" providerId="ADAL" clId="{56149C05-0C4B-449C-BEE0-6207A73366D4}" dt="2025-05-21T10:42:38.387" v="4" actId="47"/>
        <pc:sldMkLst>
          <pc:docMk/>
          <pc:sldMk cId="1392241091" sldId="2147475248"/>
        </pc:sldMkLst>
      </pc:sldChg>
      <pc:sldChg chg="del">
        <pc:chgData name="Bjorn Jonsson" userId="0ba677ab-dff8-4d69-911d-adef4ed2de49" providerId="ADAL" clId="{56149C05-0C4B-449C-BEE0-6207A73366D4}" dt="2025-05-21T10:42:38.387" v="4" actId="47"/>
        <pc:sldMkLst>
          <pc:docMk/>
          <pc:sldMk cId="1328685103" sldId="2147475249"/>
        </pc:sldMkLst>
      </pc:sldChg>
      <pc:sldChg chg="del">
        <pc:chgData name="Bjorn Jonsson" userId="0ba677ab-dff8-4d69-911d-adef4ed2de49" providerId="ADAL" clId="{56149C05-0C4B-449C-BEE0-6207A73366D4}" dt="2025-05-21T10:42:38.387" v="4" actId="47"/>
        <pc:sldMkLst>
          <pc:docMk/>
          <pc:sldMk cId="2258461932" sldId="2147475250"/>
        </pc:sldMkLst>
      </pc:sldChg>
      <pc:sldChg chg="del">
        <pc:chgData name="Bjorn Jonsson" userId="0ba677ab-dff8-4d69-911d-adef4ed2de49" providerId="ADAL" clId="{56149C05-0C4B-449C-BEE0-6207A73366D4}" dt="2025-05-21T10:42:38.387" v="4" actId="47"/>
        <pc:sldMkLst>
          <pc:docMk/>
          <pc:sldMk cId="2450390784" sldId="2147475251"/>
        </pc:sldMkLst>
      </pc:sldChg>
      <pc:sldChg chg="del">
        <pc:chgData name="Bjorn Jonsson" userId="0ba677ab-dff8-4d69-911d-adef4ed2de49" providerId="ADAL" clId="{56149C05-0C4B-449C-BEE0-6207A73366D4}" dt="2025-05-21T10:42:38.387" v="4" actId="47"/>
        <pc:sldMkLst>
          <pc:docMk/>
          <pc:sldMk cId="3683641223" sldId="2147475252"/>
        </pc:sldMkLst>
      </pc:sldChg>
      <pc:sldChg chg="del">
        <pc:chgData name="Bjorn Jonsson" userId="0ba677ab-dff8-4d69-911d-adef4ed2de49" providerId="ADAL" clId="{56149C05-0C4B-449C-BEE0-6207A73366D4}" dt="2025-05-21T10:42:38.387" v="4" actId="47"/>
        <pc:sldMkLst>
          <pc:docMk/>
          <pc:sldMk cId="708618221" sldId="2147475253"/>
        </pc:sldMkLst>
      </pc:sldChg>
      <pc:sldChg chg="modNotes">
        <pc:chgData name="Bjorn Jonsson" userId="0ba677ab-dff8-4d69-911d-adef4ed2de49" providerId="ADAL" clId="{56149C05-0C4B-449C-BEE0-6207A73366D4}" dt="2025-05-21T10:43:24.828" v="91" actId="368"/>
        <pc:sldMkLst>
          <pc:docMk/>
          <pc:sldMk cId="185696044" sldId="2147475256"/>
        </pc:sldMkLst>
      </pc:sldChg>
      <pc:sldChg chg="modNotes">
        <pc:chgData name="Bjorn Jonsson" userId="0ba677ab-dff8-4d69-911d-adef4ed2de49" providerId="ADAL" clId="{56149C05-0C4B-449C-BEE0-6207A73366D4}" dt="2025-05-21T10:43:24.835" v="93" actId="368"/>
        <pc:sldMkLst>
          <pc:docMk/>
          <pc:sldMk cId="867331217" sldId="2147475257"/>
        </pc:sldMkLst>
      </pc:sldChg>
      <pc:sldChg chg="modNotes">
        <pc:chgData name="Bjorn Jonsson" userId="0ba677ab-dff8-4d69-911d-adef4ed2de49" providerId="ADAL" clId="{56149C05-0C4B-449C-BEE0-6207A73366D4}" dt="2025-05-21T10:43:24.854" v="97" actId="368"/>
        <pc:sldMkLst>
          <pc:docMk/>
          <pc:sldMk cId="1322088836" sldId="2147475259"/>
        </pc:sldMkLst>
      </pc:sldChg>
      <pc:sldChg chg="modNotes">
        <pc:chgData name="Bjorn Jonsson" userId="0ba677ab-dff8-4d69-911d-adef4ed2de49" providerId="ADAL" clId="{56149C05-0C4B-449C-BEE0-6207A73366D4}" dt="2025-05-21T10:43:24.857" v="99" actId="368"/>
        <pc:sldMkLst>
          <pc:docMk/>
          <pc:sldMk cId="2857307516" sldId="2147475260"/>
        </pc:sldMkLst>
      </pc:sldChg>
      <pc:sldChg chg="modNotes">
        <pc:chgData name="Bjorn Jonsson" userId="0ba677ab-dff8-4d69-911d-adef4ed2de49" providerId="ADAL" clId="{56149C05-0C4B-449C-BEE0-6207A73366D4}" dt="2025-05-21T10:43:24.862" v="101" actId="368"/>
        <pc:sldMkLst>
          <pc:docMk/>
          <pc:sldMk cId="1448052722" sldId="2147475261"/>
        </pc:sldMkLst>
      </pc:sldChg>
      <pc:sldChg chg="modNotes">
        <pc:chgData name="Bjorn Jonsson" userId="0ba677ab-dff8-4d69-911d-adef4ed2de49" providerId="ADAL" clId="{56149C05-0C4B-449C-BEE0-6207A73366D4}" dt="2025-05-21T10:43:24.867" v="103" actId="368"/>
        <pc:sldMkLst>
          <pc:docMk/>
          <pc:sldMk cId="4265907090" sldId="2147475262"/>
        </pc:sldMkLst>
      </pc:sldChg>
      <pc:sldChg chg="del">
        <pc:chgData name="Bjorn Jonsson" userId="0ba677ab-dff8-4d69-911d-adef4ed2de49" providerId="ADAL" clId="{56149C05-0C4B-449C-BEE0-6207A73366D4}" dt="2025-05-21T10:42:38.387" v="4" actId="47"/>
        <pc:sldMkLst>
          <pc:docMk/>
          <pc:sldMk cId="2947993804" sldId="2147475264"/>
        </pc:sldMkLst>
      </pc:sldChg>
      <pc:sldChg chg="modNotes">
        <pc:chgData name="Bjorn Jonsson" userId="0ba677ab-dff8-4d69-911d-adef4ed2de49" providerId="ADAL" clId="{56149C05-0C4B-449C-BEE0-6207A73366D4}" dt="2025-05-21T10:43:24.763" v="67" actId="368"/>
        <pc:sldMkLst>
          <pc:docMk/>
          <pc:sldMk cId="2029110227" sldId="2147475281"/>
        </pc:sldMkLst>
      </pc:sldChg>
      <pc:sldChg chg="modNotes">
        <pc:chgData name="Bjorn Jonsson" userId="0ba677ab-dff8-4d69-911d-adef4ed2de49" providerId="ADAL" clId="{56149C05-0C4B-449C-BEE0-6207A73366D4}" dt="2025-05-21T10:43:24.770" v="69" actId="368"/>
        <pc:sldMkLst>
          <pc:docMk/>
          <pc:sldMk cId="3199183713" sldId="2147475283"/>
        </pc:sldMkLst>
      </pc:sldChg>
      <pc:sldChg chg="modNotes">
        <pc:chgData name="Bjorn Jonsson" userId="0ba677ab-dff8-4d69-911d-adef4ed2de49" providerId="ADAL" clId="{56149C05-0C4B-449C-BEE0-6207A73366D4}" dt="2025-05-21T10:43:24.774" v="71" actId="368"/>
        <pc:sldMkLst>
          <pc:docMk/>
          <pc:sldMk cId="2184506350" sldId="2147475284"/>
        </pc:sldMkLst>
      </pc:sldChg>
      <pc:sldChg chg="modNotes">
        <pc:chgData name="Bjorn Jonsson" userId="0ba677ab-dff8-4d69-911d-adef4ed2de49" providerId="ADAL" clId="{56149C05-0C4B-449C-BEE0-6207A73366D4}" dt="2025-05-21T10:43:24.780" v="73" actId="368"/>
        <pc:sldMkLst>
          <pc:docMk/>
          <pc:sldMk cId="1225227822" sldId="2147475285"/>
        </pc:sldMkLst>
      </pc:sldChg>
      <pc:sldChg chg="modNotes">
        <pc:chgData name="Bjorn Jonsson" userId="0ba677ab-dff8-4d69-911d-adef4ed2de49" providerId="ADAL" clId="{56149C05-0C4B-449C-BEE0-6207A73366D4}" dt="2025-05-21T10:43:24.784" v="75" actId="368"/>
        <pc:sldMkLst>
          <pc:docMk/>
          <pc:sldMk cId="2812791699" sldId="2147475286"/>
        </pc:sldMkLst>
      </pc:sldChg>
      <pc:sldMasterChg chg="delSldLayout">
        <pc:chgData name="Bjorn Jonsson" userId="0ba677ab-dff8-4d69-911d-adef4ed2de49" providerId="ADAL" clId="{56149C05-0C4B-449C-BEE0-6207A73366D4}" dt="2025-05-21T10:42:50.506" v="5" actId="47"/>
        <pc:sldMasterMkLst>
          <pc:docMk/>
          <pc:sldMasterMk cId="3283444625" sldId="2147483648"/>
        </pc:sldMasterMkLst>
        <pc:sldLayoutChg chg="del">
          <pc:chgData name="Bjorn Jonsson" userId="0ba677ab-dff8-4d69-911d-adef4ed2de49" providerId="ADAL" clId="{56149C05-0C4B-449C-BEE0-6207A73366D4}" dt="2025-05-21T10:42:50.506" v="5" actId="47"/>
          <pc:sldLayoutMkLst>
            <pc:docMk/>
            <pc:sldMasterMk cId="3283444625" sldId="2147483648"/>
            <pc:sldLayoutMk cId="3792569138" sldId="2147483838"/>
          </pc:sldLayoutMkLst>
        </pc:sldLayoutChg>
      </pc:sldMasterChg>
      <pc:sldMasterChg chg="delSldLayout">
        <pc:chgData name="Bjorn Jonsson" userId="0ba677ab-dff8-4d69-911d-adef4ed2de49" providerId="ADAL" clId="{56149C05-0C4B-449C-BEE0-6207A73366D4}" dt="2025-05-21T10:41:58.129" v="1" actId="47"/>
        <pc:sldMasterMkLst>
          <pc:docMk/>
          <pc:sldMasterMk cId="4106456601" sldId="2147483797"/>
        </pc:sldMasterMkLst>
        <pc:sldLayoutChg chg="del">
          <pc:chgData name="Bjorn Jonsson" userId="0ba677ab-dff8-4d69-911d-adef4ed2de49" providerId="ADAL" clId="{56149C05-0C4B-449C-BEE0-6207A73366D4}" dt="2025-05-21T10:41:58.129" v="1" actId="47"/>
          <pc:sldLayoutMkLst>
            <pc:docMk/>
            <pc:sldMasterMk cId="4106456601" sldId="2147483797"/>
            <pc:sldLayoutMk cId="263884925" sldId="2147483835"/>
          </pc:sldLayoutMkLst>
        </pc:sldLayoutChg>
      </pc:sldMaster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https://lsretail365.sharepoint.com/sites/LS-IntelligentCloud/Shared%20Documents/General/LS%20Central/AGRI%20AppSource%202025/AGRI%20Performance%20Test%202025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https://lsretail365.sharepoint.com/sites/LS-IntelligentCloud/Shared%20Documents/General/LS%20Central/AGRI%20AppSource%202025/AGRI%20Performance%20Test%202025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https://lsretail365.sharepoint.com/sites/LS-IntelligentCloud/Shared%20Documents/General/LS%20Central/AGRI%20AppSource%202025/AGRI%20Performance%20Test%202025.xlsx" TargetMode="Externa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chartUserShapes" Target="../drawings/drawing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1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'Table Size Calculations'!$D$45</c:f>
              <c:strCache>
                <c:ptCount val="1"/>
                <c:pt idx="0">
                  <c:v>Standard</c:v>
                </c:pt>
              </c:strCache>
            </c:strRef>
          </c:tx>
          <c:spPr>
            <a:ln w="34925" cap="rnd">
              <a:solidFill>
                <a:srgbClr val="FFC000"/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none"/>
          </c:marker>
          <c:cat>
            <c:numRef>
              <c:f>'Table Size Calculations'!$C$46:$C$69</c:f>
              <c:numCache>
                <c:formatCode>General</c:formatCode>
                <c:ptCount val="2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</c:numCache>
            </c:numRef>
          </c:cat>
          <c:val>
            <c:numRef>
              <c:f>'Table Size Calculations'!$D$46:$D$69</c:f>
              <c:numCache>
                <c:formatCode>_-* #\ ##0_-;\-* #\ ##0_-;_-* "-"????_-;_-@_-</c:formatCode>
                <c:ptCount val="24"/>
                <c:pt idx="0">
                  <c:v>32.237951581472046</c:v>
                </c:pt>
                <c:pt idx="1">
                  <c:v>64.475903162944093</c:v>
                </c:pt>
                <c:pt idx="2">
                  <c:v>96.713854744416139</c:v>
                </c:pt>
                <c:pt idx="3">
                  <c:v>128.95180632588819</c:v>
                </c:pt>
                <c:pt idx="4">
                  <c:v>161.18975790736022</c:v>
                </c:pt>
                <c:pt idx="5">
                  <c:v>193.42770948883228</c:v>
                </c:pt>
                <c:pt idx="6">
                  <c:v>225.66566107030434</c:v>
                </c:pt>
                <c:pt idx="7">
                  <c:v>257.90361265177637</c:v>
                </c:pt>
                <c:pt idx="8">
                  <c:v>290.1415642332484</c:v>
                </c:pt>
                <c:pt idx="9">
                  <c:v>322.37951581472043</c:v>
                </c:pt>
                <c:pt idx="10">
                  <c:v>354.61746739619252</c:v>
                </c:pt>
                <c:pt idx="11">
                  <c:v>386.85541897766456</c:v>
                </c:pt>
                <c:pt idx="12">
                  <c:v>419.09337055913659</c:v>
                </c:pt>
                <c:pt idx="13">
                  <c:v>451.33132214060868</c:v>
                </c:pt>
                <c:pt idx="14">
                  <c:v>483.56927372208071</c:v>
                </c:pt>
                <c:pt idx="15">
                  <c:v>515.80722530355274</c:v>
                </c:pt>
                <c:pt idx="16">
                  <c:v>548.04517688502483</c:v>
                </c:pt>
                <c:pt idx="17">
                  <c:v>580.28312846649681</c:v>
                </c:pt>
                <c:pt idx="18">
                  <c:v>612.52108004796889</c:v>
                </c:pt>
                <c:pt idx="19">
                  <c:v>644.75903162944087</c:v>
                </c:pt>
                <c:pt idx="20">
                  <c:v>676.99698321091296</c:v>
                </c:pt>
                <c:pt idx="21">
                  <c:v>709.23493479238505</c:v>
                </c:pt>
                <c:pt idx="22">
                  <c:v>741.47288637385702</c:v>
                </c:pt>
                <c:pt idx="23">
                  <c:v>773.71083795532911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837-42BC-A3A6-A9D7545D74B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234795071"/>
        <c:axId val="1234795551"/>
        <c:extLst>
          <c:ext xmlns:c15="http://schemas.microsoft.com/office/drawing/2012/chart" uri="{02D57815-91ED-43cb-92C2-25804820EDAC}">
            <c15:filteredLineSeries>
              <c15:ser>
                <c:idx val="2"/>
                <c:order val="1"/>
                <c:tx>
                  <c:strRef>
                    <c:extLst>
                      <c:ext uri="{02D57815-91ED-43cb-92C2-25804820EDAC}">
                        <c15:formulaRef>
                          <c15:sqref>'Table Size Calculations'!$F$45</c15:sqref>
                        </c15:formulaRef>
                      </c:ext>
                    </c:extLst>
                    <c:strCache>
                      <c:ptCount val="1"/>
                      <c:pt idx="0">
                        <c:v>AGRI Compress, Archive</c:v>
                      </c:pt>
                    </c:strCache>
                  </c:strRef>
                </c:tx>
                <c:spPr>
                  <a:ln w="34925" cap="rnd">
                    <a:solidFill>
                      <a:schemeClr val="accent3"/>
                    </a:solidFill>
                    <a:round/>
                  </a:ln>
                  <a:effectLst>
                    <a:outerShdw blurRad="57150" dist="19050" dir="5400000" algn="ctr" rotWithShape="0">
                      <a:srgbClr val="000000">
                        <a:alpha val="63000"/>
                      </a:srgbClr>
                    </a:outerShdw>
                  </a:effectLst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'Table Size Calculations'!$C$46:$C$69</c15:sqref>
                        </c15:formulaRef>
                      </c:ext>
                    </c:extLst>
                    <c:numCache>
                      <c:formatCode>General</c:formatCode>
                      <c:ptCount val="24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'Table Size Calculations'!$F$46:$F$69</c15:sqref>
                        </c15:formulaRef>
                      </c:ext>
                    </c:extLst>
                    <c:numCache>
                      <c:formatCode>_-* #\ ##0_-;\-* #\ ##0_-;_-* "-"????_-;_-@_-</c:formatCode>
                      <c:ptCount val="24"/>
                      <c:pt idx="0">
                        <c:v>11.17464514081472</c:v>
                      </c:pt>
                      <c:pt idx="1">
                        <c:v>22.34929028162944</c:v>
                      </c:pt>
                      <c:pt idx="2">
                        <c:v>33.523935422444161</c:v>
                      </c:pt>
                      <c:pt idx="3">
                        <c:v>44.698580563258879</c:v>
                      </c:pt>
                      <c:pt idx="4">
                        <c:v>55.873225704073597</c:v>
                      </c:pt>
                      <c:pt idx="5">
                        <c:v>67.047870844888322</c:v>
                      </c:pt>
                      <c:pt idx="6">
                        <c:v>78.222515985703041</c:v>
                      </c:pt>
                      <c:pt idx="7">
                        <c:v>89.397161126517759</c:v>
                      </c:pt>
                      <c:pt idx="8">
                        <c:v>100.57180626733248</c:v>
                      </c:pt>
                      <c:pt idx="9">
                        <c:v>111.74645140814719</c:v>
                      </c:pt>
                      <c:pt idx="10">
                        <c:v>122.92109654896191</c:v>
                      </c:pt>
                      <c:pt idx="11">
                        <c:v>134.09574168977664</c:v>
                      </c:pt>
                      <c:pt idx="12">
                        <c:v>146.17474229934137</c:v>
                      </c:pt>
                      <c:pt idx="13">
                        <c:v>158.2537429089061</c:v>
                      </c:pt>
                      <c:pt idx="14">
                        <c:v>170.33274351847083</c:v>
                      </c:pt>
                      <c:pt idx="15">
                        <c:v>182.41174412803556</c:v>
                      </c:pt>
                      <c:pt idx="16">
                        <c:v>194.49074473760029</c:v>
                      </c:pt>
                      <c:pt idx="17">
                        <c:v>206.56974534716502</c:v>
                      </c:pt>
                      <c:pt idx="18">
                        <c:v>218.64874595672975</c:v>
                      </c:pt>
                      <c:pt idx="19">
                        <c:v>230.72774656629448</c:v>
                      </c:pt>
                      <c:pt idx="20">
                        <c:v>242.80674717585921</c:v>
                      </c:pt>
                      <c:pt idx="21">
                        <c:v>254.88574778542394</c:v>
                      </c:pt>
                      <c:pt idx="22">
                        <c:v>266.96474839498865</c:v>
                      </c:pt>
                      <c:pt idx="23">
                        <c:v>279.04374900455338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3-4837-42BC-A3A6-A9D7545D74BA}"/>
                  </c:ext>
                </c:extLst>
              </c15:ser>
            </c15:filteredLineSeries>
          </c:ext>
        </c:extLst>
      </c:lineChart>
      <c:catAx>
        <c:axId val="123479507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cap="all" baseline="0">
                    <a:solidFill>
                      <a:schemeClr val="lt1">
                        <a:lumMod val="8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 b="0"/>
                  <a:t>Month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2000" b="1" i="0" u="none" strike="noStrike" kern="1200" cap="all" baseline="0">
                  <a:solidFill>
                    <a:schemeClr val="lt1">
                      <a:lumMod val="8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dk1">
                <a:lumMod val="50000"/>
                <a:lumOff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34795551"/>
        <c:crosses val="autoZero"/>
        <c:auto val="1"/>
        <c:lblAlgn val="ctr"/>
        <c:lblOffset val="100"/>
        <c:noMultiLvlLbl val="0"/>
      </c:catAx>
      <c:valAx>
        <c:axId val="123479555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dk1">
                  <a:lumMod val="50000"/>
                  <a:lumOff val="50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1" i="0" u="none" strike="noStrike" kern="1200" cap="all" baseline="0">
                    <a:solidFill>
                      <a:schemeClr val="lt1">
                        <a:lumMod val="8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 b="0"/>
                  <a:t>Size in GB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2000" b="1" i="0" u="none" strike="noStrike" kern="1200" cap="all" baseline="0">
                  <a:solidFill>
                    <a:schemeClr val="lt1">
                      <a:lumMod val="8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_-* #\ ##0_-;\-* #\ ##0_-;_-* &quot;-&quot;??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3479507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rgbClr val="1A2B2B"/>
    </a:solidFill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1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'Table Size Calculations'!$D$45</c:f>
              <c:strCache>
                <c:ptCount val="1"/>
                <c:pt idx="0">
                  <c:v>Standard</c:v>
                </c:pt>
              </c:strCache>
            </c:strRef>
          </c:tx>
          <c:spPr>
            <a:ln w="34925" cap="rnd">
              <a:solidFill>
                <a:srgbClr val="FFC000"/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none"/>
          </c:marker>
          <c:cat>
            <c:numRef>
              <c:f>'Table Size Calculations'!$C$46:$C$69</c:f>
              <c:numCache>
                <c:formatCode>General</c:formatCode>
                <c:ptCount val="2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</c:numCache>
            </c:numRef>
          </c:cat>
          <c:val>
            <c:numRef>
              <c:f>'Table Size Calculations'!$D$46:$D$69</c:f>
              <c:numCache>
                <c:formatCode>_-* #\ ##0_-;\-* #\ ##0_-;_-* "-"????_-;_-@_-</c:formatCode>
                <c:ptCount val="24"/>
                <c:pt idx="0">
                  <c:v>32.237951581472046</c:v>
                </c:pt>
                <c:pt idx="1">
                  <c:v>64.475903162944093</c:v>
                </c:pt>
                <c:pt idx="2">
                  <c:v>96.713854744416139</c:v>
                </c:pt>
                <c:pt idx="3">
                  <c:v>128.95180632588819</c:v>
                </c:pt>
                <c:pt idx="4">
                  <c:v>161.18975790736022</c:v>
                </c:pt>
                <c:pt idx="5">
                  <c:v>193.42770948883228</c:v>
                </c:pt>
                <c:pt idx="6">
                  <c:v>225.66566107030434</c:v>
                </c:pt>
                <c:pt idx="7">
                  <c:v>257.90361265177637</c:v>
                </c:pt>
                <c:pt idx="8">
                  <c:v>290.1415642332484</c:v>
                </c:pt>
                <c:pt idx="9">
                  <c:v>322.37951581472043</c:v>
                </c:pt>
                <c:pt idx="10">
                  <c:v>354.61746739619252</c:v>
                </c:pt>
                <c:pt idx="11">
                  <c:v>386.85541897766456</c:v>
                </c:pt>
                <c:pt idx="12">
                  <c:v>419.09337055913659</c:v>
                </c:pt>
                <c:pt idx="13">
                  <c:v>451.33132214060868</c:v>
                </c:pt>
                <c:pt idx="14">
                  <c:v>483.56927372208071</c:v>
                </c:pt>
                <c:pt idx="15">
                  <c:v>515.80722530355274</c:v>
                </c:pt>
                <c:pt idx="16">
                  <c:v>548.04517688502483</c:v>
                </c:pt>
                <c:pt idx="17">
                  <c:v>580.28312846649681</c:v>
                </c:pt>
                <c:pt idx="18">
                  <c:v>612.52108004796889</c:v>
                </c:pt>
                <c:pt idx="19">
                  <c:v>644.75903162944087</c:v>
                </c:pt>
                <c:pt idx="20">
                  <c:v>676.99698321091296</c:v>
                </c:pt>
                <c:pt idx="21">
                  <c:v>709.23493479238505</c:v>
                </c:pt>
                <c:pt idx="22">
                  <c:v>741.47288637385702</c:v>
                </c:pt>
                <c:pt idx="23">
                  <c:v>773.71083795532911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837-42BC-A3A6-A9D7545D74BA}"/>
            </c:ext>
          </c:extLst>
        </c:ser>
        <c:ser>
          <c:idx val="1"/>
          <c:order val="1"/>
          <c:tx>
            <c:strRef>
              <c:f>'Table Size Calculations'!$E$45</c:f>
              <c:strCache>
                <c:ptCount val="1"/>
                <c:pt idx="0">
                  <c:v>AGRI</c:v>
                </c:pt>
              </c:strCache>
            </c:strRef>
          </c:tx>
          <c:spPr>
            <a:ln w="34925" cap="rnd">
              <a:solidFill>
                <a:srgbClr val="71E3DF"/>
              </a:solidFill>
              <a:round/>
            </a:ln>
            <a:effectLst/>
          </c:spPr>
          <c:marker>
            <c:symbol val="none"/>
          </c:marker>
          <c:cat>
            <c:numRef>
              <c:f>'Table Size Calculations'!$C$46:$C$69</c:f>
              <c:numCache>
                <c:formatCode>General</c:formatCode>
                <c:ptCount val="2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</c:numCache>
            </c:numRef>
          </c:cat>
          <c:val>
            <c:numRef>
              <c:f>'Table Size Calculations'!$E$46:$E$69</c:f>
              <c:numCache>
                <c:formatCode>_-* #\ ##0_-;\-* #\ ##0_-;_-* "-"????_-;_-@_-</c:formatCode>
                <c:ptCount val="24"/>
                <c:pt idx="0">
                  <c:v>11.17464514081472</c:v>
                </c:pt>
                <c:pt idx="1">
                  <c:v>22.34929028162944</c:v>
                </c:pt>
                <c:pt idx="2">
                  <c:v>33.523935422444161</c:v>
                </c:pt>
                <c:pt idx="3">
                  <c:v>44.698580563258879</c:v>
                </c:pt>
                <c:pt idx="4">
                  <c:v>55.873225704073597</c:v>
                </c:pt>
                <c:pt idx="5">
                  <c:v>67.047870844888322</c:v>
                </c:pt>
                <c:pt idx="6">
                  <c:v>78.222515985703041</c:v>
                </c:pt>
                <c:pt idx="7">
                  <c:v>89.397161126517759</c:v>
                </c:pt>
                <c:pt idx="8">
                  <c:v>100.57180626733248</c:v>
                </c:pt>
                <c:pt idx="9">
                  <c:v>111.74645140814719</c:v>
                </c:pt>
                <c:pt idx="10">
                  <c:v>122.92109654896191</c:v>
                </c:pt>
                <c:pt idx="11">
                  <c:v>134.09574168977664</c:v>
                </c:pt>
                <c:pt idx="12">
                  <c:v>145.27038683059135</c:v>
                </c:pt>
                <c:pt idx="13">
                  <c:v>156.44503197140608</c:v>
                </c:pt>
                <c:pt idx="14">
                  <c:v>167.61967711222078</c:v>
                </c:pt>
                <c:pt idx="15">
                  <c:v>178.79432225303552</c:v>
                </c:pt>
                <c:pt idx="16">
                  <c:v>189.96896739385025</c:v>
                </c:pt>
                <c:pt idx="17">
                  <c:v>201.14361253466495</c:v>
                </c:pt>
                <c:pt idx="18">
                  <c:v>212.31825767547969</c:v>
                </c:pt>
                <c:pt idx="19">
                  <c:v>223.49290281629439</c:v>
                </c:pt>
                <c:pt idx="20">
                  <c:v>234.66754795710912</c:v>
                </c:pt>
                <c:pt idx="21">
                  <c:v>245.84219309792383</c:v>
                </c:pt>
                <c:pt idx="22">
                  <c:v>257.01683823873856</c:v>
                </c:pt>
                <c:pt idx="23">
                  <c:v>268.19148337955329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4837-42BC-A3A6-A9D7545D74B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234795071"/>
        <c:axId val="1234795551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'Table Size Calculations'!$F$45</c15:sqref>
                        </c15:formulaRef>
                      </c:ext>
                    </c:extLst>
                    <c:strCache>
                      <c:ptCount val="1"/>
                      <c:pt idx="0">
                        <c:v>AGRI Compress, Archive</c:v>
                      </c:pt>
                    </c:strCache>
                  </c:strRef>
                </c:tx>
                <c:spPr>
                  <a:ln w="34925" cap="rnd">
                    <a:solidFill>
                      <a:schemeClr val="accent3"/>
                    </a:solidFill>
                    <a:round/>
                  </a:ln>
                  <a:effectLst>
                    <a:outerShdw blurRad="57150" dist="19050" dir="5400000" algn="ctr" rotWithShape="0">
                      <a:srgbClr val="000000">
                        <a:alpha val="63000"/>
                      </a:srgbClr>
                    </a:outerShdw>
                  </a:effectLst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'Table Size Calculations'!$C$46:$C$69</c15:sqref>
                        </c15:formulaRef>
                      </c:ext>
                    </c:extLst>
                    <c:numCache>
                      <c:formatCode>General</c:formatCode>
                      <c:ptCount val="24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'Table Size Calculations'!$F$46:$F$69</c15:sqref>
                        </c15:formulaRef>
                      </c:ext>
                    </c:extLst>
                    <c:numCache>
                      <c:formatCode>_-* #\ ##0_-;\-* #\ ##0_-;_-* "-"????_-;_-@_-</c:formatCode>
                      <c:ptCount val="24"/>
                      <c:pt idx="0">
                        <c:v>11.17464514081472</c:v>
                      </c:pt>
                      <c:pt idx="1">
                        <c:v>22.34929028162944</c:v>
                      </c:pt>
                      <c:pt idx="2">
                        <c:v>33.523935422444161</c:v>
                      </c:pt>
                      <c:pt idx="3">
                        <c:v>44.698580563258879</c:v>
                      </c:pt>
                      <c:pt idx="4">
                        <c:v>55.873225704073597</c:v>
                      </c:pt>
                      <c:pt idx="5">
                        <c:v>67.047870844888322</c:v>
                      </c:pt>
                      <c:pt idx="6">
                        <c:v>78.222515985703041</c:v>
                      </c:pt>
                      <c:pt idx="7">
                        <c:v>89.397161126517759</c:v>
                      </c:pt>
                      <c:pt idx="8">
                        <c:v>100.57180626733248</c:v>
                      </c:pt>
                      <c:pt idx="9">
                        <c:v>111.74645140814719</c:v>
                      </c:pt>
                      <c:pt idx="10">
                        <c:v>122.92109654896191</c:v>
                      </c:pt>
                      <c:pt idx="11">
                        <c:v>134.09574168977664</c:v>
                      </c:pt>
                      <c:pt idx="12">
                        <c:v>146.17474229934137</c:v>
                      </c:pt>
                      <c:pt idx="13">
                        <c:v>158.2537429089061</c:v>
                      </c:pt>
                      <c:pt idx="14">
                        <c:v>170.33274351847083</c:v>
                      </c:pt>
                      <c:pt idx="15">
                        <c:v>182.41174412803556</c:v>
                      </c:pt>
                      <c:pt idx="16">
                        <c:v>194.49074473760029</c:v>
                      </c:pt>
                      <c:pt idx="17">
                        <c:v>206.56974534716502</c:v>
                      </c:pt>
                      <c:pt idx="18">
                        <c:v>218.64874595672975</c:v>
                      </c:pt>
                      <c:pt idx="19">
                        <c:v>230.72774656629448</c:v>
                      </c:pt>
                      <c:pt idx="20">
                        <c:v>242.80674717585921</c:v>
                      </c:pt>
                      <c:pt idx="21">
                        <c:v>254.88574778542394</c:v>
                      </c:pt>
                      <c:pt idx="22">
                        <c:v>266.96474839498865</c:v>
                      </c:pt>
                      <c:pt idx="23">
                        <c:v>279.04374900455338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3-4837-42BC-A3A6-A9D7545D74BA}"/>
                  </c:ext>
                </c:extLst>
              </c15:ser>
            </c15:filteredLineSeries>
          </c:ext>
        </c:extLst>
      </c:lineChart>
      <c:catAx>
        <c:axId val="123479507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cap="all" baseline="0">
                    <a:solidFill>
                      <a:schemeClr val="lt1">
                        <a:lumMod val="8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 b="0"/>
                  <a:t>Month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2000" b="1" i="0" u="none" strike="noStrike" kern="1200" cap="all" baseline="0">
                  <a:solidFill>
                    <a:schemeClr val="lt1">
                      <a:lumMod val="8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dk1">
                <a:lumMod val="50000"/>
                <a:lumOff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34795551"/>
        <c:crosses val="autoZero"/>
        <c:auto val="1"/>
        <c:lblAlgn val="ctr"/>
        <c:lblOffset val="100"/>
        <c:noMultiLvlLbl val="0"/>
      </c:catAx>
      <c:valAx>
        <c:axId val="123479555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dk1">
                  <a:lumMod val="50000"/>
                  <a:lumOff val="50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1" i="0" u="none" strike="noStrike" kern="1200" cap="all" baseline="0">
                    <a:solidFill>
                      <a:schemeClr val="lt1">
                        <a:lumMod val="8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 b="0"/>
                  <a:t>Size in GB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2000" b="1" i="0" u="none" strike="noStrike" kern="1200" cap="all" baseline="0">
                  <a:solidFill>
                    <a:schemeClr val="lt1">
                      <a:lumMod val="8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_-* #\ ##0_-;\-* #\ ##0_-;_-* &quot;-&quot;??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3479507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rgbClr val="1A2B2B"/>
    </a:solidFill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1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'Table Size Calculations'!$D$45</c:f>
              <c:strCache>
                <c:ptCount val="1"/>
                <c:pt idx="0">
                  <c:v>Standard</c:v>
                </c:pt>
              </c:strCache>
            </c:strRef>
          </c:tx>
          <c:spPr>
            <a:ln w="34925" cap="rnd">
              <a:solidFill>
                <a:srgbClr val="FFC000"/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none"/>
          </c:marker>
          <c:cat>
            <c:numRef>
              <c:f>'Table Size Calculations'!$C$46:$C$69</c:f>
              <c:numCache>
                <c:formatCode>General</c:formatCode>
                <c:ptCount val="2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</c:numCache>
            </c:numRef>
          </c:cat>
          <c:val>
            <c:numRef>
              <c:f>'Table Size Calculations'!$D$46:$D$69</c:f>
              <c:numCache>
                <c:formatCode>_-* #\ ##0_-;\-* #\ ##0_-;_-* "-"????_-;_-@_-</c:formatCode>
                <c:ptCount val="24"/>
                <c:pt idx="0">
                  <c:v>32.237951581472046</c:v>
                </c:pt>
                <c:pt idx="1">
                  <c:v>64.475903162944093</c:v>
                </c:pt>
                <c:pt idx="2">
                  <c:v>96.713854744416139</c:v>
                </c:pt>
                <c:pt idx="3">
                  <c:v>128.95180632588819</c:v>
                </c:pt>
                <c:pt idx="4">
                  <c:v>161.18975790736022</c:v>
                </c:pt>
                <c:pt idx="5">
                  <c:v>193.42770948883228</c:v>
                </c:pt>
                <c:pt idx="6">
                  <c:v>225.66566107030434</c:v>
                </c:pt>
                <c:pt idx="7">
                  <c:v>257.90361265177637</c:v>
                </c:pt>
                <c:pt idx="8">
                  <c:v>290.1415642332484</c:v>
                </c:pt>
                <c:pt idx="9">
                  <c:v>322.37951581472043</c:v>
                </c:pt>
                <c:pt idx="10">
                  <c:v>354.61746739619252</c:v>
                </c:pt>
                <c:pt idx="11">
                  <c:v>386.85541897766456</c:v>
                </c:pt>
                <c:pt idx="12">
                  <c:v>419.09337055913659</c:v>
                </c:pt>
                <c:pt idx="13">
                  <c:v>451.33132214060868</c:v>
                </c:pt>
                <c:pt idx="14">
                  <c:v>483.56927372208071</c:v>
                </c:pt>
                <c:pt idx="15">
                  <c:v>515.80722530355274</c:v>
                </c:pt>
                <c:pt idx="16">
                  <c:v>548.04517688502483</c:v>
                </c:pt>
                <c:pt idx="17">
                  <c:v>580.28312846649681</c:v>
                </c:pt>
                <c:pt idx="18">
                  <c:v>612.52108004796889</c:v>
                </c:pt>
                <c:pt idx="19">
                  <c:v>644.75903162944087</c:v>
                </c:pt>
                <c:pt idx="20">
                  <c:v>676.99698321091296</c:v>
                </c:pt>
                <c:pt idx="21">
                  <c:v>709.23493479238505</c:v>
                </c:pt>
                <c:pt idx="22">
                  <c:v>741.47288637385702</c:v>
                </c:pt>
                <c:pt idx="23">
                  <c:v>773.71083795532911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837-42BC-A3A6-A9D7545D74BA}"/>
            </c:ext>
          </c:extLst>
        </c:ser>
        <c:ser>
          <c:idx val="3"/>
          <c:order val="1"/>
          <c:tx>
            <c:strRef>
              <c:f>'Table Size Calculations'!$G$45</c:f>
              <c:strCache>
                <c:ptCount val="1"/>
                <c:pt idx="0">
                  <c:v>AGRI Compress, Archive, Delete</c:v>
                </c:pt>
              </c:strCache>
            </c:strRef>
          </c:tx>
          <c:spPr>
            <a:ln w="34925" cap="rnd">
              <a:solidFill>
                <a:srgbClr val="71E3DF"/>
              </a:solidFill>
              <a:round/>
            </a:ln>
            <a:effectLst/>
          </c:spPr>
          <c:marker>
            <c:symbol val="none"/>
          </c:marker>
          <c:cat>
            <c:numRef>
              <c:f>'Table Size Calculations'!$C$46:$C$69</c:f>
              <c:numCache>
                <c:formatCode>General</c:formatCode>
                <c:ptCount val="2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</c:numCache>
            </c:numRef>
          </c:cat>
          <c:val>
            <c:numRef>
              <c:f>'Table Size Calculations'!$G$46:$G$69</c:f>
              <c:numCache>
                <c:formatCode>_-* #\ ##0_-;\-* #\ ##0_-;_-* "-"????_-;_-@_-</c:formatCode>
                <c:ptCount val="24"/>
                <c:pt idx="0">
                  <c:v>11.17464514081472</c:v>
                </c:pt>
                <c:pt idx="1">
                  <c:v>22.34929028162944</c:v>
                </c:pt>
                <c:pt idx="2">
                  <c:v>33.523935422444161</c:v>
                </c:pt>
                <c:pt idx="3">
                  <c:v>44.698580563258879</c:v>
                </c:pt>
                <c:pt idx="4">
                  <c:v>55.873225704073597</c:v>
                </c:pt>
                <c:pt idx="5">
                  <c:v>67.047870844888322</c:v>
                </c:pt>
                <c:pt idx="6">
                  <c:v>78.222515985703041</c:v>
                </c:pt>
                <c:pt idx="7">
                  <c:v>89.397161126517759</c:v>
                </c:pt>
                <c:pt idx="8">
                  <c:v>100.57180626733248</c:v>
                </c:pt>
                <c:pt idx="9">
                  <c:v>111.74645140814719</c:v>
                </c:pt>
                <c:pt idx="10">
                  <c:v>122.92109654896191</c:v>
                </c:pt>
                <c:pt idx="11">
                  <c:v>124.79379972549091</c:v>
                </c:pt>
                <c:pt idx="12">
                  <c:v>126.66650290201991</c:v>
                </c:pt>
                <c:pt idx="13">
                  <c:v>128.53920607854892</c:v>
                </c:pt>
                <c:pt idx="14">
                  <c:v>130.41190925507792</c:v>
                </c:pt>
                <c:pt idx="15">
                  <c:v>132.28461243160692</c:v>
                </c:pt>
                <c:pt idx="16">
                  <c:v>134.15731560813592</c:v>
                </c:pt>
                <c:pt idx="17">
                  <c:v>136.03001878466492</c:v>
                </c:pt>
                <c:pt idx="18">
                  <c:v>137.90272196119392</c:v>
                </c:pt>
                <c:pt idx="19">
                  <c:v>139.77542513772292</c:v>
                </c:pt>
                <c:pt idx="20">
                  <c:v>141.64812831425192</c:v>
                </c:pt>
                <c:pt idx="21">
                  <c:v>143.52083149078092</c:v>
                </c:pt>
                <c:pt idx="22">
                  <c:v>145.39353466730992</c:v>
                </c:pt>
                <c:pt idx="23">
                  <c:v>147.26623784383892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837-42BC-A3A6-A9D7545D74B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234795071"/>
        <c:axId val="1234795551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'Table Size Calculations'!$F$45</c15:sqref>
                        </c15:formulaRef>
                      </c:ext>
                    </c:extLst>
                    <c:strCache>
                      <c:ptCount val="1"/>
                      <c:pt idx="0">
                        <c:v>AGRI Compress, Archive</c:v>
                      </c:pt>
                    </c:strCache>
                  </c:strRef>
                </c:tx>
                <c:spPr>
                  <a:ln w="34925" cap="rnd">
                    <a:solidFill>
                      <a:schemeClr val="accent3"/>
                    </a:solidFill>
                    <a:round/>
                  </a:ln>
                  <a:effectLst>
                    <a:outerShdw blurRad="57150" dist="19050" dir="5400000" algn="ctr" rotWithShape="0">
                      <a:srgbClr val="000000">
                        <a:alpha val="63000"/>
                      </a:srgbClr>
                    </a:outerShdw>
                  </a:effectLst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'Table Size Calculations'!$C$46:$C$69</c15:sqref>
                        </c15:formulaRef>
                      </c:ext>
                    </c:extLst>
                    <c:numCache>
                      <c:formatCode>General</c:formatCode>
                      <c:ptCount val="24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'Table Size Calculations'!$F$46:$F$69</c15:sqref>
                        </c15:formulaRef>
                      </c:ext>
                    </c:extLst>
                    <c:numCache>
                      <c:formatCode>_-* #\ ##0_-;\-* #\ ##0_-;_-* "-"????_-;_-@_-</c:formatCode>
                      <c:ptCount val="24"/>
                      <c:pt idx="0">
                        <c:v>11.17464514081472</c:v>
                      </c:pt>
                      <c:pt idx="1">
                        <c:v>22.34929028162944</c:v>
                      </c:pt>
                      <c:pt idx="2">
                        <c:v>33.523935422444161</c:v>
                      </c:pt>
                      <c:pt idx="3">
                        <c:v>44.698580563258879</c:v>
                      </c:pt>
                      <c:pt idx="4">
                        <c:v>55.873225704073597</c:v>
                      </c:pt>
                      <c:pt idx="5">
                        <c:v>67.047870844888322</c:v>
                      </c:pt>
                      <c:pt idx="6">
                        <c:v>78.222515985703041</c:v>
                      </c:pt>
                      <c:pt idx="7">
                        <c:v>89.397161126517759</c:v>
                      </c:pt>
                      <c:pt idx="8">
                        <c:v>100.57180626733248</c:v>
                      </c:pt>
                      <c:pt idx="9">
                        <c:v>111.74645140814719</c:v>
                      </c:pt>
                      <c:pt idx="10">
                        <c:v>122.92109654896191</c:v>
                      </c:pt>
                      <c:pt idx="11">
                        <c:v>134.09574168977664</c:v>
                      </c:pt>
                      <c:pt idx="12">
                        <c:v>146.17474229934137</c:v>
                      </c:pt>
                      <c:pt idx="13">
                        <c:v>158.2537429089061</c:v>
                      </c:pt>
                      <c:pt idx="14">
                        <c:v>170.33274351847083</c:v>
                      </c:pt>
                      <c:pt idx="15">
                        <c:v>182.41174412803556</c:v>
                      </c:pt>
                      <c:pt idx="16">
                        <c:v>194.49074473760029</c:v>
                      </c:pt>
                      <c:pt idx="17">
                        <c:v>206.56974534716502</c:v>
                      </c:pt>
                      <c:pt idx="18">
                        <c:v>218.64874595672975</c:v>
                      </c:pt>
                      <c:pt idx="19">
                        <c:v>230.72774656629448</c:v>
                      </c:pt>
                      <c:pt idx="20">
                        <c:v>242.80674717585921</c:v>
                      </c:pt>
                      <c:pt idx="21">
                        <c:v>254.88574778542394</c:v>
                      </c:pt>
                      <c:pt idx="22">
                        <c:v>266.96474839498865</c:v>
                      </c:pt>
                      <c:pt idx="23">
                        <c:v>279.04374900455338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3-4837-42BC-A3A6-A9D7545D74BA}"/>
                  </c:ext>
                </c:extLst>
              </c15:ser>
            </c15:filteredLineSeries>
          </c:ext>
        </c:extLst>
      </c:lineChart>
      <c:catAx>
        <c:axId val="123479507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cap="all" baseline="0">
                    <a:solidFill>
                      <a:schemeClr val="lt1">
                        <a:lumMod val="8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 b="0"/>
                  <a:t>Month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2000" b="1" i="0" u="none" strike="noStrike" kern="1200" cap="all" baseline="0">
                  <a:solidFill>
                    <a:schemeClr val="lt1">
                      <a:lumMod val="8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dk1">
                <a:lumMod val="50000"/>
                <a:lumOff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34795551"/>
        <c:crosses val="autoZero"/>
        <c:auto val="1"/>
        <c:lblAlgn val="ctr"/>
        <c:lblOffset val="100"/>
        <c:noMultiLvlLbl val="0"/>
      </c:catAx>
      <c:valAx>
        <c:axId val="123479555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dk1">
                  <a:lumMod val="50000"/>
                  <a:lumOff val="50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1" i="0" u="none" strike="noStrike" kern="1200" cap="all" baseline="0">
                    <a:solidFill>
                      <a:schemeClr val="lt1">
                        <a:lumMod val="8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 b="0"/>
                  <a:t>Size in GB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2000" b="1" i="0" u="none" strike="noStrike" kern="1200" cap="all" baseline="0">
                  <a:solidFill>
                    <a:schemeClr val="lt1">
                      <a:lumMod val="8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_-* #\ ##0_-;\-* #\ ##0_-;_-* &quot;-&quot;??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3479507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rgbClr val="1A2B2B"/>
    </a:solidFill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15">
  <cs:axisTitle>
    <cs:lnRef idx="0"/>
    <cs:fillRef idx="0"/>
    <cs:effectRef idx="0"/>
    <cs:fontRef idx="minor">
      <a:schemeClr val="lt1">
        <a:lumMod val="85000"/>
      </a:schemeClr>
    </cs:fontRef>
    <cs:defRPr sz="900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  <cs:defRPr sz="900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000" kern="1200"/>
  </cs:chartArea>
  <cs:dataLabel>
    <cs:lnRef idx="0"/>
    <cs:fillRef idx="0"/>
    <cs:effectRef idx="0"/>
    <cs:fontRef idx="minor">
      <a:schemeClr val="lt1">
        <a:lumMod val="8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>
        <a:solidFill>
          <a:schemeClr val="dk1">
            <a:lumMod val="60000"/>
            <a:lumOff val="40000"/>
          </a:schemeClr>
        </a:solidFill>
      </a:ln>
    </cs:spPr>
  </cs:gridlineMinor>
  <cs:hiLo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900" kern="1200"/>
  </cs:legend>
  <cs:plotArea>
    <cs:lnRef idx="0"/>
    <cs:fillRef idx="0"/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1600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900" kern="1200"/>
  </cs:valueAxis>
  <cs:wall>
    <cs:lnRef idx="0"/>
    <cs:fillRef idx="0"/>
    <cs:effectRef idx="0"/>
    <cs:fontRef idx="minor">
      <a:schemeClr val="tx1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315">
  <cs:axisTitle>
    <cs:lnRef idx="0"/>
    <cs:fillRef idx="0"/>
    <cs:effectRef idx="0"/>
    <cs:fontRef idx="minor">
      <a:schemeClr val="lt1">
        <a:lumMod val="85000"/>
      </a:schemeClr>
    </cs:fontRef>
    <cs:defRPr sz="900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  <cs:defRPr sz="900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000" kern="1200"/>
  </cs:chartArea>
  <cs:dataLabel>
    <cs:lnRef idx="0"/>
    <cs:fillRef idx="0"/>
    <cs:effectRef idx="0"/>
    <cs:fontRef idx="minor">
      <a:schemeClr val="lt1">
        <a:lumMod val="8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>
        <a:solidFill>
          <a:schemeClr val="dk1">
            <a:lumMod val="60000"/>
            <a:lumOff val="40000"/>
          </a:schemeClr>
        </a:solidFill>
      </a:ln>
    </cs:spPr>
  </cs:gridlineMinor>
  <cs:hiLo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900" kern="1200"/>
  </cs:legend>
  <cs:plotArea>
    <cs:lnRef idx="0"/>
    <cs:fillRef idx="0"/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1600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900" kern="1200"/>
  </cs:valueAxis>
  <cs:wall>
    <cs:lnRef idx="0"/>
    <cs:fillRef idx="0"/>
    <cs:effectRef idx="0"/>
    <cs:fontRef idx="minor">
      <a:schemeClr val="tx1"/>
    </cs:fontRef>
  </cs:wall>
</cs:chartStyle>
</file>

<file path=ppt/charts/style3.xml><?xml version="1.0" encoding="utf-8"?>
<cs:chartStyle xmlns:cs="http://schemas.microsoft.com/office/drawing/2012/chartStyle" xmlns:a="http://schemas.openxmlformats.org/drawingml/2006/main" id="315">
  <cs:axisTitle>
    <cs:lnRef idx="0"/>
    <cs:fillRef idx="0"/>
    <cs:effectRef idx="0"/>
    <cs:fontRef idx="minor">
      <a:schemeClr val="lt1">
        <a:lumMod val="85000"/>
      </a:schemeClr>
    </cs:fontRef>
    <cs:defRPr sz="900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  <cs:defRPr sz="900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000" kern="1200"/>
  </cs:chartArea>
  <cs:dataLabel>
    <cs:lnRef idx="0"/>
    <cs:fillRef idx="0"/>
    <cs:effectRef idx="0"/>
    <cs:fontRef idx="minor">
      <a:schemeClr val="lt1">
        <a:lumMod val="8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>
        <a:solidFill>
          <a:schemeClr val="dk1">
            <a:lumMod val="60000"/>
            <a:lumOff val="40000"/>
          </a:schemeClr>
        </a:solidFill>
      </a:ln>
    </cs:spPr>
  </cs:gridlineMinor>
  <cs:hiLo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900" kern="1200"/>
  </cs:legend>
  <cs:plotArea>
    <cs:lnRef idx="0"/>
    <cs:fillRef idx="0"/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1600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900" kern="1200"/>
  </cs:valueAxis>
  <cs:wall>
    <cs:lnRef idx="0"/>
    <cs:fillRef idx="0"/>
    <cs:effectRef idx="0"/>
    <cs:fontRef idx="minor">
      <a:schemeClr val="tx1"/>
    </cs:fontRef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CCA1836A-FCD9-4339-A0EC-47A009EC46C1}" type="doc">
      <dgm:prSet loTypeId="urn:microsoft.com/office/officeart/2005/8/layout/chevron1" loCatId="process" qsTypeId="urn:microsoft.com/office/officeart/2005/8/quickstyle/simple1" qsCatId="simple" csTypeId="urn:microsoft.com/office/officeart/2005/8/colors/accent1_2" csCatId="accent1" phldr="1"/>
      <dgm:spPr/>
    </dgm:pt>
    <dgm:pt modelId="{C88C45B3-C1A9-4BE0-9D53-380D6A0D2CB1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Sales</a:t>
          </a:r>
        </a:p>
      </dgm:t>
    </dgm:pt>
    <dgm:pt modelId="{16801461-AC3C-46AC-A7A4-C786A595564E}" type="parTrans" cxnId="{E4FEF974-B667-4F7D-A8B0-C5139F003702}">
      <dgm:prSet/>
      <dgm:spPr/>
      <dgm:t>
        <a:bodyPr/>
        <a:lstStyle/>
        <a:p>
          <a:endParaRPr lang="en-US" sz="1800"/>
        </a:p>
      </dgm:t>
    </dgm:pt>
    <dgm:pt modelId="{F1080F25-D064-436D-AA9C-EDFD9A4BBF66}" type="sibTrans" cxnId="{E4FEF974-B667-4F7D-A8B0-C5139F003702}">
      <dgm:prSet/>
      <dgm:spPr/>
      <dgm:t>
        <a:bodyPr/>
        <a:lstStyle/>
        <a:p>
          <a:endParaRPr lang="en-US" sz="1800"/>
        </a:p>
      </dgm:t>
    </dgm:pt>
    <dgm:pt modelId="{4CD2B2F5-FB07-473C-AD66-19C69B9DF3CE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</a:t>
          </a:r>
          <a:br>
            <a:rPr lang="en-US" sz="1800"/>
          </a:br>
          <a:r>
            <a:rPr lang="en-US" sz="1800"/>
            <a:t>Calc.</a:t>
          </a:r>
        </a:p>
      </dgm:t>
    </dgm:pt>
    <dgm:pt modelId="{C5FC416C-A71E-4AF0-8735-C6E2CD3D70BF}" type="parTrans" cxnId="{1A927CB3-6F8E-4987-896F-1EC2C6427340}">
      <dgm:prSet/>
      <dgm:spPr/>
      <dgm:t>
        <a:bodyPr/>
        <a:lstStyle/>
        <a:p>
          <a:endParaRPr lang="en-US" sz="1800"/>
        </a:p>
      </dgm:t>
    </dgm:pt>
    <dgm:pt modelId="{28237555-5F7E-4006-8E95-2FD3E8A6EBF9}" type="sibTrans" cxnId="{1A927CB3-6F8E-4987-896F-1EC2C6427340}">
      <dgm:prSet/>
      <dgm:spPr/>
      <dgm:t>
        <a:bodyPr/>
        <a:lstStyle/>
        <a:p>
          <a:endParaRPr lang="en-US" sz="1800"/>
        </a:p>
      </dgm:t>
    </dgm:pt>
    <dgm:pt modelId="{C9619DD1-433C-4B2A-A603-DDDB4B5E18A5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Post</a:t>
          </a:r>
        </a:p>
      </dgm:t>
    </dgm:pt>
    <dgm:pt modelId="{C3BF33A6-0127-48E2-B0B0-6C7A894ED3B0}" type="parTrans" cxnId="{698617CC-D63F-46D5-B6E8-1C35F6696801}">
      <dgm:prSet/>
      <dgm:spPr/>
      <dgm:t>
        <a:bodyPr/>
        <a:lstStyle/>
        <a:p>
          <a:endParaRPr lang="en-US" sz="1800"/>
        </a:p>
      </dgm:t>
    </dgm:pt>
    <dgm:pt modelId="{B45BF778-A5DE-4855-BD4B-7CAED428751F}" type="sibTrans" cxnId="{698617CC-D63F-46D5-B6E8-1C35F6696801}">
      <dgm:prSet/>
      <dgm:spPr/>
      <dgm:t>
        <a:bodyPr/>
        <a:lstStyle/>
        <a:p>
          <a:endParaRPr lang="en-US" sz="1800"/>
        </a:p>
      </dgm:t>
    </dgm:pt>
    <dgm:pt modelId="{F4FFEF48-6A7A-4B29-AEB4-566BE17C20AD}" type="pres">
      <dgm:prSet presAssocID="{CCA1836A-FCD9-4339-A0EC-47A009EC46C1}" presName="Name0" presStyleCnt="0">
        <dgm:presLayoutVars>
          <dgm:dir/>
          <dgm:animLvl val="lvl"/>
          <dgm:resizeHandles val="exact"/>
        </dgm:presLayoutVars>
      </dgm:prSet>
      <dgm:spPr/>
    </dgm:pt>
    <dgm:pt modelId="{8914B6CD-6028-48C9-8830-1B6A3B9F757F}" type="pres">
      <dgm:prSet presAssocID="{C88C45B3-C1A9-4BE0-9D53-380D6A0D2CB1}" presName="parTxOnly" presStyleLbl="node1" presStyleIdx="0" presStyleCnt="3">
        <dgm:presLayoutVars>
          <dgm:chMax val="0"/>
          <dgm:chPref val="0"/>
          <dgm:bulletEnabled val="1"/>
        </dgm:presLayoutVars>
      </dgm:prSet>
      <dgm:spPr/>
    </dgm:pt>
    <dgm:pt modelId="{F6A1A94E-8F73-4673-8321-9B85F5E76DA4}" type="pres">
      <dgm:prSet presAssocID="{F1080F25-D064-436D-AA9C-EDFD9A4BBF66}" presName="parTxOnlySpace" presStyleCnt="0"/>
      <dgm:spPr/>
    </dgm:pt>
    <dgm:pt modelId="{025AFC79-086E-492D-86C8-3590610CE331}" type="pres">
      <dgm:prSet presAssocID="{4CD2B2F5-FB07-473C-AD66-19C69B9DF3CE}" presName="parTxOnly" presStyleLbl="node1" presStyleIdx="1" presStyleCnt="3">
        <dgm:presLayoutVars>
          <dgm:chMax val="0"/>
          <dgm:chPref val="0"/>
          <dgm:bulletEnabled val="1"/>
        </dgm:presLayoutVars>
      </dgm:prSet>
      <dgm:spPr/>
    </dgm:pt>
    <dgm:pt modelId="{780978D2-489C-4FBC-878A-56FEAB252CCE}" type="pres">
      <dgm:prSet presAssocID="{28237555-5F7E-4006-8E95-2FD3E8A6EBF9}" presName="parTxOnlySpace" presStyleCnt="0"/>
      <dgm:spPr/>
    </dgm:pt>
    <dgm:pt modelId="{81F5F8AB-7308-4108-94DA-E6F8A8A9311C}" type="pres">
      <dgm:prSet presAssocID="{C9619DD1-433C-4B2A-A603-DDDB4B5E18A5}" presName="parTxOnly" presStyleLbl="node1" presStyleIdx="2" presStyleCnt="3">
        <dgm:presLayoutVars>
          <dgm:chMax val="0"/>
          <dgm:chPref val="0"/>
          <dgm:bulletEnabled val="1"/>
        </dgm:presLayoutVars>
      </dgm:prSet>
      <dgm:spPr/>
    </dgm:pt>
  </dgm:ptLst>
  <dgm:cxnLst>
    <dgm:cxn modelId="{6C347D0E-FEBC-4029-8C63-42D8F9BDD815}" type="presOf" srcId="{CCA1836A-FCD9-4339-A0EC-47A009EC46C1}" destId="{F4FFEF48-6A7A-4B29-AEB4-566BE17C20AD}" srcOrd="0" destOrd="0" presId="urn:microsoft.com/office/officeart/2005/8/layout/chevron1"/>
    <dgm:cxn modelId="{A7FB292A-5C59-4A62-B3EA-3B4A23831BDB}" type="presOf" srcId="{4CD2B2F5-FB07-473C-AD66-19C69B9DF3CE}" destId="{025AFC79-086E-492D-86C8-3590610CE331}" srcOrd="0" destOrd="0" presId="urn:microsoft.com/office/officeart/2005/8/layout/chevron1"/>
    <dgm:cxn modelId="{E4FEF974-B667-4F7D-A8B0-C5139F003702}" srcId="{CCA1836A-FCD9-4339-A0EC-47A009EC46C1}" destId="{C88C45B3-C1A9-4BE0-9D53-380D6A0D2CB1}" srcOrd="0" destOrd="0" parTransId="{16801461-AC3C-46AC-A7A4-C786A595564E}" sibTransId="{F1080F25-D064-436D-AA9C-EDFD9A4BBF66}"/>
    <dgm:cxn modelId="{B3848793-B802-4414-B1F5-BA5285BA8EEF}" type="presOf" srcId="{C9619DD1-433C-4B2A-A603-DDDB4B5E18A5}" destId="{81F5F8AB-7308-4108-94DA-E6F8A8A9311C}" srcOrd="0" destOrd="0" presId="urn:microsoft.com/office/officeart/2005/8/layout/chevron1"/>
    <dgm:cxn modelId="{CBA1A6A5-CEC1-4A1A-8849-7D046E66EF25}" type="presOf" srcId="{C88C45B3-C1A9-4BE0-9D53-380D6A0D2CB1}" destId="{8914B6CD-6028-48C9-8830-1B6A3B9F757F}" srcOrd="0" destOrd="0" presId="urn:microsoft.com/office/officeart/2005/8/layout/chevron1"/>
    <dgm:cxn modelId="{1A927CB3-6F8E-4987-896F-1EC2C6427340}" srcId="{CCA1836A-FCD9-4339-A0EC-47A009EC46C1}" destId="{4CD2B2F5-FB07-473C-AD66-19C69B9DF3CE}" srcOrd="1" destOrd="0" parTransId="{C5FC416C-A71E-4AF0-8735-C6E2CD3D70BF}" sibTransId="{28237555-5F7E-4006-8E95-2FD3E8A6EBF9}"/>
    <dgm:cxn modelId="{698617CC-D63F-46D5-B6E8-1C35F6696801}" srcId="{CCA1836A-FCD9-4339-A0EC-47A009EC46C1}" destId="{C9619DD1-433C-4B2A-A603-DDDB4B5E18A5}" srcOrd="2" destOrd="0" parTransId="{C3BF33A6-0127-48E2-B0B0-6C7A894ED3B0}" sibTransId="{B45BF778-A5DE-4855-BD4B-7CAED428751F}"/>
    <dgm:cxn modelId="{FA1D140A-2EF4-4AC2-A501-7496C13298D1}" type="presParOf" srcId="{F4FFEF48-6A7A-4B29-AEB4-566BE17C20AD}" destId="{8914B6CD-6028-48C9-8830-1B6A3B9F757F}" srcOrd="0" destOrd="0" presId="urn:microsoft.com/office/officeart/2005/8/layout/chevron1"/>
    <dgm:cxn modelId="{C86221B3-71DD-4E5E-9DE7-3F4B602E945E}" type="presParOf" srcId="{F4FFEF48-6A7A-4B29-AEB4-566BE17C20AD}" destId="{F6A1A94E-8F73-4673-8321-9B85F5E76DA4}" srcOrd="1" destOrd="0" presId="urn:microsoft.com/office/officeart/2005/8/layout/chevron1"/>
    <dgm:cxn modelId="{985397CC-709F-424C-A339-FCBE283B610C}" type="presParOf" srcId="{F4FFEF48-6A7A-4B29-AEB4-566BE17C20AD}" destId="{025AFC79-086E-492D-86C8-3590610CE331}" srcOrd="2" destOrd="0" presId="urn:microsoft.com/office/officeart/2005/8/layout/chevron1"/>
    <dgm:cxn modelId="{EA61492E-1E78-4DBE-8EF3-B30E02C4E2DE}" type="presParOf" srcId="{F4FFEF48-6A7A-4B29-AEB4-566BE17C20AD}" destId="{780978D2-489C-4FBC-878A-56FEAB252CCE}" srcOrd="3" destOrd="0" presId="urn:microsoft.com/office/officeart/2005/8/layout/chevron1"/>
    <dgm:cxn modelId="{1F62058C-04D0-4C86-BAEE-CB70C5A8AFBC}" type="presParOf" srcId="{F4FFEF48-6A7A-4B29-AEB4-566BE17C20AD}" destId="{81F5F8AB-7308-4108-94DA-E6F8A8A9311C}" srcOrd="4" destOrd="0" presId="urn:microsoft.com/office/officeart/2005/8/layout/chevron1"/>
  </dgm:cxnLst>
  <dgm:bg>
    <a:noFill/>
  </dgm:bg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10.xml><?xml version="1.0" encoding="utf-8"?>
<dgm:dataModel xmlns:dgm="http://schemas.openxmlformats.org/drawingml/2006/diagram" xmlns:a="http://schemas.openxmlformats.org/drawingml/2006/main">
  <dgm:ptLst>
    <dgm:pt modelId="{CCA1836A-FCD9-4339-A0EC-47A009EC46C1}" type="doc">
      <dgm:prSet loTypeId="urn:microsoft.com/office/officeart/2005/8/layout/chevron1" loCatId="process" qsTypeId="urn:microsoft.com/office/officeart/2005/8/quickstyle/simple1" qsCatId="simple" csTypeId="urn:microsoft.com/office/officeart/2005/8/colors/accent1_2" csCatId="accent1" phldr="1"/>
      <dgm:spPr/>
    </dgm:pt>
    <dgm:pt modelId="{C88C45B3-C1A9-4BE0-9D53-380D6A0D2CB1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>
              <a:latin typeface="Aptos" panose="020B0004020202020204" pitchFamily="34" charset="0"/>
            </a:rPr>
            <a:t>Purchase</a:t>
          </a:r>
          <a:br>
            <a:rPr lang="en-US" sz="1800"/>
          </a:br>
          <a:r>
            <a:rPr lang="en-US" sz="1800">
              <a:latin typeface="Aptos" panose="020B0004020202020204" pitchFamily="34" charset="0"/>
            </a:rPr>
            <a:t>Order</a:t>
          </a:r>
        </a:p>
      </dgm:t>
    </dgm:pt>
    <dgm:pt modelId="{16801461-AC3C-46AC-A7A4-C786A595564E}" type="parTrans" cxnId="{E4FEF974-B667-4F7D-A8B0-C5139F003702}">
      <dgm:prSet/>
      <dgm:spPr/>
      <dgm:t>
        <a:bodyPr/>
        <a:lstStyle/>
        <a:p>
          <a:endParaRPr lang="en-US" sz="1800"/>
        </a:p>
      </dgm:t>
    </dgm:pt>
    <dgm:pt modelId="{F1080F25-D064-436D-AA9C-EDFD9A4BBF66}" type="sibTrans" cxnId="{E4FEF974-B667-4F7D-A8B0-C5139F003702}">
      <dgm:prSet/>
      <dgm:spPr/>
      <dgm:t>
        <a:bodyPr/>
        <a:lstStyle/>
        <a:p>
          <a:endParaRPr lang="en-US" sz="1800"/>
        </a:p>
      </dgm:t>
    </dgm:pt>
    <dgm:pt modelId="{4CD2B2F5-FB07-473C-AD66-19C69B9DF3CE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>
              <a:latin typeface="Aptos" panose="020B0004020202020204" pitchFamily="34" charset="0"/>
            </a:rPr>
            <a:t>Purchase</a:t>
          </a:r>
          <a:br>
            <a:rPr lang="en-US" sz="1800">
              <a:latin typeface="Aptos" panose="020B0004020202020204" pitchFamily="34" charset="0"/>
            </a:rPr>
          </a:br>
          <a:r>
            <a:rPr lang="en-US" sz="1800">
              <a:latin typeface="Aptos" panose="020B0004020202020204" pitchFamily="34" charset="0"/>
            </a:rPr>
            <a:t>Receipt</a:t>
          </a:r>
        </a:p>
      </dgm:t>
    </dgm:pt>
    <dgm:pt modelId="{C5FC416C-A71E-4AF0-8735-C6E2CD3D70BF}" type="parTrans" cxnId="{1A927CB3-6F8E-4987-896F-1EC2C6427340}">
      <dgm:prSet/>
      <dgm:spPr/>
      <dgm:t>
        <a:bodyPr/>
        <a:lstStyle/>
        <a:p>
          <a:endParaRPr lang="en-US" sz="1800"/>
        </a:p>
      </dgm:t>
    </dgm:pt>
    <dgm:pt modelId="{28237555-5F7E-4006-8E95-2FD3E8A6EBF9}" type="sibTrans" cxnId="{1A927CB3-6F8E-4987-896F-1EC2C6427340}">
      <dgm:prSet/>
      <dgm:spPr/>
      <dgm:t>
        <a:bodyPr/>
        <a:lstStyle/>
        <a:p>
          <a:endParaRPr lang="en-US" sz="1800"/>
        </a:p>
      </dgm:t>
    </dgm:pt>
    <dgm:pt modelId="{C9619DD1-433C-4B2A-A603-DDDB4B5E18A5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>
              <a:latin typeface="Aptos" panose="020B0004020202020204" pitchFamily="34" charset="0"/>
            </a:rPr>
            <a:t>Sales</a:t>
          </a:r>
        </a:p>
      </dgm:t>
    </dgm:pt>
    <dgm:pt modelId="{C3BF33A6-0127-48E2-B0B0-6C7A894ED3B0}" type="parTrans" cxnId="{698617CC-D63F-46D5-B6E8-1C35F6696801}">
      <dgm:prSet/>
      <dgm:spPr/>
      <dgm:t>
        <a:bodyPr/>
        <a:lstStyle/>
        <a:p>
          <a:endParaRPr lang="en-US" sz="1800"/>
        </a:p>
      </dgm:t>
    </dgm:pt>
    <dgm:pt modelId="{B45BF778-A5DE-4855-BD4B-7CAED428751F}" type="sibTrans" cxnId="{698617CC-D63F-46D5-B6E8-1C35F6696801}">
      <dgm:prSet/>
      <dgm:spPr/>
      <dgm:t>
        <a:bodyPr/>
        <a:lstStyle/>
        <a:p>
          <a:endParaRPr lang="en-US" sz="1800"/>
        </a:p>
      </dgm:t>
    </dgm:pt>
    <dgm:pt modelId="{F4FFEF48-6A7A-4B29-AEB4-566BE17C20AD}" type="pres">
      <dgm:prSet presAssocID="{CCA1836A-FCD9-4339-A0EC-47A009EC46C1}" presName="Name0" presStyleCnt="0">
        <dgm:presLayoutVars>
          <dgm:dir/>
          <dgm:animLvl val="lvl"/>
          <dgm:resizeHandles val="exact"/>
        </dgm:presLayoutVars>
      </dgm:prSet>
      <dgm:spPr/>
    </dgm:pt>
    <dgm:pt modelId="{8914B6CD-6028-48C9-8830-1B6A3B9F757F}" type="pres">
      <dgm:prSet presAssocID="{C88C45B3-C1A9-4BE0-9D53-380D6A0D2CB1}" presName="parTxOnly" presStyleLbl="node1" presStyleIdx="0" presStyleCnt="3">
        <dgm:presLayoutVars>
          <dgm:chMax val="0"/>
          <dgm:chPref val="0"/>
          <dgm:bulletEnabled val="1"/>
        </dgm:presLayoutVars>
      </dgm:prSet>
      <dgm:spPr/>
    </dgm:pt>
    <dgm:pt modelId="{F6A1A94E-8F73-4673-8321-9B85F5E76DA4}" type="pres">
      <dgm:prSet presAssocID="{F1080F25-D064-436D-AA9C-EDFD9A4BBF66}" presName="parTxOnlySpace" presStyleCnt="0"/>
      <dgm:spPr/>
    </dgm:pt>
    <dgm:pt modelId="{025AFC79-086E-492D-86C8-3590610CE331}" type="pres">
      <dgm:prSet presAssocID="{4CD2B2F5-FB07-473C-AD66-19C69B9DF3CE}" presName="parTxOnly" presStyleLbl="node1" presStyleIdx="1" presStyleCnt="3">
        <dgm:presLayoutVars>
          <dgm:chMax val="0"/>
          <dgm:chPref val="0"/>
          <dgm:bulletEnabled val="1"/>
        </dgm:presLayoutVars>
      </dgm:prSet>
      <dgm:spPr/>
    </dgm:pt>
    <dgm:pt modelId="{780978D2-489C-4FBC-878A-56FEAB252CCE}" type="pres">
      <dgm:prSet presAssocID="{28237555-5F7E-4006-8E95-2FD3E8A6EBF9}" presName="parTxOnlySpace" presStyleCnt="0"/>
      <dgm:spPr/>
    </dgm:pt>
    <dgm:pt modelId="{81F5F8AB-7308-4108-94DA-E6F8A8A9311C}" type="pres">
      <dgm:prSet presAssocID="{C9619DD1-433C-4B2A-A603-DDDB4B5E18A5}" presName="parTxOnly" presStyleLbl="node1" presStyleIdx="2" presStyleCnt="3">
        <dgm:presLayoutVars>
          <dgm:chMax val="0"/>
          <dgm:chPref val="0"/>
          <dgm:bulletEnabled val="1"/>
        </dgm:presLayoutVars>
      </dgm:prSet>
      <dgm:spPr/>
    </dgm:pt>
  </dgm:ptLst>
  <dgm:cxnLst>
    <dgm:cxn modelId="{6C347D0E-FEBC-4029-8C63-42D8F9BDD815}" type="presOf" srcId="{CCA1836A-FCD9-4339-A0EC-47A009EC46C1}" destId="{F4FFEF48-6A7A-4B29-AEB4-566BE17C20AD}" srcOrd="0" destOrd="0" presId="urn:microsoft.com/office/officeart/2005/8/layout/chevron1"/>
    <dgm:cxn modelId="{A7FB292A-5C59-4A62-B3EA-3B4A23831BDB}" type="presOf" srcId="{4CD2B2F5-FB07-473C-AD66-19C69B9DF3CE}" destId="{025AFC79-086E-492D-86C8-3590610CE331}" srcOrd="0" destOrd="0" presId="urn:microsoft.com/office/officeart/2005/8/layout/chevron1"/>
    <dgm:cxn modelId="{E4FEF974-B667-4F7D-A8B0-C5139F003702}" srcId="{CCA1836A-FCD9-4339-A0EC-47A009EC46C1}" destId="{C88C45B3-C1A9-4BE0-9D53-380D6A0D2CB1}" srcOrd="0" destOrd="0" parTransId="{16801461-AC3C-46AC-A7A4-C786A595564E}" sibTransId="{F1080F25-D064-436D-AA9C-EDFD9A4BBF66}"/>
    <dgm:cxn modelId="{B3848793-B802-4414-B1F5-BA5285BA8EEF}" type="presOf" srcId="{C9619DD1-433C-4B2A-A603-DDDB4B5E18A5}" destId="{81F5F8AB-7308-4108-94DA-E6F8A8A9311C}" srcOrd="0" destOrd="0" presId="urn:microsoft.com/office/officeart/2005/8/layout/chevron1"/>
    <dgm:cxn modelId="{CBA1A6A5-CEC1-4A1A-8849-7D046E66EF25}" type="presOf" srcId="{C88C45B3-C1A9-4BE0-9D53-380D6A0D2CB1}" destId="{8914B6CD-6028-48C9-8830-1B6A3B9F757F}" srcOrd="0" destOrd="0" presId="urn:microsoft.com/office/officeart/2005/8/layout/chevron1"/>
    <dgm:cxn modelId="{1A927CB3-6F8E-4987-896F-1EC2C6427340}" srcId="{CCA1836A-FCD9-4339-A0EC-47A009EC46C1}" destId="{4CD2B2F5-FB07-473C-AD66-19C69B9DF3CE}" srcOrd="1" destOrd="0" parTransId="{C5FC416C-A71E-4AF0-8735-C6E2CD3D70BF}" sibTransId="{28237555-5F7E-4006-8E95-2FD3E8A6EBF9}"/>
    <dgm:cxn modelId="{698617CC-D63F-46D5-B6E8-1C35F6696801}" srcId="{CCA1836A-FCD9-4339-A0EC-47A009EC46C1}" destId="{C9619DD1-433C-4B2A-A603-DDDB4B5E18A5}" srcOrd="2" destOrd="0" parTransId="{C3BF33A6-0127-48E2-B0B0-6C7A894ED3B0}" sibTransId="{B45BF778-A5DE-4855-BD4B-7CAED428751F}"/>
    <dgm:cxn modelId="{FA1D140A-2EF4-4AC2-A501-7496C13298D1}" type="presParOf" srcId="{F4FFEF48-6A7A-4B29-AEB4-566BE17C20AD}" destId="{8914B6CD-6028-48C9-8830-1B6A3B9F757F}" srcOrd="0" destOrd="0" presId="urn:microsoft.com/office/officeart/2005/8/layout/chevron1"/>
    <dgm:cxn modelId="{C86221B3-71DD-4E5E-9DE7-3F4B602E945E}" type="presParOf" srcId="{F4FFEF48-6A7A-4B29-AEB4-566BE17C20AD}" destId="{F6A1A94E-8F73-4673-8321-9B85F5E76DA4}" srcOrd="1" destOrd="0" presId="urn:microsoft.com/office/officeart/2005/8/layout/chevron1"/>
    <dgm:cxn modelId="{985397CC-709F-424C-A339-FCBE283B610C}" type="presParOf" srcId="{F4FFEF48-6A7A-4B29-AEB4-566BE17C20AD}" destId="{025AFC79-086E-492D-86C8-3590610CE331}" srcOrd="2" destOrd="0" presId="urn:microsoft.com/office/officeart/2005/8/layout/chevron1"/>
    <dgm:cxn modelId="{EA61492E-1E78-4DBE-8EF3-B30E02C4E2DE}" type="presParOf" srcId="{F4FFEF48-6A7A-4B29-AEB4-566BE17C20AD}" destId="{780978D2-489C-4FBC-878A-56FEAB252CCE}" srcOrd="3" destOrd="0" presId="urn:microsoft.com/office/officeart/2005/8/layout/chevron1"/>
    <dgm:cxn modelId="{1F62058C-04D0-4C86-BAEE-CB70C5A8AFBC}" type="presParOf" srcId="{F4FFEF48-6A7A-4B29-AEB4-566BE17C20AD}" destId="{81F5F8AB-7308-4108-94DA-E6F8A8A9311C}" srcOrd="4" destOrd="0" presId="urn:microsoft.com/office/officeart/2005/8/layout/chevron1"/>
  </dgm:cxnLst>
  <dgm:bg>
    <a:noFill/>
  </dgm:bg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11.xml><?xml version="1.0" encoding="utf-8"?>
<dgm:dataModel xmlns:dgm="http://schemas.openxmlformats.org/drawingml/2006/diagram" xmlns:a="http://schemas.openxmlformats.org/drawingml/2006/main">
  <dgm:ptLst>
    <dgm:pt modelId="{CCA1836A-FCD9-4339-A0EC-47A009EC46C1}" type="doc">
      <dgm:prSet loTypeId="urn:microsoft.com/office/officeart/2005/8/layout/chevron1" loCatId="process" qsTypeId="urn:microsoft.com/office/officeart/2005/8/quickstyle/simple1" qsCatId="simple" csTypeId="urn:microsoft.com/office/officeart/2005/8/colors/accent1_2" csCatId="accent1" phldr="1"/>
      <dgm:spPr/>
    </dgm:pt>
    <dgm:pt modelId="{F4FFEF48-6A7A-4B29-AEB4-566BE17C20AD}" type="pres">
      <dgm:prSet presAssocID="{CCA1836A-FCD9-4339-A0EC-47A009EC46C1}" presName="Name0" presStyleCnt="0">
        <dgm:presLayoutVars>
          <dgm:dir/>
          <dgm:animLvl val="lvl"/>
          <dgm:resizeHandles val="exact"/>
        </dgm:presLayoutVars>
      </dgm:prSet>
      <dgm:spPr/>
    </dgm:pt>
  </dgm:ptLst>
  <dgm:cxnLst>
    <dgm:cxn modelId="{6C347D0E-FEBC-4029-8C63-42D8F9BDD815}" type="presOf" srcId="{CCA1836A-FCD9-4339-A0EC-47A009EC46C1}" destId="{F4FFEF48-6A7A-4B29-AEB4-566BE17C20AD}" srcOrd="0" destOrd="0" presId="urn:microsoft.com/office/officeart/2005/8/layout/chevron1"/>
  </dgm:cxnLst>
  <dgm:bg>
    <a:noFill/>
  </dgm:bg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CCA1836A-FCD9-4339-A0EC-47A009EC46C1}" type="doc">
      <dgm:prSet loTypeId="urn:microsoft.com/office/officeart/2005/8/layout/chevron1" loCatId="process" qsTypeId="urn:microsoft.com/office/officeart/2005/8/quickstyle/simple1" qsCatId="simple" csTypeId="urn:microsoft.com/office/officeart/2005/8/colors/accent1_2" csCatId="accent1" phldr="1"/>
      <dgm:spPr/>
    </dgm:pt>
    <dgm:pt modelId="{C88C45B3-C1A9-4BE0-9D53-380D6A0D2CB1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Sales</a:t>
          </a:r>
        </a:p>
      </dgm:t>
    </dgm:pt>
    <dgm:pt modelId="{16801461-AC3C-46AC-A7A4-C786A595564E}" type="parTrans" cxnId="{E4FEF974-B667-4F7D-A8B0-C5139F003702}">
      <dgm:prSet/>
      <dgm:spPr/>
      <dgm:t>
        <a:bodyPr/>
        <a:lstStyle/>
        <a:p>
          <a:endParaRPr lang="en-US" sz="1800"/>
        </a:p>
      </dgm:t>
    </dgm:pt>
    <dgm:pt modelId="{F1080F25-D064-436D-AA9C-EDFD9A4BBF66}" type="sibTrans" cxnId="{E4FEF974-B667-4F7D-A8B0-C5139F003702}">
      <dgm:prSet/>
      <dgm:spPr/>
      <dgm:t>
        <a:bodyPr/>
        <a:lstStyle/>
        <a:p>
          <a:endParaRPr lang="en-US" sz="1800"/>
        </a:p>
      </dgm:t>
    </dgm:pt>
    <dgm:pt modelId="{4CD2B2F5-FB07-473C-AD66-19C69B9DF3CE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</a:t>
          </a:r>
          <a:br>
            <a:rPr lang="en-US" sz="1800"/>
          </a:br>
          <a:r>
            <a:rPr lang="en-US" sz="1800"/>
            <a:t>Calc.</a:t>
          </a:r>
        </a:p>
      </dgm:t>
    </dgm:pt>
    <dgm:pt modelId="{C5FC416C-A71E-4AF0-8735-C6E2CD3D70BF}" type="parTrans" cxnId="{1A927CB3-6F8E-4987-896F-1EC2C6427340}">
      <dgm:prSet/>
      <dgm:spPr/>
      <dgm:t>
        <a:bodyPr/>
        <a:lstStyle/>
        <a:p>
          <a:endParaRPr lang="en-US" sz="1800"/>
        </a:p>
      </dgm:t>
    </dgm:pt>
    <dgm:pt modelId="{28237555-5F7E-4006-8E95-2FD3E8A6EBF9}" type="sibTrans" cxnId="{1A927CB3-6F8E-4987-896F-1EC2C6427340}">
      <dgm:prSet/>
      <dgm:spPr/>
      <dgm:t>
        <a:bodyPr/>
        <a:lstStyle/>
        <a:p>
          <a:endParaRPr lang="en-US" sz="1800"/>
        </a:p>
      </dgm:t>
    </dgm:pt>
    <dgm:pt modelId="{C9619DD1-433C-4B2A-A603-DDDB4B5E18A5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Post</a:t>
          </a:r>
        </a:p>
      </dgm:t>
    </dgm:pt>
    <dgm:pt modelId="{C3BF33A6-0127-48E2-B0B0-6C7A894ED3B0}" type="parTrans" cxnId="{698617CC-D63F-46D5-B6E8-1C35F6696801}">
      <dgm:prSet/>
      <dgm:spPr/>
      <dgm:t>
        <a:bodyPr/>
        <a:lstStyle/>
        <a:p>
          <a:endParaRPr lang="en-US" sz="1800"/>
        </a:p>
      </dgm:t>
    </dgm:pt>
    <dgm:pt modelId="{B45BF778-A5DE-4855-BD4B-7CAED428751F}" type="sibTrans" cxnId="{698617CC-D63F-46D5-B6E8-1C35F6696801}">
      <dgm:prSet/>
      <dgm:spPr/>
      <dgm:t>
        <a:bodyPr/>
        <a:lstStyle/>
        <a:p>
          <a:endParaRPr lang="en-US" sz="1800"/>
        </a:p>
      </dgm:t>
    </dgm:pt>
    <dgm:pt modelId="{F4FFEF48-6A7A-4B29-AEB4-566BE17C20AD}" type="pres">
      <dgm:prSet presAssocID="{CCA1836A-FCD9-4339-A0EC-47A009EC46C1}" presName="Name0" presStyleCnt="0">
        <dgm:presLayoutVars>
          <dgm:dir/>
          <dgm:animLvl val="lvl"/>
          <dgm:resizeHandles val="exact"/>
        </dgm:presLayoutVars>
      </dgm:prSet>
      <dgm:spPr/>
    </dgm:pt>
    <dgm:pt modelId="{8914B6CD-6028-48C9-8830-1B6A3B9F757F}" type="pres">
      <dgm:prSet presAssocID="{C88C45B3-C1A9-4BE0-9D53-380D6A0D2CB1}" presName="parTxOnly" presStyleLbl="node1" presStyleIdx="0" presStyleCnt="3">
        <dgm:presLayoutVars>
          <dgm:chMax val="0"/>
          <dgm:chPref val="0"/>
          <dgm:bulletEnabled val="1"/>
        </dgm:presLayoutVars>
      </dgm:prSet>
      <dgm:spPr/>
    </dgm:pt>
    <dgm:pt modelId="{F6A1A94E-8F73-4673-8321-9B85F5E76DA4}" type="pres">
      <dgm:prSet presAssocID="{F1080F25-D064-436D-AA9C-EDFD9A4BBF66}" presName="parTxOnlySpace" presStyleCnt="0"/>
      <dgm:spPr/>
    </dgm:pt>
    <dgm:pt modelId="{025AFC79-086E-492D-86C8-3590610CE331}" type="pres">
      <dgm:prSet presAssocID="{4CD2B2F5-FB07-473C-AD66-19C69B9DF3CE}" presName="parTxOnly" presStyleLbl="node1" presStyleIdx="1" presStyleCnt="3">
        <dgm:presLayoutVars>
          <dgm:chMax val="0"/>
          <dgm:chPref val="0"/>
          <dgm:bulletEnabled val="1"/>
        </dgm:presLayoutVars>
      </dgm:prSet>
      <dgm:spPr/>
    </dgm:pt>
    <dgm:pt modelId="{780978D2-489C-4FBC-878A-56FEAB252CCE}" type="pres">
      <dgm:prSet presAssocID="{28237555-5F7E-4006-8E95-2FD3E8A6EBF9}" presName="parTxOnlySpace" presStyleCnt="0"/>
      <dgm:spPr/>
    </dgm:pt>
    <dgm:pt modelId="{81F5F8AB-7308-4108-94DA-E6F8A8A9311C}" type="pres">
      <dgm:prSet presAssocID="{C9619DD1-433C-4B2A-A603-DDDB4B5E18A5}" presName="parTxOnly" presStyleLbl="node1" presStyleIdx="2" presStyleCnt="3">
        <dgm:presLayoutVars>
          <dgm:chMax val="0"/>
          <dgm:chPref val="0"/>
          <dgm:bulletEnabled val="1"/>
        </dgm:presLayoutVars>
      </dgm:prSet>
      <dgm:spPr/>
    </dgm:pt>
  </dgm:ptLst>
  <dgm:cxnLst>
    <dgm:cxn modelId="{6C347D0E-FEBC-4029-8C63-42D8F9BDD815}" type="presOf" srcId="{CCA1836A-FCD9-4339-A0EC-47A009EC46C1}" destId="{F4FFEF48-6A7A-4B29-AEB4-566BE17C20AD}" srcOrd="0" destOrd="0" presId="urn:microsoft.com/office/officeart/2005/8/layout/chevron1"/>
    <dgm:cxn modelId="{A7FB292A-5C59-4A62-B3EA-3B4A23831BDB}" type="presOf" srcId="{4CD2B2F5-FB07-473C-AD66-19C69B9DF3CE}" destId="{025AFC79-086E-492D-86C8-3590610CE331}" srcOrd="0" destOrd="0" presId="urn:microsoft.com/office/officeart/2005/8/layout/chevron1"/>
    <dgm:cxn modelId="{E4FEF974-B667-4F7D-A8B0-C5139F003702}" srcId="{CCA1836A-FCD9-4339-A0EC-47A009EC46C1}" destId="{C88C45B3-C1A9-4BE0-9D53-380D6A0D2CB1}" srcOrd="0" destOrd="0" parTransId="{16801461-AC3C-46AC-A7A4-C786A595564E}" sibTransId="{F1080F25-D064-436D-AA9C-EDFD9A4BBF66}"/>
    <dgm:cxn modelId="{B3848793-B802-4414-B1F5-BA5285BA8EEF}" type="presOf" srcId="{C9619DD1-433C-4B2A-A603-DDDB4B5E18A5}" destId="{81F5F8AB-7308-4108-94DA-E6F8A8A9311C}" srcOrd="0" destOrd="0" presId="urn:microsoft.com/office/officeart/2005/8/layout/chevron1"/>
    <dgm:cxn modelId="{CBA1A6A5-CEC1-4A1A-8849-7D046E66EF25}" type="presOf" srcId="{C88C45B3-C1A9-4BE0-9D53-380D6A0D2CB1}" destId="{8914B6CD-6028-48C9-8830-1B6A3B9F757F}" srcOrd="0" destOrd="0" presId="urn:microsoft.com/office/officeart/2005/8/layout/chevron1"/>
    <dgm:cxn modelId="{1A927CB3-6F8E-4987-896F-1EC2C6427340}" srcId="{CCA1836A-FCD9-4339-A0EC-47A009EC46C1}" destId="{4CD2B2F5-FB07-473C-AD66-19C69B9DF3CE}" srcOrd="1" destOrd="0" parTransId="{C5FC416C-A71E-4AF0-8735-C6E2CD3D70BF}" sibTransId="{28237555-5F7E-4006-8E95-2FD3E8A6EBF9}"/>
    <dgm:cxn modelId="{698617CC-D63F-46D5-B6E8-1C35F6696801}" srcId="{CCA1836A-FCD9-4339-A0EC-47A009EC46C1}" destId="{C9619DD1-433C-4B2A-A603-DDDB4B5E18A5}" srcOrd="2" destOrd="0" parTransId="{C3BF33A6-0127-48E2-B0B0-6C7A894ED3B0}" sibTransId="{B45BF778-A5DE-4855-BD4B-7CAED428751F}"/>
    <dgm:cxn modelId="{FA1D140A-2EF4-4AC2-A501-7496C13298D1}" type="presParOf" srcId="{F4FFEF48-6A7A-4B29-AEB4-566BE17C20AD}" destId="{8914B6CD-6028-48C9-8830-1B6A3B9F757F}" srcOrd="0" destOrd="0" presId="urn:microsoft.com/office/officeart/2005/8/layout/chevron1"/>
    <dgm:cxn modelId="{C86221B3-71DD-4E5E-9DE7-3F4B602E945E}" type="presParOf" srcId="{F4FFEF48-6A7A-4B29-AEB4-566BE17C20AD}" destId="{F6A1A94E-8F73-4673-8321-9B85F5E76DA4}" srcOrd="1" destOrd="0" presId="urn:microsoft.com/office/officeart/2005/8/layout/chevron1"/>
    <dgm:cxn modelId="{985397CC-709F-424C-A339-FCBE283B610C}" type="presParOf" srcId="{F4FFEF48-6A7A-4B29-AEB4-566BE17C20AD}" destId="{025AFC79-086E-492D-86C8-3590610CE331}" srcOrd="2" destOrd="0" presId="urn:microsoft.com/office/officeart/2005/8/layout/chevron1"/>
    <dgm:cxn modelId="{EA61492E-1E78-4DBE-8EF3-B30E02C4E2DE}" type="presParOf" srcId="{F4FFEF48-6A7A-4B29-AEB4-566BE17C20AD}" destId="{780978D2-489C-4FBC-878A-56FEAB252CCE}" srcOrd="3" destOrd="0" presId="urn:microsoft.com/office/officeart/2005/8/layout/chevron1"/>
    <dgm:cxn modelId="{1F62058C-04D0-4C86-BAEE-CB70C5A8AFBC}" type="presParOf" srcId="{F4FFEF48-6A7A-4B29-AEB4-566BE17C20AD}" destId="{81F5F8AB-7308-4108-94DA-E6F8A8A9311C}" srcOrd="4" destOrd="0" presId="urn:microsoft.com/office/officeart/2005/8/layout/chevron1"/>
  </dgm:cxnLst>
  <dgm:bg>
    <a:noFill/>
  </dgm:bg>
  <dgm:whole/>
  <dgm:extLst>
    <a:ext uri="http://schemas.microsoft.com/office/drawing/2008/diagram">
      <dsp:dataModelExt xmlns:dsp="http://schemas.microsoft.com/office/drawing/2008/diagram" relId="rId15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CCA1836A-FCD9-4339-A0EC-47A009EC46C1}" type="doc">
      <dgm:prSet loTypeId="urn:microsoft.com/office/officeart/2005/8/layout/chevron1" loCatId="process" qsTypeId="urn:microsoft.com/office/officeart/2005/8/quickstyle/simple1" qsCatId="simple" csTypeId="urn:microsoft.com/office/officeart/2005/8/colors/accent1_2" csCatId="accent1" phldr="1"/>
      <dgm:spPr/>
    </dgm:pt>
    <dgm:pt modelId="{C88C45B3-C1A9-4BE0-9D53-380D6A0D2CB1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Sales</a:t>
          </a:r>
        </a:p>
      </dgm:t>
    </dgm:pt>
    <dgm:pt modelId="{16801461-AC3C-46AC-A7A4-C786A595564E}" type="parTrans" cxnId="{E4FEF974-B667-4F7D-A8B0-C5139F003702}">
      <dgm:prSet/>
      <dgm:spPr/>
      <dgm:t>
        <a:bodyPr/>
        <a:lstStyle/>
        <a:p>
          <a:endParaRPr lang="en-US" sz="1800"/>
        </a:p>
      </dgm:t>
    </dgm:pt>
    <dgm:pt modelId="{F1080F25-D064-436D-AA9C-EDFD9A4BBF66}" type="sibTrans" cxnId="{E4FEF974-B667-4F7D-A8B0-C5139F003702}">
      <dgm:prSet/>
      <dgm:spPr/>
      <dgm:t>
        <a:bodyPr/>
        <a:lstStyle/>
        <a:p>
          <a:endParaRPr lang="en-US" sz="1800"/>
        </a:p>
      </dgm:t>
    </dgm:pt>
    <dgm:pt modelId="{4CD2B2F5-FB07-473C-AD66-19C69B9DF3CE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</a:t>
          </a:r>
          <a:br>
            <a:rPr lang="en-US" sz="1800"/>
          </a:br>
          <a:r>
            <a:rPr lang="en-US" sz="1800"/>
            <a:t>Calc.</a:t>
          </a:r>
        </a:p>
      </dgm:t>
    </dgm:pt>
    <dgm:pt modelId="{C5FC416C-A71E-4AF0-8735-C6E2CD3D70BF}" type="parTrans" cxnId="{1A927CB3-6F8E-4987-896F-1EC2C6427340}">
      <dgm:prSet/>
      <dgm:spPr/>
      <dgm:t>
        <a:bodyPr/>
        <a:lstStyle/>
        <a:p>
          <a:endParaRPr lang="en-US" sz="1800"/>
        </a:p>
      </dgm:t>
    </dgm:pt>
    <dgm:pt modelId="{28237555-5F7E-4006-8E95-2FD3E8A6EBF9}" type="sibTrans" cxnId="{1A927CB3-6F8E-4987-896F-1EC2C6427340}">
      <dgm:prSet/>
      <dgm:spPr/>
      <dgm:t>
        <a:bodyPr/>
        <a:lstStyle/>
        <a:p>
          <a:endParaRPr lang="en-US" sz="1800"/>
        </a:p>
      </dgm:t>
    </dgm:pt>
    <dgm:pt modelId="{C9619DD1-433C-4B2A-A603-DDDB4B5E18A5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Post</a:t>
          </a:r>
        </a:p>
      </dgm:t>
    </dgm:pt>
    <dgm:pt modelId="{C3BF33A6-0127-48E2-B0B0-6C7A894ED3B0}" type="parTrans" cxnId="{698617CC-D63F-46D5-B6E8-1C35F6696801}">
      <dgm:prSet/>
      <dgm:spPr/>
      <dgm:t>
        <a:bodyPr/>
        <a:lstStyle/>
        <a:p>
          <a:endParaRPr lang="en-US" sz="1800"/>
        </a:p>
      </dgm:t>
    </dgm:pt>
    <dgm:pt modelId="{B45BF778-A5DE-4855-BD4B-7CAED428751F}" type="sibTrans" cxnId="{698617CC-D63F-46D5-B6E8-1C35F6696801}">
      <dgm:prSet/>
      <dgm:spPr/>
      <dgm:t>
        <a:bodyPr/>
        <a:lstStyle/>
        <a:p>
          <a:endParaRPr lang="en-US" sz="1800"/>
        </a:p>
      </dgm:t>
    </dgm:pt>
    <dgm:pt modelId="{F4FFEF48-6A7A-4B29-AEB4-566BE17C20AD}" type="pres">
      <dgm:prSet presAssocID="{CCA1836A-FCD9-4339-A0EC-47A009EC46C1}" presName="Name0" presStyleCnt="0">
        <dgm:presLayoutVars>
          <dgm:dir/>
          <dgm:animLvl val="lvl"/>
          <dgm:resizeHandles val="exact"/>
        </dgm:presLayoutVars>
      </dgm:prSet>
      <dgm:spPr/>
    </dgm:pt>
    <dgm:pt modelId="{8914B6CD-6028-48C9-8830-1B6A3B9F757F}" type="pres">
      <dgm:prSet presAssocID="{C88C45B3-C1A9-4BE0-9D53-380D6A0D2CB1}" presName="parTxOnly" presStyleLbl="node1" presStyleIdx="0" presStyleCnt="3">
        <dgm:presLayoutVars>
          <dgm:chMax val="0"/>
          <dgm:chPref val="0"/>
          <dgm:bulletEnabled val="1"/>
        </dgm:presLayoutVars>
      </dgm:prSet>
      <dgm:spPr/>
    </dgm:pt>
    <dgm:pt modelId="{F6A1A94E-8F73-4673-8321-9B85F5E76DA4}" type="pres">
      <dgm:prSet presAssocID="{F1080F25-D064-436D-AA9C-EDFD9A4BBF66}" presName="parTxOnlySpace" presStyleCnt="0"/>
      <dgm:spPr/>
    </dgm:pt>
    <dgm:pt modelId="{025AFC79-086E-492D-86C8-3590610CE331}" type="pres">
      <dgm:prSet presAssocID="{4CD2B2F5-FB07-473C-AD66-19C69B9DF3CE}" presName="parTxOnly" presStyleLbl="node1" presStyleIdx="1" presStyleCnt="3">
        <dgm:presLayoutVars>
          <dgm:chMax val="0"/>
          <dgm:chPref val="0"/>
          <dgm:bulletEnabled val="1"/>
        </dgm:presLayoutVars>
      </dgm:prSet>
      <dgm:spPr/>
    </dgm:pt>
    <dgm:pt modelId="{780978D2-489C-4FBC-878A-56FEAB252CCE}" type="pres">
      <dgm:prSet presAssocID="{28237555-5F7E-4006-8E95-2FD3E8A6EBF9}" presName="parTxOnlySpace" presStyleCnt="0"/>
      <dgm:spPr/>
    </dgm:pt>
    <dgm:pt modelId="{81F5F8AB-7308-4108-94DA-E6F8A8A9311C}" type="pres">
      <dgm:prSet presAssocID="{C9619DD1-433C-4B2A-A603-DDDB4B5E18A5}" presName="parTxOnly" presStyleLbl="node1" presStyleIdx="2" presStyleCnt="3">
        <dgm:presLayoutVars>
          <dgm:chMax val="0"/>
          <dgm:chPref val="0"/>
          <dgm:bulletEnabled val="1"/>
        </dgm:presLayoutVars>
      </dgm:prSet>
      <dgm:spPr/>
    </dgm:pt>
  </dgm:ptLst>
  <dgm:cxnLst>
    <dgm:cxn modelId="{6C347D0E-FEBC-4029-8C63-42D8F9BDD815}" type="presOf" srcId="{CCA1836A-FCD9-4339-A0EC-47A009EC46C1}" destId="{F4FFEF48-6A7A-4B29-AEB4-566BE17C20AD}" srcOrd="0" destOrd="0" presId="urn:microsoft.com/office/officeart/2005/8/layout/chevron1"/>
    <dgm:cxn modelId="{A7FB292A-5C59-4A62-B3EA-3B4A23831BDB}" type="presOf" srcId="{4CD2B2F5-FB07-473C-AD66-19C69B9DF3CE}" destId="{025AFC79-086E-492D-86C8-3590610CE331}" srcOrd="0" destOrd="0" presId="urn:microsoft.com/office/officeart/2005/8/layout/chevron1"/>
    <dgm:cxn modelId="{E4FEF974-B667-4F7D-A8B0-C5139F003702}" srcId="{CCA1836A-FCD9-4339-A0EC-47A009EC46C1}" destId="{C88C45B3-C1A9-4BE0-9D53-380D6A0D2CB1}" srcOrd="0" destOrd="0" parTransId="{16801461-AC3C-46AC-A7A4-C786A595564E}" sibTransId="{F1080F25-D064-436D-AA9C-EDFD9A4BBF66}"/>
    <dgm:cxn modelId="{B3848793-B802-4414-B1F5-BA5285BA8EEF}" type="presOf" srcId="{C9619DD1-433C-4B2A-A603-DDDB4B5E18A5}" destId="{81F5F8AB-7308-4108-94DA-E6F8A8A9311C}" srcOrd="0" destOrd="0" presId="urn:microsoft.com/office/officeart/2005/8/layout/chevron1"/>
    <dgm:cxn modelId="{CBA1A6A5-CEC1-4A1A-8849-7D046E66EF25}" type="presOf" srcId="{C88C45B3-C1A9-4BE0-9D53-380D6A0D2CB1}" destId="{8914B6CD-6028-48C9-8830-1B6A3B9F757F}" srcOrd="0" destOrd="0" presId="urn:microsoft.com/office/officeart/2005/8/layout/chevron1"/>
    <dgm:cxn modelId="{1A927CB3-6F8E-4987-896F-1EC2C6427340}" srcId="{CCA1836A-FCD9-4339-A0EC-47A009EC46C1}" destId="{4CD2B2F5-FB07-473C-AD66-19C69B9DF3CE}" srcOrd="1" destOrd="0" parTransId="{C5FC416C-A71E-4AF0-8735-C6E2CD3D70BF}" sibTransId="{28237555-5F7E-4006-8E95-2FD3E8A6EBF9}"/>
    <dgm:cxn modelId="{698617CC-D63F-46D5-B6E8-1C35F6696801}" srcId="{CCA1836A-FCD9-4339-A0EC-47A009EC46C1}" destId="{C9619DD1-433C-4B2A-A603-DDDB4B5E18A5}" srcOrd="2" destOrd="0" parTransId="{C3BF33A6-0127-48E2-B0B0-6C7A894ED3B0}" sibTransId="{B45BF778-A5DE-4855-BD4B-7CAED428751F}"/>
    <dgm:cxn modelId="{FA1D140A-2EF4-4AC2-A501-7496C13298D1}" type="presParOf" srcId="{F4FFEF48-6A7A-4B29-AEB4-566BE17C20AD}" destId="{8914B6CD-6028-48C9-8830-1B6A3B9F757F}" srcOrd="0" destOrd="0" presId="urn:microsoft.com/office/officeart/2005/8/layout/chevron1"/>
    <dgm:cxn modelId="{C86221B3-71DD-4E5E-9DE7-3F4B602E945E}" type="presParOf" srcId="{F4FFEF48-6A7A-4B29-AEB4-566BE17C20AD}" destId="{F6A1A94E-8F73-4673-8321-9B85F5E76DA4}" srcOrd="1" destOrd="0" presId="urn:microsoft.com/office/officeart/2005/8/layout/chevron1"/>
    <dgm:cxn modelId="{985397CC-709F-424C-A339-FCBE283B610C}" type="presParOf" srcId="{F4FFEF48-6A7A-4B29-AEB4-566BE17C20AD}" destId="{025AFC79-086E-492D-86C8-3590610CE331}" srcOrd="2" destOrd="0" presId="urn:microsoft.com/office/officeart/2005/8/layout/chevron1"/>
    <dgm:cxn modelId="{EA61492E-1E78-4DBE-8EF3-B30E02C4E2DE}" type="presParOf" srcId="{F4FFEF48-6A7A-4B29-AEB4-566BE17C20AD}" destId="{780978D2-489C-4FBC-878A-56FEAB252CCE}" srcOrd="3" destOrd="0" presId="urn:microsoft.com/office/officeart/2005/8/layout/chevron1"/>
    <dgm:cxn modelId="{1F62058C-04D0-4C86-BAEE-CB70C5A8AFBC}" type="presParOf" srcId="{F4FFEF48-6A7A-4B29-AEB4-566BE17C20AD}" destId="{81F5F8AB-7308-4108-94DA-E6F8A8A9311C}" srcOrd="4" destOrd="0" presId="urn:microsoft.com/office/officeart/2005/8/layout/chevron1"/>
  </dgm:cxnLst>
  <dgm:bg>
    <a:noFill/>
  </dgm:bg>
  <dgm:whole/>
  <dgm:extLst>
    <a:ext uri="http://schemas.microsoft.com/office/drawing/2008/diagram">
      <dsp:dataModelExt xmlns:dsp="http://schemas.microsoft.com/office/drawing/2008/diagram" relId="rId20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CCA1836A-FCD9-4339-A0EC-47A009EC46C1}" type="doc">
      <dgm:prSet loTypeId="urn:microsoft.com/office/officeart/2005/8/layout/chevron1" loCatId="process" qsTypeId="urn:microsoft.com/office/officeart/2005/8/quickstyle/simple1" qsCatId="simple" csTypeId="urn:microsoft.com/office/officeart/2005/8/colors/accent1_2" csCatId="accent1" phldr="1"/>
      <dgm:spPr/>
    </dgm:pt>
    <dgm:pt modelId="{C88C45B3-C1A9-4BE0-9D53-380D6A0D2CB1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Sales</a:t>
          </a:r>
        </a:p>
      </dgm:t>
    </dgm:pt>
    <dgm:pt modelId="{16801461-AC3C-46AC-A7A4-C786A595564E}" type="parTrans" cxnId="{E4FEF974-B667-4F7D-A8B0-C5139F003702}">
      <dgm:prSet/>
      <dgm:spPr/>
      <dgm:t>
        <a:bodyPr/>
        <a:lstStyle/>
        <a:p>
          <a:endParaRPr lang="en-US" sz="1800"/>
        </a:p>
      </dgm:t>
    </dgm:pt>
    <dgm:pt modelId="{F1080F25-D064-436D-AA9C-EDFD9A4BBF66}" type="sibTrans" cxnId="{E4FEF974-B667-4F7D-A8B0-C5139F003702}">
      <dgm:prSet/>
      <dgm:spPr/>
      <dgm:t>
        <a:bodyPr/>
        <a:lstStyle/>
        <a:p>
          <a:endParaRPr lang="en-US" sz="1800"/>
        </a:p>
      </dgm:t>
    </dgm:pt>
    <dgm:pt modelId="{4CD2B2F5-FB07-473C-AD66-19C69B9DF3CE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</a:t>
          </a:r>
          <a:br>
            <a:rPr lang="en-US" sz="1800"/>
          </a:br>
          <a:r>
            <a:rPr lang="en-US" sz="1800"/>
            <a:t>Calc.</a:t>
          </a:r>
        </a:p>
      </dgm:t>
    </dgm:pt>
    <dgm:pt modelId="{C5FC416C-A71E-4AF0-8735-C6E2CD3D70BF}" type="parTrans" cxnId="{1A927CB3-6F8E-4987-896F-1EC2C6427340}">
      <dgm:prSet/>
      <dgm:spPr/>
      <dgm:t>
        <a:bodyPr/>
        <a:lstStyle/>
        <a:p>
          <a:endParaRPr lang="en-US" sz="1800"/>
        </a:p>
      </dgm:t>
    </dgm:pt>
    <dgm:pt modelId="{28237555-5F7E-4006-8E95-2FD3E8A6EBF9}" type="sibTrans" cxnId="{1A927CB3-6F8E-4987-896F-1EC2C6427340}">
      <dgm:prSet/>
      <dgm:spPr/>
      <dgm:t>
        <a:bodyPr/>
        <a:lstStyle/>
        <a:p>
          <a:endParaRPr lang="en-US" sz="1800"/>
        </a:p>
      </dgm:t>
    </dgm:pt>
    <dgm:pt modelId="{C9619DD1-433C-4B2A-A603-DDDB4B5E18A5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Post</a:t>
          </a:r>
        </a:p>
      </dgm:t>
    </dgm:pt>
    <dgm:pt modelId="{C3BF33A6-0127-48E2-B0B0-6C7A894ED3B0}" type="parTrans" cxnId="{698617CC-D63F-46D5-B6E8-1C35F6696801}">
      <dgm:prSet/>
      <dgm:spPr/>
      <dgm:t>
        <a:bodyPr/>
        <a:lstStyle/>
        <a:p>
          <a:endParaRPr lang="en-US" sz="1800"/>
        </a:p>
      </dgm:t>
    </dgm:pt>
    <dgm:pt modelId="{B45BF778-A5DE-4855-BD4B-7CAED428751F}" type="sibTrans" cxnId="{698617CC-D63F-46D5-B6E8-1C35F6696801}">
      <dgm:prSet/>
      <dgm:spPr/>
      <dgm:t>
        <a:bodyPr/>
        <a:lstStyle/>
        <a:p>
          <a:endParaRPr lang="en-US" sz="1800"/>
        </a:p>
      </dgm:t>
    </dgm:pt>
    <dgm:pt modelId="{F4FFEF48-6A7A-4B29-AEB4-566BE17C20AD}" type="pres">
      <dgm:prSet presAssocID="{CCA1836A-FCD9-4339-A0EC-47A009EC46C1}" presName="Name0" presStyleCnt="0">
        <dgm:presLayoutVars>
          <dgm:dir/>
          <dgm:animLvl val="lvl"/>
          <dgm:resizeHandles val="exact"/>
        </dgm:presLayoutVars>
      </dgm:prSet>
      <dgm:spPr/>
    </dgm:pt>
    <dgm:pt modelId="{8914B6CD-6028-48C9-8830-1B6A3B9F757F}" type="pres">
      <dgm:prSet presAssocID="{C88C45B3-C1A9-4BE0-9D53-380D6A0D2CB1}" presName="parTxOnly" presStyleLbl="node1" presStyleIdx="0" presStyleCnt="3">
        <dgm:presLayoutVars>
          <dgm:chMax val="0"/>
          <dgm:chPref val="0"/>
          <dgm:bulletEnabled val="1"/>
        </dgm:presLayoutVars>
      </dgm:prSet>
      <dgm:spPr/>
    </dgm:pt>
    <dgm:pt modelId="{F6A1A94E-8F73-4673-8321-9B85F5E76DA4}" type="pres">
      <dgm:prSet presAssocID="{F1080F25-D064-436D-AA9C-EDFD9A4BBF66}" presName="parTxOnlySpace" presStyleCnt="0"/>
      <dgm:spPr/>
    </dgm:pt>
    <dgm:pt modelId="{025AFC79-086E-492D-86C8-3590610CE331}" type="pres">
      <dgm:prSet presAssocID="{4CD2B2F5-FB07-473C-AD66-19C69B9DF3CE}" presName="parTxOnly" presStyleLbl="node1" presStyleIdx="1" presStyleCnt="3">
        <dgm:presLayoutVars>
          <dgm:chMax val="0"/>
          <dgm:chPref val="0"/>
          <dgm:bulletEnabled val="1"/>
        </dgm:presLayoutVars>
      </dgm:prSet>
      <dgm:spPr/>
    </dgm:pt>
    <dgm:pt modelId="{780978D2-489C-4FBC-878A-56FEAB252CCE}" type="pres">
      <dgm:prSet presAssocID="{28237555-5F7E-4006-8E95-2FD3E8A6EBF9}" presName="parTxOnlySpace" presStyleCnt="0"/>
      <dgm:spPr/>
    </dgm:pt>
    <dgm:pt modelId="{81F5F8AB-7308-4108-94DA-E6F8A8A9311C}" type="pres">
      <dgm:prSet presAssocID="{C9619DD1-433C-4B2A-A603-DDDB4B5E18A5}" presName="parTxOnly" presStyleLbl="node1" presStyleIdx="2" presStyleCnt="3">
        <dgm:presLayoutVars>
          <dgm:chMax val="0"/>
          <dgm:chPref val="0"/>
          <dgm:bulletEnabled val="1"/>
        </dgm:presLayoutVars>
      </dgm:prSet>
      <dgm:spPr/>
    </dgm:pt>
  </dgm:ptLst>
  <dgm:cxnLst>
    <dgm:cxn modelId="{6C347D0E-FEBC-4029-8C63-42D8F9BDD815}" type="presOf" srcId="{CCA1836A-FCD9-4339-A0EC-47A009EC46C1}" destId="{F4FFEF48-6A7A-4B29-AEB4-566BE17C20AD}" srcOrd="0" destOrd="0" presId="urn:microsoft.com/office/officeart/2005/8/layout/chevron1"/>
    <dgm:cxn modelId="{A7FB292A-5C59-4A62-B3EA-3B4A23831BDB}" type="presOf" srcId="{4CD2B2F5-FB07-473C-AD66-19C69B9DF3CE}" destId="{025AFC79-086E-492D-86C8-3590610CE331}" srcOrd="0" destOrd="0" presId="urn:microsoft.com/office/officeart/2005/8/layout/chevron1"/>
    <dgm:cxn modelId="{E4FEF974-B667-4F7D-A8B0-C5139F003702}" srcId="{CCA1836A-FCD9-4339-A0EC-47A009EC46C1}" destId="{C88C45B3-C1A9-4BE0-9D53-380D6A0D2CB1}" srcOrd="0" destOrd="0" parTransId="{16801461-AC3C-46AC-A7A4-C786A595564E}" sibTransId="{F1080F25-D064-436D-AA9C-EDFD9A4BBF66}"/>
    <dgm:cxn modelId="{B3848793-B802-4414-B1F5-BA5285BA8EEF}" type="presOf" srcId="{C9619DD1-433C-4B2A-A603-DDDB4B5E18A5}" destId="{81F5F8AB-7308-4108-94DA-E6F8A8A9311C}" srcOrd="0" destOrd="0" presId="urn:microsoft.com/office/officeart/2005/8/layout/chevron1"/>
    <dgm:cxn modelId="{CBA1A6A5-CEC1-4A1A-8849-7D046E66EF25}" type="presOf" srcId="{C88C45B3-C1A9-4BE0-9D53-380D6A0D2CB1}" destId="{8914B6CD-6028-48C9-8830-1B6A3B9F757F}" srcOrd="0" destOrd="0" presId="urn:microsoft.com/office/officeart/2005/8/layout/chevron1"/>
    <dgm:cxn modelId="{1A927CB3-6F8E-4987-896F-1EC2C6427340}" srcId="{CCA1836A-FCD9-4339-A0EC-47A009EC46C1}" destId="{4CD2B2F5-FB07-473C-AD66-19C69B9DF3CE}" srcOrd="1" destOrd="0" parTransId="{C5FC416C-A71E-4AF0-8735-C6E2CD3D70BF}" sibTransId="{28237555-5F7E-4006-8E95-2FD3E8A6EBF9}"/>
    <dgm:cxn modelId="{698617CC-D63F-46D5-B6E8-1C35F6696801}" srcId="{CCA1836A-FCD9-4339-A0EC-47A009EC46C1}" destId="{C9619DD1-433C-4B2A-A603-DDDB4B5E18A5}" srcOrd="2" destOrd="0" parTransId="{C3BF33A6-0127-48E2-B0B0-6C7A894ED3B0}" sibTransId="{B45BF778-A5DE-4855-BD4B-7CAED428751F}"/>
    <dgm:cxn modelId="{FA1D140A-2EF4-4AC2-A501-7496C13298D1}" type="presParOf" srcId="{F4FFEF48-6A7A-4B29-AEB4-566BE17C20AD}" destId="{8914B6CD-6028-48C9-8830-1B6A3B9F757F}" srcOrd="0" destOrd="0" presId="urn:microsoft.com/office/officeart/2005/8/layout/chevron1"/>
    <dgm:cxn modelId="{C86221B3-71DD-4E5E-9DE7-3F4B602E945E}" type="presParOf" srcId="{F4FFEF48-6A7A-4B29-AEB4-566BE17C20AD}" destId="{F6A1A94E-8F73-4673-8321-9B85F5E76DA4}" srcOrd="1" destOrd="0" presId="urn:microsoft.com/office/officeart/2005/8/layout/chevron1"/>
    <dgm:cxn modelId="{985397CC-709F-424C-A339-FCBE283B610C}" type="presParOf" srcId="{F4FFEF48-6A7A-4B29-AEB4-566BE17C20AD}" destId="{025AFC79-086E-492D-86C8-3590610CE331}" srcOrd="2" destOrd="0" presId="urn:microsoft.com/office/officeart/2005/8/layout/chevron1"/>
    <dgm:cxn modelId="{EA61492E-1E78-4DBE-8EF3-B30E02C4E2DE}" type="presParOf" srcId="{F4FFEF48-6A7A-4B29-AEB4-566BE17C20AD}" destId="{780978D2-489C-4FBC-878A-56FEAB252CCE}" srcOrd="3" destOrd="0" presId="urn:microsoft.com/office/officeart/2005/8/layout/chevron1"/>
    <dgm:cxn modelId="{1F62058C-04D0-4C86-BAEE-CB70C5A8AFBC}" type="presParOf" srcId="{F4FFEF48-6A7A-4B29-AEB4-566BE17C20AD}" destId="{81F5F8AB-7308-4108-94DA-E6F8A8A9311C}" srcOrd="4" destOrd="0" presId="urn:microsoft.com/office/officeart/2005/8/layout/chevron1"/>
  </dgm:cxnLst>
  <dgm:bg>
    <a:noFill/>
  </dgm:bg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CCA1836A-FCD9-4339-A0EC-47A009EC46C1}" type="doc">
      <dgm:prSet loTypeId="urn:microsoft.com/office/officeart/2005/8/layout/chevron1" loCatId="process" qsTypeId="urn:microsoft.com/office/officeart/2005/8/quickstyle/simple1" qsCatId="simple" csTypeId="urn:microsoft.com/office/officeart/2005/8/colors/accent1_2" csCatId="accent1" phldr="1"/>
      <dgm:spPr/>
    </dgm:pt>
    <dgm:pt modelId="{C88C45B3-C1A9-4BE0-9D53-380D6A0D2CB1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Sales</a:t>
          </a:r>
        </a:p>
      </dgm:t>
    </dgm:pt>
    <dgm:pt modelId="{16801461-AC3C-46AC-A7A4-C786A595564E}" type="parTrans" cxnId="{E4FEF974-B667-4F7D-A8B0-C5139F003702}">
      <dgm:prSet/>
      <dgm:spPr/>
      <dgm:t>
        <a:bodyPr/>
        <a:lstStyle/>
        <a:p>
          <a:endParaRPr lang="en-US" sz="1800"/>
        </a:p>
      </dgm:t>
    </dgm:pt>
    <dgm:pt modelId="{F1080F25-D064-436D-AA9C-EDFD9A4BBF66}" type="sibTrans" cxnId="{E4FEF974-B667-4F7D-A8B0-C5139F003702}">
      <dgm:prSet/>
      <dgm:spPr/>
      <dgm:t>
        <a:bodyPr/>
        <a:lstStyle/>
        <a:p>
          <a:endParaRPr lang="en-US" sz="1800"/>
        </a:p>
      </dgm:t>
    </dgm:pt>
    <dgm:pt modelId="{4CD2B2F5-FB07-473C-AD66-19C69B9DF3CE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</a:t>
          </a:r>
          <a:br>
            <a:rPr lang="en-US" sz="1800"/>
          </a:br>
          <a:r>
            <a:rPr lang="en-US" sz="1800"/>
            <a:t>Calc.</a:t>
          </a:r>
        </a:p>
      </dgm:t>
    </dgm:pt>
    <dgm:pt modelId="{C5FC416C-A71E-4AF0-8735-C6E2CD3D70BF}" type="parTrans" cxnId="{1A927CB3-6F8E-4987-896F-1EC2C6427340}">
      <dgm:prSet/>
      <dgm:spPr/>
      <dgm:t>
        <a:bodyPr/>
        <a:lstStyle/>
        <a:p>
          <a:endParaRPr lang="en-US" sz="1800"/>
        </a:p>
      </dgm:t>
    </dgm:pt>
    <dgm:pt modelId="{28237555-5F7E-4006-8E95-2FD3E8A6EBF9}" type="sibTrans" cxnId="{1A927CB3-6F8E-4987-896F-1EC2C6427340}">
      <dgm:prSet/>
      <dgm:spPr/>
      <dgm:t>
        <a:bodyPr/>
        <a:lstStyle/>
        <a:p>
          <a:endParaRPr lang="en-US" sz="1800"/>
        </a:p>
      </dgm:t>
    </dgm:pt>
    <dgm:pt modelId="{C9619DD1-433C-4B2A-A603-DDDB4B5E18A5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Post</a:t>
          </a:r>
        </a:p>
      </dgm:t>
    </dgm:pt>
    <dgm:pt modelId="{C3BF33A6-0127-48E2-B0B0-6C7A894ED3B0}" type="parTrans" cxnId="{698617CC-D63F-46D5-B6E8-1C35F6696801}">
      <dgm:prSet/>
      <dgm:spPr/>
      <dgm:t>
        <a:bodyPr/>
        <a:lstStyle/>
        <a:p>
          <a:endParaRPr lang="en-US" sz="1800"/>
        </a:p>
      </dgm:t>
    </dgm:pt>
    <dgm:pt modelId="{B45BF778-A5DE-4855-BD4B-7CAED428751F}" type="sibTrans" cxnId="{698617CC-D63F-46D5-B6E8-1C35F6696801}">
      <dgm:prSet/>
      <dgm:spPr/>
      <dgm:t>
        <a:bodyPr/>
        <a:lstStyle/>
        <a:p>
          <a:endParaRPr lang="en-US" sz="1800"/>
        </a:p>
      </dgm:t>
    </dgm:pt>
    <dgm:pt modelId="{F4FFEF48-6A7A-4B29-AEB4-566BE17C20AD}" type="pres">
      <dgm:prSet presAssocID="{CCA1836A-FCD9-4339-A0EC-47A009EC46C1}" presName="Name0" presStyleCnt="0">
        <dgm:presLayoutVars>
          <dgm:dir/>
          <dgm:animLvl val="lvl"/>
          <dgm:resizeHandles val="exact"/>
        </dgm:presLayoutVars>
      </dgm:prSet>
      <dgm:spPr/>
    </dgm:pt>
    <dgm:pt modelId="{8914B6CD-6028-48C9-8830-1B6A3B9F757F}" type="pres">
      <dgm:prSet presAssocID="{C88C45B3-C1A9-4BE0-9D53-380D6A0D2CB1}" presName="parTxOnly" presStyleLbl="node1" presStyleIdx="0" presStyleCnt="3">
        <dgm:presLayoutVars>
          <dgm:chMax val="0"/>
          <dgm:chPref val="0"/>
          <dgm:bulletEnabled val="1"/>
        </dgm:presLayoutVars>
      </dgm:prSet>
      <dgm:spPr/>
    </dgm:pt>
    <dgm:pt modelId="{F6A1A94E-8F73-4673-8321-9B85F5E76DA4}" type="pres">
      <dgm:prSet presAssocID="{F1080F25-D064-436D-AA9C-EDFD9A4BBF66}" presName="parTxOnlySpace" presStyleCnt="0"/>
      <dgm:spPr/>
    </dgm:pt>
    <dgm:pt modelId="{025AFC79-086E-492D-86C8-3590610CE331}" type="pres">
      <dgm:prSet presAssocID="{4CD2B2F5-FB07-473C-AD66-19C69B9DF3CE}" presName="parTxOnly" presStyleLbl="node1" presStyleIdx="1" presStyleCnt="3">
        <dgm:presLayoutVars>
          <dgm:chMax val="0"/>
          <dgm:chPref val="0"/>
          <dgm:bulletEnabled val="1"/>
        </dgm:presLayoutVars>
      </dgm:prSet>
      <dgm:spPr/>
    </dgm:pt>
    <dgm:pt modelId="{780978D2-489C-4FBC-878A-56FEAB252CCE}" type="pres">
      <dgm:prSet presAssocID="{28237555-5F7E-4006-8E95-2FD3E8A6EBF9}" presName="parTxOnlySpace" presStyleCnt="0"/>
      <dgm:spPr/>
    </dgm:pt>
    <dgm:pt modelId="{81F5F8AB-7308-4108-94DA-E6F8A8A9311C}" type="pres">
      <dgm:prSet presAssocID="{C9619DD1-433C-4B2A-A603-DDDB4B5E18A5}" presName="parTxOnly" presStyleLbl="node1" presStyleIdx="2" presStyleCnt="3">
        <dgm:presLayoutVars>
          <dgm:chMax val="0"/>
          <dgm:chPref val="0"/>
          <dgm:bulletEnabled val="1"/>
        </dgm:presLayoutVars>
      </dgm:prSet>
      <dgm:spPr/>
    </dgm:pt>
  </dgm:ptLst>
  <dgm:cxnLst>
    <dgm:cxn modelId="{6C347D0E-FEBC-4029-8C63-42D8F9BDD815}" type="presOf" srcId="{CCA1836A-FCD9-4339-A0EC-47A009EC46C1}" destId="{F4FFEF48-6A7A-4B29-AEB4-566BE17C20AD}" srcOrd="0" destOrd="0" presId="urn:microsoft.com/office/officeart/2005/8/layout/chevron1"/>
    <dgm:cxn modelId="{A7FB292A-5C59-4A62-B3EA-3B4A23831BDB}" type="presOf" srcId="{4CD2B2F5-FB07-473C-AD66-19C69B9DF3CE}" destId="{025AFC79-086E-492D-86C8-3590610CE331}" srcOrd="0" destOrd="0" presId="urn:microsoft.com/office/officeart/2005/8/layout/chevron1"/>
    <dgm:cxn modelId="{E4FEF974-B667-4F7D-A8B0-C5139F003702}" srcId="{CCA1836A-FCD9-4339-A0EC-47A009EC46C1}" destId="{C88C45B3-C1A9-4BE0-9D53-380D6A0D2CB1}" srcOrd="0" destOrd="0" parTransId="{16801461-AC3C-46AC-A7A4-C786A595564E}" sibTransId="{F1080F25-D064-436D-AA9C-EDFD9A4BBF66}"/>
    <dgm:cxn modelId="{B3848793-B802-4414-B1F5-BA5285BA8EEF}" type="presOf" srcId="{C9619DD1-433C-4B2A-A603-DDDB4B5E18A5}" destId="{81F5F8AB-7308-4108-94DA-E6F8A8A9311C}" srcOrd="0" destOrd="0" presId="urn:microsoft.com/office/officeart/2005/8/layout/chevron1"/>
    <dgm:cxn modelId="{CBA1A6A5-CEC1-4A1A-8849-7D046E66EF25}" type="presOf" srcId="{C88C45B3-C1A9-4BE0-9D53-380D6A0D2CB1}" destId="{8914B6CD-6028-48C9-8830-1B6A3B9F757F}" srcOrd="0" destOrd="0" presId="urn:microsoft.com/office/officeart/2005/8/layout/chevron1"/>
    <dgm:cxn modelId="{1A927CB3-6F8E-4987-896F-1EC2C6427340}" srcId="{CCA1836A-FCD9-4339-A0EC-47A009EC46C1}" destId="{4CD2B2F5-FB07-473C-AD66-19C69B9DF3CE}" srcOrd="1" destOrd="0" parTransId="{C5FC416C-A71E-4AF0-8735-C6E2CD3D70BF}" sibTransId="{28237555-5F7E-4006-8E95-2FD3E8A6EBF9}"/>
    <dgm:cxn modelId="{698617CC-D63F-46D5-B6E8-1C35F6696801}" srcId="{CCA1836A-FCD9-4339-A0EC-47A009EC46C1}" destId="{C9619DD1-433C-4B2A-A603-DDDB4B5E18A5}" srcOrd="2" destOrd="0" parTransId="{C3BF33A6-0127-48E2-B0B0-6C7A894ED3B0}" sibTransId="{B45BF778-A5DE-4855-BD4B-7CAED428751F}"/>
    <dgm:cxn modelId="{FA1D140A-2EF4-4AC2-A501-7496C13298D1}" type="presParOf" srcId="{F4FFEF48-6A7A-4B29-AEB4-566BE17C20AD}" destId="{8914B6CD-6028-48C9-8830-1B6A3B9F757F}" srcOrd="0" destOrd="0" presId="urn:microsoft.com/office/officeart/2005/8/layout/chevron1"/>
    <dgm:cxn modelId="{C86221B3-71DD-4E5E-9DE7-3F4B602E945E}" type="presParOf" srcId="{F4FFEF48-6A7A-4B29-AEB4-566BE17C20AD}" destId="{F6A1A94E-8F73-4673-8321-9B85F5E76DA4}" srcOrd="1" destOrd="0" presId="urn:microsoft.com/office/officeart/2005/8/layout/chevron1"/>
    <dgm:cxn modelId="{985397CC-709F-424C-A339-FCBE283B610C}" type="presParOf" srcId="{F4FFEF48-6A7A-4B29-AEB4-566BE17C20AD}" destId="{025AFC79-086E-492D-86C8-3590610CE331}" srcOrd="2" destOrd="0" presId="urn:microsoft.com/office/officeart/2005/8/layout/chevron1"/>
    <dgm:cxn modelId="{EA61492E-1E78-4DBE-8EF3-B30E02C4E2DE}" type="presParOf" srcId="{F4FFEF48-6A7A-4B29-AEB4-566BE17C20AD}" destId="{780978D2-489C-4FBC-878A-56FEAB252CCE}" srcOrd="3" destOrd="0" presId="urn:microsoft.com/office/officeart/2005/8/layout/chevron1"/>
    <dgm:cxn modelId="{1F62058C-04D0-4C86-BAEE-CB70C5A8AFBC}" type="presParOf" srcId="{F4FFEF48-6A7A-4B29-AEB4-566BE17C20AD}" destId="{81F5F8AB-7308-4108-94DA-E6F8A8A9311C}" srcOrd="4" destOrd="0" presId="urn:microsoft.com/office/officeart/2005/8/layout/chevron1"/>
  </dgm:cxnLst>
  <dgm:bg>
    <a:noFill/>
  </dgm:bg>
  <dgm:whole/>
  <dgm:extLst>
    <a:ext uri="http://schemas.microsoft.com/office/drawing/2008/diagram">
      <dsp:dataModelExt xmlns:dsp="http://schemas.microsoft.com/office/drawing/2008/diagram" relId="rId15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CCA1836A-FCD9-4339-A0EC-47A009EC46C1}" type="doc">
      <dgm:prSet loTypeId="urn:microsoft.com/office/officeart/2005/8/layout/chevron1" loCatId="process" qsTypeId="urn:microsoft.com/office/officeart/2005/8/quickstyle/simple1" qsCatId="simple" csTypeId="urn:microsoft.com/office/officeart/2005/8/colors/accent1_2" csCatId="accent1" phldr="1"/>
      <dgm:spPr/>
    </dgm:pt>
    <dgm:pt modelId="{C88C45B3-C1A9-4BE0-9D53-380D6A0D2CB1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Sales</a:t>
          </a:r>
        </a:p>
      </dgm:t>
    </dgm:pt>
    <dgm:pt modelId="{16801461-AC3C-46AC-A7A4-C786A595564E}" type="parTrans" cxnId="{E4FEF974-B667-4F7D-A8B0-C5139F003702}">
      <dgm:prSet/>
      <dgm:spPr/>
      <dgm:t>
        <a:bodyPr/>
        <a:lstStyle/>
        <a:p>
          <a:endParaRPr lang="en-US" sz="1800"/>
        </a:p>
      </dgm:t>
    </dgm:pt>
    <dgm:pt modelId="{F1080F25-D064-436D-AA9C-EDFD9A4BBF66}" type="sibTrans" cxnId="{E4FEF974-B667-4F7D-A8B0-C5139F003702}">
      <dgm:prSet/>
      <dgm:spPr/>
      <dgm:t>
        <a:bodyPr/>
        <a:lstStyle/>
        <a:p>
          <a:endParaRPr lang="en-US" sz="1800"/>
        </a:p>
      </dgm:t>
    </dgm:pt>
    <dgm:pt modelId="{4CD2B2F5-FB07-473C-AD66-19C69B9DF3CE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</a:t>
          </a:r>
          <a:br>
            <a:rPr lang="en-US" sz="1800"/>
          </a:br>
          <a:r>
            <a:rPr lang="en-US" sz="1800"/>
            <a:t>Calc.</a:t>
          </a:r>
        </a:p>
      </dgm:t>
    </dgm:pt>
    <dgm:pt modelId="{C5FC416C-A71E-4AF0-8735-C6E2CD3D70BF}" type="parTrans" cxnId="{1A927CB3-6F8E-4987-896F-1EC2C6427340}">
      <dgm:prSet/>
      <dgm:spPr/>
      <dgm:t>
        <a:bodyPr/>
        <a:lstStyle/>
        <a:p>
          <a:endParaRPr lang="en-US" sz="1800"/>
        </a:p>
      </dgm:t>
    </dgm:pt>
    <dgm:pt modelId="{28237555-5F7E-4006-8E95-2FD3E8A6EBF9}" type="sibTrans" cxnId="{1A927CB3-6F8E-4987-896F-1EC2C6427340}">
      <dgm:prSet/>
      <dgm:spPr/>
      <dgm:t>
        <a:bodyPr/>
        <a:lstStyle/>
        <a:p>
          <a:endParaRPr lang="en-US" sz="1800"/>
        </a:p>
      </dgm:t>
    </dgm:pt>
    <dgm:pt modelId="{C9619DD1-433C-4B2A-A603-DDDB4B5E18A5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Post</a:t>
          </a:r>
        </a:p>
      </dgm:t>
    </dgm:pt>
    <dgm:pt modelId="{C3BF33A6-0127-48E2-B0B0-6C7A894ED3B0}" type="parTrans" cxnId="{698617CC-D63F-46D5-B6E8-1C35F6696801}">
      <dgm:prSet/>
      <dgm:spPr/>
      <dgm:t>
        <a:bodyPr/>
        <a:lstStyle/>
        <a:p>
          <a:endParaRPr lang="en-US" sz="1800"/>
        </a:p>
      </dgm:t>
    </dgm:pt>
    <dgm:pt modelId="{B45BF778-A5DE-4855-BD4B-7CAED428751F}" type="sibTrans" cxnId="{698617CC-D63F-46D5-B6E8-1C35F6696801}">
      <dgm:prSet/>
      <dgm:spPr/>
      <dgm:t>
        <a:bodyPr/>
        <a:lstStyle/>
        <a:p>
          <a:endParaRPr lang="en-US" sz="1800"/>
        </a:p>
      </dgm:t>
    </dgm:pt>
    <dgm:pt modelId="{F4FFEF48-6A7A-4B29-AEB4-566BE17C20AD}" type="pres">
      <dgm:prSet presAssocID="{CCA1836A-FCD9-4339-A0EC-47A009EC46C1}" presName="Name0" presStyleCnt="0">
        <dgm:presLayoutVars>
          <dgm:dir/>
          <dgm:animLvl val="lvl"/>
          <dgm:resizeHandles val="exact"/>
        </dgm:presLayoutVars>
      </dgm:prSet>
      <dgm:spPr/>
    </dgm:pt>
    <dgm:pt modelId="{8914B6CD-6028-48C9-8830-1B6A3B9F757F}" type="pres">
      <dgm:prSet presAssocID="{C88C45B3-C1A9-4BE0-9D53-380D6A0D2CB1}" presName="parTxOnly" presStyleLbl="node1" presStyleIdx="0" presStyleCnt="3">
        <dgm:presLayoutVars>
          <dgm:chMax val="0"/>
          <dgm:chPref val="0"/>
          <dgm:bulletEnabled val="1"/>
        </dgm:presLayoutVars>
      </dgm:prSet>
      <dgm:spPr/>
    </dgm:pt>
    <dgm:pt modelId="{F6A1A94E-8F73-4673-8321-9B85F5E76DA4}" type="pres">
      <dgm:prSet presAssocID="{F1080F25-D064-436D-AA9C-EDFD9A4BBF66}" presName="parTxOnlySpace" presStyleCnt="0"/>
      <dgm:spPr/>
    </dgm:pt>
    <dgm:pt modelId="{025AFC79-086E-492D-86C8-3590610CE331}" type="pres">
      <dgm:prSet presAssocID="{4CD2B2F5-FB07-473C-AD66-19C69B9DF3CE}" presName="parTxOnly" presStyleLbl="node1" presStyleIdx="1" presStyleCnt="3">
        <dgm:presLayoutVars>
          <dgm:chMax val="0"/>
          <dgm:chPref val="0"/>
          <dgm:bulletEnabled val="1"/>
        </dgm:presLayoutVars>
      </dgm:prSet>
      <dgm:spPr/>
    </dgm:pt>
    <dgm:pt modelId="{780978D2-489C-4FBC-878A-56FEAB252CCE}" type="pres">
      <dgm:prSet presAssocID="{28237555-5F7E-4006-8E95-2FD3E8A6EBF9}" presName="parTxOnlySpace" presStyleCnt="0"/>
      <dgm:spPr/>
    </dgm:pt>
    <dgm:pt modelId="{81F5F8AB-7308-4108-94DA-E6F8A8A9311C}" type="pres">
      <dgm:prSet presAssocID="{C9619DD1-433C-4B2A-A603-DDDB4B5E18A5}" presName="parTxOnly" presStyleLbl="node1" presStyleIdx="2" presStyleCnt="3">
        <dgm:presLayoutVars>
          <dgm:chMax val="0"/>
          <dgm:chPref val="0"/>
          <dgm:bulletEnabled val="1"/>
        </dgm:presLayoutVars>
      </dgm:prSet>
      <dgm:spPr/>
    </dgm:pt>
  </dgm:ptLst>
  <dgm:cxnLst>
    <dgm:cxn modelId="{6C347D0E-FEBC-4029-8C63-42D8F9BDD815}" type="presOf" srcId="{CCA1836A-FCD9-4339-A0EC-47A009EC46C1}" destId="{F4FFEF48-6A7A-4B29-AEB4-566BE17C20AD}" srcOrd="0" destOrd="0" presId="urn:microsoft.com/office/officeart/2005/8/layout/chevron1"/>
    <dgm:cxn modelId="{A7FB292A-5C59-4A62-B3EA-3B4A23831BDB}" type="presOf" srcId="{4CD2B2F5-FB07-473C-AD66-19C69B9DF3CE}" destId="{025AFC79-086E-492D-86C8-3590610CE331}" srcOrd="0" destOrd="0" presId="urn:microsoft.com/office/officeart/2005/8/layout/chevron1"/>
    <dgm:cxn modelId="{E4FEF974-B667-4F7D-A8B0-C5139F003702}" srcId="{CCA1836A-FCD9-4339-A0EC-47A009EC46C1}" destId="{C88C45B3-C1A9-4BE0-9D53-380D6A0D2CB1}" srcOrd="0" destOrd="0" parTransId="{16801461-AC3C-46AC-A7A4-C786A595564E}" sibTransId="{F1080F25-D064-436D-AA9C-EDFD9A4BBF66}"/>
    <dgm:cxn modelId="{B3848793-B802-4414-B1F5-BA5285BA8EEF}" type="presOf" srcId="{C9619DD1-433C-4B2A-A603-DDDB4B5E18A5}" destId="{81F5F8AB-7308-4108-94DA-E6F8A8A9311C}" srcOrd="0" destOrd="0" presId="urn:microsoft.com/office/officeart/2005/8/layout/chevron1"/>
    <dgm:cxn modelId="{CBA1A6A5-CEC1-4A1A-8849-7D046E66EF25}" type="presOf" srcId="{C88C45B3-C1A9-4BE0-9D53-380D6A0D2CB1}" destId="{8914B6CD-6028-48C9-8830-1B6A3B9F757F}" srcOrd="0" destOrd="0" presId="urn:microsoft.com/office/officeart/2005/8/layout/chevron1"/>
    <dgm:cxn modelId="{1A927CB3-6F8E-4987-896F-1EC2C6427340}" srcId="{CCA1836A-FCD9-4339-A0EC-47A009EC46C1}" destId="{4CD2B2F5-FB07-473C-AD66-19C69B9DF3CE}" srcOrd="1" destOrd="0" parTransId="{C5FC416C-A71E-4AF0-8735-C6E2CD3D70BF}" sibTransId="{28237555-5F7E-4006-8E95-2FD3E8A6EBF9}"/>
    <dgm:cxn modelId="{698617CC-D63F-46D5-B6E8-1C35F6696801}" srcId="{CCA1836A-FCD9-4339-A0EC-47A009EC46C1}" destId="{C9619DD1-433C-4B2A-A603-DDDB4B5E18A5}" srcOrd="2" destOrd="0" parTransId="{C3BF33A6-0127-48E2-B0B0-6C7A894ED3B0}" sibTransId="{B45BF778-A5DE-4855-BD4B-7CAED428751F}"/>
    <dgm:cxn modelId="{FA1D140A-2EF4-4AC2-A501-7496C13298D1}" type="presParOf" srcId="{F4FFEF48-6A7A-4B29-AEB4-566BE17C20AD}" destId="{8914B6CD-6028-48C9-8830-1B6A3B9F757F}" srcOrd="0" destOrd="0" presId="urn:microsoft.com/office/officeart/2005/8/layout/chevron1"/>
    <dgm:cxn modelId="{C86221B3-71DD-4E5E-9DE7-3F4B602E945E}" type="presParOf" srcId="{F4FFEF48-6A7A-4B29-AEB4-566BE17C20AD}" destId="{F6A1A94E-8F73-4673-8321-9B85F5E76DA4}" srcOrd="1" destOrd="0" presId="urn:microsoft.com/office/officeart/2005/8/layout/chevron1"/>
    <dgm:cxn modelId="{985397CC-709F-424C-A339-FCBE283B610C}" type="presParOf" srcId="{F4FFEF48-6A7A-4B29-AEB4-566BE17C20AD}" destId="{025AFC79-086E-492D-86C8-3590610CE331}" srcOrd="2" destOrd="0" presId="urn:microsoft.com/office/officeart/2005/8/layout/chevron1"/>
    <dgm:cxn modelId="{EA61492E-1E78-4DBE-8EF3-B30E02C4E2DE}" type="presParOf" srcId="{F4FFEF48-6A7A-4B29-AEB4-566BE17C20AD}" destId="{780978D2-489C-4FBC-878A-56FEAB252CCE}" srcOrd="3" destOrd="0" presId="urn:microsoft.com/office/officeart/2005/8/layout/chevron1"/>
    <dgm:cxn modelId="{1F62058C-04D0-4C86-BAEE-CB70C5A8AFBC}" type="presParOf" srcId="{F4FFEF48-6A7A-4B29-AEB4-566BE17C20AD}" destId="{81F5F8AB-7308-4108-94DA-E6F8A8A9311C}" srcOrd="4" destOrd="0" presId="urn:microsoft.com/office/officeart/2005/8/layout/chevron1"/>
  </dgm:cxnLst>
  <dgm:bg>
    <a:noFill/>
  </dgm:bg>
  <dgm:whole/>
  <dgm:extLst>
    <a:ext uri="http://schemas.microsoft.com/office/drawing/2008/diagram">
      <dsp:dataModelExt xmlns:dsp="http://schemas.microsoft.com/office/drawing/2008/diagram" relId="rId20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128EAA05-F878-459D-ACC6-466C96196C21}" type="doc">
      <dgm:prSet loTypeId="urn:microsoft.com/office/officeart/2005/8/layout/lProcess2" loCatId="list" qsTypeId="urn:microsoft.com/office/officeart/2005/8/quickstyle/simple2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B4A2DEB0-87A8-4F4A-9DFE-716A5F17BAB5}">
      <dgm:prSet phldrT="[Text]"/>
      <dgm:spPr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</dgm:spPr>
      <dgm:t>
        <a:bodyPr tIns="0"/>
        <a:lstStyle/>
        <a:p>
          <a:r>
            <a:rPr lang="en-US">
              <a:solidFill>
                <a:schemeClr val="bg1"/>
              </a:solidFill>
            </a:rPr>
            <a:t>Purchase</a:t>
          </a:r>
        </a:p>
      </dgm:t>
    </dgm:pt>
    <dgm:pt modelId="{5B1FC944-BE40-4C69-9EC8-98BA1FE592F5}" type="parTrans" cxnId="{C76D6D9D-5D11-4188-8736-C18AE1B291E1}">
      <dgm:prSet/>
      <dgm:spPr/>
      <dgm:t>
        <a:bodyPr/>
        <a:lstStyle/>
        <a:p>
          <a:endParaRPr lang="en-US"/>
        </a:p>
      </dgm:t>
    </dgm:pt>
    <dgm:pt modelId="{540DEE69-15CE-432F-829C-9781A3688A73}" type="sibTrans" cxnId="{C76D6D9D-5D11-4188-8736-C18AE1B291E1}">
      <dgm:prSet/>
      <dgm:spPr/>
      <dgm:t>
        <a:bodyPr/>
        <a:lstStyle/>
        <a:p>
          <a:endParaRPr lang="en-US"/>
        </a:p>
      </dgm:t>
    </dgm:pt>
    <dgm:pt modelId="{0206E8E9-4A3E-436A-B5A2-75920734E904}">
      <dgm:prSet phldrT="[Text]"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Purchase Orders</a:t>
          </a:r>
        </a:p>
      </dgm:t>
    </dgm:pt>
    <dgm:pt modelId="{A1B341C7-E9AB-426B-BB30-16327E46572D}" type="parTrans" cxnId="{9E9967B5-9D72-4AC0-90D4-388F095F1B56}">
      <dgm:prSet/>
      <dgm:spPr/>
      <dgm:t>
        <a:bodyPr/>
        <a:lstStyle/>
        <a:p>
          <a:endParaRPr lang="en-US"/>
        </a:p>
      </dgm:t>
    </dgm:pt>
    <dgm:pt modelId="{3FF34264-17B4-4092-B77F-6416FA9E6A99}" type="sibTrans" cxnId="{9E9967B5-9D72-4AC0-90D4-388F095F1B56}">
      <dgm:prSet/>
      <dgm:spPr/>
      <dgm:t>
        <a:bodyPr/>
        <a:lstStyle/>
        <a:p>
          <a:endParaRPr lang="en-US"/>
        </a:p>
      </dgm:t>
    </dgm:pt>
    <dgm:pt modelId="{961664CA-9EE3-4500-915C-48004F2F9439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Purchase Quotes</a:t>
          </a:r>
        </a:p>
      </dgm:t>
    </dgm:pt>
    <dgm:pt modelId="{08709738-0D4C-4D82-828B-4DAB2D7A0702}" type="parTrans" cxnId="{E07C5918-8E68-49E3-98D8-3A1E296EFA2E}">
      <dgm:prSet/>
      <dgm:spPr/>
      <dgm:t>
        <a:bodyPr/>
        <a:lstStyle/>
        <a:p>
          <a:endParaRPr lang="en-US"/>
        </a:p>
      </dgm:t>
    </dgm:pt>
    <dgm:pt modelId="{7936F8AB-89E6-4BD2-9A0B-890B84723FED}" type="sibTrans" cxnId="{E07C5918-8E68-49E3-98D8-3A1E296EFA2E}">
      <dgm:prSet/>
      <dgm:spPr/>
      <dgm:t>
        <a:bodyPr/>
        <a:lstStyle/>
        <a:p>
          <a:endParaRPr lang="en-US"/>
        </a:p>
      </dgm:t>
    </dgm:pt>
    <dgm:pt modelId="{2F3FCB50-3B8C-4C0E-BB9A-C38CB481ABE6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Sales Orders</a:t>
          </a:r>
        </a:p>
      </dgm:t>
    </dgm:pt>
    <dgm:pt modelId="{1C17F170-1703-4A14-9CA6-C3A3C81FE07B}" type="parTrans" cxnId="{2F7F8008-FAFC-417D-98E6-49531D8812B5}">
      <dgm:prSet/>
      <dgm:spPr/>
      <dgm:t>
        <a:bodyPr/>
        <a:lstStyle/>
        <a:p>
          <a:endParaRPr lang="en-US"/>
        </a:p>
      </dgm:t>
    </dgm:pt>
    <dgm:pt modelId="{3E9279BB-D60C-421C-9251-683DDB37A7DB}" type="sibTrans" cxnId="{2F7F8008-FAFC-417D-98E6-49531D8812B5}">
      <dgm:prSet/>
      <dgm:spPr/>
      <dgm:t>
        <a:bodyPr/>
        <a:lstStyle/>
        <a:p>
          <a:endParaRPr lang="en-US"/>
        </a:p>
      </dgm:t>
    </dgm:pt>
    <dgm:pt modelId="{232F5835-DE1B-4375-A54F-2316992AB22E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Sales Quotes</a:t>
          </a:r>
        </a:p>
      </dgm:t>
    </dgm:pt>
    <dgm:pt modelId="{A52B307F-CDCC-4F0A-BFE1-9CBD35D7E50D}" type="parTrans" cxnId="{05865013-FFF1-4FC3-B9B2-835DEE63EA33}">
      <dgm:prSet/>
      <dgm:spPr/>
      <dgm:t>
        <a:bodyPr/>
        <a:lstStyle/>
        <a:p>
          <a:endParaRPr lang="en-US"/>
        </a:p>
      </dgm:t>
    </dgm:pt>
    <dgm:pt modelId="{BFEE2A68-22CE-4620-97D9-93D4AED7C6A8}" type="sibTrans" cxnId="{05865013-FFF1-4FC3-B9B2-835DEE63EA33}">
      <dgm:prSet/>
      <dgm:spPr/>
      <dgm:t>
        <a:bodyPr/>
        <a:lstStyle/>
        <a:p>
          <a:endParaRPr lang="en-US"/>
        </a:p>
      </dgm:t>
    </dgm:pt>
    <dgm:pt modelId="{A2B27F06-7990-4847-B2D3-A7835EAABB59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Transfer</a:t>
          </a:r>
          <a:br>
            <a:rPr lang="en-US" sz="2000"/>
          </a:br>
          <a:r>
            <a:rPr lang="en-US" sz="2000"/>
            <a:t>Orders</a:t>
          </a:r>
        </a:p>
      </dgm:t>
    </dgm:pt>
    <dgm:pt modelId="{9B97A74E-6905-43E8-BFA2-FC5C10044ACA}" type="parTrans" cxnId="{D6E90FFD-E6E0-41AA-9693-052E1E69FBCD}">
      <dgm:prSet/>
      <dgm:spPr/>
      <dgm:t>
        <a:bodyPr/>
        <a:lstStyle/>
        <a:p>
          <a:endParaRPr lang="en-US"/>
        </a:p>
      </dgm:t>
    </dgm:pt>
    <dgm:pt modelId="{77EC033B-CFEE-4664-A288-3BFFEA261938}" type="sibTrans" cxnId="{D6E90FFD-E6E0-41AA-9693-052E1E69FBCD}">
      <dgm:prSet/>
      <dgm:spPr/>
      <dgm:t>
        <a:bodyPr/>
        <a:lstStyle/>
        <a:p>
          <a:endParaRPr lang="en-US"/>
        </a:p>
      </dgm:t>
    </dgm:pt>
    <dgm:pt modelId="{4ED1F8F0-3992-465E-AA4F-67583CA08A8B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Drop Shipments</a:t>
          </a:r>
        </a:p>
      </dgm:t>
    </dgm:pt>
    <dgm:pt modelId="{FB4D0B76-83F3-4C0A-9A8C-E4FDD6E6C2C1}" type="parTrans" cxnId="{325BC47D-C6D7-4DBC-ADE6-818ADE5F3139}">
      <dgm:prSet/>
      <dgm:spPr/>
      <dgm:t>
        <a:bodyPr/>
        <a:lstStyle/>
        <a:p>
          <a:endParaRPr lang="en-US"/>
        </a:p>
      </dgm:t>
    </dgm:pt>
    <dgm:pt modelId="{FC06E8F8-03D8-4A52-AD62-CE69CA926D47}" type="sibTrans" cxnId="{325BC47D-C6D7-4DBC-ADE6-818ADE5F3139}">
      <dgm:prSet/>
      <dgm:spPr/>
      <dgm:t>
        <a:bodyPr/>
        <a:lstStyle/>
        <a:p>
          <a:endParaRPr lang="en-US"/>
        </a:p>
      </dgm:t>
    </dgm:pt>
    <dgm:pt modelId="{CB3799B1-DB2D-41F6-8A58-FE281C2DBFB4}">
      <dgm:prSet/>
      <dgm:spPr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</dgm:spPr>
      <dgm:t>
        <a:bodyPr tIns="0" anchor="ctr" anchorCtr="0"/>
        <a:lstStyle/>
        <a:p>
          <a:r>
            <a:rPr lang="en-US">
              <a:solidFill>
                <a:schemeClr val="bg1"/>
              </a:solidFill>
            </a:rPr>
            <a:t>Integrations</a:t>
          </a:r>
          <a:endParaRPr lang="en-US"/>
        </a:p>
      </dgm:t>
    </dgm:pt>
    <dgm:pt modelId="{4506C16A-7243-4D64-837C-53CB874DDC74}" type="parTrans" cxnId="{0DD06498-F997-4677-92EA-7B9ED4626D2D}">
      <dgm:prSet/>
      <dgm:spPr/>
      <dgm:t>
        <a:bodyPr/>
        <a:lstStyle/>
        <a:p>
          <a:endParaRPr lang="en-US"/>
        </a:p>
      </dgm:t>
    </dgm:pt>
    <dgm:pt modelId="{2FFBCA3D-6829-4BA7-A3EC-BDBC9AF0093E}" type="sibTrans" cxnId="{0DD06498-F997-4677-92EA-7B9ED4626D2D}">
      <dgm:prSet/>
      <dgm:spPr/>
      <dgm:t>
        <a:bodyPr/>
        <a:lstStyle/>
        <a:p>
          <a:endParaRPr lang="en-US"/>
        </a:p>
      </dgm:t>
    </dgm:pt>
    <dgm:pt modelId="{B0080B23-EB27-4D6C-8FAE-4814E1786B4B}">
      <dgm:prSet/>
      <dgm:spPr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</dgm:spPr>
      <dgm:t>
        <a:bodyPr tIns="0"/>
        <a:lstStyle/>
        <a:p>
          <a:r>
            <a:rPr lang="en-US">
              <a:solidFill>
                <a:schemeClr val="bg1"/>
              </a:solidFill>
            </a:rPr>
            <a:t>Sales</a:t>
          </a:r>
        </a:p>
      </dgm:t>
    </dgm:pt>
    <dgm:pt modelId="{C6BD9E0A-745D-4E94-852E-3C5A82646670}" type="parTrans" cxnId="{B77F3068-E3D8-4C8B-A059-49DC09302301}">
      <dgm:prSet/>
      <dgm:spPr/>
      <dgm:t>
        <a:bodyPr/>
        <a:lstStyle/>
        <a:p>
          <a:endParaRPr lang="en-US"/>
        </a:p>
      </dgm:t>
    </dgm:pt>
    <dgm:pt modelId="{8A6C29A5-56D9-4E19-82E5-13E5069DDF2C}" type="sibTrans" cxnId="{B77F3068-E3D8-4C8B-A059-49DC09302301}">
      <dgm:prSet/>
      <dgm:spPr/>
      <dgm:t>
        <a:bodyPr/>
        <a:lstStyle/>
        <a:p>
          <a:endParaRPr lang="en-US"/>
        </a:p>
      </dgm:t>
    </dgm:pt>
    <dgm:pt modelId="{666C9090-FC95-4064-928C-EF299030EFB2}">
      <dgm:prSet phldrT="[Text]"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Blanket Orders</a:t>
          </a:r>
        </a:p>
      </dgm:t>
    </dgm:pt>
    <dgm:pt modelId="{ECF7B82F-9102-4EA9-9BC9-B2AA03D632EA}" type="parTrans" cxnId="{5A2B2F02-A021-4337-B67B-A02C7B0039C4}">
      <dgm:prSet/>
      <dgm:spPr/>
      <dgm:t>
        <a:bodyPr/>
        <a:lstStyle/>
        <a:p>
          <a:endParaRPr lang="en-US"/>
        </a:p>
      </dgm:t>
    </dgm:pt>
    <dgm:pt modelId="{8AAFB51D-63CB-4D56-83D4-057B3FF04090}" type="sibTrans" cxnId="{5A2B2F02-A021-4337-B67B-A02C7B0039C4}">
      <dgm:prSet/>
      <dgm:spPr/>
      <dgm:t>
        <a:bodyPr/>
        <a:lstStyle/>
        <a:p>
          <a:endParaRPr lang="en-US"/>
        </a:p>
      </dgm:t>
    </dgm:pt>
    <dgm:pt modelId="{93CA109F-A5C6-42BB-806E-5A3A6F84ABDE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Purchase Return Orders</a:t>
          </a:r>
        </a:p>
      </dgm:t>
    </dgm:pt>
    <dgm:pt modelId="{E62FD5FC-1204-4871-A7DD-D3D9EB95465B}" type="parTrans" cxnId="{36AC3806-C074-43F6-B25C-1451FBFB1741}">
      <dgm:prSet/>
      <dgm:spPr/>
      <dgm:t>
        <a:bodyPr/>
        <a:lstStyle/>
        <a:p>
          <a:endParaRPr lang="en-US"/>
        </a:p>
      </dgm:t>
    </dgm:pt>
    <dgm:pt modelId="{7462C651-E365-464A-9894-A562CAB1F671}" type="sibTrans" cxnId="{36AC3806-C074-43F6-B25C-1451FBFB1741}">
      <dgm:prSet/>
      <dgm:spPr/>
      <dgm:t>
        <a:bodyPr/>
        <a:lstStyle/>
        <a:p>
          <a:endParaRPr lang="en-US"/>
        </a:p>
      </dgm:t>
    </dgm:pt>
    <dgm:pt modelId="{F77A0CF6-2177-413C-8310-CD4C3C5B85BC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Blanket Orders</a:t>
          </a:r>
        </a:p>
      </dgm:t>
    </dgm:pt>
    <dgm:pt modelId="{B19F84A5-31AC-4EB1-9C0B-0B7C07F3CEF6}" type="parTrans" cxnId="{50FFC7A3-997A-4929-A605-E293CFB8CE95}">
      <dgm:prSet/>
      <dgm:spPr/>
      <dgm:t>
        <a:bodyPr/>
        <a:lstStyle/>
        <a:p>
          <a:endParaRPr lang="en-US"/>
        </a:p>
      </dgm:t>
    </dgm:pt>
    <dgm:pt modelId="{CA3A9E22-3F66-40C5-8B2E-5A5B5681B632}" type="sibTrans" cxnId="{50FFC7A3-997A-4929-A605-E293CFB8CE95}">
      <dgm:prSet/>
      <dgm:spPr/>
      <dgm:t>
        <a:bodyPr/>
        <a:lstStyle/>
        <a:p>
          <a:endParaRPr lang="en-US"/>
        </a:p>
      </dgm:t>
    </dgm:pt>
    <dgm:pt modelId="{B066E06B-8B27-44D1-AE4F-B9D95B236523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Sales Return Orders</a:t>
          </a:r>
        </a:p>
      </dgm:t>
    </dgm:pt>
    <dgm:pt modelId="{780206C1-072F-4E22-8386-F37E9F4451B8}" type="parTrans" cxnId="{696FABB9-2837-459D-8DDE-7D42206B8019}">
      <dgm:prSet/>
      <dgm:spPr/>
      <dgm:t>
        <a:bodyPr/>
        <a:lstStyle/>
        <a:p>
          <a:endParaRPr lang="en-US"/>
        </a:p>
      </dgm:t>
    </dgm:pt>
    <dgm:pt modelId="{9BA5022E-2E8D-4DDB-B912-1A6F78576674}" type="sibTrans" cxnId="{696FABB9-2837-459D-8DDE-7D42206B8019}">
      <dgm:prSet/>
      <dgm:spPr/>
      <dgm:t>
        <a:bodyPr/>
        <a:lstStyle/>
        <a:p>
          <a:endParaRPr lang="en-US"/>
        </a:p>
      </dgm:t>
    </dgm:pt>
    <dgm:pt modelId="{04B65C1D-C0E2-4E4B-9893-06423EB12661}">
      <dgm:prSet/>
      <dgm:spPr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</dgm:spPr>
      <dgm:t>
        <a:bodyPr tIns="0"/>
        <a:lstStyle/>
        <a:p>
          <a:r>
            <a:rPr lang="en-US">
              <a:solidFill>
                <a:schemeClr val="bg1"/>
              </a:solidFill>
            </a:rPr>
            <a:t>Other</a:t>
          </a:r>
        </a:p>
      </dgm:t>
    </dgm:pt>
    <dgm:pt modelId="{279A01FE-A72B-489B-8743-6DAE5E6CE3D5}" type="parTrans" cxnId="{5902FFA5-83D7-48B3-B62A-BF6EE9213DDF}">
      <dgm:prSet/>
      <dgm:spPr/>
      <dgm:t>
        <a:bodyPr/>
        <a:lstStyle/>
        <a:p>
          <a:endParaRPr lang="en-US"/>
        </a:p>
      </dgm:t>
    </dgm:pt>
    <dgm:pt modelId="{DDBEAC39-835E-488A-866E-6CB2A0CC7FA0}" type="sibTrans" cxnId="{5902FFA5-83D7-48B3-B62A-BF6EE9213DDF}">
      <dgm:prSet/>
      <dgm:spPr/>
      <dgm:t>
        <a:bodyPr/>
        <a:lstStyle/>
        <a:p>
          <a:endParaRPr lang="en-US"/>
        </a:p>
      </dgm:t>
    </dgm:pt>
    <dgm:pt modelId="{D32EF9C3-102C-4E8E-9E0B-9FEE00C3D34B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Special Orders</a:t>
          </a:r>
        </a:p>
      </dgm:t>
    </dgm:pt>
    <dgm:pt modelId="{870CD382-D552-4EA4-AC74-0F116FDFDBA0}" type="parTrans" cxnId="{2259D972-5E57-4D75-BDBD-756293B75C92}">
      <dgm:prSet/>
      <dgm:spPr/>
      <dgm:t>
        <a:bodyPr/>
        <a:lstStyle/>
        <a:p>
          <a:endParaRPr lang="en-US"/>
        </a:p>
      </dgm:t>
    </dgm:pt>
    <dgm:pt modelId="{842592C2-BA66-4668-8F8C-E98D8577FF10}" type="sibTrans" cxnId="{2259D972-5E57-4D75-BDBD-756293B75C92}">
      <dgm:prSet/>
      <dgm:spPr/>
      <dgm:t>
        <a:bodyPr/>
        <a:lstStyle/>
        <a:p>
          <a:endParaRPr lang="en-US"/>
        </a:p>
      </dgm:t>
    </dgm:pt>
    <dgm:pt modelId="{7BFA8BAE-4AF7-4FE1-A24A-0D978F1A287A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1600" i="0">
              <a:solidFill>
                <a:schemeClr val="bg1"/>
              </a:solidFill>
            </a:rPr>
            <a:t>Analytics for </a:t>
          </a:r>
          <a:br>
            <a:rPr lang="en-US" sz="1600" i="0">
              <a:solidFill>
                <a:schemeClr val="bg1"/>
              </a:solidFill>
            </a:rPr>
          </a:br>
          <a:r>
            <a:rPr lang="en-US" sz="1600" i="0">
              <a:solidFill>
                <a:schemeClr val="bg1"/>
              </a:solidFill>
            </a:rPr>
            <a:t>LS Central</a:t>
          </a:r>
        </a:p>
      </dgm:t>
    </dgm:pt>
    <dgm:pt modelId="{04CF50A5-227D-42B3-A6C9-4C9BF7886F14}" type="parTrans" cxnId="{71CAC9B3-3657-4E99-A2AC-0F550F9A5AD4}">
      <dgm:prSet/>
      <dgm:spPr/>
      <dgm:t>
        <a:bodyPr/>
        <a:lstStyle/>
        <a:p>
          <a:endParaRPr lang="en-US"/>
        </a:p>
      </dgm:t>
    </dgm:pt>
    <dgm:pt modelId="{60B8209E-1A4F-44C6-9997-29F2B3439417}" type="sibTrans" cxnId="{71CAC9B3-3657-4E99-A2AC-0F550F9A5AD4}">
      <dgm:prSet/>
      <dgm:spPr/>
      <dgm:t>
        <a:bodyPr/>
        <a:lstStyle/>
        <a:p>
          <a:endParaRPr lang="en-US"/>
        </a:p>
      </dgm:t>
    </dgm:pt>
    <dgm:pt modelId="{6D2CD560-90BC-4FF3-BB16-6849071595D6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1600">
              <a:solidFill>
                <a:schemeClr val="bg1"/>
              </a:solidFill>
            </a:rPr>
            <a:t>POS Lookups (Availability check)</a:t>
          </a:r>
        </a:p>
      </dgm:t>
    </dgm:pt>
    <dgm:pt modelId="{C48DEFB2-775A-459B-A1AA-E682B7963592}" type="parTrans" cxnId="{7382F48D-7AEB-4344-B8B5-F54BB41A396C}">
      <dgm:prSet/>
      <dgm:spPr/>
      <dgm:t>
        <a:bodyPr/>
        <a:lstStyle/>
        <a:p>
          <a:endParaRPr lang="en-US"/>
        </a:p>
      </dgm:t>
    </dgm:pt>
    <dgm:pt modelId="{FDB53913-78F4-44F2-8F45-FB1EF150771D}" type="sibTrans" cxnId="{7382F48D-7AEB-4344-B8B5-F54BB41A396C}">
      <dgm:prSet/>
      <dgm:spPr/>
      <dgm:t>
        <a:bodyPr/>
        <a:lstStyle/>
        <a:p>
          <a:endParaRPr lang="en-US"/>
        </a:p>
      </dgm:t>
    </dgm:pt>
    <dgm:pt modelId="{27AB6FBB-D121-4408-A8B8-3518A9EF142A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1600">
              <a:solidFill>
                <a:schemeClr val="bg1"/>
              </a:solidFill>
            </a:rPr>
            <a:t>Web Services</a:t>
          </a:r>
        </a:p>
      </dgm:t>
    </dgm:pt>
    <dgm:pt modelId="{3ABE75F4-A8F9-49A5-8D60-0A5A6EFE345E}" type="parTrans" cxnId="{3F33110E-E25F-4A96-954A-46AC6769023C}">
      <dgm:prSet/>
      <dgm:spPr/>
      <dgm:t>
        <a:bodyPr/>
        <a:lstStyle/>
        <a:p>
          <a:endParaRPr lang="en-US"/>
        </a:p>
      </dgm:t>
    </dgm:pt>
    <dgm:pt modelId="{853815C4-BA07-4F11-AA03-D3D9CCED1D88}" type="sibTrans" cxnId="{3F33110E-E25F-4A96-954A-46AC6769023C}">
      <dgm:prSet/>
      <dgm:spPr/>
      <dgm:t>
        <a:bodyPr/>
        <a:lstStyle/>
        <a:p>
          <a:endParaRPr lang="en-US"/>
        </a:p>
      </dgm:t>
    </dgm:pt>
    <dgm:pt modelId="{46A7A445-FB2F-4F8A-B1A5-FE07C06AA6BC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1600" err="1">
              <a:solidFill>
                <a:schemeClr val="bg1"/>
              </a:solidFill>
            </a:rPr>
            <a:t>eCom</a:t>
          </a:r>
          <a:r>
            <a:rPr lang="en-US" sz="1600">
              <a:solidFill>
                <a:schemeClr val="bg1"/>
              </a:solidFill>
            </a:rPr>
            <a:t> Integration (Availability check)</a:t>
          </a:r>
        </a:p>
      </dgm:t>
    </dgm:pt>
    <dgm:pt modelId="{357E32B4-AF1F-4892-AC76-942EFAB546B5}" type="parTrans" cxnId="{EC70C7F6-7DF2-450C-B488-78B92F0DE2C0}">
      <dgm:prSet/>
      <dgm:spPr/>
      <dgm:t>
        <a:bodyPr/>
        <a:lstStyle/>
        <a:p>
          <a:endParaRPr lang="en-US"/>
        </a:p>
      </dgm:t>
    </dgm:pt>
    <dgm:pt modelId="{F3E67D42-6192-4A49-A9D2-3AB01BD74B58}" type="sibTrans" cxnId="{EC70C7F6-7DF2-450C-B488-78B92F0DE2C0}">
      <dgm:prSet/>
      <dgm:spPr/>
      <dgm:t>
        <a:bodyPr/>
        <a:lstStyle/>
        <a:p>
          <a:endParaRPr lang="en-US"/>
        </a:p>
      </dgm:t>
    </dgm:pt>
    <dgm:pt modelId="{D8163A08-2A06-4B72-8890-C789D2AE47CF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1600">
              <a:solidFill>
                <a:schemeClr val="bg1"/>
              </a:solidFill>
            </a:rPr>
            <a:t>Mobile Inventory</a:t>
          </a:r>
        </a:p>
      </dgm:t>
    </dgm:pt>
    <dgm:pt modelId="{9CDCC81A-FC68-4032-BA65-7C65A781161D}" type="parTrans" cxnId="{C24C7C90-961A-43F1-A11C-15E52869095C}">
      <dgm:prSet/>
      <dgm:spPr/>
      <dgm:t>
        <a:bodyPr/>
        <a:lstStyle/>
        <a:p>
          <a:endParaRPr lang="en-US"/>
        </a:p>
      </dgm:t>
    </dgm:pt>
    <dgm:pt modelId="{7288C861-46AD-42E2-89B0-050744436CA7}" type="sibTrans" cxnId="{C24C7C90-961A-43F1-A11C-15E52869095C}">
      <dgm:prSet/>
      <dgm:spPr/>
      <dgm:t>
        <a:bodyPr/>
        <a:lstStyle/>
        <a:p>
          <a:endParaRPr lang="en-US"/>
        </a:p>
      </dgm:t>
    </dgm:pt>
    <dgm:pt modelId="{30EA214A-2566-4291-95F1-6A8C7B313E1C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Item Revaluation</a:t>
          </a:r>
        </a:p>
      </dgm:t>
    </dgm:pt>
    <dgm:pt modelId="{6D63F7DF-D9ED-44D2-8523-5AE254C13145}" type="parTrans" cxnId="{4CFA8981-5B6C-438C-B30D-A523BAC8E162}">
      <dgm:prSet/>
      <dgm:spPr/>
      <dgm:t>
        <a:bodyPr/>
        <a:lstStyle/>
        <a:p>
          <a:endParaRPr lang="en-US"/>
        </a:p>
      </dgm:t>
    </dgm:pt>
    <dgm:pt modelId="{AF2772EC-18D3-4C1E-B71F-383471853638}" type="sibTrans" cxnId="{4CFA8981-5B6C-438C-B30D-A523BAC8E162}">
      <dgm:prSet/>
      <dgm:spPr/>
      <dgm:t>
        <a:bodyPr/>
        <a:lstStyle/>
        <a:p>
          <a:endParaRPr lang="en-US"/>
        </a:p>
      </dgm:t>
    </dgm:pt>
    <dgm:pt modelId="{D0A050C6-1187-4C55-8AD1-3317F34DA480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1900"/>
            <a:t>Item Reclassification</a:t>
          </a:r>
        </a:p>
      </dgm:t>
    </dgm:pt>
    <dgm:pt modelId="{AEAB7696-52E6-49DC-8E35-5B047DC48FED}" type="parTrans" cxnId="{7C19DB3D-D578-4F20-ABB1-73916B58EF6E}">
      <dgm:prSet/>
      <dgm:spPr/>
      <dgm:t>
        <a:bodyPr/>
        <a:lstStyle/>
        <a:p>
          <a:endParaRPr lang="en-US"/>
        </a:p>
      </dgm:t>
    </dgm:pt>
    <dgm:pt modelId="{D545DDAB-0DDA-4D29-B5C4-CA386EA7FF26}" type="sibTrans" cxnId="{7C19DB3D-D578-4F20-ABB1-73916B58EF6E}">
      <dgm:prSet/>
      <dgm:spPr/>
      <dgm:t>
        <a:bodyPr/>
        <a:lstStyle/>
        <a:p>
          <a:endParaRPr lang="en-US"/>
        </a:p>
      </dgm:t>
    </dgm:pt>
    <dgm:pt modelId="{E3D39A21-EB00-4551-B19F-533909D82AFC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1600">
              <a:solidFill>
                <a:schemeClr val="bg1"/>
              </a:solidFill>
            </a:rPr>
            <a:t>Store Worksheet </a:t>
          </a:r>
          <a:br>
            <a:rPr lang="en-US" sz="1600">
              <a:solidFill>
                <a:schemeClr val="bg1"/>
              </a:solidFill>
            </a:rPr>
          </a:br>
          <a:r>
            <a:rPr lang="en-US" sz="1600">
              <a:solidFill>
                <a:schemeClr val="bg1"/>
              </a:solidFill>
            </a:rPr>
            <a:t>(Count, Pick, </a:t>
          </a:r>
          <a:r>
            <a:rPr lang="en-US" sz="1600" err="1">
              <a:solidFill>
                <a:schemeClr val="bg1"/>
              </a:solidFill>
            </a:rPr>
            <a:t>Recv</a:t>
          </a:r>
          <a:r>
            <a:rPr lang="en-US" sz="1600">
              <a:solidFill>
                <a:schemeClr val="bg1"/>
              </a:solidFill>
            </a:rPr>
            <a:t>)</a:t>
          </a:r>
          <a:endParaRPr lang="en-US" sz="1600" i="1">
            <a:solidFill>
              <a:schemeClr val="bg1"/>
            </a:solidFill>
          </a:endParaRPr>
        </a:p>
      </dgm:t>
    </dgm:pt>
    <dgm:pt modelId="{A543EABC-A929-4E6E-9B42-E7465B759824}" type="sibTrans" cxnId="{3281EF3D-FC54-4932-BF85-C01C24FCDE35}">
      <dgm:prSet/>
      <dgm:spPr/>
      <dgm:t>
        <a:bodyPr/>
        <a:lstStyle/>
        <a:p>
          <a:endParaRPr lang="en-US"/>
        </a:p>
      </dgm:t>
    </dgm:pt>
    <dgm:pt modelId="{FE19BBD3-FA65-4E97-B1B6-28CE69E0ABF5}" type="parTrans" cxnId="{3281EF3D-FC54-4932-BF85-C01C24FCDE35}">
      <dgm:prSet/>
      <dgm:spPr/>
      <dgm:t>
        <a:bodyPr/>
        <a:lstStyle/>
        <a:p>
          <a:endParaRPr lang="en-US"/>
        </a:p>
      </dgm:t>
    </dgm:pt>
    <dgm:pt modelId="{98D976DC-51C2-484B-A2FA-ADCE4C1173E3}" type="pres">
      <dgm:prSet presAssocID="{128EAA05-F878-459D-ACC6-466C96196C21}" presName="theList" presStyleCnt="0">
        <dgm:presLayoutVars>
          <dgm:dir/>
          <dgm:animLvl val="lvl"/>
          <dgm:resizeHandles val="exact"/>
        </dgm:presLayoutVars>
      </dgm:prSet>
      <dgm:spPr/>
    </dgm:pt>
    <dgm:pt modelId="{279ED8B3-EF34-4C37-BCAA-41A9F7D517E8}" type="pres">
      <dgm:prSet presAssocID="{B4A2DEB0-87A8-4F4A-9DFE-716A5F17BAB5}" presName="compNode" presStyleCnt="0"/>
      <dgm:spPr/>
    </dgm:pt>
    <dgm:pt modelId="{55A715E6-ECC9-4BE5-8F6B-90138493D8FB}" type="pres">
      <dgm:prSet presAssocID="{B4A2DEB0-87A8-4F4A-9DFE-716A5F17BAB5}" presName="aNode" presStyleLbl="bgShp" presStyleIdx="0" presStyleCnt="4"/>
      <dgm:spPr/>
    </dgm:pt>
    <dgm:pt modelId="{76598B9C-1E93-4268-A5AE-501F55C3BEF0}" type="pres">
      <dgm:prSet presAssocID="{B4A2DEB0-87A8-4F4A-9DFE-716A5F17BAB5}" presName="textNode" presStyleLbl="bgShp" presStyleIdx="0" presStyleCnt="4"/>
      <dgm:spPr/>
    </dgm:pt>
    <dgm:pt modelId="{F0290436-73E3-4D05-94DB-2634B843DB7A}" type="pres">
      <dgm:prSet presAssocID="{B4A2DEB0-87A8-4F4A-9DFE-716A5F17BAB5}" presName="compChildNode" presStyleCnt="0"/>
      <dgm:spPr/>
    </dgm:pt>
    <dgm:pt modelId="{68AEA8AD-A028-4BFA-A49B-D92E52535938}" type="pres">
      <dgm:prSet presAssocID="{B4A2DEB0-87A8-4F4A-9DFE-716A5F17BAB5}" presName="theInnerList" presStyleCnt="0"/>
      <dgm:spPr/>
    </dgm:pt>
    <dgm:pt modelId="{C36C2E71-ECE6-4F74-AF1E-ECB591E1339F}" type="pres">
      <dgm:prSet presAssocID="{0206E8E9-4A3E-436A-B5A2-75920734E904}" presName="childNode" presStyleLbl="node1" presStyleIdx="0" presStyleCnt="19" custScaleY="443065" custLinFactY="-124552" custLinFactNeighborY="-200000">
        <dgm:presLayoutVars>
          <dgm:bulletEnabled val="1"/>
        </dgm:presLayoutVars>
      </dgm:prSet>
      <dgm:spPr/>
    </dgm:pt>
    <dgm:pt modelId="{92D90039-2B29-4A85-9344-7AE21B24B3A0}" type="pres">
      <dgm:prSet presAssocID="{0206E8E9-4A3E-436A-B5A2-75920734E904}" presName="aSpace2" presStyleCnt="0"/>
      <dgm:spPr/>
    </dgm:pt>
    <dgm:pt modelId="{66DBF216-0C47-40AA-8D6F-485EC872CCB8}" type="pres">
      <dgm:prSet presAssocID="{666C9090-FC95-4064-928C-EF299030EFB2}" presName="childNode" presStyleLbl="node1" presStyleIdx="1" presStyleCnt="19" custScaleY="443065" custLinFactY="-91733" custLinFactNeighborY="-100000">
        <dgm:presLayoutVars>
          <dgm:bulletEnabled val="1"/>
        </dgm:presLayoutVars>
      </dgm:prSet>
      <dgm:spPr/>
    </dgm:pt>
    <dgm:pt modelId="{78A9AC72-5C3C-49B5-8815-63F3EB22441F}" type="pres">
      <dgm:prSet presAssocID="{666C9090-FC95-4064-928C-EF299030EFB2}" presName="aSpace2" presStyleCnt="0"/>
      <dgm:spPr/>
    </dgm:pt>
    <dgm:pt modelId="{8E0FA12C-3D2E-4908-B737-E25D7B75A54F}" type="pres">
      <dgm:prSet presAssocID="{961664CA-9EE3-4500-915C-48004F2F9439}" presName="childNode" presStyleLbl="node1" presStyleIdx="2" presStyleCnt="19" custScaleY="443065" custLinFactY="-38174" custLinFactNeighborY="-100000">
        <dgm:presLayoutVars>
          <dgm:bulletEnabled val="1"/>
        </dgm:presLayoutVars>
      </dgm:prSet>
      <dgm:spPr/>
    </dgm:pt>
    <dgm:pt modelId="{5F90001C-9192-4126-AA65-04198727286E}" type="pres">
      <dgm:prSet presAssocID="{961664CA-9EE3-4500-915C-48004F2F9439}" presName="aSpace2" presStyleCnt="0"/>
      <dgm:spPr/>
    </dgm:pt>
    <dgm:pt modelId="{DFBED29F-F2F5-4A71-B1F9-74B4103416B2}" type="pres">
      <dgm:prSet presAssocID="{93CA109F-A5C6-42BB-806E-5A3A6F84ABDE}" presName="childNode" presStyleLbl="node1" presStyleIdx="3" presStyleCnt="19" custScaleY="443065">
        <dgm:presLayoutVars>
          <dgm:bulletEnabled val="1"/>
        </dgm:presLayoutVars>
      </dgm:prSet>
      <dgm:spPr/>
    </dgm:pt>
    <dgm:pt modelId="{DC50A046-219F-4328-A31B-663F70A43410}" type="pres">
      <dgm:prSet presAssocID="{B4A2DEB0-87A8-4F4A-9DFE-716A5F17BAB5}" presName="aSpace" presStyleCnt="0"/>
      <dgm:spPr/>
    </dgm:pt>
    <dgm:pt modelId="{7724D1CB-7D43-495A-81A0-B30440A60BC0}" type="pres">
      <dgm:prSet presAssocID="{B0080B23-EB27-4D6C-8FAE-4814E1786B4B}" presName="compNode" presStyleCnt="0"/>
      <dgm:spPr/>
    </dgm:pt>
    <dgm:pt modelId="{45DB9FD2-71AC-4ECB-BC4A-1ED6BB7D9253}" type="pres">
      <dgm:prSet presAssocID="{B0080B23-EB27-4D6C-8FAE-4814E1786B4B}" presName="aNode" presStyleLbl="bgShp" presStyleIdx="1" presStyleCnt="4"/>
      <dgm:spPr/>
    </dgm:pt>
    <dgm:pt modelId="{CAC9E1AA-C7B1-410E-B113-9208CD809A95}" type="pres">
      <dgm:prSet presAssocID="{B0080B23-EB27-4D6C-8FAE-4814E1786B4B}" presName="textNode" presStyleLbl="bgShp" presStyleIdx="1" presStyleCnt="4"/>
      <dgm:spPr/>
    </dgm:pt>
    <dgm:pt modelId="{969C1426-6470-426B-A772-394FAE2FD940}" type="pres">
      <dgm:prSet presAssocID="{B0080B23-EB27-4D6C-8FAE-4814E1786B4B}" presName="compChildNode" presStyleCnt="0"/>
      <dgm:spPr/>
    </dgm:pt>
    <dgm:pt modelId="{57CCBA98-196C-4442-9BBC-897A65366A0D}" type="pres">
      <dgm:prSet presAssocID="{B0080B23-EB27-4D6C-8FAE-4814E1786B4B}" presName="theInnerList" presStyleCnt="0"/>
      <dgm:spPr/>
    </dgm:pt>
    <dgm:pt modelId="{585D61D6-402B-4B63-82E7-EE3B1A635FAD}" type="pres">
      <dgm:prSet presAssocID="{2F3FCB50-3B8C-4C0E-BB9A-C38CB481ABE6}" presName="childNode" presStyleLbl="node1" presStyleIdx="4" presStyleCnt="19" custScaleY="443065" custLinFactY="-124552" custLinFactNeighborY="-200000">
        <dgm:presLayoutVars>
          <dgm:bulletEnabled val="1"/>
        </dgm:presLayoutVars>
      </dgm:prSet>
      <dgm:spPr/>
    </dgm:pt>
    <dgm:pt modelId="{A6347627-8516-4368-B310-8A34E54DE54C}" type="pres">
      <dgm:prSet presAssocID="{2F3FCB50-3B8C-4C0E-BB9A-C38CB481ABE6}" presName="aSpace2" presStyleCnt="0"/>
      <dgm:spPr/>
    </dgm:pt>
    <dgm:pt modelId="{531AD38F-B7A4-428C-9FB4-863760FD5139}" type="pres">
      <dgm:prSet presAssocID="{F77A0CF6-2177-413C-8310-CD4C3C5B85BC}" presName="childNode" presStyleLbl="node1" presStyleIdx="5" presStyleCnt="19" custScaleY="443065" custLinFactY="-91733" custLinFactNeighborY="-100000">
        <dgm:presLayoutVars>
          <dgm:bulletEnabled val="1"/>
        </dgm:presLayoutVars>
      </dgm:prSet>
      <dgm:spPr/>
    </dgm:pt>
    <dgm:pt modelId="{15E444F7-481D-4CE5-BAE7-144C7EF76C65}" type="pres">
      <dgm:prSet presAssocID="{F77A0CF6-2177-413C-8310-CD4C3C5B85BC}" presName="aSpace2" presStyleCnt="0"/>
      <dgm:spPr/>
    </dgm:pt>
    <dgm:pt modelId="{125B2C85-5855-4353-9A21-9FC202FD206B}" type="pres">
      <dgm:prSet presAssocID="{232F5835-DE1B-4375-A54F-2316992AB22E}" presName="childNode" presStyleLbl="node1" presStyleIdx="6" presStyleCnt="19" custScaleY="443065" custLinFactY="-38174" custLinFactNeighborY="-100000">
        <dgm:presLayoutVars>
          <dgm:bulletEnabled val="1"/>
        </dgm:presLayoutVars>
      </dgm:prSet>
      <dgm:spPr/>
    </dgm:pt>
    <dgm:pt modelId="{0877FFDA-1482-4C49-ABE2-CADB4DEA597F}" type="pres">
      <dgm:prSet presAssocID="{232F5835-DE1B-4375-A54F-2316992AB22E}" presName="aSpace2" presStyleCnt="0"/>
      <dgm:spPr/>
    </dgm:pt>
    <dgm:pt modelId="{8E3B8CA1-6E33-4974-879D-643412A644F5}" type="pres">
      <dgm:prSet presAssocID="{B066E06B-8B27-44D1-AE4F-B9D95B236523}" presName="childNode" presStyleLbl="node1" presStyleIdx="7" presStyleCnt="19" custScaleY="443065">
        <dgm:presLayoutVars>
          <dgm:bulletEnabled val="1"/>
        </dgm:presLayoutVars>
      </dgm:prSet>
      <dgm:spPr/>
    </dgm:pt>
    <dgm:pt modelId="{3A827951-42EE-418E-828A-84DD23091578}" type="pres">
      <dgm:prSet presAssocID="{B0080B23-EB27-4D6C-8FAE-4814E1786B4B}" presName="aSpace" presStyleCnt="0"/>
      <dgm:spPr/>
    </dgm:pt>
    <dgm:pt modelId="{DD2BAB32-097F-40D8-886D-106B3BDB09E9}" type="pres">
      <dgm:prSet presAssocID="{04B65C1D-C0E2-4E4B-9893-06423EB12661}" presName="compNode" presStyleCnt="0"/>
      <dgm:spPr/>
    </dgm:pt>
    <dgm:pt modelId="{68328FE9-4212-4AED-B9DD-38309A7A7EE9}" type="pres">
      <dgm:prSet presAssocID="{04B65C1D-C0E2-4E4B-9893-06423EB12661}" presName="aNode" presStyleLbl="bgShp" presStyleIdx="2" presStyleCnt="4"/>
      <dgm:spPr/>
    </dgm:pt>
    <dgm:pt modelId="{CB77D15B-2E12-4A6F-B589-E5CB8C1947DD}" type="pres">
      <dgm:prSet presAssocID="{04B65C1D-C0E2-4E4B-9893-06423EB12661}" presName="textNode" presStyleLbl="bgShp" presStyleIdx="2" presStyleCnt="4"/>
      <dgm:spPr/>
    </dgm:pt>
    <dgm:pt modelId="{3B51981B-45E9-4F9E-AE4C-F9B0EC028790}" type="pres">
      <dgm:prSet presAssocID="{04B65C1D-C0E2-4E4B-9893-06423EB12661}" presName="compChildNode" presStyleCnt="0"/>
      <dgm:spPr/>
    </dgm:pt>
    <dgm:pt modelId="{D318F504-0C1D-4927-A01E-B9EAC157B86E}" type="pres">
      <dgm:prSet presAssocID="{04B65C1D-C0E2-4E4B-9893-06423EB12661}" presName="theInnerList" presStyleCnt="0"/>
      <dgm:spPr/>
    </dgm:pt>
    <dgm:pt modelId="{5AEE2626-A5DA-4DDD-936E-2099169D3092}" type="pres">
      <dgm:prSet presAssocID="{A2B27F06-7990-4847-B2D3-A7835EAABB59}" presName="childNode" presStyleLbl="node1" presStyleIdx="8" presStyleCnt="19" custScaleY="2000000" custLinFactY="-748482" custLinFactNeighborX="543" custLinFactNeighborY="-800000">
        <dgm:presLayoutVars>
          <dgm:bulletEnabled val="1"/>
        </dgm:presLayoutVars>
      </dgm:prSet>
      <dgm:spPr/>
    </dgm:pt>
    <dgm:pt modelId="{C76CEA7C-A359-46BE-BC33-75616D317B1C}" type="pres">
      <dgm:prSet presAssocID="{A2B27F06-7990-4847-B2D3-A7835EAABB59}" presName="aSpace2" presStyleCnt="0"/>
      <dgm:spPr/>
    </dgm:pt>
    <dgm:pt modelId="{A7E74644-BD2D-44BE-819A-0972E06EAFD5}" type="pres">
      <dgm:prSet presAssocID="{4ED1F8F0-3992-465E-AA4F-67583CA08A8B}" presName="childNode" presStyleLbl="node1" presStyleIdx="9" presStyleCnt="19" custScaleY="2000000" custLinFactY="-543738" custLinFactNeighborX="543" custLinFactNeighborY="-600000">
        <dgm:presLayoutVars>
          <dgm:bulletEnabled val="1"/>
        </dgm:presLayoutVars>
      </dgm:prSet>
      <dgm:spPr/>
    </dgm:pt>
    <dgm:pt modelId="{500D9D99-77B1-4776-89D2-0A8D4587F434}" type="pres">
      <dgm:prSet presAssocID="{4ED1F8F0-3992-465E-AA4F-67583CA08A8B}" presName="aSpace2" presStyleCnt="0"/>
      <dgm:spPr/>
    </dgm:pt>
    <dgm:pt modelId="{90CF2810-C9B6-4B20-9A80-5A975893A86A}" type="pres">
      <dgm:prSet presAssocID="{D32EF9C3-102C-4E8E-9E0B-9FEE00C3D34B}" presName="childNode" presStyleLbl="node1" presStyleIdx="10" presStyleCnt="19" custScaleY="2000000" custLinFactY="-315303" custLinFactNeighborX="543" custLinFactNeighborY="-400000">
        <dgm:presLayoutVars>
          <dgm:bulletEnabled val="1"/>
        </dgm:presLayoutVars>
      </dgm:prSet>
      <dgm:spPr/>
    </dgm:pt>
    <dgm:pt modelId="{65961FB8-243A-488D-A250-42A428CD9CD5}" type="pres">
      <dgm:prSet presAssocID="{D32EF9C3-102C-4E8E-9E0B-9FEE00C3D34B}" presName="aSpace2" presStyleCnt="0"/>
      <dgm:spPr/>
    </dgm:pt>
    <dgm:pt modelId="{F329FCAB-33A0-4F49-ADDB-AE1F0DAB6EDE}" type="pres">
      <dgm:prSet presAssocID="{30EA214A-2566-4291-95F1-6A8C7B313E1C}" presName="childNode" presStyleLbl="node1" presStyleIdx="11" presStyleCnt="19" custScaleY="2000000" custLinFactY="-158357" custLinFactNeighborX="395" custLinFactNeighborY="-200000">
        <dgm:presLayoutVars>
          <dgm:bulletEnabled val="1"/>
        </dgm:presLayoutVars>
      </dgm:prSet>
      <dgm:spPr/>
    </dgm:pt>
    <dgm:pt modelId="{3A46CA4E-FB42-4CFC-BD97-896BF66C1CC6}" type="pres">
      <dgm:prSet presAssocID="{30EA214A-2566-4291-95F1-6A8C7B313E1C}" presName="aSpace2" presStyleCnt="0"/>
      <dgm:spPr/>
    </dgm:pt>
    <dgm:pt modelId="{575BDFC4-2BED-4E25-9974-BC0B8588FABD}" type="pres">
      <dgm:prSet presAssocID="{D0A050C6-1187-4C55-8AD1-3317F34DA480}" presName="childNode" presStyleLbl="node1" presStyleIdx="12" presStyleCnt="19" custScaleY="2000000" custLinFactNeighborX="395" custLinFactNeighborY="-733">
        <dgm:presLayoutVars>
          <dgm:bulletEnabled val="1"/>
        </dgm:presLayoutVars>
      </dgm:prSet>
      <dgm:spPr/>
    </dgm:pt>
    <dgm:pt modelId="{EF5BE850-10F2-434C-B77F-83B2072E9D84}" type="pres">
      <dgm:prSet presAssocID="{04B65C1D-C0E2-4E4B-9893-06423EB12661}" presName="aSpace" presStyleCnt="0"/>
      <dgm:spPr/>
    </dgm:pt>
    <dgm:pt modelId="{5F903BB1-BE44-4845-B302-10420389695C}" type="pres">
      <dgm:prSet presAssocID="{CB3799B1-DB2D-41F6-8A58-FE281C2DBFB4}" presName="compNode" presStyleCnt="0"/>
      <dgm:spPr/>
    </dgm:pt>
    <dgm:pt modelId="{C76F4D18-D6BA-4551-8553-9E8B192F84D5}" type="pres">
      <dgm:prSet presAssocID="{CB3799B1-DB2D-41F6-8A58-FE281C2DBFB4}" presName="aNode" presStyleLbl="bgShp" presStyleIdx="3" presStyleCnt="4" custLinFactNeighborY="-2282"/>
      <dgm:spPr/>
    </dgm:pt>
    <dgm:pt modelId="{4D527F45-7BDC-4ACD-BA65-CC82F0745FCD}" type="pres">
      <dgm:prSet presAssocID="{CB3799B1-DB2D-41F6-8A58-FE281C2DBFB4}" presName="textNode" presStyleLbl="bgShp" presStyleIdx="3" presStyleCnt="4"/>
      <dgm:spPr/>
    </dgm:pt>
    <dgm:pt modelId="{0FF5D159-B24D-4702-AC2B-3146D9156B29}" type="pres">
      <dgm:prSet presAssocID="{CB3799B1-DB2D-41F6-8A58-FE281C2DBFB4}" presName="compChildNode" presStyleCnt="0"/>
      <dgm:spPr/>
    </dgm:pt>
    <dgm:pt modelId="{B8D9701D-5ECD-48CB-83FF-01FE99DB7DA6}" type="pres">
      <dgm:prSet presAssocID="{CB3799B1-DB2D-41F6-8A58-FE281C2DBFB4}" presName="theInnerList" presStyleCnt="0"/>
      <dgm:spPr/>
    </dgm:pt>
    <dgm:pt modelId="{0BE028CB-8D26-498A-A8AB-EF85FD515FFF}" type="pres">
      <dgm:prSet presAssocID="{7BFA8BAE-4AF7-4FE1-A24A-0D978F1A287A}" presName="childNode" presStyleLbl="node1" presStyleIdx="13" presStyleCnt="19" custScaleY="2000000" custLinFactY="-900000" custLinFactNeighborY="-980638">
        <dgm:presLayoutVars>
          <dgm:bulletEnabled val="1"/>
        </dgm:presLayoutVars>
      </dgm:prSet>
      <dgm:spPr/>
    </dgm:pt>
    <dgm:pt modelId="{D274B2A5-B39F-4004-B0EC-601BDA0576C8}" type="pres">
      <dgm:prSet presAssocID="{7BFA8BAE-4AF7-4FE1-A24A-0D978F1A287A}" presName="aSpace2" presStyleCnt="0"/>
      <dgm:spPr/>
    </dgm:pt>
    <dgm:pt modelId="{1D8EEE6A-8291-4804-B623-CE7F72BDC8EE}" type="pres">
      <dgm:prSet presAssocID="{E3D39A21-EB00-4551-B19F-533909D82AFC}" presName="childNode" presStyleLbl="node1" presStyleIdx="14" presStyleCnt="19" custScaleY="2000000" custLinFactY="-741254" custLinFactNeighborY="-800000">
        <dgm:presLayoutVars>
          <dgm:bulletEnabled val="1"/>
        </dgm:presLayoutVars>
      </dgm:prSet>
      <dgm:spPr/>
    </dgm:pt>
    <dgm:pt modelId="{7407CEAF-AACA-4045-9A90-578312043B44}" type="pres">
      <dgm:prSet presAssocID="{E3D39A21-EB00-4551-B19F-533909D82AFC}" presName="aSpace2" presStyleCnt="0"/>
      <dgm:spPr/>
    </dgm:pt>
    <dgm:pt modelId="{6E5F4B80-54CB-469A-B24B-149589C6AB23}" type="pres">
      <dgm:prSet presAssocID="{6D2CD560-90BC-4FF3-BB16-6849071595D6}" presName="childNode" presStyleLbl="node1" presStyleIdx="15" presStyleCnt="19" custScaleY="2000000" custLinFactY="-533712" custLinFactNeighborY="-600000">
        <dgm:presLayoutVars>
          <dgm:bulletEnabled val="1"/>
        </dgm:presLayoutVars>
      </dgm:prSet>
      <dgm:spPr/>
    </dgm:pt>
    <dgm:pt modelId="{8AB9CB18-ED2A-477A-AC89-305C1507B3C4}" type="pres">
      <dgm:prSet presAssocID="{6D2CD560-90BC-4FF3-BB16-6849071595D6}" presName="aSpace2" presStyleCnt="0"/>
      <dgm:spPr/>
    </dgm:pt>
    <dgm:pt modelId="{78A12416-5BDE-467D-876F-9633D969F946}" type="pres">
      <dgm:prSet presAssocID="{27AB6FBB-D121-4408-A8B8-3518A9EF142A}" presName="childNode" presStyleLbl="node1" presStyleIdx="16" presStyleCnt="19" custScaleY="2000000" custLinFactY="-332118" custLinFactNeighborY="-400000">
        <dgm:presLayoutVars>
          <dgm:bulletEnabled val="1"/>
        </dgm:presLayoutVars>
      </dgm:prSet>
      <dgm:spPr/>
    </dgm:pt>
    <dgm:pt modelId="{9D749F7A-88F7-424F-9463-B3BC46D61933}" type="pres">
      <dgm:prSet presAssocID="{27AB6FBB-D121-4408-A8B8-3518A9EF142A}" presName="aSpace2" presStyleCnt="0"/>
      <dgm:spPr/>
    </dgm:pt>
    <dgm:pt modelId="{6E7CEFD2-1BC6-4013-9200-EAB3294B9A5D}" type="pres">
      <dgm:prSet presAssocID="{46A7A445-FB2F-4F8A-B1A5-FE07C06AA6BC}" presName="childNode" presStyleLbl="node1" presStyleIdx="17" presStyleCnt="19" custScaleY="2000000" custLinFactY="-180013" custLinFactNeighborY="-200000">
        <dgm:presLayoutVars>
          <dgm:bulletEnabled val="1"/>
        </dgm:presLayoutVars>
      </dgm:prSet>
      <dgm:spPr/>
    </dgm:pt>
    <dgm:pt modelId="{B5E6A19E-5C60-4F5E-B70E-B3643B918332}" type="pres">
      <dgm:prSet presAssocID="{46A7A445-FB2F-4F8A-B1A5-FE07C06AA6BC}" presName="aSpace2" presStyleCnt="0"/>
      <dgm:spPr/>
    </dgm:pt>
    <dgm:pt modelId="{696092AD-C0D9-426D-B275-7A3A3B9B266B}" type="pres">
      <dgm:prSet presAssocID="{D8163A08-2A06-4B72-8890-C789D2AE47CF}" presName="childNode" presStyleLbl="node1" presStyleIdx="18" presStyleCnt="19" custScaleY="2000000">
        <dgm:presLayoutVars>
          <dgm:bulletEnabled val="1"/>
        </dgm:presLayoutVars>
      </dgm:prSet>
      <dgm:spPr/>
    </dgm:pt>
  </dgm:ptLst>
  <dgm:cxnLst>
    <dgm:cxn modelId="{5A2B2F02-A021-4337-B67B-A02C7B0039C4}" srcId="{B4A2DEB0-87A8-4F4A-9DFE-716A5F17BAB5}" destId="{666C9090-FC95-4064-928C-EF299030EFB2}" srcOrd="1" destOrd="0" parTransId="{ECF7B82F-9102-4EA9-9BC9-B2AA03D632EA}" sibTransId="{8AAFB51D-63CB-4D56-83D4-057B3FF04090}"/>
    <dgm:cxn modelId="{F1D96D05-E945-4FD0-8451-8D127F560817}" type="presOf" srcId="{D0A050C6-1187-4C55-8AD1-3317F34DA480}" destId="{575BDFC4-2BED-4E25-9974-BC0B8588FABD}" srcOrd="0" destOrd="0" presId="urn:microsoft.com/office/officeart/2005/8/layout/lProcess2"/>
    <dgm:cxn modelId="{36AC3806-C074-43F6-B25C-1451FBFB1741}" srcId="{B4A2DEB0-87A8-4F4A-9DFE-716A5F17BAB5}" destId="{93CA109F-A5C6-42BB-806E-5A3A6F84ABDE}" srcOrd="3" destOrd="0" parTransId="{E62FD5FC-1204-4871-A7DD-D3D9EB95465B}" sibTransId="{7462C651-E365-464A-9894-A562CAB1F671}"/>
    <dgm:cxn modelId="{3CC4FC06-F363-4ACE-AFE2-3A68EC0FC938}" type="presOf" srcId="{232F5835-DE1B-4375-A54F-2316992AB22E}" destId="{125B2C85-5855-4353-9A21-9FC202FD206B}" srcOrd="0" destOrd="0" presId="urn:microsoft.com/office/officeart/2005/8/layout/lProcess2"/>
    <dgm:cxn modelId="{2F7F8008-FAFC-417D-98E6-49531D8812B5}" srcId="{B0080B23-EB27-4D6C-8FAE-4814E1786B4B}" destId="{2F3FCB50-3B8C-4C0E-BB9A-C38CB481ABE6}" srcOrd="0" destOrd="0" parTransId="{1C17F170-1703-4A14-9CA6-C3A3C81FE07B}" sibTransId="{3E9279BB-D60C-421C-9251-683DDB37A7DB}"/>
    <dgm:cxn modelId="{91A7DE0D-C690-4F11-8C34-575AF27393D4}" type="presOf" srcId="{B066E06B-8B27-44D1-AE4F-B9D95B236523}" destId="{8E3B8CA1-6E33-4974-879D-643412A644F5}" srcOrd="0" destOrd="0" presId="urn:microsoft.com/office/officeart/2005/8/layout/lProcess2"/>
    <dgm:cxn modelId="{3F33110E-E25F-4A96-954A-46AC6769023C}" srcId="{CB3799B1-DB2D-41F6-8A58-FE281C2DBFB4}" destId="{27AB6FBB-D121-4408-A8B8-3518A9EF142A}" srcOrd="3" destOrd="0" parTransId="{3ABE75F4-A8F9-49A5-8D60-0A5A6EFE345E}" sibTransId="{853815C4-BA07-4F11-AA03-D3D9CCED1D88}"/>
    <dgm:cxn modelId="{05865013-FFF1-4FC3-B9B2-835DEE63EA33}" srcId="{B0080B23-EB27-4D6C-8FAE-4814E1786B4B}" destId="{232F5835-DE1B-4375-A54F-2316992AB22E}" srcOrd="2" destOrd="0" parTransId="{A52B307F-CDCC-4F0A-BFE1-9CBD35D7E50D}" sibTransId="{BFEE2A68-22CE-4620-97D9-93D4AED7C6A8}"/>
    <dgm:cxn modelId="{E07C5918-8E68-49E3-98D8-3A1E296EFA2E}" srcId="{B4A2DEB0-87A8-4F4A-9DFE-716A5F17BAB5}" destId="{961664CA-9EE3-4500-915C-48004F2F9439}" srcOrd="2" destOrd="0" parTransId="{08709738-0D4C-4D82-828B-4DAB2D7A0702}" sibTransId="{7936F8AB-89E6-4BD2-9A0B-890B84723FED}"/>
    <dgm:cxn modelId="{CB904A19-33B8-4A19-850C-31A02AF85D22}" type="presOf" srcId="{04B65C1D-C0E2-4E4B-9893-06423EB12661}" destId="{CB77D15B-2E12-4A6F-B589-E5CB8C1947DD}" srcOrd="1" destOrd="0" presId="urn:microsoft.com/office/officeart/2005/8/layout/lProcess2"/>
    <dgm:cxn modelId="{336F9D31-1A0B-4FDF-9FB1-F40437A74A4F}" type="presOf" srcId="{27AB6FBB-D121-4408-A8B8-3518A9EF142A}" destId="{78A12416-5BDE-467D-876F-9633D969F946}" srcOrd="0" destOrd="0" presId="urn:microsoft.com/office/officeart/2005/8/layout/lProcess2"/>
    <dgm:cxn modelId="{AD390737-D5F1-4AC2-AD4F-B3404441FAD1}" type="presOf" srcId="{6D2CD560-90BC-4FF3-BB16-6849071595D6}" destId="{6E5F4B80-54CB-469A-B24B-149589C6AB23}" srcOrd="0" destOrd="0" presId="urn:microsoft.com/office/officeart/2005/8/layout/lProcess2"/>
    <dgm:cxn modelId="{C9F73D37-2D1A-4CCF-AC14-9E06F24885CD}" type="presOf" srcId="{B0080B23-EB27-4D6C-8FAE-4814E1786B4B}" destId="{CAC9E1AA-C7B1-410E-B113-9208CD809A95}" srcOrd="1" destOrd="0" presId="urn:microsoft.com/office/officeart/2005/8/layout/lProcess2"/>
    <dgm:cxn modelId="{7C19DB3D-D578-4F20-ABB1-73916B58EF6E}" srcId="{04B65C1D-C0E2-4E4B-9893-06423EB12661}" destId="{D0A050C6-1187-4C55-8AD1-3317F34DA480}" srcOrd="4" destOrd="0" parTransId="{AEAB7696-52E6-49DC-8E35-5B047DC48FED}" sibTransId="{D545DDAB-0DDA-4D29-B5C4-CA386EA7FF26}"/>
    <dgm:cxn modelId="{3281EF3D-FC54-4932-BF85-C01C24FCDE35}" srcId="{CB3799B1-DB2D-41F6-8A58-FE281C2DBFB4}" destId="{E3D39A21-EB00-4551-B19F-533909D82AFC}" srcOrd="1" destOrd="0" parTransId="{FE19BBD3-FA65-4E97-B1B6-28CE69E0ABF5}" sibTransId="{A543EABC-A929-4E6E-9B42-E7465B759824}"/>
    <dgm:cxn modelId="{0851AE3E-B29C-473D-AA60-08BF6CF34F11}" type="presOf" srcId="{2F3FCB50-3B8C-4C0E-BB9A-C38CB481ABE6}" destId="{585D61D6-402B-4B63-82E7-EE3B1A635FAD}" srcOrd="0" destOrd="0" presId="urn:microsoft.com/office/officeart/2005/8/layout/lProcess2"/>
    <dgm:cxn modelId="{3098D63F-D6C2-4099-97EA-EC0BF0C6BE05}" type="presOf" srcId="{30EA214A-2566-4291-95F1-6A8C7B313E1C}" destId="{F329FCAB-33A0-4F49-ADDB-AE1F0DAB6EDE}" srcOrd="0" destOrd="0" presId="urn:microsoft.com/office/officeart/2005/8/layout/lProcess2"/>
    <dgm:cxn modelId="{AD559740-CFC3-4C8C-B8AA-7C22B9E9EEA8}" type="presOf" srcId="{961664CA-9EE3-4500-915C-48004F2F9439}" destId="{8E0FA12C-3D2E-4908-B737-E25D7B75A54F}" srcOrd="0" destOrd="0" presId="urn:microsoft.com/office/officeart/2005/8/layout/lProcess2"/>
    <dgm:cxn modelId="{D5173A5D-EEDC-426D-8AC5-9A9B6AE1549D}" type="presOf" srcId="{A2B27F06-7990-4847-B2D3-A7835EAABB59}" destId="{5AEE2626-A5DA-4DDD-936E-2099169D3092}" srcOrd="0" destOrd="0" presId="urn:microsoft.com/office/officeart/2005/8/layout/lProcess2"/>
    <dgm:cxn modelId="{350E0C60-DA9E-43C6-A603-5D350387266E}" type="presOf" srcId="{CB3799B1-DB2D-41F6-8A58-FE281C2DBFB4}" destId="{4D527F45-7BDC-4ACD-BA65-CC82F0745FCD}" srcOrd="1" destOrd="0" presId="urn:microsoft.com/office/officeart/2005/8/layout/lProcess2"/>
    <dgm:cxn modelId="{27E20567-31D2-4D4B-AC74-67C47E66495D}" type="presOf" srcId="{0206E8E9-4A3E-436A-B5A2-75920734E904}" destId="{C36C2E71-ECE6-4F74-AF1E-ECB591E1339F}" srcOrd="0" destOrd="0" presId="urn:microsoft.com/office/officeart/2005/8/layout/lProcess2"/>
    <dgm:cxn modelId="{3B491E47-4EFA-4407-B147-FE0D46EA35BB}" type="presOf" srcId="{D32EF9C3-102C-4E8E-9E0B-9FEE00C3D34B}" destId="{90CF2810-C9B6-4B20-9A80-5A975893A86A}" srcOrd="0" destOrd="0" presId="urn:microsoft.com/office/officeart/2005/8/layout/lProcess2"/>
    <dgm:cxn modelId="{B77F3068-E3D8-4C8B-A059-49DC09302301}" srcId="{128EAA05-F878-459D-ACC6-466C96196C21}" destId="{B0080B23-EB27-4D6C-8FAE-4814E1786B4B}" srcOrd="1" destOrd="0" parTransId="{C6BD9E0A-745D-4E94-852E-3C5A82646670}" sibTransId="{8A6C29A5-56D9-4E19-82E5-13E5069DDF2C}"/>
    <dgm:cxn modelId="{F22AFD4D-FBA8-482A-AE36-17FEB86B579B}" type="presOf" srcId="{7BFA8BAE-4AF7-4FE1-A24A-0D978F1A287A}" destId="{0BE028CB-8D26-498A-A8AB-EF85FD515FFF}" srcOrd="0" destOrd="0" presId="urn:microsoft.com/office/officeart/2005/8/layout/lProcess2"/>
    <dgm:cxn modelId="{39B50270-0744-4F57-9AF9-C9219B0B5189}" type="presOf" srcId="{E3D39A21-EB00-4551-B19F-533909D82AFC}" destId="{1D8EEE6A-8291-4804-B623-CE7F72BDC8EE}" srcOrd="0" destOrd="0" presId="urn:microsoft.com/office/officeart/2005/8/layout/lProcess2"/>
    <dgm:cxn modelId="{2259D972-5E57-4D75-BDBD-756293B75C92}" srcId="{04B65C1D-C0E2-4E4B-9893-06423EB12661}" destId="{D32EF9C3-102C-4E8E-9E0B-9FEE00C3D34B}" srcOrd="2" destOrd="0" parTransId="{870CD382-D552-4EA4-AC74-0F116FDFDBA0}" sibTransId="{842592C2-BA66-4668-8F8C-E98D8577FF10}"/>
    <dgm:cxn modelId="{75C62557-A72D-45E6-B6B8-094F08ED4DAB}" type="presOf" srcId="{D8163A08-2A06-4B72-8890-C789D2AE47CF}" destId="{696092AD-C0D9-426D-B275-7A3A3B9B266B}" srcOrd="0" destOrd="0" presId="urn:microsoft.com/office/officeart/2005/8/layout/lProcess2"/>
    <dgm:cxn modelId="{325BC47D-C6D7-4DBC-ADE6-818ADE5F3139}" srcId="{04B65C1D-C0E2-4E4B-9893-06423EB12661}" destId="{4ED1F8F0-3992-465E-AA4F-67583CA08A8B}" srcOrd="1" destOrd="0" parTransId="{FB4D0B76-83F3-4C0A-9A8C-E4FDD6E6C2C1}" sibTransId="{FC06E8F8-03D8-4A52-AD62-CE69CA926D47}"/>
    <dgm:cxn modelId="{4CFA8981-5B6C-438C-B30D-A523BAC8E162}" srcId="{04B65C1D-C0E2-4E4B-9893-06423EB12661}" destId="{30EA214A-2566-4291-95F1-6A8C7B313E1C}" srcOrd="3" destOrd="0" parTransId="{6D63F7DF-D9ED-44D2-8523-5AE254C13145}" sibTransId="{AF2772EC-18D3-4C1E-B71F-383471853638}"/>
    <dgm:cxn modelId="{6C813F85-1765-4841-860F-1772A7A053BF}" type="presOf" srcId="{04B65C1D-C0E2-4E4B-9893-06423EB12661}" destId="{68328FE9-4212-4AED-B9DD-38309A7A7EE9}" srcOrd="0" destOrd="0" presId="urn:microsoft.com/office/officeart/2005/8/layout/lProcess2"/>
    <dgm:cxn modelId="{A831D185-F4E2-4133-916C-E8F69ACDC272}" type="presOf" srcId="{666C9090-FC95-4064-928C-EF299030EFB2}" destId="{66DBF216-0C47-40AA-8D6F-485EC872CCB8}" srcOrd="0" destOrd="0" presId="urn:microsoft.com/office/officeart/2005/8/layout/lProcess2"/>
    <dgm:cxn modelId="{41A39F8A-5422-4E4A-98AC-9AB6B0CCF29A}" type="presOf" srcId="{B4A2DEB0-87A8-4F4A-9DFE-716A5F17BAB5}" destId="{55A715E6-ECC9-4BE5-8F6B-90138493D8FB}" srcOrd="0" destOrd="0" presId="urn:microsoft.com/office/officeart/2005/8/layout/lProcess2"/>
    <dgm:cxn modelId="{7382F48D-7AEB-4344-B8B5-F54BB41A396C}" srcId="{CB3799B1-DB2D-41F6-8A58-FE281C2DBFB4}" destId="{6D2CD560-90BC-4FF3-BB16-6849071595D6}" srcOrd="2" destOrd="0" parTransId="{C48DEFB2-775A-459B-A1AA-E682B7963592}" sibTransId="{FDB53913-78F4-44F2-8F45-FB1EF150771D}"/>
    <dgm:cxn modelId="{C24C7C90-961A-43F1-A11C-15E52869095C}" srcId="{CB3799B1-DB2D-41F6-8A58-FE281C2DBFB4}" destId="{D8163A08-2A06-4B72-8890-C789D2AE47CF}" srcOrd="5" destOrd="0" parTransId="{9CDCC81A-FC68-4032-BA65-7C65A781161D}" sibTransId="{7288C861-46AD-42E2-89B0-050744436CA7}"/>
    <dgm:cxn modelId="{0DD06498-F997-4677-92EA-7B9ED4626D2D}" srcId="{128EAA05-F878-459D-ACC6-466C96196C21}" destId="{CB3799B1-DB2D-41F6-8A58-FE281C2DBFB4}" srcOrd="3" destOrd="0" parTransId="{4506C16A-7243-4D64-837C-53CB874DDC74}" sibTransId="{2FFBCA3D-6829-4BA7-A3EC-BDBC9AF0093E}"/>
    <dgm:cxn modelId="{C76D6D9D-5D11-4188-8736-C18AE1B291E1}" srcId="{128EAA05-F878-459D-ACC6-466C96196C21}" destId="{B4A2DEB0-87A8-4F4A-9DFE-716A5F17BAB5}" srcOrd="0" destOrd="0" parTransId="{5B1FC944-BE40-4C69-9EC8-98BA1FE592F5}" sibTransId="{540DEE69-15CE-432F-829C-9781A3688A73}"/>
    <dgm:cxn modelId="{5DA18D9F-CE95-439D-9A44-A1517C8B829C}" type="presOf" srcId="{CB3799B1-DB2D-41F6-8A58-FE281C2DBFB4}" destId="{C76F4D18-D6BA-4551-8553-9E8B192F84D5}" srcOrd="0" destOrd="0" presId="urn:microsoft.com/office/officeart/2005/8/layout/lProcess2"/>
    <dgm:cxn modelId="{50FFC7A3-997A-4929-A605-E293CFB8CE95}" srcId="{B0080B23-EB27-4D6C-8FAE-4814E1786B4B}" destId="{F77A0CF6-2177-413C-8310-CD4C3C5B85BC}" srcOrd="1" destOrd="0" parTransId="{B19F84A5-31AC-4EB1-9C0B-0B7C07F3CEF6}" sibTransId="{CA3A9E22-3F66-40C5-8B2E-5A5B5681B632}"/>
    <dgm:cxn modelId="{5902FFA5-83D7-48B3-B62A-BF6EE9213DDF}" srcId="{128EAA05-F878-459D-ACC6-466C96196C21}" destId="{04B65C1D-C0E2-4E4B-9893-06423EB12661}" srcOrd="2" destOrd="0" parTransId="{279A01FE-A72B-489B-8743-6DAE5E6CE3D5}" sibTransId="{DDBEAC39-835E-488A-866E-6CB2A0CC7FA0}"/>
    <dgm:cxn modelId="{71CAC9B3-3657-4E99-A2AC-0F550F9A5AD4}" srcId="{CB3799B1-DB2D-41F6-8A58-FE281C2DBFB4}" destId="{7BFA8BAE-4AF7-4FE1-A24A-0D978F1A287A}" srcOrd="0" destOrd="0" parTransId="{04CF50A5-227D-42B3-A6C9-4C9BF7886F14}" sibTransId="{60B8209E-1A4F-44C6-9997-29F2B3439417}"/>
    <dgm:cxn modelId="{FD3D91B4-E800-49A4-BE8D-8D47F9FBD1EF}" type="presOf" srcId="{93CA109F-A5C6-42BB-806E-5A3A6F84ABDE}" destId="{DFBED29F-F2F5-4A71-B1F9-74B4103416B2}" srcOrd="0" destOrd="0" presId="urn:microsoft.com/office/officeart/2005/8/layout/lProcess2"/>
    <dgm:cxn modelId="{9E9967B5-9D72-4AC0-90D4-388F095F1B56}" srcId="{B4A2DEB0-87A8-4F4A-9DFE-716A5F17BAB5}" destId="{0206E8E9-4A3E-436A-B5A2-75920734E904}" srcOrd="0" destOrd="0" parTransId="{A1B341C7-E9AB-426B-BB30-16327E46572D}" sibTransId="{3FF34264-17B4-4092-B77F-6416FA9E6A99}"/>
    <dgm:cxn modelId="{83442BB7-BCBA-4FD0-90D0-CA576B9D668F}" type="presOf" srcId="{F77A0CF6-2177-413C-8310-CD4C3C5B85BC}" destId="{531AD38F-B7A4-428C-9FB4-863760FD5139}" srcOrd="0" destOrd="0" presId="urn:microsoft.com/office/officeart/2005/8/layout/lProcess2"/>
    <dgm:cxn modelId="{696FABB9-2837-459D-8DDE-7D42206B8019}" srcId="{B0080B23-EB27-4D6C-8FAE-4814E1786B4B}" destId="{B066E06B-8B27-44D1-AE4F-B9D95B236523}" srcOrd="3" destOrd="0" parTransId="{780206C1-072F-4E22-8386-F37E9F4451B8}" sibTransId="{9BA5022E-2E8D-4DDB-B912-1A6F78576674}"/>
    <dgm:cxn modelId="{28B263BB-20BE-4D10-BC6B-B73D2B11E4F5}" type="presOf" srcId="{B4A2DEB0-87A8-4F4A-9DFE-716A5F17BAB5}" destId="{76598B9C-1E93-4268-A5AE-501F55C3BEF0}" srcOrd="1" destOrd="0" presId="urn:microsoft.com/office/officeart/2005/8/layout/lProcess2"/>
    <dgm:cxn modelId="{E021AED5-06DD-4562-B807-C553C6397771}" type="presOf" srcId="{128EAA05-F878-459D-ACC6-466C96196C21}" destId="{98D976DC-51C2-484B-A2FA-ADCE4C1173E3}" srcOrd="0" destOrd="0" presId="urn:microsoft.com/office/officeart/2005/8/layout/lProcess2"/>
    <dgm:cxn modelId="{EC70C7F6-7DF2-450C-B488-78B92F0DE2C0}" srcId="{CB3799B1-DB2D-41F6-8A58-FE281C2DBFB4}" destId="{46A7A445-FB2F-4F8A-B1A5-FE07C06AA6BC}" srcOrd="4" destOrd="0" parTransId="{357E32B4-AF1F-4892-AC76-942EFAB546B5}" sibTransId="{F3E67D42-6192-4A49-A9D2-3AB01BD74B58}"/>
    <dgm:cxn modelId="{FA7A51F7-715C-4771-BE64-451140D0BA4A}" type="presOf" srcId="{4ED1F8F0-3992-465E-AA4F-67583CA08A8B}" destId="{A7E74644-BD2D-44BE-819A-0972E06EAFD5}" srcOrd="0" destOrd="0" presId="urn:microsoft.com/office/officeart/2005/8/layout/lProcess2"/>
    <dgm:cxn modelId="{07BCDFF9-1271-4C7B-86CE-2261BEB4AB95}" type="presOf" srcId="{B0080B23-EB27-4D6C-8FAE-4814E1786B4B}" destId="{45DB9FD2-71AC-4ECB-BC4A-1ED6BB7D9253}" srcOrd="0" destOrd="0" presId="urn:microsoft.com/office/officeart/2005/8/layout/lProcess2"/>
    <dgm:cxn modelId="{DA439FFB-9CEB-40D0-8D21-C676E7B76219}" type="presOf" srcId="{46A7A445-FB2F-4F8A-B1A5-FE07C06AA6BC}" destId="{6E7CEFD2-1BC6-4013-9200-EAB3294B9A5D}" srcOrd="0" destOrd="0" presId="urn:microsoft.com/office/officeart/2005/8/layout/lProcess2"/>
    <dgm:cxn modelId="{D6E90FFD-E6E0-41AA-9693-052E1E69FBCD}" srcId="{04B65C1D-C0E2-4E4B-9893-06423EB12661}" destId="{A2B27F06-7990-4847-B2D3-A7835EAABB59}" srcOrd="0" destOrd="0" parTransId="{9B97A74E-6905-43E8-BFA2-FC5C10044ACA}" sibTransId="{77EC033B-CFEE-4664-A288-3BFFEA261938}"/>
    <dgm:cxn modelId="{17EB8A9A-EF71-4FE1-84E1-F8C7E131A960}" type="presParOf" srcId="{98D976DC-51C2-484B-A2FA-ADCE4C1173E3}" destId="{279ED8B3-EF34-4C37-BCAA-41A9F7D517E8}" srcOrd="0" destOrd="0" presId="urn:microsoft.com/office/officeart/2005/8/layout/lProcess2"/>
    <dgm:cxn modelId="{8DA55989-21C6-498D-BC44-1056B191920A}" type="presParOf" srcId="{279ED8B3-EF34-4C37-BCAA-41A9F7D517E8}" destId="{55A715E6-ECC9-4BE5-8F6B-90138493D8FB}" srcOrd="0" destOrd="0" presId="urn:microsoft.com/office/officeart/2005/8/layout/lProcess2"/>
    <dgm:cxn modelId="{C691D7E7-E83A-4F44-A458-41C80EF85ADC}" type="presParOf" srcId="{279ED8B3-EF34-4C37-BCAA-41A9F7D517E8}" destId="{76598B9C-1E93-4268-A5AE-501F55C3BEF0}" srcOrd="1" destOrd="0" presId="urn:microsoft.com/office/officeart/2005/8/layout/lProcess2"/>
    <dgm:cxn modelId="{FE2ECA95-80F1-4673-846C-2A53DA9CB6D6}" type="presParOf" srcId="{279ED8B3-EF34-4C37-BCAA-41A9F7D517E8}" destId="{F0290436-73E3-4D05-94DB-2634B843DB7A}" srcOrd="2" destOrd="0" presId="urn:microsoft.com/office/officeart/2005/8/layout/lProcess2"/>
    <dgm:cxn modelId="{8E561C8B-B859-48F5-90B5-E4947FE9192B}" type="presParOf" srcId="{F0290436-73E3-4D05-94DB-2634B843DB7A}" destId="{68AEA8AD-A028-4BFA-A49B-D92E52535938}" srcOrd="0" destOrd="0" presId="urn:microsoft.com/office/officeart/2005/8/layout/lProcess2"/>
    <dgm:cxn modelId="{9FA41808-D305-4568-BB3A-FFA7A4952E4B}" type="presParOf" srcId="{68AEA8AD-A028-4BFA-A49B-D92E52535938}" destId="{C36C2E71-ECE6-4F74-AF1E-ECB591E1339F}" srcOrd="0" destOrd="0" presId="urn:microsoft.com/office/officeart/2005/8/layout/lProcess2"/>
    <dgm:cxn modelId="{C64558C1-A9F3-4081-903B-F309C5524831}" type="presParOf" srcId="{68AEA8AD-A028-4BFA-A49B-D92E52535938}" destId="{92D90039-2B29-4A85-9344-7AE21B24B3A0}" srcOrd="1" destOrd="0" presId="urn:microsoft.com/office/officeart/2005/8/layout/lProcess2"/>
    <dgm:cxn modelId="{78B64AC7-7622-4F57-A8F9-86DE61FDEB8A}" type="presParOf" srcId="{68AEA8AD-A028-4BFA-A49B-D92E52535938}" destId="{66DBF216-0C47-40AA-8D6F-485EC872CCB8}" srcOrd="2" destOrd="0" presId="urn:microsoft.com/office/officeart/2005/8/layout/lProcess2"/>
    <dgm:cxn modelId="{3C73B92D-CC17-4AA9-AD6F-B8E105976058}" type="presParOf" srcId="{68AEA8AD-A028-4BFA-A49B-D92E52535938}" destId="{78A9AC72-5C3C-49B5-8815-63F3EB22441F}" srcOrd="3" destOrd="0" presId="urn:microsoft.com/office/officeart/2005/8/layout/lProcess2"/>
    <dgm:cxn modelId="{E5A0A983-424D-4A58-8936-E47C4C36496A}" type="presParOf" srcId="{68AEA8AD-A028-4BFA-A49B-D92E52535938}" destId="{8E0FA12C-3D2E-4908-B737-E25D7B75A54F}" srcOrd="4" destOrd="0" presId="urn:microsoft.com/office/officeart/2005/8/layout/lProcess2"/>
    <dgm:cxn modelId="{0A21CEE4-F154-43FB-ACF3-AF5EF8812479}" type="presParOf" srcId="{68AEA8AD-A028-4BFA-A49B-D92E52535938}" destId="{5F90001C-9192-4126-AA65-04198727286E}" srcOrd="5" destOrd="0" presId="urn:microsoft.com/office/officeart/2005/8/layout/lProcess2"/>
    <dgm:cxn modelId="{5403CAE5-4B77-49C2-A157-847265462360}" type="presParOf" srcId="{68AEA8AD-A028-4BFA-A49B-D92E52535938}" destId="{DFBED29F-F2F5-4A71-B1F9-74B4103416B2}" srcOrd="6" destOrd="0" presId="urn:microsoft.com/office/officeart/2005/8/layout/lProcess2"/>
    <dgm:cxn modelId="{4C18A9F5-B30C-4816-A2A2-748196D5C66E}" type="presParOf" srcId="{98D976DC-51C2-484B-A2FA-ADCE4C1173E3}" destId="{DC50A046-219F-4328-A31B-663F70A43410}" srcOrd="1" destOrd="0" presId="urn:microsoft.com/office/officeart/2005/8/layout/lProcess2"/>
    <dgm:cxn modelId="{DC05DFCF-3428-43AA-938F-663F633D2C0F}" type="presParOf" srcId="{98D976DC-51C2-484B-A2FA-ADCE4C1173E3}" destId="{7724D1CB-7D43-495A-81A0-B30440A60BC0}" srcOrd="2" destOrd="0" presId="urn:microsoft.com/office/officeart/2005/8/layout/lProcess2"/>
    <dgm:cxn modelId="{EC3B6F5B-95CC-4D2F-9080-9AC8CF51A79E}" type="presParOf" srcId="{7724D1CB-7D43-495A-81A0-B30440A60BC0}" destId="{45DB9FD2-71AC-4ECB-BC4A-1ED6BB7D9253}" srcOrd="0" destOrd="0" presId="urn:microsoft.com/office/officeart/2005/8/layout/lProcess2"/>
    <dgm:cxn modelId="{17CF013B-AAF9-434D-9CA7-D048699F5790}" type="presParOf" srcId="{7724D1CB-7D43-495A-81A0-B30440A60BC0}" destId="{CAC9E1AA-C7B1-410E-B113-9208CD809A95}" srcOrd="1" destOrd="0" presId="urn:microsoft.com/office/officeart/2005/8/layout/lProcess2"/>
    <dgm:cxn modelId="{D4499EA9-02A4-4320-A886-C9917C5E36C3}" type="presParOf" srcId="{7724D1CB-7D43-495A-81A0-B30440A60BC0}" destId="{969C1426-6470-426B-A772-394FAE2FD940}" srcOrd="2" destOrd="0" presId="urn:microsoft.com/office/officeart/2005/8/layout/lProcess2"/>
    <dgm:cxn modelId="{014B6E07-52C0-4E60-BB88-03CAE756BF8D}" type="presParOf" srcId="{969C1426-6470-426B-A772-394FAE2FD940}" destId="{57CCBA98-196C-4442-9BBC-897A65366A0D}" srcOrd="0" destOrd="0" presId="urn:microsoft.com/office/officeart/2005/8/layout/lProcess2"/>
    <dgm:cxn modelId="{4C1BC259-0C82-49DE-A49A-A02E3137739D}" type="presParOf" srcId="{57CCBA98-196C-4442-9BBC-897A65366A0D}" destId="{585D61D6-402B-4B63-82E7-EE3B1A635FAD}" srcOrd="0" destOrd="0" presId="urn:microsoft.com/office/officeart/2005/8/layout/lProcess2"/>
    <dgm:cxn modelId="{F49DD302-99BE-4A88-88CD-AC1ACAA67E89}" type="presParOf" srcId="{57CCBA98-196C-4442-9BBC-897A65366A0D}" destId="{A6347627-8516-4368-B310-8A34E54DE54C}" srcOrd="1" destOrd="0" presId="urn:microsoft.com/office/officeart/2005/8/layout/lProcess2"/>
    <dgm:cxn modelId="{F9061FC9-6961-4B66-9EA7-06580EA84547}" type="presParOf" srcId="{57CCBA98-196C-4442-9BBC-897A65366A0D}" destId="{531AD38F-B7A4-428C-9FB4-863760FD5139}" srcOrd="2" destOrd="0" presId="urn:microsoft.com/office/officeart/2005/8/layout/lProcess2"/>
    <dgm:cxn modelId="{DE4AB250-ED4F-4DE6-A573-B22149F99074}" type="presParOf" srcId="{57CCBA98-196C-4442-9BBC-897A65366A0D}" destId="{15E444F7-481D-4CE5-BAE7-144C7EF76C65}" srcOrd="3" destOrd="0" presId="urn:microsoft.com/office/officeart/2005/8/layout/lProcess2"/>
    <dgm:cxn modelId="{A1464C8D-4C22-49F1-87FB-4EAF2CA7859B}" type="presParOf" srcId="{57CCBA98-196C-4442-9BBC-897A65366A0D}" destId="{125B2C85-5855-4353-9A21-9FC202FD206B}" srcOrd="4" destOrd="0" presId="urn:microsoft.com/office/officeart/2005/8/layout/lProcess2"/>
    <dgm:cxn modelId="{66DA0496-B586-4C62-9B16-94337778D5E3}" type="presParOf" srcId="{57CCBA98-196C-4442-9BBC-897A65366A0D}" destId="{0877FFDA-1482-4C49-ABE2-CADB4DEA597F}" srcOrd="5" destOrd="0" presId="urn:microsoft.com/office/officeart/2005/8/layout/lProcess2"/>
    <dgm:cxn modelId="{92371D7B-67C8-474C-8E83-CAADE2579F62}" type="presParOf" srcId="{57CCBA98-196C-4442-9BBC-897A65366A0D}" destId="{8E3B8CA1-6E33-4974-879D-643412A644F5}" srcOrd="6" destOrd="0" presId="urn:microsoft.com/office/officeart/2005/8/layout/lProcess2"/>
    <dgm:cxn modelId="{D19BEF5C-FA3C-4342-8E4F-FAA7DDAFD12C}" type="presParOf" srcId="{98D976DC-51C2-484B-A2FA-ADCE4C1173E3}" destId="{3A827951-42EE-418E-828A-84DD23091578}" srcOrd="3" destOrd="0" presId="urn:microsoft.com/office/officeart/2005/8/layout/lProcess2"/>
    <dgm:cxn modelId="{BE2C2A9C-60B5-4B7F-ACC0-8E550B758D9E}" type="presParOf" srcId="{98D976DC-51C2-484B-A2FA-ADCE4C1173E3}" destId="{DD2BAB32-097F-40D8-886D-106B3BDB09E9}" srcOrd="4" destOrd="0" presId="urn:microsoft.com/office/officeart/2005/8/layout/lProcess2"/>
    <dgm:cxn modelId="{8D272646-382D-4A7F-8008-FFE966F90762}" type="presParOf" srcId="{DD2BAB32-097F-40D8-886D-106B3BDB09E9}" destId="{68328FE9-4212-4AED-B9DD-38309A7A7EE9}" srcOrd="0" destOrd="0" presId="urn:microsoft.com/office/officeart/2005/8/layout/lProcess2"/>
    <dgm:cxn modelId="{67CF001D-E390-4C3D-91D6-525094E0328B}" type="presParOf" srcId="{DD2BAB32-097F-40D8-886D-106B3BDB09E9}" destId="{CB77D15B-2E12-4A6F-B589-E5CB8C1947DD}" srcOrd="1" destOrd="0" presId="urn:microsoft.com/office/officeart/2005/8/layout/lProcess2"/>
    <dgm:cxn modelId="{14C78C22-8465-4797-AB62-5F4FE18D9224}" type="presParOf" srcId="{DD2BAB32-097F-40D8-886D-106B3BDB09E9}" destId="{3B51981B-45E9-4F9E-AE4C-F9B0EC028790}" srcOrd="2" destOrd="0" presId="urn:microsoft.com/office/officeart/2005/8/layout/lProcess2"/>
    <dgm:cxn modelId="{25D899CF-F548-4296-B6C8-11CB41C1B9DF}" type="presParOf" srcId="{3B51981B-45E9-4F9E-AE4C-F9B0EC028790}" destId="{D318F504-0C1D-4927-A01E-B9EAC157B86E}" srcOrd="0" destOrd="0" presId="urn:microsoft.com/office/officeart/2005/8/layout/lProcess2"/>
    <dgm:cxn modelId="{6E2A1420-8648-4115-A5D2-3EC0F2E0D5DA}" type="presParOf" srcId="{D318F504-0C1D-4927-A01E-B9EAC157B86E}" destId="{5AEE2626-A5DA-4DDD-936E-2099169D3092}" srcOrd="0" destOrd="0" presId="urn:microsoft.com/office/officeart/2005/8/layout/lProcess2"/>
    <dgm:cxn modelId="{8EF8EB51-EA6D-4EBE-91E5-DA4106FFC750}" type="presParOf" srcId="{D318F504-0C1D-4927-A01E-B9EAC157B86E}" destId="{C76CEA7C-A359-46BE-BC33-75616D317B1C}" srcOrd="1" destOrd="0" presId="urn:microsoft.com/office/officeart/2005/8/layout/lProcess2"/>
    <dgm:cxn modelId="{9FA7E130-C1AB-430D-9646-C361E9A87993}" type="presParOf" srcId="{D318F504-0C1D-4927-A01E-B9EAC157B86E}" destId="{A7E74644-BD2D-44BE-819A-0972E06EAFD5}" srcOrd="2" destOrd="0" presId="urn:microsoft.com/office/officeart/2005/8/layout/lProcess2"/>
    <dgm:cxn modelId="{D79B2D07-944C-42A0-AEAC-8C5CB5358279}" type="presParOf" srcId="{D318F504-0C1D-4927-A01E-B9EAC157B86E}" destId="{500D9D99-77B1-4776-89D2-0A8D4587F434}" srcOrd="3" destOrd="0" presId="urn:microsoft.com/office/officeart/2005/8/layout/lProcess2"/>
    <dgm:cxn modelId="{B4AFF78B-5E07-4EE8-A3ED-74B393C7E098}" type="presParOf" srcId="{D318F504-0C1D-4927-A01E-B9EAC157B86E}" destId="{90CF2810-C9B6-4B20-9A80-5A975893A86A}" srcOrd="4" destOrd="0" presId="urn:microsoft.com/office/officeart/2005/8/layout/lProcess2"/>
    <dgm:cxn modelId="{094B1267-1316-4D64-8800-1AD212303ACB}" type="presParOf" srcId="{D318F504-0C1D-4927-A01E-B9EAC157B86E}" destId="{65961FB8-243A-488D-A250-42A428CD9CD5}" srcOrd="5" destOrd="0" presId="urn:microsoft.com/office/officeart/2005/8/layout/lProcess2"/>
    <dgm:cxn modelId="{E52CDD7B-9731-497A-B945-745B44CD9C8B}" type="presParOf" srcId="{D318F504-0C1D-4927-A01E-B9EAC157B86E}" destId="{F329FCAB-33A0-4F49-ADDB-AE1F0DAB6EDE}" srcOrd="6" destOrd="0" presId="urn:microsoft.com/office/officeart/2005/8/layout/lProcess2"/>
    <dgm:cxn modelId="{7ED63FA7-3BFB-4A0B-BAA0-6D1D55133DC3}" type="presParOf" srcId="{D318F504-0C1D-4927-A01E-B9EAC157B86E}" destId="{3A46CA4E-FB42-4CFC-BD97-896BF66C1CC6}" srcOrd="7" destOrd="0" presId="urn:microsoft.com/office/officeart/2005/8/layout/lProcess2"/>
    <dgm:cxn modelId="{11BF576C-C71E-4FC6-A89F-01ADEFC07ED6}" type="presParOf" srcId="{D318F504-0C1D-4927-A01E-B9EAC157B86E}" destId="{575BDFC4-2BED-4E25-9974-BC0B8588FABD}" srcOrd="8" destOrd="0" presId="urn:microsoft.com/office/officeart/2005/8/layout/lProcess2"/>
    <dgm:cxn modelId="{A79837B4-41C1-4A42-ADCF-72B55180943D}" type="presParOf" srcId="{98D976DC-51C2-484B-A2FA-ADCE4C1173E3}" destId="{EF5BE850-10F2-434C-B77F-83B2072E9D84}" srcOrd="5" destOrd="0" presId="urn:microsoft.com/office/officeart/2005/8/layout/lProcess2"/>
    <dgm:cxn modelId="{3EB6FD57-73C7-46A5-8BFF-A02502709BA8}" type="presParOf" srcId="{98D976DC-51C2-484B-A2FA-ADCE4C1173E3}" destId="{5F903BB1-BE44-4845-B302-10420389695C}" srcOrd="6" destOrd="0" presId="urn:microsoft.com/office/officeart/2005/8/layout/lProcess2"/>
    <dgm:cxn modelId="{BDD8FBDE-B4F4-41FD-83D6-06A1D83E20C3}" type="presParOf" srcId="{5F903BB1-BE44-4845-B302-10420389695C}" destId="{C76F4D18-D6BA-4551-8553-9E8B192F84D5}" srcOrd="0" destOrd="0" presId="urn:microsoft.com/office/officeart/2005/8/layout/lProcess2"/>
    <dgm:cxn modelId="{3CE29248-E6F2-4167-A6BB-2B4F253A3702}" type="presParOf" srcId="{5F903BB1-BE44-4845-B302-10420389695C}" destId="{4D527F45-7BDC-4ACD-BA65-CC82F0745FCD}" srcOrd="1" destOrd="0" presId="urn:microsoft.com/office/officeart/2005/8/layout/lProcess2"/>
    <dgm:cxn modelId="{A9EA0BFB-92CB-4E69-941E-BD0BE36C1BFC}" type="presParOf" srcId="{5F903BB1-BE44-4845-B302-10420389695C}" destId="{0FF5D159-B24D-4702-AC2B-3146D9156B29}" srcOrd="2" destOrd="0" presId="urn:microsoft.com/office/officeart/2005/8/layout/lProcess2"/>
    <dgm:cxn modelId="{387FA1DA-06E1-437A-A74D-D43564938594}" type="presParOf" srcId="{0FF5D159-B24D-4702-AC2B-3146D9156B29}" destId="{B8D9701D-5ECD-48CB-83FF-01FE99DB7DA6}" srcOrd="0" destOrd="0" presId="urn:microsoft.com/office/officeart/2005/8/layout/lProcess2"/>
    <dgm:cxn modelId="{333850BC-8912-4BEA-BB47-CB7A4B4D5A87}" type="presParOf" srcId="{B8D9701D-5ECD-48CB-83FF-01FE99DB7DA6}" destId="{0BE028CB-8D26-498A-A8AB-EF85FD515FFF}" srcOrd="0" destOrd="0" presId="urn:microsoft.com/office/officeart/2005/8/layout/lProcess2"/>
    <dgm:cxn modelId="{7DB1511C-F4CE-4653-A0E0-90448AA1EE00}" type="presParOf" srcId="{B8D9701D-5ECD-48CB-83FF-01FE99DB7DA6}" destId="{D274B2A5-B39F-4004-B0EC-601BDA0576C8}" srcOrd="1" destOrd="0" presId="urn:microsoft.com/office/officeart/2005/8/layout/lProcess2"/>
    <dgm:cxn modelId="{887982E5-854A-493B-A4BC-2CB55D1F1DDE}" type="presParOf" srcId="{B8D9701D-5ECD-48CB-83FF-01FE99DB7DA6}" destId="{1D8EEE6A-8291-4804-B623-CE7F72BDC8EE}" srcOrd="2" destOrd="0" presId="urn:microsoft.com/office/officeart/2005/8/layout/lProcess2"/>
    <dgm:cxn modelId="{C3D94391-0DEA-4DB6-A665-6B97A6FCFC08}" type="presParOf" srcId="{B8D9701D-5ECD-48CB-83FF-01FE99DB7DA6}" destId="{7407CEAF-AACA-4045-9A90-578312043B44}" srcOrd="3" destOrd="0" presId="urn:microsoft.com/office/officeart/2005/8/layout/lProcess2"/>
    <dgm:cxn modelId="{8D2BB97E-3E40-4DD4-9D79-9E47EE278D11}" type="presParOf" srcId="{B8D9701D-5ECD-48CB-83FF-01FE99DB7DA6}" destId="{6E5F4B80-54CB-469A-B24B-149589C6AB23}" srcOrd="4" destOrd="0" presId="urn:microsoft.com/office/officeart/2005/8/layout/lProcess2"/>
    <dgm:cxn modelId="{D463B27D-72CD-4B6F-9B60-7A2AEA4715F7}" type="presParOf" srcId="{B8D9701D-5ECD-48CB-83FF-01FE99DB7DA6}" destId="{8AB9CB18-ED2A-477A-AC89-305C1507B3C4}" srcOrd="5" destOrd="0" presId="urn:microsoft.com/office/officeart/2005/8/layout/lProcess2"/>
    <dgm:cxn modelId="{8E7721B3-20AA-4EBA-AB22-6A5E930D3182}" type="presParOf" srcId="{B8D9701D-5ECD-48CB-83FF-01FE99DB7DA6}" destId="{78A12416-5BDE-467D-876F-9633D969F946}" srcOrd="6" destOrd="0" presId="urn:microsoft.com/office/officeart/2005/8/layout/lProcess2"/>
    <dgm:cxn modelId="{B212D67A-146A-4CC8-91B3-28199C1667DA}" type="presParOf" srcId="{B8D9701D-5ECD-48CB-83FF-01FE99DB7DA6}" destId="{9D749F7A-88F7-424F-9463-B3BC46D61933}" srcOrd="7" destOrd="0" presId="urn:microsoft.com/office/officeart/2005/8/layout/lProcess2"/>
    <dgm:cxn modelId="{FA4DFF68-FB9C-4978-AE62-90D2868602A8}" type="presParOf" srcId="{B8D9701D-5ECD-48CB-83FF-01FE99DB7DA6}" destId="{6E7CEFD2-1BC6-4013-9200-EAB3294B9A5D}" srcOrd="8" destOrd="0" presId="urn:microsoft.com/office/officeart/2005/8/layout/lProcess2"/>
    <dgm:cxn modelId="{4185B09C-A094-4629-A979-4CC1506D63B7}" type="presParOf" srcId="{B8D9701D-5ECD-48CB-83FF-01FE99DB7DA6}" destId="{B5E6A19E-5C60-4F5E-B70E-B3643B918332}" srcOrd="9" destOrd="0" presId="urn:microsoft.com/office/officeart/2005/8/layout/lProcess2"/>
    <dgm:cxn modelId="{0A895C95-8392-4693-99F3-D2C2685B7958}" type="presParOf" srcId="{B8D9701D-5ECD-48CB-83FF-01FE99DB7DA6}" destId="{696092AD-C0D9-426D-B275-7A3A3B9B266B}" srcOrd="10" destOrd="0" presId="urn:microsoft.com/office/officeart/2005/8/layout/lProcess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128EAA05-F878-459D-ACC6-466C96196C21}" type="doc">
      <dgm:prSet loTypeId="urn:microsoft.com/office/officeart/2005/8/layout/lProcess2" loCatId="list" qsTypeId="urn:microsoft.com/office/officeart/2005/8/quickstyle/simple2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B4A2DEB0-87A8-4F4A-9DFE-716A5F17BAB5}">
      <dgm:prSet phldrT="[Text]"/>
      <dgm:spPr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</dgm:spPr>
      <dgm:t>
        <a:bodyPr tIns="0"/>
        <a:lstStyle/>
        <a:p>
          <a:r>
            <a:rPr lang="en-US">
              <a:solidFill>
                <a:schemeClr val="bg1"/>
              </a:solidFill>
            </a:rPr>
            <a:t>Purchase</a:t>
          </a:r>
        </a:p>
      </dgm:t>
    </dgm:pt>
    <dgm:pt modelId="{5B1FC944-BE40-4C69-9EC8-98BA1FE592F5}" type="parTrans" cxnId="{C76D6D9D-5D11-4188-8736-C18AE1B291E1}">
      <dgm:prSet/>
      <dgm:spPr/>
      <dgm:t>
        <a:bodyPr/>
        <a:lstStyle/>
        <a:p>
          <a:endParaRPr lang="en-US"/>
        </a:p>
      </dgm:t>
    </dgm:pt>
    <dgm:pt modelId="{540DEE69-15CE-432F-829C-9781A3688A73}" type="sibTrans" cxnId="{C76D6D9D-5D11-4188-8736-C18AE1B291E1}">
      <dgm:prSet/>
      <dgm:spPr/>
      <dgm:t>
        <a:bodyPr/>
        <a:lstStyle/>
        <a:p>
          <a:endParaRPr lang="en-US"/>
        </a:p>
      </dgm:t>
    </dgm:pt>
    <dgm:pt modelId="{0206E8E9-4A3E-436A-B5A2-75920734E904}">
      <dgm:prSet phldrT="[Text]"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Purchase Orders</a:t>
          </a:r>
        </a:p>
      </dgm:t>
    </dgm:pt>
    <dgm:pt modelId="{A1B341C7-E9AB-426B-BB30-16327E46572D}" type="parTrans" cxnId="{9E9967B5-9D72-4AC0-90D4-388F095F1B56}">
      <dgm:prSet/>
      <dgm:spPr/>
      <dgm:t>
        <a:bodyPr/>
        <a:lstStyle/>
        <a:p>
          <a:endParaRPr lang="en-US"/>
        </a:p>
      </dgm:t>
    </dgm:pt>
    <dgm:pt modelId="{3FF34264-17B4-4092-B77F-6416FA9E6A99}" type="sibTrans" cxnId="{9E9967B5-9D72-4AC0-90D4-388F095F1B56}">
      <dgm:prSet/>
      <dgm:spPr/>
      <dgm:t>
        <a:bodyPr/>
        <a:lstStyle/>
        <a:p>
          <a:endParaRPr lang="en-US"/>
        </a:p>
      </dgm:t>
    </dgm:pt>
    <dgm:pt modelId="{961664CA-9EE3-4500-915C-48004F2F9439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Purchase Quotes</a:t>
          </a:r>
        </a:p>
      </dgm:t>
    </dgm:pt>
    <dgm:pt modelId="{08709738-0D4C-4D82-828B-4DAB2D7A0702}" type="parTrans" cxnId="{E07C5918-8E68-49E3-98D8-3A1E296EFA2E}">
      <dgm:prSet/>
      <dgm:spPr/>
      <dgm:t>
        <a:bodyPr/>
        <a:lstStyle/>
        <a:p>
          <a:endParaRPr lang="en-US"/>
        </a:p>
      </dgm:t>
    </dgm:pt>
    <dgm:pt modelId="{7936F8AB-89E6-4BD2-9A0B-890B84723FED}" type="sibTrans" cxnId="{E07C5918-8E68-49E3-98D8-3A1E296EFA2E}">
      <dgm:prSet/>
      <dgm:spPr/>
      <dgm:t>
        <a:bodyPr/>
        <a:lstStyle/>
        <a:p>
          <a:endParaRPr lang="en-US"/>
        </a:p>
      </dgm:t>
    </dgm:pt>
    <dgm:pt modelId="{2F3FCB50-3B8C-4C0E-BB9A-C38CB481ABE6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Sales Orders</a:t>
          </a:r>
        </a:p>
      </dgm:t>
    </dgm:pt>
    <dgm:pt modelId="{1C17F170-1703-4A14-9CA6-C3A3C81FE07B}" type="parTrans" cxnId="{2F7F8008-FAFC-417D-98E6-49531D8812B5}">
      <dgm:prSet/>
      <dgm:spPr/>
      <dgm:t>
        <a:bodyPr/>
        <a:lstStyle/>
        <a:p>
          <a:endParaRPr lang="en-US"/>
        </a:p>
      </dgm:t>
    </dgm:pt>
    <dgm:pt modelId="{3E9279BB-D60C-421C-9251-683DDB37A7DB}" type="sibTrans" cxnId="{2F7F8008-FAFC-417D-98E6-49531D8812B5}">
      <dgm:prSet/>
      <dgm:spPr/>
      <dgm:t>
        <a:bodyPr/>
        <a:lstStyle/>
        <a:p>
          <a:endParaRPr lang="en-US"/>
        </a:p>
      </dgm:t>
    </dgm:pt>
    <dgm:pt modelId="{232F5835-DE1B-4375-A54F-2316992AB22E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Sales Quotes</a:t>
          </a:r>
        </a:p>
      </dgm:t>
    </dgm:pt>
    <dgm:pt modelId="{A52B307F-CDCC-4F0A-BFE1-9CBD35D7E50D}" type="parTrans" cxnId="{05865013-FFF1-4FC3-B9B2-835DEE63EA33}">
      <dgm:prSet/>
      <dgm:spPr/>
      <dgm:t>
        <a:bodyPr/>
        <a:lstStyle/>
        <a:p>
          <a:endParaRPr lang="en-US"/>
        </a:p>
      </dgm:t>
    </dgm:pt>
    <dgm:pt modelId="{BFEE2A68-22CE-4620-97D9-93D4AED7C6A8}" type="sibTrans" cxnId="{05865013-FFF1-4FC3-B9B2-835DEE63EA33}">
      <dgm:prSet/>
      <dgm:spPr/>
      <dgm:t>
        <a:bodyPr/>
        <a:lstStyle/>
        <a:p>
          <a:endParaRPr lang="en-US"/>
        </a:p>
      </dgm:t>
    </dgm:pt>
    <dgm:pt modelId="{A2B27F06-7990-4847-B2D3-A7835EAABB59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Transfer</a:t>
          </a:r>
          <a:br>
            <a:rPr lang="en-US" sz="2000"/>
          </a:br>
          <a:r>
            <a:rPr lang="en-US" sz="2000"/>
            <a:t>Orders</a:t>
          </a:r>
        </a:p>
      </dgm:t>
    </dgm:pt>
    <dgm:pt modelId="{9B97A74E-6905-43E8-BFA2-FC5C10044ACA}" type="parTrans" cxnId="{D6E90FFD-E6E0-41AA-9693-052E1E69FBCD}">
      <dgm:prSet/>
      <dgm:spPr/>
      <dgm:t>
        <a:bodyPr/>
        <a:lstStyle/>
        <a:p>
          <a:endParaRPr lang="en-US"/>
        </a:p>
      </dgm:t>
    </dgm:pt>
    <dgm:pt modelId="{77EC033B-CFEE-4664-A288-3BFFEA261938}" type="sibTrans" cxnId="{D6E90FFD-E6E0-41AA-9693-052E1E69FBCD}">
      <dgm:prSet/>
      <dgm:spPr/>
      <dgm:t>
        <a:bodyPr/>
        <a:lstStyle/>
        <a:p>
          <a:endParaRPr lang="en-US"/>
        </a:p>
      </dgm:t>
    </dgm:pt>
    <dgm:pt modelId="{4ED1F8F0-3992-465E-AA4F-67583CA08A8B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Drop Shipments</a:t>
          </a:r>
        </a:p>
      </dgm:t>
    </dgm:pt>
    <dgm:pt modelId="{FB4D0B76-83F3-4C0A-9A8C-E4FDD6E6C2C1}" type="parTrans" cxnId="{325BC47D-C6D7-4DBC-ADE6-818ADE5F3139}">
      <dgm:prSet/>
      <dgm:spPr/>
      <dgm:t>
        <a:bodyPr/>
        <a:lstStyle/>
        <a:p>
          <a:endParaRPr lang="en-US"/>
        </a:p>
      </dgm:t>
    </dgm:pt>
    <dgm:pt modelId="{FC06E8F8-03D8-4A52-AD62-CE69CA926D47}" type="sibTrans" cxnId="{325BC47D-C6D7-4DBC-ADE6-818ADE5F3139}">
      <dgm:prSet/>
      <dgm:spPr/>
      <dgm:t>
        <a:bodyPr/>
        <a:lstStyle/>
        <a:p>
          <a:endParaRPr lang="en-US"/>
        </a:p>
      </dgm:t>
    </dgm:pt>
    <dgm:pt modelId="{CB3799B1-DB2D-41F6-8A58-FE281C2DBFB4}">
      <dgm:prSet/>
      <dgm:spPr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</dgm:spPr>
      <dgm:t>
        <a:bodyPr tIns="0" anchor="ctr" anchorCtr="0"/>
        <a:lstStyle/>
        <a:p>
          <a:r>
            <a:rPr lang="en-US">
              <a:solidFill>
                <a:schemeClr val="bg1"/>
              </a:solidFill>
            </a:rPr>
            <a:t>Integrations</a:t>
          </a:r>
          <a:endParaRPr lang="en-US"/>
        </a:p>
      </dgm:t>
    </dgm:pt>
    <dgm:pt modelId="{4506C16A-7243-4D64-837C-53CB874DDC74}" type="parTrans" cxnId="{0DD06498-F997-4677-92EA-7B9ED4626D2D}">
      <dgm:prSet/>
      <dgm:spPr/>
      <dgm:t>
        <a:bodyPr/>
        <a:lstStyle/>
        <a:p>
          <a:endParaRPr lang="en-US"/>
        </a:p>
      </dgm:t>
    </dgm:pt>
    <dgm:pt modelId="{2FFBCA3D-6829-4BA7-A3EC-BDBC9AF0093E}" type="sibTrans" cxnId="{0DD06498-F997-4677-92EA-7B9ED4626D2D}">
      <dgm:prSet/>
      <dgm:spPr/>
      <dgm:t>
        <a:bodyPr/>
        <a:lstStyle/>
        <a:p>
          <a:endParaRPr lang="en-US"/>
        </a:p>
      </dgm:t>
    </dgm:pt>
    <dgm:pt modelId="{B0080B23-EB27-4D6C-8FAE-4814E1786B4B}">
      <dgm:prSet/>
      <dgm:spPr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</dgm:spPr>
      <dgm:t>
        <a:bodyPr tIns="0"/>
        <a:lstStyle/>
        <a:p>
          <a:r>
            <a:rPr lang="en-US">
              <a:solidFill>
                <a:schemeClr val="bg1"/>
              </a:solidFill>
            </a:rPr>
            <a:t>Sales</a:t>
          </a:r>
        </a:p>
      </dgm:t>
    </dgm:pt>
    <dgm:pt modelId="{C6BD9E0A-745D-4E94-852E-3C5A82646670}" type="parTrans" cxnId="{B77F3068-E3D8-4C8B-A059-49DC09302301}">
      <dgm:prSet/>
      <dgm:spPr/>
      <dgm:t>
        <a:bodyPr/>
        <a:lstStyle/>
        <a:p>
          <a:endParaRPr lang="en-US"/>
        </a:p>
      </dgm:t>
    </dgm:pt>
    <dgm:pt modelId="{8A6C29A5-56D9-4E19-82E5-13E5069DDF2C}" type="sibTrans" cxnId="{B77F3068-E3D8-4C8B-A059-49DC09302301}">
      <dgm:prSet/>
      <dgm:spPr/>
      <dgm:t>
        <a:bodyPr/>
        <a:lstStyle/>
        <a:p>
          <a:endParaRPr lang="en-US"/>
        </a:p>
      </dgm:t>
    </dgm:pt>
    <dgm:pt modelId="{666C9090-FC95-4064-928C-EF299030EFB2}">
      <dgm:prSet phldrT="[Text]"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Blanket Orders</a:t>
          </a:r>
        </a:p>
      </dgm:t>
    </dgm:pt>
    <dgm:pt modelId="{ECF7B82F-9102-4EA9-9BC9-B2AA03D632EA}" type="parTrans" cxnId="{5A2B2F02-A021-4337-B67B-A02C7B0039C4}">
      <dgm:prSet/>
      <dgm:spPr/>
      <dgm:t>
        <a:bodyPr/>
        <a:lstStyle/>
        <a:p>
          <a:endParaRPr lang="en-US"/>
        </a:p>
      </dgm:t>
    </dgm:pt>
    <dgm:pt modelId="{8AAFB51D-63CB-4D56-83D4-057B3FF04090}" type="sibTrans" cxnId="{5A2B2F02-A021-4337-B67B-A02C7B0039C4}">
      <dgm:prSet/>
      <dgm:spPr/>
      <dgm:t>
        <a:bodyPr/>
        <a:lstStyle/>
        <a:p>
          <a:endParaRPr lang="en-US"/>
        </a:p>
      </dgm:t>
    </dgm:pt>
    <dgm:pt modelId="{93CA109F-A5C6-42BB-806E-5A3A6F84ABDE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Purchase Return Orders</a:t>
          </a:r>
        </a:p>
      </dgm:t>
    </dgm:pt>
    <dgm:pt modelId="{E62FD5FC-1204-4871-A7DD-D3D9EB95465B}" type="parTrans" cxnId="{36AC3806-C074-43F6-B25C-1451FBFB1741}">
      <dgm:prSet/>
      <dgm:spPr/>
      <dgm:t>
        <a:bodyPr/>
        <a:lstStyle/>
        <a:p>
          <a:endParaRPr lang="en-US"/>
        </a:p>
      </dgm:t>
    </dgm:pt>
    <dgm:pt modelId="{7462C651-E365-464A-9894-A562CAB1F671}" type="sibTrans" cxnId="{36AC3806-C074-43F6-B25C-1451FBFB1741}">
      <dgm:prSet/>
      <dgm:spPr/>
      <dgm:t>
        <a:bodyPr/>
        <a:lstStyle/>
        <a:p>
          <a:endParaRPr lang="en-US"/>
        </a:p>
      </dgm:t>
    </dgm:pt>
    <dgm:pt modelId="{F77A0CF6-2177-413C-8310-CD4C3C5B85BC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Blanket Orders</a:t>
          </a:r>
        </a:p>
      </dgm:t>
    </dgm:pt>
    <dgm:pt modelId="{B19F84A5-31AC-4EB1-9C0B-0B7C07F3CEF6}" type="parTrans" cxnId="{50FFC7A3-997A-4929-A605-E293CFB8CE95}">
      <dgm:prSet/>
      <dgm:spPr/>
      <dgm:t>
        <a:bodyPr/>
        <a:lstStyle/>
        <a:p>
          <a:endParaRPr lang="en-US"/>
        </a:p>
      </dgm:t>
    </dgm:pt>
    <dgm:pt modelId="{CA3A9E22-3F66-40C5-8B2E-5A5B5681B632}" type="sibTrans" cxnId="{50FFC7A3-997A-4929-A605-E293CFB8CE95}">
      <dgm:prSet/>
      <dgm:spPr/>
      <dgm:t>
        <a:bodyPr/>
        <a:lstStyle/>
        <a:p>
          <a:endParaRPr lang="en-US"/>
        </a:p>
      </dgm:t>
    </dgm:pt>
    <dgm:pt modelId="{B066E06B-8B27-44D1-AE4F-B9D95B236523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Sales Return Orders</a:t>
          </a:r>
        </a:p>
      </dgm:t>
    </dgm:pt>
    <dgm:pt modelId="{780206C1-072F-4E22-8386-F37E9F4451B8}" type="parTrans" cxnId="{696FABB9-2837-459D-8DDE-7D42206B8019}">
      <dgm:prSet/>
      <dgm:spPr/>
      <dgm:t>
        <a:bodyPr/>
        <a:lstStyle/>
        <a:p>
          <a:endParaRPr lang="en-US"/>
        </a:p>
      </dgm:t>
    </dgm:pt>
    <dgm:pt modelId="{9BA5022E-2E8D-4DDB-B912-1A6F78576674}" type="sibTrans" cxnId="{696FABB9-2837-459D-8DDE-7D42206B8019}">
      <dgm:prSet/>
      <dgm:spPr/>
      <dgm:t>
        <a:bodyPr/>
        <a:lstStyle/>
        <a:p>
          <a:endParaRPr lang="en-US"/>
        </a:p>
      </dgm:t>
    </dgm:pt>
    <dgm:pt modelId="{04B65C1D-C0E2-4E4B-9893-06423EB12661}">
      <dgm:prSet/>
      <dgm:spPr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</dgm:spPr>
      <dgm:t>
        <a:bodyPr tIns="0"/>
        <a:lstStyle/>
        <a:p>
          <a:r>
            <a:rPr lang="en-US">
              <a:solidFill>
                <a:schemeClr val="bg1"/>
              </a:solidFill>
            </a:rPr>
            <a:t>Other</a:t>
          </a:r>
        </a:p>
      </dgm:t>
    </dgm:pt>
    <dgm:pt modelId="{279A01FE-A72B-489B-8743-6DAE5E6CE3D5}" type="parTrans" cxnId="{5902FFA5-83D7-48B3-B62A-BF6EE9213DDF}">
      <dgm:prSet/>
      <dgm:spPr/>
      <dgm:t>
        <a:bodyPr/>
        <a:lstStyle/>
        <a:p>
          <a:endParaRPr lang="en-US"/>
        </a:p>
      </dgm:t>
    </dgm:pt>
    <dgm:pt modelId="{DDBEAC39-835E-488A-866E-6CB2A0CC7FA0}" type="sibTrans" cxnId="{5902FFA5-83D7-48B3-B62A-BF6EE9213DDF}">
      <dgm:prSet/>
      <dgm:spPr/>
      <dgm:t>
        <a:bodyPr/>
        <a:lstStyle/>
        <a:p>
          <a:endParaRPr lang="en-US"/>
        </a:p>
      </dgm:t>
    </dgm:pt>
    <dgm:pt modelId="{D32EF9C3-102C-4E8E-9E0B-9FEE00C3D34B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Special Orders</a:t>
          </a:r>
        </a:p>
      </dgm:t>
    </dgm:pt>
    <dgm:pt modelId="{870CD382-D552-4EA4-AC74-0F116FDFDBA0}" type="parTrans" cxnId="{2259D972-5E57-4D75-BDBD-756293B75C92}">
      <dgm:prSet/>
      <dgm:spPr/>
      <dgm:t>
        <a:bodyPr/>
        <a:lstStyle/>
        <a:p>
          <a:endParaRPr lang="en-US"/>
        </a:p>
      </dgm:t>
    </dgm:pt>
    <dgm:pt modelId="{842592C2-BA66-4668-8F8C-E98D8577FF10}" type="sibTrans" cxnId="{2259D972-5E57-4D75-BDBD-756293B75C92}">
      <dgm:prSet/>
      <dgm:spPr/>
      <dgm:t>
        <a:bodyPr/>
        <a:lstStyle/>
        <a:p>
          <a:endParaRPr lang="en-US"/>
        </a:p>
      </dgm:t>
    </dgm:pt>
    <dgm:pt modelId="{7BFA8BAE-4AF7-4FE1-A24A-0D978F1A287A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1600" i="0">
              <a:solidFill>
                <a:schemeClr val="bg1"/>
              </a:solidFill>
            </a:rPr>
            <a:t>Analytics for </a:t>
          </a:r>
          <a:br>
            <a:rPr lang="en-US" sz="1600" i="0">
              <a:solidFill>
                <a:schemeClr val="bg1"/>
              </a:solidFill>
            </a:rPr>
          </a:br>
          <a:r>
            <a:rPr lang="en-US" sz="1600" i="0">
              <a:solidFill>
                <a:schemeClr val="bg1"/>
              </a:solidFill>
            </a:rPr>
            <a:t>LS Central</a:t>
          </a:r>
        </a:p>
      </dgm:t>
    </dgm:pt>
    <dgm:pt modelId="{04CF50A5-227D-42B3-A6C9-4C9BF7886F14}" type="parTrans" cxnId="{71CAC9B3-3657-4E99-A2AC-0F550F9A5AD4}">
      <dgm:prSet/>
      <dgm:spPr/>
      <dgm:t>
        <a:bodyPr/>
        <a:lstStyle/>
        <a:p>
          <a:endParaRPr lang="en-US"/>
        </a:p>
      </dgm:t>
    </dgm:pt>
    <dgm:pt modelId="{60B8209E-1A4F-44C6-9997-29F2B3439417}" type="sibTrans" cxnId="{71CAC9B3-3657-4E99-A2AC-0F550F9A5AD4}">
      <dgm:prSet/>
      <dgm:spPr/>
      <dgm:t>
        <a:bodyPr/>
        <a:lstStyle/>
        <a:p>
          <a:endParaRPr lang="en-US"/>
        </a:p>
      </dgm:t>
    </dgm:pt>
    <dgm:pt modelId="{6D2CD560-90BC-4FF3-BB16-6849071595D6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1600">
              <a:solidFill>
                <a:schemeClr val="bg1"/>
              </a:solidFill>
            </a:rPr>
            <a:t>POS Lookups (Availability check)</a:t>
          </a:r>
        </a:p>
      </dgm:t>
    </dgm:pt>
    <dgm:pt modelId="{C48DEFB2-775A-459B-A1AA-E682B7963592}" type="parTrans" cxnId="{7382F48D-7AEB-4344-B8B5-F54BB41A396C}">
      <dgm:prSet/>
      <dgm:spPr/>
      <dgm:t>
        <a:bodyPr/>
        <a:lstStyle/>
        <a:p>
          <a:endParaRPr lang="en-US"/>
        </a:p>
      </dgm:t>
    </dgm:pt>
    <dgm:pt modelId="{FDB53913-78F4-44F2-8F45-FB1EF150771D}" type="sibTrans" cxnId="{7382F48D-7AEB-4344-B8B5-F54BB41A396C}">
      <dgm:prSet/>
      <dgm:spPr/>
      <dgm:t>
        <a:bodyPr/>
        <a:lstStyle/>
        <a:p>
          <a:endParaRPr lang="en-US"/>
        </a:p>
      </dgm:t>
    </dgm:pt>
    <dgm:pt modelId="{27AB6FBB-D121-4408-A8B8-3518A9EF142A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1600">
              <a:solidFill>
                <a:schemeClr val="bg1"/>
              </a:solidFill>
            </a:rPr>
            <a:t>Web Services</a:t>
          </a:r>
        </a:p>
      </dgm:t>
    </dgm:pt>
    <dgm:pt modelId="{3ABE75F4-A8F9-49A5-8D60-0A5A6EFE345E}" type="parTrans" cxnId="{3F33110E-E25F-4A96-954A-46AC6769023C}">
      <dgm:prSet/>
      <dgm:spPr/>
      <dgm:t>
        <a:bodyPr/>
        <a:lstStyle/>
        <a:p>
          <a:endParaRPr lang="en-US"/>
        </a:p>
      </dgm:t>
    </dgm:pt>
    <dgm:pt modelId="{853815C4-BA07-4F11-AA03-D3D9CCED1D88}" type="sibTrans" cxnId="{3F33110E-E25F-4A96-954A-46AC6769023C}">
      <dgm:prSet/>
      <dgm:spPr/>
      <dgm:t>
        <a:bodyPr/>
        <a:lstStyle/>
        <a:p>
          <a:endParaRPr lang="en-US"/>
        </a:p>
      </dgm:t>
    </dgm:pt>
    <dgm:pt modelId="{46A7A445-FB2F-4F8A-B1A5-FE07C06AA6BC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1600" err="1">
              <a:solidFill>
                <a:schemeClr val="bg1"/>
              </a:solidFill>
            </a:rPr>
            <a:t>eCom</a:t>
          </a:r>
          <a:r>
            <a:rPr lang="en-US" sz="1600">
              <a:solidFill>
                <a:schemeClr val="bg1"/>
              </a:solidFill>
            </a:rPr>
            <a:t> Integration (Availability check)</a:t>
          </a:r>
        </a:p>
      </dgm:t>
    </dgm:pt>
    <dgm:pt modelId="{357E32B4-AF1F-4892-AC76-942EFAB546B5}" type="parTrans" cxnId="{EC70C7F6-7DF2-450C-B488-78B92F0DE2C0}">
      <dgm:prSet/>
      <dgm:spPr/>
      <dgm:t>
        <a:bodyPr/>
        <a:lstStyle/>
        <a:p>
          <a:endParaRPr lang="en-US"/>
        </a:p>
      </dgm:t>
    </dgm:pt>
    <dgm:pt modelId="{F3E67D42-6192-4A49-A9D2-3AB01BD74B58}" type="sibTrans" cxnId="{EC70C7F6-7DF2-450C-B488-78B92F0DE2C0}">
      <dgm:prSet/>
      <dgm:spPr/>
      <dgm:t>
        <a:bodyPr/>
        <a:lstStyle/>
        <a:p>
          <a:endParaRPr lang="en-US"/>
        </a:p>
      </dgm:t>
    </dgm:pt>
    <dgm:pt modelId="{D8163A08-2A06-4B72-8890-C789D2AE47CF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1600">
              <a:solidFill>
                <a:schemeClr val="bg1"/>
              </a:solidFill>
            </a:rPr>
            <a:t>Mobile Inventory</a:t>
          </a:r>
        </a:p>
      </dgm:t>
    </dgm:pt>
    <dgm:pt modelId="{9CDCC81A-FC68-4032-BA65-7C65A781161D}" type="parTrans" cxnId="{C24C7C90-961A-43F1-A11C-15E52869095C}">
      <dgm:prSet/>
      <dgm:spPr/>
      <dgm:t>
        <a:bodyPr/>
        <a:lstStyle/>
        <a:p>
          <a:endParaRPr lang="en-US"/>
        </a:p>
      </dgm:t>
    </dgm:pt>
    <dgm:pt modelId="{7288C861-46AD-42E2-89B0-050744436CA7}" type="sibTrans" cxnId="{C24C7C90-961A-43F1-A11C-15E52869095C}">
      <dgm:prSet/>
      <dgm:spPr/>
      <dgm:t>
        <a:bodyPr/>
        <a:lstStyle/>
        <a:p>
          <a:endParaRPr lang="en-US"/>
        </a:p>
      </dgm:t>
    </dgm:pt>
    <dgm:pt modelId="{E3D39A21-EB00-4551-B19F-533909D82AFC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1600">
              <a:solidFill>
                <a:schemeClr val="bg1"/>
              </a:solidFill>
            </a:rPr>
            <a:t>Store Worksheet </a:t>
          </a:r>
          <a:br>
            <a:rPr lang="en-US" sz="1600">
              <a:solidFill>
                <a:schemeClr val="bg1"/>
              </a:solidFill>
            </a:rPr>
          </a:br>
          <a:r>
            <a:rPr lang="en-US" sz="1600">
              <a:solidFill>
                <a:schemeClr val="bg1"/>
              </a:solidFill>
            </a:rPr>
            <a:t>(Count, Pick, </a:t>
          </a:r>
          <a:r>
            <a:rPr lang="en-US" sz="1600" err="1">
              <a:solidFill>
                <a:schemeClr val="bg1"/>
              </a:solidFill>
            </a:rPr>
            <a:t>Recv</a:t>
          </a:r>
          <a:r>
            <a:rPr lang="en-US" sz="1600">
              <a:solidFill>
                <a:schemeClr val="bg1"/>
              </a:solidFill>
            </a:rPr>
            <a:t>)</a:t>
          </a:r>
          <a:endParaRPr lang="en-US" sz="1600" i="1">
            <a:solidFill>
              <a:schemeClr val="bg1"/>
            </a:solidFill>
          </a:endParaRPr>
        </a:p>
      </dgm:t>
    </dgm:pt>
    <dgm:pt modelId="{FE19BBD3-FA65-4E97-B1B6-28CE69E0ABF5}" type="parTrans" cxnId="{3281EF3D-FC54-4932-BF85-C01C24FCDE35}">
      <dgm:prSet/>
      <dgm:spPr/>
      <dgm:t>
        <a:bodyPr/>
        <a:lstStyle/>
        <a:p>
          <a:endParaRPr lang="en-US"/>
        </a:p>
      </dgm:t>
    </dgm:pt>
    <dgm:pt modelId="{A543EABC-A929-4E6E-9B42-E7465B759824}" type="sibTrans" cxnId="{3281EF3D-FC54-4932-BF85-C01C24FCDE35}">
      <dgm:prSet/>
      <dgm:spPr/>
      <dgm:t>
        <a:bodyPr/>
        <a:lstStyle/>
        <a:p>
          <a:endParaRPr lang="en-US"/>
        </a:p>
      </dgm:t>
    </dgm:pt>
    <dgm:pt modelId="{30EA214A-2566-4291-95F1-6A8C7B313E1C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Item Revaluation</a:t>
          </a:r>
        </a:p>
      </dgm:t>
    </dgm:pt>
    <dgm:pt modelId="{6D63F7DF-D9ED-44D2-8523-5AE254C13145}" type="parTrans" cxnId="{4CFA8981-5B6C-438C-B30D-A523BAC8E162}">
      <dgm:prSet/>
      <dgm:spPr/>
      <dgm:t>
        <a:bodyPr/>
        <a:lstStyle/>
        <a:p>
          <a:endParaRPr lang="en-US"/>
        </a:p>
      </dgm:t>
    </dgm:pt>
    <dgm:pt modelId="{AF2772EC-18D3-4C1E-B71F-383471853638}" type="sibTrans" cxnId="{4CFA8981-5B6C-438C-B30D-A523BAC8E162}">
      <dgm:prSet/>
      <dgm:spPr/>
      <dgm:t>
        <a:bodyPr/>
        <a:lstStyle/>
        <a:p>
          <a:endParaRPr lang="en-US"/>
        </a:p>
      </dgm:t>
    </dgm:pt>
    <dgm:pt modelId="{D0A050C6-1187-4C55-8AD1-3317F34DA480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1850"/>
            <a:t>Item Reclassification</a:t>
          </a:r>
        </a:p>
      </dgm:t>
    </dgm:pt>
    <dgm:pt modelId="{AEAB7696-52E6-49DC-8E35-5B047DC48FED}" type="parTrans" cxnId="{7C19DB3D-D578-4F20-ABB1-73916B58EF6E}">
      <dgm:prSet/>
      <dgm:spPr/>
      <dgm:t>
        <a:bodyPr/>
        <a:lstStyle/>
        <a:p>
          <a:endParaRPr lang="en-US"/>
        </a:p>
      </dgm:t>
    </dgm:pt>
    <dgm:pt modelId="{D545DDAB-0DDA-4D29-B5C4-CA386EA7FF26}" type="sibTrans" cxnId="{7C19DB3D-D578-4F20-ABB1-73916B58EF6E}">
      <dgm:prSet/>
      <dgm:spPr/>
      <dgm:t>
        <a:bodyPr/>
        <a:lstStyle/>
        <a:p>
          <a:endParaRPr lang="en-US"/>
        </a:p>
      </dgm:t>
    </dgm:pt>
    <dgm:pt modelId="{98D976DC-51C2-484B-A2FA-ADCE4C1173E3}" type="pres">
      <dgm:prSet presAssocID="{128EAA05-F878-459D-ACC6-466C96196C21}" presName="theList" presStyleCnt="0">
        <dgm:presLayoutVars>
          <dgm:dir/>
          <dgm:animLvl val="lvl"/>
          <dgm:resizeHandles val="exact"/>
        </dgm:presLayoutVars>
      </dgm:prSet>
      <dgm:spPr/>
    </dgm:pt>
    <dgm:pt modelId="{279ED8B3-EF34-4C37-BCAA-41A9F7D517E8}" type="pres">
      <dgm:prSet presAssocID="{B4A2DEB0-87A8-4F4A-9DFE-716A5F17BAB5}" presName="compNode" presStyleCnt="0"/>
      <dgm:spPr/>
    </dgm:pt>
    <dgm:pt modelId="{55A715E6-ECC9-4BE5-8F6B-90138493D8FB}" type="pres">
      <dgm:prSet presAssocID="{B4A2DEB0-87A8-4F4A-9DFE-716A5F17BAB5}" presName="aNode" presStyleLbl="bgShp" presStyleIdx="0" presStyleCnt="4"/>
      <dgm:spPr/>
    </dgm:pt>
    <dgm:pt modelId="{76598B9C-1E93-4268-A5AE-501F55C3BEF0}" type="pres">
      <dgm:prSet presAssocID="{B4A2DEB0-87A8-4F4A-9DFE-716A5F17BAB5}" presName="textNode" presStyleLbl="bgShp" presStyleIdx="0" presStyleCnt="4"/>
      <dgm:spPr/>
    </dgm:pt>
    <dgm:pt modelId="{F0290436-73E3-4D05-94DB-2634B843DB7A}" type="pres">
      <dgm:prSet presAssocID="{B4A2DEB0-87A8-4F4A-9DFE-716A5F17BAB5}" presName="compChildNode" presStyleCnt="0"/>
      <dgm:spPr/>
    </dgm:pt>
    <dgm:pt modelId="{68AEA8AD-A028-4BFA-A49B-D92E52535938}" type="pres">
      <dgm:prSet presAssocID="{B4A2DEB0-87A8-4F4A-9DFE-716A5F17BAB5}" presName="theInnerList" presStyleCnt="0"/>
      <dgm:spPr/>
    </dgm:pt>
    <dgm:pt modelId="{C36C2E71-ECE6-4F74-AF1E-ECB591E1339F}" type="pres">
      <dgm:prSet presAssocID="{0206E8E9-4A3E-436A-B5A2-75920734E904}" presName="childNode" presStyleLbl="node1" presStyleIdx="0" presStyleCnt="19" custScaleY="443065" custLinFactY="-124552" custLinFactNeighborY="-200000">
        <dgm:presLayoutVars>
          <dgm:bulletEnabled val="1"/>
        </dgm:presLayoutVars>
      </dgm:prSet>
      <dgm:spPr/>
    </dgm:pt>
    <dgm:pt modelId="{92D90039-2B29-4A85-9344-7AE21B24B3A0}" type="pres">
      <dgm:prSet presAssocID="{0206E8E9-4A3E-436A-B5A2-75920734E904}" presName="aSpace2" presStyleCnt="0"/>
      <dgm:spPr/>
    </dgm:pt>
    <dgm:pt modelId="{66DBF216-0C47-40AA-8D6F-485EC872CCB8}" type="pres">
      <dgm:prSet presAssocID="{666C9090-FC95-4064-928C-EF299030EFB2}" presName="childNode" presStyleLbl="node1" presStyleIdx="1" presStyleCnt="19" custScaleY="443065" custLinFactY="-91733" custLinFactNeighborY="-100000">
        <dgm:presLayoutVars>
          <dgm:bulletEnabled val="1"/>
        </dgm:presLayoutVars>
      </dgm:prSet>
      <dgm:spPr/>
    </dgm:pt>
    <dgm:pt modelId="{78A9AC72-5C3C-49B5-8815-63F3EB22441F}" type="pres">
      <dgm:prSet presAssocID="{666C9090-FC95-4064-928C-EF299030EFB2}" presName="aSpace2" presStyleCnt="0"/>
      <dgm:spPr/>
    </dgm:pt>
    <dgm:pt modelId="{8E0FA12C-3D2E-4908-B737-E25D7B75A54F}" type="pres">
      <dgm:prSet presAssocID="{961664CA-9EE3-4500-915C-48004F2F9439}" presName="childNode" presStyleLbl="node1" presStyleIdx="2" presStyleCnt="19" custScaleY="443065" custLinFactY="-38174" custLinFactNeighborY="-100000">
        <dgm:presLayoutVars>
          <dgm:bulletEnabled val="1"/>
        </dgm:presLayoutVars>
      </dgm:prSet>
      <dgm:spPr/>
    </dgm:pt>
    <dgm:pt modelId="{5F90001C-9192-4126-AA65-04198727286E}" type="pres">
      <dgm:prSet presAssocID="{961664CA-9EE3-4500-915C-48004F2F9439}" presName="aSpace2" presStyleCnt="0"/>
      <dgm:spPr/>
    </dgm:pt>
    <dgm:pt modelId="{DFBED29F-F2F5-4A71-B1F9-74B4103416B2}" type="pres">
      <dgm:prSet presAssocID="{93CA109F-A5C6-42BB-806E-5A3A6F84ABDE}" presName="childNode" presStyleLbl="node1" presStyleIdx="3" presStyleCnt="19" custScaleY="443065">
        <dgm:presLayoutVars>
          <dgm:bulletEnabled val="1"/>
        </dgm:presLayoutVars>
      </dgm:prSet>
      <dgm:spPr/>
    </dgm:pt>
    <dgm:pt modelId="{DC50A046-219F-4328-A31B-663F70A43410}" type="pres">
      <dgm:prSet presAssocID="{B4A2DEB0-87A8-4F4A-9DFE-716A5F17BAB5}" presName="aSpace" presStyleCnt="0"/>
      <dgm:spPr/>
    </dgm:pt>
    <dgm:pt modelId="{7724D1CB-7D43-495A-81A0-B30440A60BC0}" type="pres">
      <dgm:prSet presAssocID="{B0080B23-EB27-4D6C-8FAE-4814E1786B4B}" presName="compNode" presStyleCnt="0"/>
      <dgm:spPr/>
    </dgm:pt>
    <dgm:pt modelId="{45DB9FD2-71AC-4ECB-BC4A-1ED6BB7D9253}" type="pres">
      <dgm:prSet presAssocID="{B0080B23-EB27-4D6C-8FAE-4814E1786B4B}" presName="aNode" presStyleLbl="bgShp" presStyleIdx="1" presStyleCnt="4"/>
      <dgm:spPr/>
    </dgm:pt>
    <dgm:pt modelId="{CAC9E1AA-C7B1-410E-B113-9208CD809A95}" type="pres">
      <dgm:prSet presAssocID="{B0080B23-EB27-4D6C-8FAE-4814E1786B4B}" presName="textNode" presStyleLbl="bgShp" presStyleIdx="1" presStyleCnt="4"/>
      <dgm:spPr/>
    </dgm:pt>
    <dgm:pt modelId="{969C1426-6470-426B-A772-394FAE2FD940}" type="pres">
      <dgm:prSet presAssocID="{B0080B23-EB27-4D6C-8FAE-4814E1786B4B}" presName="compChildNode" presStyleCnt="0"/>
      <dgm:spPr/>
    </dgm:pt>
    <dgm:pt modelId="{57CCBA98-196C-4442-9BBC-897A65366A0D}" type="pres">
      <dgm:prSet presAssocID="{B0080B23-EB27-4D6C-8FAE-4814E1786B4B}" presName="theInnerList" presStyleCnt="0"/>
      <dgm:spPr/>
    </dgm:pt>
    <dgm:pt modelId="{585D61D6-402B-4B63-82E7-EE3B1A635FAD}" type="pres">
      <dgm:prSet presAssocID="{2F3FCB50-3B8C-4C0E-BB9A-C38CB481ABE6}" presName="childNode" presStyleLbl="node1" presStyleIdx="4" presStyleCnt="19" custScaleY="443065" custLinFactY="-124552" custLinFactNeighborY="-200000">
        <dgm:presLayoutVars>
          <dgm:bulletEnabled val="1"/>
        </dgm:presLayoutVars>
      </dgm:prSet>
      <dgm:spPr/>
    </dgm:pt>
    <dgm:pt modelId="{A6347627-8516-4368-B310-8A34E54DE54C}" type="pres">
      <dgm:prSet presAssocID="{2F3FCB50-3B8C-4C0E-BB9A-C38CB481ABE6}" presName="aSpace2" presStyleCnt="0"/>
      <dgm:spPr/>
    </dgm:pt>
    <dgm:pt modelId="{531AD38F-B7A4-428C-9FB4-863760FD5139}" type="pres">
      <dgm:prSet presAssocID="{F77A0CF6-2177-413C-8310-CD4C3C5B85BC}" presName="childNode" presStyleLbl="node1" presStyleIdx="5" presStyleCnt="19" custScaleY="443065" custLinFactY="-91733" custLinFactNeighborY="-100000">
        <dgm:presLayoutVars>
          <dgm:bulletEnabled val="1"/>
        </dgm:presLayoutVars>
      </dgm:prSet>
      <dgm:spPr/>
    </dgm:pt>
    <dgm:pt modelId="{15E444F7-481D-4CE5-BAE7-144C7EF76C65}" type="pres">
      <dgm:prSet presAssocID="{F77A0CF6-2177-413C-8310-CD4C3C5B85BC}" presName="aSpace2" presStyleCnt="0"/>
      <dgm:spPr/>
    </dgm:pt>
    <dgm:pt modelId="{125B2C85-5855-4353-9A21-9FC202FD206B}" type="pres">
      <dgm:prSet presAssocID="{232F5835-DE1B-4375-A54F-2316992AB22E}" presName="childNode" presStyleLbl="node1" presStyleIdx="6" presStyleCnt="19" custScaleY="443065" custLinFactY="-38174" custLinFactNeighborY="-100000">
        <dgm:presLayoutVars>
          <dgm:bulletEnabled val="1"/>
        </dgm:presLayoutVars>
      </dgm:prSet>
      <dgm:spPr/>
    </dgm:pt>
    <dgm:pt modelId="{0877FFDA-1482-4C49-ABE2-CADB4DEA597F}" type="pres">
      <dgm:prSet presAssocID="{232F5835-DE1B-4375-A54F-2316992AB22E}" presName="aSpace2" presStyleCnt="0"/>
      <dgm:spPr/>
    </dgm:pt>
    <dgm:pt modelId="{8E3B8CA1-6E33-4974-879D-643412A644F5}" type="pres">
      <dgm:prSet presAssocID="{B066E06B-8B27-44D1-AE4F-B9D95B236523}" presName="childNode" presStyleLbl="node1" presStyleIdx="7" presStyleCnt="19" custScaleY="443065">
        <dgm:presLayoutVars>
          <dgm:bulletEnabled val="1"/>
        </dgm:presLayoutVars>
      </dgm:prSet>
      <dgm:spPr/>
    </dgm:pt>
    <dgm:pt modelId="{3A827951-42EE-418E-828A-84DD23091578}" type="pres">
      <dgm:prSet presAssocID="{B0080B23-EB27-4D6C-8FAE-4814E1786B4B}" presName="aSpace" presStyleCnt="0"/>
      <dgm:spPr/>
    </dgm:pt>
    <dgm:pt modelId="{DD2BAB32-097F-40D8-886D-106B3BDB09E9}" type="pres">
      <dgm:prSet presAssocID="{04B65C1D-C0E2-4E4B-9893-06423EB12661}" presName="compNode" presStyleCnt="0"/>
      <dgm:spPr/>
    </dgm:pt>
    <dgm:pt modelId="{68328FE9-4212-4AED-B9DD-38309A7A7EE9}" type="pres">
      <dgm:prSet presAssocID="{04B65C1D-C0E2-4E4B-9893-06423EB12661}" presName="aNode" presStyleLbl="bgShp" presStyleIdx="2" presStyleCnt="4"/>
      <dgm:spPr/>
    </dgm:pt>
    <dgm:pt modelId="{CB77D15B-2E12-4A6F-B589-E5CB8C1947DD}" type="pres">
      <dgm:prSet presAssocID="{04B65C1D-C0E2-4E4B-9893-06423EB12661}" presName="textNode" presStyleLbl="bgShp" presStyleIdx="2" presStyleCnt="4"/>
      <dgm:spPr/>
    </dgm:pt>
    <dgm:pt modelId="{3B51981B-45E9-4F9E-AE4C-F9B0EC028790}" type="pres">
      <dgm:prSet presAssocID="{04B65C1D-C0E2-4E4B-9893-06423EB12661}" presName="compChildNode" presStyleCnt="0"/>
      <dgm:spPr/>
    </dgm:pt>
    <dgm:pt modelId="{D318F504-0C1D-4927-A01E-B9EAC157B86E}" type="pres">
      <dgm:prSet presAssocID="{04B65C1D-C0E2-4E4B-9893-06423EB12661}" presName="theInnerList" presStyleCnt="0"/>
      <dgm:spPr/>
    </dgm:pt>
    <dgm:pt modelId="{5AEE2626-A5DA-4DDD-936E-2099169D3092}" type="pres">
      <dgm:prSet presAssocID="{A2B27F06-7990-4847-B2D3-A7835EAABB59}" presName="childNode" presStyleLbl="node1" presStyleIdx="8" presStyleCnt="19" custScaleY="2000000" custLinFactY="-748482" custLinFactNeighborX="543" custLinFactNeighborY="-800000">
        <dgm:presLayoutVars>
          <dgm:bulletEnabled val="1"/>
        </dgm:presLayoutVars>
      </dgm:prSet>
      <dgm:spPr/>
    </dgm:pt>
    <dgm:pt modelId="{C76CEA7C-A359-46BE-BC33-75616D317B1C}" type="pres">
      <dgm:prSet presAssocID="{A2B27F06-7990-4847-B2D3-A7835EAABB59}" presName="aSpace2" presStyleCnt="0"/>
      <dgm:spPr/>
    </dgm:pt>
    <dgm:pt modelId="{A7E74644-BD2D-44BE-819A-0972E06EAFD5}" type="pres">
      <dgm:prSet presAssocID="{4ED1F8F0-3992-465E-AA4F-67583CA08A8B}" presName="childNode" presStyleLbl="node1" presStyleIdx="9" presStyleCnt="19" custScaleY="2000000" custLinFactY="-543738" custLinFactNeighborX="543" custLinFactNeighborY="-600000">
        <dgm:presLayoutVars>
          <dgm:bulletEnabled val="1"/>
        </dgm:presLayoutVars>
      </dgm:prSet>
      <dgm:spPr/>
    </dgm:pt>
    <dgm:pt modelId="{500D9D99-77B1-4776-89D2-0A8D4587F434}" type="pres">
      <dgm:prSet presAssocID="{4ED1F8F0-3992-465E-AA4F-67583CA08A8B}" presName="aSpace2" presStyleCnt="0"/>
      <dgm:spPr/>
    </dgm:pt>
    <dgm:pt modelId="{90CF2810-C9B6-4B20-9A80-5A975893A86A}" type="pres">
      <dgm:prSet presAssocID="{D32EF9C3-102C-4E8E-9E0B-9FEE00C3D34B}" presName="childNode" presStyleLbl="node1" presStyleIdx="10" presStyleCnt="19" custScaleY="2000000" custLinFactY="-315303" custLinFactNeighborX="543" custLinFactNeighborY="-400000">
        <dgm:presLayoutVars>
          <dgm:bulletEnabled val="1"/>
        </dgm:presLayoutVars>
      </dgm:prSet>
      <dgm:spPr/>
    </dgm:pt>
    <dgm:pt modelId="{65961FB8-243A-488D-A250-42A428CD9CD5}" type="pres">
      <dgm:prSet presAssocID="{D32EF9C3-102C-4E8E-9E0B-9FEE00C3D34B}" presName="aSpace2" presStyleCnt="0"/>
      <dgm:spPr/>
    </dgm:pt>
    <dgm:pt modelId="{F329FCAB-33A0-4F49-ADDB-AE1F0DAB6EDE}" type="pres">
      <dgm:prSet presAssocID="{30EA214A-2566-4291-95F1-6A8C7B313E1C}" presName="childNode" presStyleLbl="node1" presStyleIdx="11" presStyleCnt="19" custScaleY="2000000" custLinFactY="-158357" custLinFactNeighborX="395" custLinFactNeighborY="-200000">
        <dgm:presLayoutVars>
          <dgm:bulletEnabled val="1"/>
        </dgm:presLayoutVars>
      </dgm:prSet>
      <dgm:spPr/>
    </dgm:pt>
    <dgm:pt modelId="{3A46CA4E-FB42-4CFC-BD97-896BF66C1CC6}" type="pres">
      <dgm:prSet presAssocID="{30EA214A-2566-4291-95F1-6A8C7B313E1C}" presName="aSpace2" presStyleCnt="0"/>
      <dgm:spPr/>
    </dgm:pt>
    <dgm:pt modelId="{575BDFC4-2BED-4E25-9974-BC0B8588FABD}" type="pres">
      <dgm:prSet presAssocID="{D0A050C6-1187-4C55-8AD1-3317F34DA480}" presName="childNode" presStyleLbl="node1" presStyleIdx="12" presStyleCnt="19" custScaleY="2000000" custLinFactNeighborX="395" custLinFactNeighborY="-733">
        <dgm:presLayoutVars>
          <dgm:bulletEnabled val="1"/>
        </dgm:presLayoutVars>
      </dgm:prSet>
      <dgm:spPr/>
    </dgm:pt>
    <dgm:pt modelId="{EF5BE850-10F2-434C-B77F-83B2072E9D84}" type="pres">
      <dgm:prSet presAssocID="{04B65C1D-C0E2-4E4B-9893-06423EB12661}" presName="aSpace" presStyleCnt="0"/>
      <dgm:spPr/>
    </dgm:pt>
    <dgm:pt modelId="{5F903BB1-BE44-4845-B302-10420389695C}" type="pres">
      <dgm:prSet presAssocID="{CB3799B1-DB2D-41F6-8A58-FE281C2DBFB4}" presName="compNode" presStyleCnt="0"/>
      <dgm:spPr/>
    </dgm:pt>
    <dgm:pt modelId="{C76F4D18-D6BA-4551-8553-9E8B192F84D5}" type="pres">
      <dgm:prSet presAssocID="{CB3799B1-DB2D-41F6-8A58-FE281C2DBFB4}" presName="aNode" presStyleLbl="bgShp" presStyleIdx="3" presStyleCnt="4" custLinFactNeighborY="-2282"/>
      <dgm:spPr/>
    </dgm:pt>
    <dgm:pt modelId="{4D527F45-7BDC-4ACD-BA65-CC82F0745FCD}" type="pres">
      <dgm:prSet presAssocID="{CB3799B1-DB2D-41F6-8A58-FE281C2DBFB4}" presName="textNode" presStyleLbl="bgShp" presStyleIdx="3" presStyleCnt="4"/>
      <dgm:spPr/>
    </dgm:pt>
    <dgm:pt modelId="{0FF5D159-B24D-4702-AC2B-3146D9156B29}" type="pres">
      <dgm:prSet presAssocID="{CB3799B1-DB2D-41F6-8A58-FE281C2DBFB4}" presName="compChildNode" presStyleCnt="0"/>
      <dgm:spPr/>
    </dgm:pt>
    <dgm:pt modelId="{B8D9701D-5ECD-48CB-83FF-01FE99DB7DA6}" type="pres">
      <dgm:prSet presAssocID="{CB3799B1-DB2D-41F6-8A58-FE281C2DBFB4}" presName="theInnerList" presStyleCnt="0"/>
      <dgm:spPr/>
    </dgm:pt>
    <dgm:pt modelId="{0BE028CB-8D26-498A-A8AB-EF85FD515FFF}" type="pres">
      <dgm:prSet presAssocID="{7BFA8BAE-4AF7-4FE1-A24A-0D978F1A287A}" presName="childNode" presStyleLbl="node1" presStyleIdx="13" presStyleCnt="19" custScaleY="2000000" custLinFactY="-900000" custLinFactNeighborY="-980638">
        <dgm:presLayoutVars>
          <dgm:bulletEnabled val="1"/>
        </dgm:presLayoutVars>
      </dgm:prSet>
      <dgm:spPr/>
    </dgm:pt>
    <dgm:pt modelId="{D274B2A5-B39F-4004-B0EC-601BDA0576C8}" type="pres">
      <dgm:prSet presAssocID="{7BFA8BAE-4AF7-4FE1-A24A-0D978F1A287A}" presName="aSpace2" presStyleCnt="0"/>
      <dgm:spPr/>
    </dgm:pt>
    <dgm:pt modelId="{1D8EEE6A-8291-4804-B623-CE7F72BDC8EE}" type="pres">
      <dgm:prSet presAssocID="{E3D39A21-EB00-4551-B19F-533909D82AFC}" presName="childNode" presStyleLbl="node1" presStyleIdx="14" presStyleCnt="19" custScaleY="2000000" custLinFactY="-741254" custLinFactNeighborY="-800000">
        <dgm:presLayoutVars>
          <dgm:bulletEnabled val="1"/>
        </dgm:presLayoutVars>
      </dgm:prSet>
      <dgm:spPr/>
    </dgm:pt>
    <dgm:pt modelId="{7407CEAF-AACA-4045-9A90-578312043B44}" type="pres">
      <dgm:prSet presAssocID="{E3D39A21-EB00-4551-B19F-533909D82AFC}" presName="aSpace2" presStyleCnt="0"/>
      <dgm:spPr/>
    </dgm:pt>
    <dgm:pt modelId="{6E5F4B80-54CB-469A-B24B-149589C6AB23}" type="pres">
      <dgm:prSet presAssocID="{6D2CD560-90BC-4FF3-BB16-6849071595D6}" presName="childNode" presStyleLbl="node1" presStyleIdx="15" presStyleCnt="19" custScaleY="2000000" custLinFactY="-533712" custLinFactNeighborY="-600000">
        <dgm:presLayoutVars>
          <dgm:bulletEnabled val="1"/>
        </dgm:presLayoutVars>
      </dgm:prSet>
      <dgm:spPr/>
    </dgm:pt>
    <dgm:pt modelId="{8AB9CB18-ED2A-477A-AC89-305C1507B3C4}" type="pres">
      <dgm:prSet presAssocID="{6D2CD560-90BC-4FF3-BB16-6849071595D6}" presName="aSpace2" presStyleCnt="0"/>
      <dgm:spPr/>
    </dgm:pt>
    <dgm:pt modelId="{78A12416-5BDE-467D-876F-9633D969F946}" type="pres">
      <dgm:prSet presAssocID="{27AB6FBB-D121-4408-A8B8-3518A9EF142A}" presName="childNode" presStyleLbl="node1" presStyleIdx="16" presStyleCnt="19" custScaleY="2000000" custLinFactY="-332118" custLinFactNeighborY="-400000">
        <dgm:presLayoutVars>
          <dgm:bulletEnabled val="1"/>
        </dgm:presLayoutVars>
      </dgm:prSet>
      <dgm:spPr/>
    </dgm:pt>
    <dgm:pt modelId="{9D749F7A-88F7-424F-9463-B3BC46D61933}" type="pres">
      <dgm:prSet presAssocID="{27AB6FBB-D121-4408-A8B8-3518A9EF142A}" presName="aSpace2" presStyleCnt="0"/>
      <dgm:spPr/>
    </dgm:pt>
    <dgm:pt modelId="{6E7CEFD2-1BC6-4013-9200-EAB3294B9A5D}" type="pres">
      <dgm:prSet presAssocID="{46A7A445-FB2F-4F8A-B1A5-FE07C06AA6BC}" presName="childNode" presStyleLbl="node1" presStyleIdx="17" presStyleCnt="19" custScaleY="2000000" custLinFactY="-180013" custLinFactNeighborY="-200000">
        <dgm:presLayoutVars>
          <dgm:bulletEnabled val="1"/>
        </dgm:presLayoutVars>
      </dgm:prSet>
      <dgm:spPr/>
    </dgm:pt>
    <dgm:pt modelId="{B5E6A19E-5C60-4F5E-B70E-B3643B918332}" type="pres">
      <dgm:prSet presAssocID="{46A7A445-FB2F-4F8A-B1A5-FE07C06AA6BC}" presName="aSpace2" presStyleCnt="0"/>
      <dgm:spPr/>
    </dgm:pt>
    <dgm:pt modelId="{696092AD-C0D9-426D-B275-7A3A3B9B266B}" type="pres">
      <dgm:prSet presAssocID="{D8163A08-2A06-4B72-8890-C789D2AE47CF}" presName="childNode" presStyleLbl="node1" presStyleIdx="18" presStyleCnt="19" custScaleY="2000000">
        <dgm:presLayoutVars>
          <dgm:bulletEnabled val="1"/>
        </dgm:presLayoutVars>
      </dgm:prSet>
      <dgm:spPr/>
    </dgm:pt>
  </dgm:ptLst>
  <dgm:cxnLst>
    <dgm:cxn modelId="{5A2B2F02-A021-4337-B67B-A02C7B0039C4}" srcId="{B4A2DEB0-87A8-4F4A-9DFE-716A5F17BAB5}" destId="{666C9090-FC95-4064-928C-EF299030EFB2}" srcOrd="1" destOrd="0" parTransId="{ECF7B82F-9102-4EA9-9BC9-B2AA03D632EA}" sibTransId="{8AAFB51D-63CB-4D56-83D4-057B3FF04090}"/>
    <dgm:cxn modelId="{F1D96D05-E945-4FD0-8451-8D127F560817}" type="presOf" srcId="{D0A050C6-1187-4C55-8AD1-3317F34DA480}" destId="{575BDFC4-2BED-4E25-9974-BC0B8588FABD}" srcOrd="0" destOrd="0" presId="urn:microsoft.com/office/officeart/2005/8/layout/lProcess2"/>
    <dgm:cxn modelId="{36AC3806-C074-43F6-B25C-1451FBFB1741}" srcId="{B4A2DEB0-87A8-4F4A-9DFE-716A5F17BAB5}" destId="{93CA109F-A5C6-42BB-806E-5A3A6F84ABDE}" srcOrd="3" destOrd="0" parTransId="{E62FD5FC-1204-4871-A7DD-D3D9EB95465B}" sibTransId="{7462C651-E365-464A-9894-A562CAB1F671}"/>
    <dgm:cxn modelId="{3CC4FC06-F363-4ACE-AFE2-3A68EC0FC938}" type="presOf" srcId="{232F5835-DE1B-4375-A54F-2316992AB22E}" destId="{125B2C85-5855-4353-9A21-9FC202FD206B}" srcOrd="0" destOrd="0" presId="urn:microsoft.com/office/officeart/2005/8/layout/lProcess2"/>
    <dgm:cxn modelId="{2F7F8008-FAFC-417D-98E6-49531D8812B5}" srcId="{B0080B23-EB27-4D6C-8FAE-4814E1786B4B}" destId="{2F3FCB50-3B8C-4C0E-BB9A-C38CB481ABE6}" srcOrd="0" destOrd="0" parTransId="{1C17F170-1703-4A14-9CA6-C3A3C81FE07B}" sibTransId="{3E9279BB-D60C-421C-9251-683DDB37A7DB}"/>
    <dgm:cxn modelId="{91A7DE0D-C690-4F11-8C34-575AF27393D4}" type="presOf" srcId="{B066E06B-8B27-44D1-AE4F-B9D95B236523}" destId="{8E3B8CA1-6E33-4974-879D-643412A644F5}" srcOrd="0" destOrd="0" presId="urn:microsoft.com/office/officeart/2005/8/layout/lProcess2"/>
    <dgm:cxn modelId="{3F33110E-E25F-4A96-954A-46AC6769023C}" srcId="{CB3799B1-DB2D-41F6-8A58-FE281C2DBFB4}" destId="{27AB6FBB-D121-4408-A8B8-3518A9EF142A}" srcOrd="3" destOrd="0" parTransId="{3ABE75F4-A8F9-49A5-8D60-0A5A6EFE345E}" sibTransId="{853815C4-BA07-4F11-AA03-D3D9CCED1D88}"/>
    <dgm:cxn modelId="{05865013-FFF1-4FC3-B9B2-835DEE63EA33}" srcId="{B0080B23-EB27-4D6C-8FAE-4814E1786B4B}" destId="{232F5835-DE1B-4375-A54F-2316992AB22E}" srcOrd="2" destOrd="0" parTransId="{A52B307F-CDCC-4F0A-BFE1-9CBD35D7E50D}" sibTransId="{BFEE2A68-22CE-4620-97D9-93D4AED7C6A8}"/>
    <dgm:cxn modelId="{E07C5918-8E68-49E3-98D8-3A1E296EFA2E}" srcId="{B4A2DEB0-87A8-4F4A-9DFE-716A5F17BAB5}" destId="{961664CA-9EE3-4500-915C-48004F2F9439}" srcOrd="2" destOrd="0" parTransId="{08709738-0D4C-4D82-828B-4DAB2D7A0702}" sibTransId="{7936F8AB-89E6-4BD2-9A0B-890B84723FED}"/>
    <dgm:cxn modelId="{CB904A19-33B8-4A19-850C-31A02AF85D22}" type="presOf" srcId="{04B65C1D-C0E2-4E4B-9893-06423EB12661}" destId="{CB77D15B-2E12-4A6F-B589-E5CB8C1947DD}" srcOrd="1" destOrd="0" presId="urn:microsoft.com/office/officeart/2005/8/layout/lProcess2"/>
    <dgm:cxn modelId="{336F9D31-1A0B-4FDF-9FB1-F40437A74A4F}" type="presOf" srcId="{27AB6FBB-D121-4408-A8B8-3518A9EF142A}" destId="{78A12416-5BDE-467D-876F-9633D969F946}" srcOrd="0" destOrd="0" presId="urn:microsoft.com/office/officeart/2005/8/layout/lProcess2"/>
    <dgm:cxn modelId="{AD390737-D5F1-4AC2-AD4F-B3404441FAD1}" type="presOf" srcId="{6D2CD560-90BC-4FF3-BB16-6849071595D6}" destId="{6E5F4B80-54CB-469A-B24B-149589C6AB23}" srcOrd="0" destOrd="0" presId="urn:microsoft.com/office/officeart/2005/8/layout/lProcess2"/>
    <dgm:cxn modelId="{C9F73D37-2D1A-4CCF-AC14-9E06F24885CD}" type="presOf" srcId="{B0080B23-EB27-4D6C-8FAE-4814E1786B4B}" destId="{CAC9E1AA-C7B1-410E-B113-9208CD809A95}" srcOrd="1" destOrd="0" presId="urn:microsoft.com/office/officeart/2005/8/layout/lProcess2"/>
    <dgm:cxn modelId="{7C19DB3D-D578-4F20-ABB1-73916B58EF6E}" srcId="{04B65C1D-C0E2-4E4B-9893-06423EB12661}" destId="{D0A050C6-1187-4C55-8AD1-3317F34DA480}" srcOrd="4" destOrd="0" parTransId="{AEAB7696-52E6-49DC-8E35-5B047DC48FED}" sibTransId="{D545DDAB-0DDA-4D29-B5C4-CA386EA7FF26}"/>
    <dgm:cxn modelId="{3281EF3D-FC54-4932-BF85-C01C24FCDE35}" srcId="{CB3799B1-DB2D-41F6-8A58-FE281C2DBFB4}" destId="{E3D39A21-EB00-4551-B19F-533909D82AFC}" srcOrd="1" destOrd="0" parTransId="{FE19BBD3-FA65-4E97-B1B6-28CE69E0ABF5}" sibTransId="{A543EABC-A929-4E6E-9B42-E7465B759824}"/>
    <dgm:cxn modelId="{0851AE3E-B29C-473D-AA60-08BF6CF34F11}" type="presOf" srcId="{2F3FCB50-3B8C-4C0E-BB9A-C38CB481ABE6}" destId="{585D61D6-402B-4B63-82E7-EE3B1A635FAD}" srcOrd="0" destOrd="0" presId="urn:microsoft.com/office/officeart/2005/8/layout/lProcess2"/>
    <dgm:cxn modelId="{3098D63F-D6C2-4099-97EA-EC0BF0C6BE05}" type="presOf" srcId="{30EA214A-2566-4291-95F1-6A8C7B313E1C}" destId="{F329FCAB-33A0-4F49-ADDB-AE1F0DAB6EDE}" srcOrd="0" destOrd="0" presId="urn:microsoft.com/office/officeart/2005/8/layout/lProcess2"/>
    <dgm:cxn modelId="{AD559740-CFC3-4C8C-B8AA-7C22B9E9EEA8}" type="presOf" srcId="{961664CA-9EE3-4500-915C-48004F2F9439}" destId="{8E0FA12C-3D2E-4908-B737-E25D7B75A54F}" srcOrd="0" destOrd="0" presId="urn:microsoft.com/office/officeart/2005/8/layout/lProcess2"/>
    <dgm:cxn modelId="{D5173A5D-EEDC-426D-8AC5-9A9B6AE1549D}" type="presOf" srcId="{A2B27F06-7990-4847-B2D3-A7835EAABB59}" destId="{5AEE2626-A5DA-4DDD-936E-2099169D3092}" srcOrd="0" destOrd="0" presId="urn:microsoft.com/office/officeart/2005/8/layout/lProcess2"/>
    <dgm:cxn modelId="{350E0C60-DA9E-43C6-A603-5D350387266E}" type="presOf" srcId="{CB3799B1-DB2D-41F6-8A58-FE281C2DBFB4}" destId="{4D527F45-7BDC-4ACD-BA65-CC82F0745FCD}" srcOrd="1" destOrd="0" presId="urn:microsoft.com/office/officeart/2005/8/layout/lProcess2"/>
    <dgm:cxn modelId="{27E20567-31D2-4D4B-AC74-67C47E66495D}" type="presOf" srcId="{0206E8E9-4A3E-436A-B5A2-75920734E904}" destId="{C36C2E71-ECE6-4F74-AF1E-ECB591E1339F}" srcOrd="0" destOrd="0" presId="urn:microsoft.com/office/officeart/2005/8/layout/lProcess2"/>
    <dgm:cxn modelId="{3B491E47-4EFA-4407-B147-FE0D46EA35BB}" type="presOf" srcId="{D32EF9C3-102C-4E8E-9E0B-9FEE00C3D34B}" destId="{90CF2810-C9B6-4B20-9A80-5A975893A86A}" srcOrd="0" destOrd="0" presId="urn:microsoft.com/office/officeart/2005/8/layout/lProcess2"/>
    <dgm:cxn modelId="{B77F3068-E3D8-4C8B-A059-49DC09302301}" srcId="{128EAA05-F878-459D-ACC6-466C96196C21}" destId="{B0080B23-EB27-4D6C-8FAE-4814E1786B4B}" srcOrd="1" destOrd="0" parTransId="{C6BD9E0A-745D-4E94-852E-3C5A82646670}" sibTransId="{8A6C29A5-56D9-4E19-82E5-13E5069DDF2C}"/>
    <dgm:cxn modelId="{F22AFD4D-FBA8-482A-AE36-17FEB86B579B}" type="presOf" srcId="{7BFA8BAE-4AF7-4FE1-A24A-0D978F1A287A}" destId="{0BE028CB-8D26-498A-A8AB-EF85FD515FFF}" srcOrd="0" destOrd="0" presId="urn:microsoft.com/office/officeart/2005/8/layout/lProcess2"/>
    <dgm:cxn modelId="{39B50270-0744-4F57-9AF9-C9219B0B5189}" type="presOf" srcId="{E3D39A21-EB00-4551-B19F-533909D82AFC}" destId="{1D8EEE6A-8291-4804-B623-CE7F72BDC8EE}" srcOrd="0" destOrd="0" presId="urn:microsoft.com/office/officeart/2005/8/layout/lProcess2"/>
    <dgm:cxn modelId="{2259D972-5E57-4D75-BDBD-756293B75C92}" srcId="{04B65C1D-C0E2-4E4B-9893-06423EB12661}" destId="{D32EF9C3-102C-4E8E-9E0B-9FEE00C3D34B}" srcOrd="2" destOrd="0" parTransId="{870CD382-D552-4EA4-AC74-0F116FDFDBA0}" sibTransId="{842592C2-BA66-4668-8F8C-E98D8577FF10}"/>
    <dgm:cxn modelId="{75C62557-A72D-45E6-B6B8-094F08ED4DAB}" type="presOf" srcId="{D8163A08-2A06-4B72-8890-C789D2AE47CF}" destId="{696092AD-C0D9-426D-B275-7A3A3B9B266B}" srcOrd="0" destOrd="0" presId="urn:microsoft.com/office/officeart/2005/8/layout/lProcess2"/>
    <dgm:cxn modelId="{325BC47D-C6D7-4DBC-ADE6-818ADE5F3139}" srcId="{04B65C1D-C0E2-4E4B-9893-06423EB12661}" destId="{4ED1F8F0-3992-465E-AA4F-67583CA08A8B}" srcOrd="1" destOrd="0" parTransId="{FB4D0B76-83F3-4C0A-9A8C-E4FDD6E6C2C1}" sibTransId="{FC06E8F8-03D8-4A52-AD62-CE69CA926D47}"/>
    <dgm:cxn modelId="{4CFA8981-5B6C-438C-B30D-A523BAC8E162}" srcId="{04B65C1D-C0E2-4E4B-9893-06423EB12661}" destId="{30EA214A-2566-4291-95F1-6A8C7B313E1C}" srcOrd="3" destOrd="0" parTransId="{6D63F7DF-D9ED-44D2-8523-5AE254C13145}" sibTransId="{AF2772EC-18D3-4C1E-B71F-383471853638}"/>
    <dgm:cxn modelId="{6C813F85-1765-4841-860F-1772A7A053BF}" type="presOf" srcId="{04B65C1D-C0E2-4E4B-9893-06423EB12661}" destId="{68328FE9-4212-4AED-B9DD-38309A7A7EE9}" srcOrd="0" destOrd="0" presId="urn:microsoft.com/office/officeart/2005/8/layout/lProcess2"/>
    <dgm:cxn modelId="{A831D185-F4E2-4133-916C-E8F69ACDC272}" type="presOf" srcId="{666C9090-FC95-4064-928C-EF299030EFB2}" destId="{66DBF216-0C47-40AA-8D6F-485EC872CCB8}" srcOrd="0" destOrd="0" presId="urn:microsoft.com/office/officeart/2005/8/layout/lProcess2"/>
    <dgm:cxn modelId="{41A39F8A-5422-4E4A-98AC-9AB6B0CCF29A}" type="presOf" srcId="{B4A2DEB0-87A8-4F4A-9DFE-716A5F17BAB5}" destId="{55A715E6-ECC9-4BE5-8F6B-90138493D8FB}" srcOrd="0" destOrd="0" presId="urn:microsoft.com/office/officeart/2005/8/layout/lProcess2"/>
    <dgm:cxn modelId="{7382F48D-7AEB-4344-B8B5-F54BB41A396C}" srcId="{CB3799B1-DB2D-41F6-8A58-FE281C2DBFB4}" destId="{6D2CD560-90BC-4FF3-BB16-6849071595D6}" srcOrd="2" destOrd="0" parTransId="{C48DEFB2-775A-459B-A1AA-E682B7963592}" sibTransId="{FDB53913-78F4-44F2-8F45-FB1EF150771D}"/>
    <dgm:cxn modelId="{C24C7C90-961A-43F1-A11C-15E52869095C}" srcId="{CB3799B1-DB2D-41F6-8A58-FE281C2DBFB4}" destId="{D8163A08-2A06-4B72-8890-C789D2AE47CF}" srcOrd="5" destOrd="0" parTransId="{9CDCC81A-FC68-4032-BA65-7C65A781161D}" sibTransId="{7288C861-46AD-42E2-89B0-050744436CA7}"/>
    <dgm:cxn modelId="{0DD06498-F997-4677-92EA-7B9ED4626D2D}" srcId="{128EAA05-F878-459D-ACC6-466C96196C21}" destId="{CB3799B1-DB2D-41F6-8A58-FE281C2DBFB4}" srcOrd="3" destOrd="0" parTransId="{4506C16A-7243-4D64-837C-53CB874DDC74}" sibTransId="{2FFBCA3D-6829-4BA7-A3EC-BDBC9AF0093E}"/>
    <dgm:cxn modelId="{C76D6D9D-5D11-4188-8736-C18AE1B291E1}" srcId="{128EAA05-F878-459D-ACC6-466C96196C21}" destId="{B4A2DEB0-87A8-4F4A-9DFE-716A5F17BAB5}" srcOrd="0" destOrd="0" parTransId="{5B1FC944-BE40-4C69-9EC8-98BA1FE592F5}" sibTransId="{540DEE69-15CE-432F-829C-9781A3688A73}"/>
    <dgm:cxn modelId="{5DA18D9F-CE95-439D-9A44-A1517C8B829C}" type="presOf" srcId="{CB3799B1-DB2D-41F6-8A58-FE281C2DBFB4}" destId="{C76F4D18-D6BA-4551-8553-9E8B192F84D5}" srcOrd="0" destOrd="0" presId="urn:microsoft.com/office/officeart/2005/8/layout/lProcess2"/>
    <dgm:cxn modelId="{50FFC7A3-997A-4929-A605-E293CFB8CE95}" srcId="{B0080B23-EB27-4D6C-8FAE-4814E1786B4B}" destId="{F77A0CF6-2177-413C-8310-CD4C3C5B85BC}" srcOrd="1" destOrd="0" parTransId="{B19F84A5-31AC-4EB1-9C0B-0B7C07F3CEF6}" sibTransId="{CA3A9E22-3F66-40C5-8B2E-5A5B5681B632}"/>
    <dgm:cxn modelId="{5902FFA5-83D7-48B3-B62A-BF6EE9213DDF}" srcId="{128EAA05-F878-459D-ACC6-466C96196C21}" destId="{04B65C1D-C0E2-4E4B-9893-06423EB12661}" srcOrd="2" destOrd="0" parTransId="{279A01FE-A72B-489B-8743-6DAE5E6CE3D5}" sibTransId="{DDBEAC39-835E-488A-866E-6CB2A0CC7FA0}"/>
    <dgm:cxn modelId="{71CAC9B3-3657-4E99-A2AC-0F550F9A5AD4}" srcId="{CB3799B1-DB2D-41F6-8A58-FE281C2DBFB4}" destId="{7BFA8BAE-4AF7-4FE1-A24A-0D978F1A287A}" srcOrd="0" destOrd="0" parTransId="{04CF50A5-227D-42B3-A6C9-4C9BF7886F14}" sibTransId="{60B8209E-1A4F-44C6-9997-29F2B3439417}"/>
    <dgm:cxn modelId="{FD3D91B4-E800-49A4-BE8D-8D47F9FBD1EF}" type="presOf" srcId="{93CA109F-A5C6-42BB-806E-5A3A6F84ABDE}" destId="{DFBED29F-F2F5-4A71-B1F9-74B4103416B2}" srcOrd="0" destOrd="0" presId="urn:microsoft.com/office/officeart/2005/8/layout/lProcess2"/>
    <dgm:cxn modelId="{9E9967B5-9D72-4AC0-90D4-388F095F1B56}" srcId="{B4A2DEB0-87A8-4F4A-9DFE-716A5F17BAB5}" destId="{0206E8E9-4A3E-436A-B5A2-75920734E904}" srcOrd="0" destOrd="0" parTransId="{A1B341C7-E9AB-426B-BB30-16327E46572D}" sibTransId="{3FF34264-17B4-4092-B77F-6416FA9E6A99}"/>
    <dgm:cxn modelId="{83442BB7-BCBA-4FD0-90D0-CA576B9D668F}" type="presOf" srcId="{F77A0CF6-2177-413C-8310-CD4C3C5B85BC}" destId="{531AD38F-B7A4-428C-9FB4-863760FD5139}" srcOrd="0" destOrd="0" presId="urn:microsoft.com/office/officeart/2005/8/layout/lProcess2"/>
    <dgm:cxn modelId="{696FABB9-2837-459D-8DDE-7D42206B8019}" srcId="{B0080B23-EB27-4D6C-8FAE-4814E1786B4B}" destId="{B066E06B-8B27-44D1-AE4F-B9D95B236523}" srcOrd="3" destOrd="0" parTransId="{780206C1-072F-4E22-8386-F37E9F4451B8}" sibTransId="{9BA5022E-2E8D-4DDB-B912-1A6F78576674}"/>
    <dgm:cxn modelId="{28B263BB-20BE-4D10-BC6B-B73D2B11E4F5}" type="presOf" srcId="{B4A2DEB0-87A8-4F4A-9DFE-716A5F17BAB5}" destId="{76598B9C-1E93-4268-A5AE-501F55C3BEF0}" srcOrd="1" destOrd="0" presId="urn:microsoft.com/office/officeart/2005/8/layout/lProcess2"/>
    <dgm:cxn modelId="{E021AED5-06DD-4562-B807-C553C6397771}" type="presOf" srcId="{128EAA05-F878-459D-ACC6-466C96196C21}" destId="{98D976DC-51C2-484B-A2FA-ADCE4C1173E3}" srcOrd="0" destOrd="0" presId="urn:microsoft.com/office/officeart/2005/8/layout/lProcess2"/>
    <dgm:cxn modelId="{EC70C7F6-7DF2-450C-B488-78B92F0DE2C0}" srcId="{CB3799B1-DB2D-41F6-8A58-FE281C2DBFB4}" destId="{46A7A445-FB2F-4F8A-B1A5-FE07C06AA6BC}" srcOrd="4" destOrd="0" parTransId="{357E32B4-AF1F-4892-AC76-942EFAB546B5}" sibTransId="{F3E67D42-6192-4A49-A9D2-3AB01BD74B58}"/>
    <dgm:cxn modelId="{FA7A51F7-715C-4771-BE64-451140D0BA4A}" type="presOf" srcId="{4ED1F8F0-3992-465E-AA4F-67583CA08A8B}" destId="{A7E74644-BD2D-44BE-819A-0972E06EAFD5}" srcOrd="0" destOrd="0" presId="urn:microsoft.com/office/officeart/2005/8/layout/lProcess2"/>
    <dgm:cxn modelId="{07BCDFF9-1271-4C7B-86CE-2261BEB4AB95}" type="presOf" srcId="{B0080B23-EB27-4D6C-8FAE-4814E1786B4B}" destId="{45DB9FD2-71AC-4ECB-BC4A-1ED6BB7D9253}" srcOrd="0" destOrd="0" presId="urn:microsoft.com/office/officeart/2005/8/layout/lProcess2"/>
    <dgm:cxn modelId="{DA439FFB-9CEB-40D0-8D21-C676E7B76219}" type="presOf" srcId="{46A7A445-FB2F-4F8A-B1A5-FE07C06AA6BC}" destId="{6E7CEFD2-1BC6-4013-9200-EAB3294B9A5D}" srcOrd="0" destOrd="0" presId="urn:microsoft.com/office/officeart/2005/8/layout/lProcess2"/>
    <dgm:cxn modelId="{D6E90FFD-E6E0-41AA-9693-052E1E69FBCD}" srcId="{04B65C1D-C0E2-4E4B-9893-06423EB12661}" destId="{A2B27F06-7990-4847-B2D3-A7835EAABB59}" srcOrd="0" destOrd="0" parTransId="{9B97A74E-6905-43E8-BFA2-FC5C10044ACA}" sibTransId="{77EC033B-CFEE-4664-A288-3BFFEA261938}"/>
    <dgm:cxn modelId="{17EB8A9A-EF71-4FE1-84E1-F8C7E131A960}" type="presParOf" srcId="{98D976DC-51C2-484B-A2FA-ADCE4C1173E3}" destId="{279ED8B3-EF34-4C37-BCAA-41A9F7D517E8}" srcOrd="0" destOrd="0" presId="urn:microsoft.com/office/officeart/2005/8/layout/lProcess2"/>
    <dgm:cxn modelId="{8DA55989-21C6-498D-BC44-1056B191920A}" type="presParOf" srcId="{279ED8B3-EF34-4C37-BCAA-41A9F7D517E8}" destId="{55A715E6-ECC9-4BE5-8F6B-90138493D8FB}" srcOrd="0" destOrd="0" presId="urn:microsoft.com/office/officeart/2005/8/layout/lProcess2"/>
    <dgm:cxn modelId="{C691D7E7-E83A-4F44-A458-41C80EF85ADC}" type="presParOf" srcId="{279ED8B3-EF34-4C37-BCAA-41A9F7D517E8}" destId="{76598B9C-1E93-4268-A5AE-501F55C3BEF0}" srcOrd="1" destOrd="0" presId="urn:microsoft.com/office/officeart/2005/8/layout/lProcess2"/>
    <dgm:cxn modelId="{FE2ECA95-80F1-4673-846C-2A53DA9CB6D6}" type="presParOf" srcId="{279ED8B3-EF34-4C37-BCAA-41A9F7D517E8}" destId="{F0290436-73E3-4D05-94DB-2634B843DB7A}" srcOrd="2" destOrd="0" presId="urn:microsoft.com/office/officeart/2005/8/layout/lProcess2"/>
    <dgm:cxn modelId="{8E561C8B-B859-48F5-90B5-E4947FE9192B}" type="presParOf" srcId="{F0290436-73E3-4D05-94DB-2634B843DB7A}" destId="{68AEA8AD-A028-4BFA-A49B-D92E52535938}" srcOrd="0" destOrd="0" presId="urn:microsoft.com/office/officeart/2005/8/layout/lProcess2"/>
    <dgm:cxn modelId="{9FA41808-D305-4568-BB3A-FFA7A4952E4B}" type="presParOf" srcId="{68AEA8AD-A028-4BFA-A49B-D92E52535938}" destId="{C36C2E71-ECE6-4F74-AF1E-ECB591E1339F}" srcOrd="0" destOrd="0" presId="urn:microsoft.com/office/officeart/2005/8/layout/lProcess2"/>
    <dgm:cxn modelId="{C64558C1-A9F3-4081-903B-F309C5524831}" type="presParOf" srcId="{68AEA8AD-A028-4BFA-A49B-D92E52535938}" destId="{92D90039-2B29-4A85-9344-7AE21B24B3A0}" srcOrd="1" destOrd="0" presId="urn:microsoft.com/office/officeart/2005/8/layout/lProcess2"/>
    <dgm:cxn modelId="{78B64AC7-7622-4F57-A8F9-86DE61FDEB8A}" type="presParOf" srcId="{68AEA8AD-A028-4BFA-A49B-D92E52535938}" destId="{66DBF216-0C47-40AA-8D6F-485EC872CCB8}" srcOrd="2" destOrd="0" presId="urn:microsoft.com/office/officeart/2005/8/layout/lProcess2"/>
    <dgm:cxn modelId="{3C73B92D-CC17-4AA9-AD6F-B8E105976058}" type="presParOf" srcId="{68AEA8AD-A028-4BFA-A49B-D92E52535938}" destId="{78A9AC72-5C3C-49B5-8815-63F3EB22441F}" srcOrd="3" destOrd="0" presId="urn:microsoft.com/office/officeart/2005/8/layout/lProcess2"/>
    <dgm:cxn modelId="{E5A0A983-424D-4A58-8936-E47C4C36496A}" type="presParOf" srcId="{68AEA8AD-A028-4BFA-A49B-D92E52535938}" destId="{8E0FA12C-3D2E-4908-B737-E25D7B75A54F}" srcOrd="4" destOrd="0" presId="urn:microsoft.com/office/officeart/2005/8/layout/lProcess2"/>
    <dgm:cxn modelId="{0A21CEE4-F154-43FB-ACF3-AF5EF8812479}" type="presParOf" srcId="{68AEA8AD-A028-4BFA-A49B-D92E52535938}" destId="{5F90001C-9192-4126-AA65-04198727286E}" srcOrd="5" destOrd="0" presId="urn:microsoft.com/office/officeart/2005/8/layout/lProcess2"/>
    <dgm:cxn modelId="{5403CAE5-4B77-49C2-A157-847265462360}" type="presParOf" srcId="{68AEA8AD-A028-4BFA-A49B-D92E52535938}" destId="{DFBED29F-F2F5-4A71-B1F9-74B4103416B2}" srcOrd="6" destOrd="0" presId="urn:microsoft.com/office/officeart/2005/8/layout/lProcess2"/>
    <dgm:cxn modelId="{4C18A9F5-B30C-4816-A2A2-748196D5C66E}" type="presParOf" srcId="{98D976DC-51C2-484B-A2FA-ADCE4C1173E3}" destId="{DC50A046-219F-4328-A31B-663F70A43410}" srcOrd="1" destOrd="0" presId="urn:microsoft.com/office/officeart/2005/8/layout/lProcess2"/>
    <dgm:cxn modelId="{DC05DFCF-3428-43AA-938F-663F633D2C0F}" type="presParOf" srcId="{98D976DC-51C2-484B-A2FA-ADCE4C1173E3}" destId="{7724D1CB-7D43-495A-81A0-B30440A60BC0}" srcOrd="2" destOrd="0" presId="urn:microsoft.com/office/officeart/2005/8/layout/lProcess2"/>
    <dgm:cxn modelId="{EC3B6F5B-95CC-4D2F-9080-9AC8CF51A79E}" type="presParOf" srcId="{7724D1CB-7D43-495A-81A0-B30440A60BC0}" destId="{45DB9FD2-71AC-4ECB-BC4A-1ED6BB7D9253}" srcOrd="0" destOrd="0" presId="urn:microsoft.com/office/officeart/2005/8/layout/lProcess2"/>
    <dgm:cxn modelId="{17CF013B-AAF9-434D-9CA7-D048699F5790}" type="presParOf" srcId="{7724D1CB-7D43-495A-81A0-B30440A60BC0}" destId="{CAC9E1AA-C7B1-410E-B113-9208CD809A95}" srcOrd="1" destOrd="0" presId="urn:microsoft.com/office/officeart/2005/8/layout/lProcess2"/>
    <dgm:cxn modelId="{D4499EA9-02A4-4320-A886-C9917C5E36C3}" type="presParOf" srcId="{7724D1CB-7D43-495A-81A0-B30440A60BC0}" destId="{969C1426-6470-426B-A772-394FAE2FD940}" srcOrd="2" destOrd="0" presId="urn:microsoft.com/office/officeart/2005/8/layout/lProcess2"/>
    <dgm:cxn modelId="{014B6E07-52C0-4E60-BB88-03CAE756BF8D}" type="presParOf" srcId="{969C1426-6470-426B-A772-394FAE2FD940}" destId="{57CCBA98-196C-4442-9BBC-897A65366A0D}" srcOrd="0" destOrd="0" presId="urn:microsoft.com/office/officeart/2005/8/layout/lProcess2"/>
    <dgm:cxn modelId="{4C1BC259-0C82-49DE-A49A-A02E3137739D}" type="presParOf" srcId="{57CCBA98-196C-4442-9BBC-897A65366A0D}" destId="{585D61D6-402B-4B63-82E7-EE3B1A635FAD}" srcOrd="0" destOrd="0" presId="urn:microsoft.com/office/officeart/2005/8/layout/lProcess2"/>
    <dgm:cxn modelId="{F49DD302-99BE-4A88-88CD-AC1ACAA67E89}" type="presParOf" srcId="{57CCBA98-196C-4442-9BBC-897A65366A0D}" destId="{A6347627-8516-4368-B310-8A34E54DE54C}" srcOrd="1" destOrd="0" presId="urn:microsoft.com/office/officeart/2005/8/layout/lProcess2"/>
    <dgm:cxn modelId="{F9061FC9-6961-4B66-9EA7-06580EA84547}" type="presParOf" srcId="{57CCBA98-196C-4442-9BBC-897A65366A0D}" destId="{531AD38F-B7A4-428C-9FB4-863760FD5139}" srcOrd="2" destOrd="0" presId="urn:microsoft.com/office/officeart/2005/8/layout/lProcess2"/>
    <dgm:cxn modelId="{DE4AB250-ED4F-4DE6-A573-B22149F99074}" type="presParOf" srcId="{57CCBA98-196C-4442-9BBC-897A65366A0D}" destId="{15E444F7-481D-4CE5-BAE7-144C7EF76C65}" srcOrd="3" destOrd="0" presId="urn:microsoft.com/office/officeart/2005/8/layout/lProcess2"/>
    <dgm:cxn modelId="{A1464C8D-4C22-49F1-87FB-4EAF2CA7859B}" type="presParOf" srcId="{57CCBA98-196C-4442-9BBC-897A65366A0D}" destId="{125B2C85-5855-4353-9A21-9FC202FD206B}" srcOrd="4" destOrd="0" presId="urn:microsoft.com/office/officeart/2005/8/layout/lProcess2"/>
    <dgm:cxn modelId="{66DA0496-B586-4C62-9B16-94337778D5E3}" type="presParOf" srcId="{57CCBA98-196C-4442-9BBC-897A65366A0D}" destId="{0877FFDA-1482-4C49-ABE2-CADB4DEA597F}" srcOrd="5" destOrd="0" presId="urn:microsoft.com/office/officeart/2005/8/layout/lProcess2"/>
    <dgm:cxn modelId="{92371D7B-67C8-474C-8E83-CAADE2579F62}" type="presParOf" srcId="{57CCBA98-196C-4442-9BBC-897A65366A0D}" destId="{8E3B8CA1-6E33-4974-879D-643412A644F5}" srcOrd="6" destOrd="0" presId="urn:microsoft.com/office/officeart/2005/8/layout/lProcess2"/>
    <dgm:cxn modelId="{D19BEF5C-FA3C-4342-8E4F-FAA7DDAFD12C}" type="presParOf" srcId="{98D976DC-51C2-484B-A2FA-ADCE4C1173E3}" destId="{3A827951-42EE-418E-828A-84DD23091578}" srcOrd="3" destOrd="0" presId="urn:microsoft.com/office/officeart/2005/8/layout/lProcess2"/>
    <dgm:cxn modelId="{BE2C2A9C-60B5-4B7F-ACC0-8E550B758D9E}" type="presParOf" srcId="{98D976DC-51C2-484B-A2FA-ADCE4C1173E3}" destId="{DD2BAB32-097F-40D8-886D-106B3BDB09E9}" srcOrd="4" destOrd="0" presId="urn:microsoft.com/office/officeart/2005/8/layout/lProcess2"/>
    <dgm:cxn modelId="{8D272646-382D-4A7F-8008-FFE966F90762}" type="presParOf" srcId="{DD2BAB32-097F-40D8-886D-106B3BDB09E9}" destId="{68328FE9-4212-4AED-B9DD-38309A7A7EE9}" srcOrd="0" destOrd="0" presId="urn:microsoft.com/office/officeart/2005/8/layout/lProcess2"/>
    <dgm:cxn modelId="{67CF001D-E390-4C3D-91D6-525094E0328B}" type="presParOf" srcId="{DD2BAB32-097F-40D8-886D-106B3BDB09E9}" destId="{CB77D15B-2E12-4A6F-B589-E5CB8C1947DD}" srcOrd="1" destOrd="0" presId="urn:microsoft.com/office/officeart/2005/8/layout/lProcess2"/>
    <dgm:cxn modelId="{14C78C22-8465-4797-AB62-5F4FE18D9224}" type="presParOf" srcId="{DD2BAB32-097F-40D8-886D-106B3BDB09E9}" destId="{3B51981B-45E9-4F9E-AE4C-F9B0EC028790}" srcOrd="2" destOrd="0" presId="urn:microsoft.com/office/officeart/2005/8/layout/lProcess2"/>
    <dgm:cxn modelId="{25D899CF-F548-4296-B6C8-11CB41C1B9DF}" type="presParOf" srcId="{3B51981B-45E9-4F9E-AE4C-F9B0EC028790}" destId="{D318F504-0C1D-4927-A01E-B9EAC157B86E}" srcOrd="0" destOrd="0" presId="urn:microsoft.com/office/officeart/2005/8/layout/lProcess2"/>
    <dgm:cxn modelId="{6E2A1420-8648-4115-A5D2-3EC0F2E0D5DA}" type="presParOf" srcId="{D318F504-0C1D-4927-A01E-B9EAC157B86E}" destId="{5AEE2626-A5DA-4DDD-936E-2099169D3092}" srcOrd="0" destOrd="0" presId="urn:microsoft.com/office/officeart/2005/8/layout/lProcess2"/>
    <dgm:cxn modelId="{8EF8EB51-EA6D-4EBE-91E5-DA4106FFC750}" type="presParOf" srcId="{D318F504-0C1D-4927-A01E-B9EAC157B86E}" destId="{C76CEA7C-A359-46BE-BC33-75616D317B1C}" srcOrd="1" destOrd="0" presId="urn:microsoft.com/office/officeart/2005/8/layout/lProcess2"/>
    <dgm:cxn modelId="{9FA7E130-C1AB-430D-9646-C361E9A87993}" type="presParOf" srcId="{D318F504-0C1D-4927-A01E-B9EAC157B86E}" destId="{A7E74644-BD2D-44BE-819A-0972E06EAFD5}" srcOrd="2" destOrd="0" presId="urn:microsoft.com/office/officeart/2005/8/layout/lProcess2"/>
    <dgm:cxn modelId="{D79B2D07-944C-42A0-AEAC-8C5CB5358279}" type="presParOf" srcId="{D318F504-0C1D-4927-A01E-B9EAC157B86E}" destId="{500D9D99-77B1-4776-89D2-0A8D4587F434}" srcOrd="3" destOrd="0" presId="urn:microsoft.com/office/officeart/2005/8/layout/lProcess2"/>
    <dgm:cxn modelId="{B4AFF78B-5E07-4EE8-A3ED-74B393C7E098}" type="presParOf" srcId="{D318F504-0C1D-4927-A01E-B9EAC157B86E}" destId="{90CF2810-C9B6-4B20-9A80-5A975893A86A}" srcOrd="4" destOrd="0" presId="urn:microsoft.com/office/officeart/2005/8/layout/lProcess2"/>
    <dgm:cxn modelId="{094B1267-1316-4D64-8800-1AD212303ACB}" type="presParOf" srcId="{D318F504-0C1D-4927-A01E-B9EAC157B86E}" destId="{65961FB8-243A-488D-A250-42A428CD9CD5}" srcOrd="5" destOrd="0" presId="urn:microsoft.com/office/officeart/2005/8/layout/lProcess2"/>
    <dgm:cxn modelId="{E52CDD7B-9731-497A-B945-745B44CD9C8B}" type="presParOf" srcId="{D318F504-0C1D-4927-A01E-B9EAC157B86E}" destId="{F329FCAB-33A0-4F49-ADDB-AE1F0DAB6EDE}" srcOrd="6" destOrd="0" presId="urn:microsoft.com/office/officeart/2005/8/layout/lProcess2"/>
    <dgm:cxn modelId="{7ED63FA7-3BFB-4A0B-BAA0-6D1D55133DC3}" type="presParOf" srcId="{D318F504-0C1D-4927-A01E-B9EAC157B86E}" destId="{3A46CA4E-FB42-4CFC-BD97-896BF66C1CC6}" srcOrd="7" destOrd="0" presId="urn:microsoft.com/office/officeart/2005/8/layout/lProcess2"/>
    <dgm:cxn modelId="{11BF576C-C71E-4FC6-A89F-01ADEFC07ED6}" type="presParOf" srcId="{D318F504-0C1D-4927-A01E-B9EAC157B86E}" destId="{575BDFC4-2BED-4E25-9974-BC0B8588FABD}" srcOrd="8" destOrd="0" presId="urn:microsoft.com/office/officeart/2005/8/layout/lProcess2"/>
    <dgm:cxn modelId="{A79837B4-41C1-4A42-ADCF-72B55180943D}" type="presParOf" srcId="{98D976DC-51C2-484B-A2FA-ADCE4C1173E3}" destId="{EF5BE850-10F2-434C-B77F-83B2072E9D84}" srcOrd="5" destOrd="0" presId="urn:microsoft.com/office/officeart/2005/8/layout/lProcess2"/>
    <dgm:cxn modelId="{3EB6FD57-73C7-46A5-8BFF-A02502709BA8}" type="presParOf" srcId="{98D976DC-51C2-484B-A2FA-ADCE4C1173E3}" destId="{5F903BB1-BE44-4845-B302-10420389695C}" srcOrd="6" destOrd="0" presId="urn:microsoft.com/office/officeart/2005/8/layout/lProcess2"/>
    <dgm:cxn modelId="{BDD8FBDE-B4F4-41FD-83D6-06A1D83E20C3}" type="presParOf" srcId="{5F903BB1-BE44-4845-B302-10420389695C}" destId="{C76F4D18-D6BA-4551-8553-9E8B192F84D5}" srcOrd="0" destOrd="0" presId="urn:microsoft.com/office/officeart/2005/8/layout/lProcess2"/>
    <dgm:cxn modelId="{3CE29248-E6F2-4167-A6BB-2B4F253A3702}" type="presParOf" srcId="{5F903BB1-BE44-4845-B302-10420389695C}" destId="{4D527F45-7BDC-4ACD-BA65-CC82F0745FCD}" srcOrd="1" destOrd="0" presId="urn:microsoft.com/office/officeart/2005/8/layout/lProcess2"/>
    <dgm:cxn modelId="{A9EA0BFB-92CB-4E69-941E-BD0BE36C1BFC}" type="presParOf" srcId="{5F903BB1-BE44-4845-B302-10420389695C}" destId="{0FF5D159-B24D-4702-AC2B-3146D9156B29}" srcOrd="2" destOrd="0" presId="urn:microsoft.com/office/officeart/2005/8/layout/lProcess2"/>
    <dgm:cxn modelId="{387FA1DA-06E1-437A-A74D-D43564938594}" type="presParOf" srcId="{0FF5D159-B24D-4702-AC2B-3146D9156B29}" destId="{B8D9701D-5ECD-48CB-83FF-01FE99DB7DA6}" srcOrd="0" destOrd="0" presId="urn:microsoft.com/office/officeart/2005/8/layout/lProcess2"/>
    <dgm:cxn modelId="{333850BC-8912-4BEA-BB47-CB7A4B4D5A87}" type="presParOf" srcId="{B8D9701D-5ECD-48CB-83FF-01FE99DB7DA6}" destId="{0BE028CB-8D26-498A-A8AB-EF85FD515FFF}" srcOrd="0" destOrd="0" presId="urn:microsoft.com/office/officeart/2005/8/layout/lProcess2"/>
    <dgm:cxn modelId="{7DB1511C-F4CE-4653-A0E0-90448AA1EE00}" type="presParOf" srcId="{B8D9701D-5ECD-48CB-83FF-01FE99DB7DA6}" destId="{D274B2A5-B39F-4004-B0EC-601BDA0576C8}" srcOrd="1" destOrd="0" presId="urn:microsoft.com/office/officeart/2005/8/layout/lProcess2"/>
    <dgm:cxn modelId="{887982E5-854A-493B-A4BC-2CB55D1F1DDE}" type="presParOf" srcId="{B8D9701D-5ECD-48CB-83FF-01FE99DB7DA6}" destId="{1D8EEE6A-8291-4804-B623-CE7F72BDC8EE}" srcOrd="2" destOrd="0" presId="urn:microsoft.com/office/officeart/2005/8/layout/lProcess2"/>
    <dgm:cxn modelId="{C3D94391-0DEA-4DB6-A665-6B97A6FCFC08}" type="presParOf" srcId="{B8D9701D-5ECD-48CB-83FF-01FE99DB7DA6}" destId="{7407CEAF-AACA-4045-9A90-578312043B44}" srcOrd="3" destOrd="0" presId="urn:microsoft.com/office/officeart/2005/8/layout/lProcess2"/>
    <dgm:cxn modelId="{8D2BB97E-3E40-4DD4-9D79-9E47EE278D11}" type="presParOf" srcId="{B8D9701D-5ECD-48CB-83FF-01FE99DB7DA6}" destId="{6E5F4B80-54CB-469A-B24B-149589C6AB23}" srcOrd="4" destOrd="0" presId="urn:microsoft.com/office/officeart/2005/8/layout/lProcess2"/>
    <dgm:cxn modelId="{D463B27D-72CD-4B6F-9B60-7A2AEA4715F7}" type="presParOf" srcId="{B8D9701D-5ECD-48CB-83FF-01FE99DB7DA6}" destId="{8AB9CB18-ED2A-477A-AC89-305C1507B3C4}" srcOrd="5" destOrd="0" presId="urn:microsoft.com/office/officeart/2005/8/layout/lProcess2"/>
    <dgm:cxn modelId="{8E7721B3-20AA-4EBA-AB22-6A5E930D3182}" type="presParOf" srcId="{B8D9701D-5ECD-48CB-83FF-01FE99DB7DA6}" destId="{78A12416-5BDE-467D-876F-9633D969F946}" srcOrd="6" destOrd="0" presId="urn:microsoft.com/office/officeart/2005/8/layout/lProcess2"/>
    <dgm:cxn modelId="{B212D67A-146A-4CC8-91B3-28199C1667DA}" type="presParOf" srcId="{B8D9701D-5ECD-48CB-83FF-01FE99DB7DA6}" destId="{9D749F7A-88F7-424F-9463-B3BC46D61933}" srcOrd="7" destOrd="0" presId="urn:microsoft.com/office/officeart/2005/8/layout/lProcess2"/>
    <dgm:cxn modelId="{FA4DFF68-FB9C-4978-AE62-90D2868602A8}" type="presParOf" srcId="{B8D9701D-5ECD-48CB-83FF-01FE99DB7DA6}" destId="{6E7CEFD2-1BC6-4013-9200-EAB3294B9A5D}" srcOrd="8" destOrd="0" presId="urn:microsoft.com/office/officeart/2005/8/layout/lProcess2"/>
    <dgm:cxn modelId="{4185B09C-A094-4629-A979-4CC1506D63B7}" type="presParOf" srcId="{B8D9701D-5ECD-48CB-83FF-01FE99DB7DA6}" destId="{B5E6A19E-5C60-4F5E-B70E-B3643B918332}" srcOrd="9" destOrd="0" presId="urn:microsoft.com/office/officeart/2005/8/layout/lProcess2"/>
    <dgm:cxn modelId="{0A895C95-8392-4693-99F3-D2C2685B7958}" type="presParOf" srcId="{B8D9701D-5ECD-48CB-83FF-01FE99DB7DA6}" destId="{696092AD-C0D9-426D-B275-7A3A3B9B266B}" srcOrd="10" destOrd="0" presId="urn:microsoft.com/office/officeart/2005/8/layout/lProcess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CCA1836A-FCD9-4339-A0EC-47A009EC46C1}" type="doc">
      <dgm:prSet loTypeId="urn:microsoft.com/office/officeart/2005/8/layout/chevron1" loCatId="process" qsTypeId="urn:microsoft.com/office/officeart/2005/8/quickstyle/simple1" qsCatId="simple" csTypeId="urn:microsoft.com/office/officeart/2005/8/colors/accent1_2" csCatId="accent1" phldr="1"/>
      <dgm:spPr/>
    </dgm:pt>
    <dgm:pt modelId="{C88C45B3-C1A9-4BE0-9D53-380D6A0D2CB1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>
              <a:latin typeface="Aptos" panose="020B0004020202020204" pitchFamily="34" charset="0"/>
            </a:rPr>
            <a:t>Purchase</a:t>
          </a:r>
          <a:br>
            <a:rPr lang="en-US" sz="1800"/>
          </a:br>
          <a:r>
            <a:rPr lang="en-US" sz="1800">
              <a:latin typeface="Aptos" panose="020B0004020202020204" pitchFamily="34" charset="0"/>
            </a:rPr>
            <a:t>Order</a:t>
          </a:r>
        </a:p>
      </dgm:t>
    </dgm:pt>
    <dgm:pt modelId="{16801461-AC3C-46AC-A7A4-C786A595564E}" type="parTrans" cxnId="{E4FEF974-B667-4F7D-A8B0-C5139F003702}">
      <dgm:prSet/>
      <dgm:spPr/>
      <dgm:t>
        <a:bodyPr/>
        <a:lstStyle/>
        <a:p>
          <a:endParaRPr lang="en-US" sz="1800"/>
        </a:p>
      </dgm:t>
    </dgm:pt>
    <dgm:pt modelId="{F1080F25-D064-436D-AA9C-EDFD9A4BBF66}" type="sibTrans" cxnId="{E4FEF974-B667-4F7D-A8B0-C5139F003702}">
      <dgm:prSet/>
      <dgm:spPr/>
      <dgm:t>
        <a:bodyPr/>
        <a:lstStyle/>
        <a:p>
          <a:endParaRPr lang="en-US" sz="1800"/>
        </a:p>
      </dgm:t>
    </dgm:pt>
    <dgm:pt modelId="{4CD2B2F5-FB07-473C-AD66-19C69B9DF3CE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>
              <a:latin typeface="Aptos" panose="020B0004020202020204" pitchFamily="34" charset="0"/>
            </a:rPr>
            <a:t>Purchase</a:t>
          </a:r>
          <a:br>
            <a:rPr lang="en-US" sz="1800">
              <a:latin typeface="Aptos" panose="020B0004020202020204" pitchFamily="34" charset="0"/>
            </a:rPr>
          </a:br>
          <a:r>
            <a:rPr lang="en-US" sz="1800">
              <a:latin typeface="Aptos" panose="020B0004020202020204" pitchFamily="34" charset="0"/>
            </a:rPr>
            <a:t>Receipt</a:t>
          </a:r>
        </a:p>
      </dgm:t>
    </dgm:pt>
    <dgm:pt modelId="{C5FC416C-A71E-4AF0-8735-C6E2CD3D70BF}" type="parTrans" cxnId="{1A927CB3-6F8E-4987-896F-1EC2C6427340}">
      <dgm:prSet/>
      <dgm:spPr/>
      <dgm:t>
        <a:bodyPr/>
        <a:lstStyle/>
        <a:p>
          <a:endParaRPr lang="en-US" sz="1800"/>
        </a:p>
      </dgm:t>
    </dgm:pt>
    <dgm:pt modelId="{28237555-5F7E-4006-8E95-2FD3E8A6EBF9}" type="sibTrans" cxnId="{1A927CB3-6F8E-4987-896F-1EC2C6427340}">
      <dgm:prSet/>
      <dgm:spPr/>
      <dgm:t>
        <a:bodyPr/>
        <a:lstStyle/>
        <a:p>
          <a:endParaRPr lang="en-US" sz="1800"/>
        </a:p>
      </dgm:t>
    </dgm:pt>
    <dgm:pt modelId="{C9619DD1-433C-4B2A-A603-DDDB4B5E18A5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>
              <a:latin typeface="Aptos" panose="020B0004020202020204" pitchFamily="34" charset="0"/>
            </a:rPr>
            <a:t>Sales</a:t>
          </a:r>
        </a:p>
      </dgm:t>
    </dgm:pt>
    <dgm:pt modelId="{C3BF33A6-0127-48E2-B0B0-6C7A894ED3B0}" type="parTrans" cxnId="{698617CC-D63F-46D5-B6E8-1C35F6696801}">
      <dgm:prSet/>
      <dgm:spPr/>
      <dgm:t>
        <a:bodyPr/>
        <a:lstStyle/>
        <a:p>
          <a:endParaRPr lang="en-US" sz="1800"/>
        </a:p>
      </dgm:t>
    </dgm:pt>
    <dgm:pt modelId="{B45BF778-A5DE-4855-BD4B-7CAED428751F}" type="sibTrans" cxnId="{698617CC-D63F-46D5-B6E8-1C35F6696801}">
      <dgm:prSet/>
      <dgm:spPr/>
      <dgm:t>
        <a:bodyPr/>
        <a:lstStyle/>
        <a:p>
          <a:endParaRPr lang="en-US" sz="1800"/>
        </a:p>
      </dgm:t>
    </dgm:pt>
    <dgm:pt modelId="{F4FFEF48-6A7A-4B29-AEB4-566BE17C20AD}" type="pres">
      <dgm:prSet presAssocID="{CCA1836A-FCD9-4339-A0EC-47A009EC46C1}" presName="Name0" presStyleCnt="0">
        <dgm:presLayoutVars>
          <dgm:dir/>
          <dgm:animLvl val="lvl"/>
          <dgm:resizeHandles val="exact"/>
        </dgm:presLayoutVars>
      </dgm:prSet>
      <dgm:spPr/>
    </dgm:pt>
    <dgm:pt modelId="{8914B6CD-6028-48C9-8830-1B6A3B9F757F}" type="pres">
      <dgm:prSet presAssocID="{C88C45B3-C1A9-4BE0-9D53-380D6A0D2CB1}" presName="parTxOnly" presStyleLbl="node1" presStyleIdx="0" presStyleCnt="3">
        <dgm:presLayoutVars>
          <dgm:chMax val="0"/>
          <dgm:chPref val="0"/>
          <dgm:bulletEnabled val="1"/>
        </dgm:presLayoutVars>
      </dgm:prSet>
      <dgm:spPr/>
    </dgm:pt>
    <dgm:pt modelId="{F6A1A94E-8F73-4673-8321-9B85F5E76DA4}" type="pres">
      <dgm:prSet presAssocID="{F1080F25-D064-436D-AA9C-EDFD9A4BBF66}" presName="parTxOnlySpace" presStyleCnt="0"/>
      <dgm:spPr/>
    </dgm:pt>
    <dgm:pt modelId="{025AFC79-086E-492D-86C8-3590610CE331}" type="pres">
      <dgm:prSet presAssocID="{4CD2B2F5-FB07-473C-AD66-19C69B9DF3CE}" presName="parTxOnly" presStyleLbl="node1" presStyleIdx="1" presStyleCnt="3">
        <dgm:presLayoutVars>
          <dgm:chMax val="0"/>
          <dgm:chPref val="0"/>
          <dgm:bulletEnabled val="1"/>
        </dgm:presLayoutVars>
      </dgm:prSet>
      <dgm:spPr/>
    </dgm:pt>
    <dgm:pt modelId="{780978D2-489C-4FBC-878A-56FEAB252CCE}" type="pres">
      <dgm:prSet presAssocID="{28237555-5F7E-4006-8E95-2FD3E8A6EBF9}" presName="parTxOnlySpace" presStyleCnt="0"/>
      <dgm:spPr/>
    </dgm:pt>
    <dgm:pt modelId="{81F5F8AB-7308-4108-94DA-E6F8A8A9311C}" type="pres">
      <dgm:prSet presAssocID="{C9619DD1-433C-4B2A-A603-DDDB4B5E18A5}" presName="parTxOnly" presStyleLbl="node1" presStyleIdx="2" presStyleCnt="3">
        <dgm:presLayoutVars>
          <dgm:chMax val="0"/>
          <dgm:chPref val="0"/>
          <dgm:bulletEnabled val="1"/>
        </dgm:presLayoutVars>
      </dgm:prSet>
      <dgm:spPr/>
    </dgm:pt>
  </dgm:ptLst>
  <dgm:cxnLst>
    <dgm:cxn modelId="{6C347D0E-FEBC-4029-8C63-42D8F9BDD815}" type="presOf" srcId="{CCA1836A-FCD9-4339-A0EC-47A009EC46C1}" destId="{F4FFEF48-6A7A-4B29-AEB4-566BE17C20AD}" srcOrd="0" destOrd="0" presId="urn:microsoft.com/office/officeart/2005/8/layout/chevron1"/>
    <dgm:cxn modelId="{A7FB292A-5C59-4A62-B3EA-3B4A23831BDB}" type="presOf" srcId="{4CD2B2F5-FB07-473C-AD66-19C69B9DF3CE}" destId="{025AFC79-086E-492D-86C8-3590610CE331}" srcOrd="0" destOrd="0" presId="urn:microsoft.com/office/officeart/2005/8/layout/chevron1"/>
    <dgm:cxn modelId="{E4FEF974-B667-4F7D-A8B0-C5139F003702}" srcId="{CCA1836A-FCD9-4339-A0EC-47A009EC46C1}" destId="{C88C45B3-C1A9-4BE0-9D53-380D6A0D2CB1}" srcOrd="0" destOrd="0" parTransId="{16801461-AC3C-46AC-A7A4-C786A595564E}" sibTransId="{F1080F25-D064-436D-AA9C-EDFD9A4BBF66}"/>
    <dgm:cxn modelId="{B3848793-B802-4414-B1F5-BA5285BA8EEF}" type="presOf" srcId="{C9619DD1-433C-4B2A-A603-DDDB4B5E18A5}" destId="{81F5F8AB-7308-4108-94DA-E6F8A8A9311C}" srcOrd="0" destOrd="0" presId="urn:microsoft.com/office/officeart/2005/8/layout/chevron1"/>
    <dgm:cxn modelId="{CBA1A6A5-CEC1-4A1A-8849-7D046E66EF25}" type="presOf" srcId="{C88C45B3-C1A9-4BE0-9D53-380D6A0D2CB1}" destId="{8914B6CD-6028-48C9-8830-1B6A3B9F757F}" srcOrd="0" destOrd="0" presId="urn:microsoft.com/office/officeart/2005/8/layout/chevron1"/>
    <dgm:cxn modelId="{1A927CB3-6F8E-4987-896F-1EC2C6427340}" srcId="{CCA1836A-FCD9-4339-A0EC-47A009EC46C1}" destId="{4CD2B2F5-FB07-473C-AD66-19C69B9DF3CE}" srcOrd="1" destOrd="0" parTransId="{C5FC416C-A71E-4AF0-8735-C6E2CD3D70BF}" sibTransId="{28237555-5F7E-4006-8E95-2FD3E8A6EBF9}"/>
    <dgm:cxn modelId="{698617CC-D63F-46D5-B6E8-1C35F6696801}" srcId="{CCA1836A-FCD9-4339-A0EC-47A009EC46C1}" destId="{C9619DD1-433C-4B2A-A603-DDDB4B5E18A5}" srcOrd="2" destOrd="0" parTransId="{C3BF33A6-0127-48E2-B0B0-6C7A894ED3B0}" sibTransId="{B45BF778-A5DE-4855-BD4B-7CAED428751F}"/>
    <dgm:cxn modelId="{FA1D140A-2EF4-4AC2-A501-7496C13298D1}" type="presParOf" srcId="{F4FFEF48-6A7A-4B29-AEB4-566BE17C20AD}" destId="{8914B6CD-6028-48C9-8830-1B6A3B9F757F}" srcOrd="0" destOrd="0" presId="urn:microsoft.com/office/officeart/2005/8/layout/chevron1"/>
    <dgm:cxn modelId="{C86221B3-71DD-4E5E-9DE7-3F4B602E945E}" type="presParOf" srcId="{F4FFEF48-6A7A-4B29-AEB4-566BE17C20AD}" destId="{F6A1A94E-8F73-4673-8321-9B85F5E76DA4}" srcOrd="1" destOrd="0" presId="urn:microsoft.com/office/officeart/2005/8/layout/chevron1"/>
    <dgm:cxn modelId="{985397CC-709F-424C-A339-FCBE283B610C}" type="presParOf" srcId="{F4FFEF48-6A7A-4B29-AEB4-566BE17C20AD}" destId="{025AFC79-086E-492D-86C8-3590610CE331}" srcOrd="2" destOrd="0" presId="urn:microsoft.com/office/officeart/2005/8/layout/chevron1"/>
    <dgm:cxn modelId="{EA61492E-1E78-4DBE-8EF3-B30E02C4E2DE}" type="presParOf" srcId="{F4FFEF48-6A7A-4B29-AEB4-566BE17C20AD}" destId="{780978D2-489C-4FBC-878A-56FEAB252CCE}" srcOrd="3" destOrd="0" presId="urn:microsoft.com/office/officeart/2005/8/layout/chevron1"/>
    <dgm:cxn modelId="{1F62058C-04D0-4C86-BAEE-CB70C5A8AFBC}" type="presParOf" srcId="{F4FFEF48-6A7A-4B29-AEB4-566BE17C20AD}" destId="{81F5F8AB-7308-4108-94DA-E6F8A8A9311C}" srcOrd="4" destOrd="0" presId="urn:microsoft.com/office/officeart/2005/8/layout/chevron1"/>
  </dgm:cxnLst>
  <dgm:bg>
    <a:noFill/>
  </dgm:bg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914B6CD-6028-48C9-8830-1B6A3B9F757F}">
      <dsp:nvSpPr>
        <dsp:cNvPr id="0" name=""/>
        <dsp:cNvSpPr/>
      </dsp:nvSpPr>
      <dsp:spPr>
        <a:xfrm>
          <a:off x="1522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Sales</a:t>
          </a:r>
        </a:p>
      </dsp:txBody>
      <dsp:txXfrm>
        <a:off x="340344" y="0"/>
        <a:ext cx="1176725" cy="677643"/>
      </dsp:txXfrm>
    </dsp:sp>
    <dsp:sp modelId="{025AFC79-086E-492D-86C8-3590610CE331}">
      <dsp:nvSpPr>
        <dsp:cNvPr id="0" name=""/>
        <dsp:cNvSpPr/>
      </dsp:nvSpPr>
      <dsp:spPr>
        <a:xfrm>
          <a:off x="1670453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</a:t>
          </a:r>
          <a:br>
            <a:rPr lang="en-US" sz="1800" kern="1200"/>
          </a:br>
          <a:r>
            <a:rPr lang="en-US" sz="1800" kern="1200"/>
            <a:t>Calc.</a:t>
          </a:r>
        </a:p>
      </dsp:txBody>
      <dsp:txXfrm>
        <a:off x="2009275" y="0"/>
        <a:ext cx="1176725" cy="677643"/>
      </dsp:txXfrm>
    </dsp:sp>
    <dsp:sp modelId="{81F5F8AB-7308-4108-94DA-E6F8A8A9311C}">
      <dsp:nvSpPr>
        <dsp:cNvPr id="0" name=""/>
        <dsp:cNvSpPr/>
      </dsp:nvSpPr>
      <dsp:spPr>
        <a:xfrm>
          <a:off x="3339385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Post</a:t>
          </a:r>
        </a:p>
      </dsp:txBody>
      <dsp:txXfrm>
        <a:off x="3678207" y="0"/>
        <a:ext cx="1176725" cy="677643"/>
      </dsp:txXfrm>
    </dsp:sp>
  </dsp:spTree>
</dsp:drawing>
</file>

<file path=ppt/diagrams/drawing1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914B6CD-6028-48C9-8830-1B6A3B9F757F}">
      <dsp:nvSpPr>
        <dsp:cNvPr id="0" name=""/>
        <dsp:cNvSpPr/>
      </dsp:nvSpPr>
      <dsp:spPr>
        <a:xfrm>
          <a:off x="1522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>
              <a:latin typeface="Aptos" panose="020B0004020202020204" pitchFamily="34" charset="0"/>
            </a:rPr>
            <a:t>Purchase</a:t>
          </a:r>
          <a:br>
            <a:rPr lang="en-US" sz="1800" kern="1200"/>
          </a:br>
          <a:r>
            <a:rPr lang="en-US" sz="1800" kern="1200">
              <a:latin typeface="Aptos" panose="020B0004020202020204" pitchFamily="34" charset="0"/>
            </a:rPr>
            <a:t>Order</a:t>
          </a:r>
        </a:p>
      </dsp:txBody>
      <dsp:txXfrm>
        <a:off x="340344" y="0"/>
        <a:ext cx="1176725" cy="677643"/>
      </dsp:txXfrm>
    </dsp:sp>
    <dsp:sp modelId="{025AFC79-086E-492D-86C8-3590610CE331}">
      <dsp:nvSpPr>
        <dsp:cNvPr id="0" name=""/>
        <dsp:cNvSpPr/>
      </dsp:nvSpPr>
      <dsp:spPr>
        <a:xfrm>
          <a:off x="1670453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>
              <a:latin typeface="Aptos" panose="020B0004020202020204" pitchFamily="34" charset="0"/>
            </a:rPr>
            <a:t>Purchase</a:t>
          </a:r>
          <a:br>
            <a:rPr lang="en-US" sz="1800" kern="1200">
              <a:latin typeface="Aptos" panose="020B0004020202020204" pitchFamily="34" charset="0"/>
            </a:rPr>
          </a:br>
          <a:r>
            <a:rPr lang="en-US" sz="1800" kern="1200">
              <a:latin typeface="Aptos" panose="020B0004020202020204" pitchFamily="34" charset="0"/>
            </a:rPr>
            <a:t>Receipt</a:t>
          </a:r>
        </a:p>
      </dsp:txBody>
      <dsp:txXfrm>
        <a:off x="2009275" y="0"/>
        <a:ext cx="1176725" cy="677643"/>
      </dsp:txXfrm>
    </dsp:sp>
    <dsp:sp modelId="{81F5F8AB-7308-4108-94DA-E6F8A8A9311C}">
      <dsp:nvSpPr>
        <dsp:cNvPr id="0" name=""/>
        <dsp:cNvSpPr/>
      </dsp:nvSpPr>
      <dsp:spPr>
        <a:xfrm>
          <a:off x="3339385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>
              <a:latin typeface="Aptos" panose="020B0004020202020204" pitchFamily="34" charset="0"/>
            </a:rPr>
            <a:t>Sales</a:t>
          </a:r>
        </a:p>
      </dsp:txBody>
      <dsp:txXfrm>
        <a:off x="3678207" y="0"/>
        <a:ext cx="1176725" cy="677643"/>
      </dsp:txXfrm>
    </dsp:sp>
  </dsp:spTree>
</dsp:drawing>
</file>

<file path=ppt/diagrams/drawing1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914B6CD-6028-48C9-8830-1B6A3B9F757F}">
      <dsp:nvSpPr>
        <dsp:cNvPr id="0" name=""/>
        <dsp:cNvSpPr/>
      </dsp:nvSpPr>
      <dsp:spPr>
        <a:xfrm>
          <a:off x="1522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Sales</a:t>
          </a:r>
        </a:p>
      </dsp:txBody>
      <dsp:txXfrm>
        <a:off x="340344" y="0"/>
        <a:ext cx="1176725" cy="677643"/>
      </dsp:txXfrm>
    </dsp:sp>
    <dsp:sp modelId="{025AFC79-086E-492D-86C8-3590610CE331}">
      <dsp:nvSpPr>
        <dsp:cNvPr id="0" name=""/>
        <dsp:cNvSpPr/>
      </dsp:nvSpPr>
      <dsp:spPr>
        <a:xfrm>
          <a:off x="1670453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</a:t>
          </a:r>
          <a:br>
            <a:rPr lang="en-US" sz="1800" kern="1200"/>
          </a:br>
          <a:r>
            <a:rPr lang="en-US" sz="1800" kern="1200"/>
            <a:t>Calc.</a:t>
          </a:r>
        </a:p>
      </dsp:txBody>
      <dsp:txXfrm>
        <a:off x="2009275" y="0"/>
        <a:ext cx="1176725" cy="677643"/>
      </dsp:txXfrm>
    </dsp:sp>
    <dsp:sp modelId="{81F5F8AB-7308-4108-94DA-E6F8A8A9311C}">
      <dsp:nvSpPr>
        <dsp:cNvPr id="0" name=""/>
        <dsp:cNvSpPr/>
      </dsp:nvSpPr>
      <dsp:spPr>
        <a:xfrm>
          <a:off x="3339385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Post</a:t>
          </a:r>
        </a:p>
      </dsp:txBody>
      <dsp:txXfrm>
        <a:off x="3678207" y="0"/>
        <a:ext cx="1176725" cy="677643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914B6CD-6028-48C9-8830-1B6A3B9F757F}">
      <dsp:nvSpPr>
        <dsp:cNvPr id="0" name=""/>
        <dsp:cNvSpPr/>
      </dsp:nvSpPr>
      <dsp:spPr>
        <a:xfrm>
          <a:off x="1522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Sales</a:t>
          </a:r>
        </a:p>
      </dsp:txBody>
      <dsp:txXfrm>
        <a:off x="340344" y="0"/>
        <a:ext cx="1176725" cy="677643"/>
      </dsp:txXfrm>
    </dsp:sp>
    <dsp:sp modelId="{025AFC79-086E-492D-86C8-3590610CE331}">
      <dsp:nvSpPr>
        <dsp:cNvPr id="0" name=""/>
        <dsp:cNvSpPr/>
      </dsp:nvSpPr>
      <dsp:spPr>
        <a:xfrm>
          <a:off x="1670453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</a:t>
          </a:r>
          <a:br>
            <a:rPr lang="en-US" sz="1800" kern="1200"/>
          </a:br>
          <a:r>
            <a:rPr lang="en-US" sz="1800" kern="1200"/>
            <a:t>Calc.</a:t>
          </a:r>
        </a:p>
      </dsp:txBody>
      <dsp:txXfrm>
        <a:off x="2009275" y="0"/>
        <a:ext cx="1176725" cy="677643"/>
      </dsp:txXfrm>
    </dsp:sp>
    <dsp:sp modelId="{81F5F8AB-7308-4108-94DA-E6F8A8A9311C}">
      <dsp:nvSpPr>
        <dsp:cNvPr id="0" name=""/>
        <dsp:cNvSpPr/>
      </dsp:nvSpPr>
      <dsp:spPr>
        <a:xfrm>
          <a:off x="3339385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Post</a:t>
          </a:r>
        </a:p>
      </dsp:txBody>
      <dsp:txXfrm>
        <a:off x="3678207" y="0"/>
        <a:ext cx="1176725" cy="677643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914B6CD-6028-48C9-8830-1B6A3B9F757F}">
      <dsp:nvSpPr>
        <dsp:cNvPr id="0" name=""/>
        <dsp:cNvSpPr/>
      </dsp:nvSpPr>
      <dsp:spPr>
        <a:xfrm>
          <a:off x="1522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Sales</a:t>
          </a:r>
        </a:p>
      </dsp:txBody>
      <dsp:txXfrm>
        <a:off x="340344" y="0"/>
        <a:ext cx="1176725" cy="677643"/>
      </dsp:txXfrm>
    </dsp:sp>
    <dsp:sp modelId="{025AFC79-086E-492D-86C8-3590610CE331}">
      <dsp:nvSpPr>
        <dsp:cNvPr id="0" name=""/>
        <dsp:cNvSpPr/>
      </dsp:nvSpPr>
      <dsp:spPr>
        <a:xfrm>
          <a:off x="1670453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</a:t>
          </a:r>
          <a:br>
            <a:rPr lang="en-US" sz="1800" kern="1200"/>
          </a:br>
          <a:r>
            <a:rPr lang="en-US" sz="1800" kern="1200"/>
            <a:t>Calc.</a:t>
          </a:r>
        </a:p>
      </dsp:txBody>
      <dsp:txXfrm>
        <a:off x="2009275" y="0"/>
        <a:ext cx="1176725" cy="677643"/>
      </dsp:txXfrm>
    </dsp:sp>
    <dsp:sp modelId="{81F5F8AB-7308-4108-94DA-E6F8A8A9311C}">
      <dsp:nvSpPr>
        <dsp:cNvPr id="0" name=""/>
        <dsp:cNvSpPr/>
      </dsp:nvSpPr>
      <dsp:spPr>
        <a:xfrm>
          <a:off x="3339385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Post</a:t>
          </a:r>
        </a:p>
      </dsp:txBody>
      <dsp:txXfrm>
        <a:off x="3678207" y="0"/>
        <a:ext cx="1176725" cy="677643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914B6CD-6028-48C9-8830-1B6A3B9F757F}">
      <dsp:nvSpPr>
        <dsp:cNvPr id="0" name=""/>
        <dsp:cNvSpPr/>
      </dsp:nvSpPr>
      <dsp:spPr>
        <a:xfrm>
          <a:off x="1522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Sales</a:t>
          </a:r>
        </a:p>
      </dsp:txBody>
      <dsp:txXfrm>
        <a:off x="340344" y="0"/>
        <a:ext cx="1176725" cy="677643"/>
      </dsp:txXfrm>
    </dsp:sp>
    <dsp:sp modelId="{025AFC79-086E-492D-86C8-3590610CE331}">
      <dsp:nvSpPr>
        <dsp:cNvPr id="0" name=""/>
        <dsp:cNvSpPr/>
      </dsp:nvSpPr>
      <dsp:spPr>
        <a:xfrm>
          <a:off x="1670453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</a:t>
          </a:r>
          <a:br>
            <a:rPr lang="en-US" sz="1800" kern="1200"/>
          </a:br>
          <a:r>
            <a:rPr lang="en-US" sz="1800" kern="1200"/>
            <a:t>Calc.</a:t>
          </a:r>
        </a:p>
      </dsp:txBody>
      <dsp:txXfrm>
        <a:off x="2009275" y="0"/>
        <a:ext cx="1176725" cy="677643"/>
      </dsp:txXfrm>
    </dsp:sp>
    <dsp:sp modelId="{81F5F8AB-7308-4108-94DA-E6F8A8A9311C}">
      <dsp:nvSpPr>
        <dsp:cNvPr id="0" name=""/>
        <dsp:cNvSpPr/>
      </dsp:nvSpPr>
      <dsp:spPr>
        <a:xfrm>
          <a:off x="3339385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Post</a:t>
          </a:r>
        </a:p>
      </dsp:txBody>
      <dsp:txXfrm>
        <a:off x="3678207" y="0"/>
        <a:ext cx="1176725" cy="677643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914B6CD-6028-48C9-8830-1B6A3B9F757F}">
      <dsp:nvSpPr>
        <dsp:cNvPr id="0" name=""/>
        <dsp:cNvSpPr/>
      </dsp:nvSpPr>
      <dsp:spPr>
        <a:xfrm>
          <a:off x="1522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Sales</a:t>
          </a:r>
        </a:p>
      </dsp:txBody>
      <dsp:txXfrm>
        <a:off x="340344" y="0"/>
        <a:ext cx="1176725" cy="677643"/>
      </dsp:txXfrm>
    </dsp:sp>
    <dsp:sp modelId="{025AFC79-086E-492D-86C8-3590610CE331}">
      <dsp:nvSpPr>
        <dsp:cNvPr id="0" name=""/>
        <dsp:cNvSpPr/>
      </dsp:nvSpPr>
      <dsp:spPr>
        <a:xfrm>
          <a:off x="1670453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</a:t>
          </a:r>
          <a:br>
            <a:rPr lang="en-US" sz="1800" kern="1200"/>
          </a:br>
          <a:r>
            <a:rPr lang="en-US" sz="1800" kern="1200"/>
            <a:t>Calc.</a:t>
          </a:r>
        </a:p>
      </dsp:txBody>
      <dsp:txXfrm>
        <a:off x="2009275" y="0"/>
        <a:ext cx="1176725" cy="677643"/>
      </dsp:txXfrm>
    </dsp:sp>
    <dsp:sp modelId="{81F5F8AB-7308-4108-94DA-E6F8A8A9311C}">
      <dsp:nvSpPr>
        <dsp:cNvPr id="0" name=""/>
        <dsp:cNvSpPr/>
      </dsp:nvSpPr>
      <dsp:spPr>
        <a:xfrm>
          <a:off x="3339385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Post</a:t>
          </a:r>
        </a:p>
      </dsp:txBody>
      <dsp:txXfrm>
        <a:off x="3678207" y="0"/>
        <a:ext cx="1176725" cy="677643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5A715E6-ECC9-4BE5-8F6B-90138493D8FB}">
      <dsp:nvSpPr>
        <dsp:cNvPr id="0" name=""/>
        <dsp:cNvSpPr/>
      </dsp:nvSpPr>
      <dsp:spPr>
        <a:xfrm>
          <a:off x="2356" y="0"/>
          <a:ext cx="2312185" cy="5248690"/>
        </a:xfrm>
        <a:prstGeom prst="roundRect">
          <a:avLst>
            <a:gd name="adj" fmla="val 10000"/>
          </a:avLst>
        </a:prstGeom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0" rIns="118110" bIns="118110" numCol="1" spcCol="1270" anchor="ctr" anchorCtr="0">
          <a:noAutofit/>
        </a:bodyPr>
        <a:lstStyle/>
        <a:p>
          <a:pPr marL="0" lvl="0" indent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100" kern="1200">
              <a:solidFill>
                <a:schemeClr val="bg1"/>
              </a:solidFill>
            </a:rPr>
            <a:t>Purchase</a:t>
          </a:r>
        </a:p>
      </dsp:txBody>
      <dsp:txXfrm>
        <a:off x="2356" y="0"/>
        <a:ext cx="2312185" cy="1574607"/>
      </dsp:txXfrm>
    </dsp:sp>
    <dsp:sp modelId="{C36C2E71-ECE6-4F74-AF1E-ECB591E1339F}">
      <dsp:nvSpPr>
        <dsp:cNvPr id="0" name=""/>
        <dsp:cNvSpPr/>
      </dsp:nvSpPr>
      <dsp:spPr>
        <a:xfrm>
          <a:off x="233574" y="1283209"/>
          <a:ext cx="1849748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Purchase Orders</a:t>
          </a:r>
        </a:p>
      </dsp:txBody>
      <dsp:txXfrm>
        <a:off x="257921" y="1307556"/>
        <a:ext cx="1801054" cy="782565"/>
      </dsp:txXfrm>
    </dsp:sp>
    <dsp:sp modelId="{66DBF216-0C47-40AA-8D6F-485EC872CCB8}">
      <dsp:nvSpPr>
        <dsp:cNvPr id="0" name=""/>
        <dsp:cNvSpPr/>
      </dsp:nvSpPr>
      <dsp:spPr>
        <a:xfrm>
          <a:off x="233574" y="2233770"/>
          <a:ext cx="1849748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Blanket Orders</a:t>
          </a:r>
        </a:p>
      </dsp:txBody>
      <dsp:txXfrm>
        <a:off x="257921" y="2258117"/>
        <a:ext cx="1801054" cy="782565"/>
      </dsp:txXfrm>
    </dsp:sp>
    <dsp:sp modelId="{8E0FA12C-3D2E-4908-B737-E25D7B75A54F}">
      <dsp:nvSpPr>
        <dsp:cNvPr id="0" name=""/>
        <dsp:cNvSpPr/>
      </dsp:nvSpPr>
      <dsp:spPr>
        <a:xfrm>
          <a:off x="233574" y="3194378"/>
          <a:ext cx="1849748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Purchase Quotes</a:t>
          </a:r>
        </a:p>
      </dsp:txBody>
      <dsp:txXfrm>
        <a:off x="257921" y="3218725"/>
        <a:ext cx="1801054" cy="782565"/>
      </dsp:txXfrm>
    </dsp:sp>
    <dsp:sp modelId="{DFBED29F-F2F5-4A71-B1F9-74B4103416B2}">
      <dsp:nvSpPr>
        <dsp:cNvPr id="0" name=""/>
        <dsp:cNvSpPr/>
      </dsp:nvSpPr>
      <dsp:spPr>
        <a:xfrm>
          <a:off x="233574" y="4154986"/>
          <a:ext cx="1849748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Purchase Return Orders</a:t>
          </a:r>
        </a:p>
      </dsp:txBody>
      <dsp:txXfrm>
        <a:off x="257921" y="4179333"/>
        <a:ext cx="1801054" cy="782565"/>
      </dsp:txXfrm>
    </dsp:sp>
    <dsp:sp modelId="{45DB9FD2-71AC-4ECB-BC4A-1ED6BB7D9253}">
      <dsp:nvSpPr>
        <dsp:cNvPr id="0" name=""/>
        <dsp:cNvSpPr/>
      </dsp:nvSpPr>
      <dsp:spPr>
        <a:xfrm>
          <a:off x="2487955" y="0"/>
          <a:ext cx="2312185" cy="5248690"/>
        </a:xfrm>
        <a:prstGeom prst="roundRect">
          <a:avLst>
            <a:gd name="adj" fmla="val 10000"/>
          </a:avLst>
        </a:prstGeom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0" rIns="118110" bIns="118110" numCol="1" spcCol="1270" anchor="ctr" anchorCtr="0">
          <a:noAutofit/>
        </a:bodyPr>
        <a:lstStyle/>
        <a:p>
          <a:pPr marL="0" lvl="0" indent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100" kern="1200">
              <a:solidFill>
                <a:schemeClr val="bg1"/>
              </a:solidFill>
            </a:rPr>
            <a:t>Sales</a:t>
          </a:r>
        </a:p>
      </dsp:txBody>
      <dsp:txXfrm>
        <a:off x="2487955" y="0"/>
        <a:ext cx="2312185" cy="1574607"/>
      </dsp:txXfrm>
    </dsp:sp>
    <dsp:sp modelId="{585D61D6-402B-4B63-82E7-EE3B1A635FAD}">
      <dsp:nvSpPr>
        <dsp:cNvPr id="0" name=""/>
        <dsp:cNvSpPr/>
      </dsp:nvSpPr>
      <dsp:spPr>
        <a:xfrm>
          <a:off x="2719174" y="1283209"/>
          <a:ext cx="1849748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Sales Orders</a:t>
          </a:r>
        </a:p>
      </dsp:txBody>
      <dsp:txXfrm>
        <a:off x="2743521" y="1307556"/>
        <a:ext cx="1801054" cy="782565"/>
      </dsp:txXfrm>
    </dsp:sp>
    <dsp:sp modelId="{531AD38F-B7A4-428C-9FB4-863760FD5139}">
      <dsp:nvSpPr>
        <dsp:cNvPr id="0" name=""/>
        <dsp:cNvSpPr/>
      </dsp:nvSpPr>
      <dsp:spPr>
        <a:xfrm>
          <a:off x="2719174" y="2233770"/>
          <a:ext cx="1849748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Blanket Orders</a:t>
          </a:r>
        </a:p>
      </dsp:txBody>
      <dsp:txXfrm>
        <a:off x="2743521" y="2258117"/>
        <a:ext cx="1801054" cy="782565"/>
      </dsp:txXfrm>
    </dsp:sp>
    <dsp:sp modelId="{125B2C85-5855-4353-9A21-9FC202FD206B}">
      <dsp:nvSpPr>
        <dsp:cNvPr id="0" name=""/>
        <dsp:cNvSpPr/>
      </dsp:nvSpPr>
      <dsp:spPr>
        <a:xfrm>
          <a:off x="2719174" y="3194378"/>
          <a:ext cx="1849748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Sales Quotes</a:t>
          </a:r>
        </a:p>
      </dsp:txBody>
      <dsp:txXfrm>
        <a:off x="2743521" y="3218725"/>
        <a:ext cx="1801054" cy="782565"/>
      </dsp:txXfrm>
    </dsp:sp>
    <dsp:sp modelId="{8E3B8CA1-6E33-4974-879D-643412A644F5}">
      <dsp:nvSpPr>
        <dsp:cNvPr id="0" name=""/>
        <dsp:cNvSpPr/>
      </dsp:nvSpPr>
      <dsp:spPr>
        <a:xfrm>
          <a:off x="2719174" y="4154986"/>
          <a:ext cx="1849748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Sales Return Orders</a:t>
          </a:r>
        </a:p>
      </dsp:txBody>
      <dsp:txXfrm>
        <a:off x="2743521" y="4179333"/>
        <a:ext cx="1801054" cy="782565"/>
      </dsp:txXfrm>
    </dsp:sp>
    <dsp:sp modelId="{68328FE9-4212-4AED-B9DD-38309A7A7EE9}">
      <dsp:nvSpPr>
        <dsp:cNvPr id="0" name=""/>
        <dsp:cNvSpPr/>
      </dsp:nvSpPr>
      <dsp:spPr>
        <a:xfrm>
          <a:off x="4973554" y="0"/>
          <a:ext cx="2312185" cy="5248690"/>
        </a:xfrm>
        <a:prstGeom prst="roundRect">
          <a:avLst>
            <a:gd name="adj" fmla="val 10000"/>
          </a:avLst>
        </a:prstGeom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0" rIns="118110" bIns="118110" numCol="1" spcCol="1270" anchor="ctr" anchorCtr="0">
          <a:noAutofit/>
        </a:bodyPr>
        <a:lstStyle/>
        <a:p>
          <a:pPr marL="0" lvl="0" indent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100" kern="1200">
              <a:solidFill>
                <a:schemeClr val="bg1"/>
              </a:solidFill>
            </a:rPr>
            <a:t>Other</a:t>
          </a:r>
        </a:p>
      </dsp:txBody>
      <dsp:txXfrm>
        <a:off x="4973554" y="0"/>
        <a:ext cx="2312185" cy="1574607"/>
      </dsp:txXfrm>
    </dsp:sp>
    <dsp:sp modelId="{5AEE2626-A5DA-4DDD-936E-2099169D3092}">
      <dsp:nvSpPr>
        <dsp:cNvPr id="0" name=""/>
        <dsp:cNvSpPr/>
      </dsp:nvSpPr>
      <dsp:spPr>
        <a:xfrm>
          <a:off x="5214817" y="1280160"/>
          <a:ext cx="1849748" cy="677790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Transfer</a:t>
          </a:r>
          <a:br>
            <a:rPr lang="en-US" sz="2000" kern="1200"/>
          </a:br>
          <a:r>
            <a:rPr lang="en-US" sz="2000" kern="1200"/>
            <a:t>Orders</a:t>
          </a:r>
        </a:p>
      </dsp:txBody>
      <dsp:txXfrm>
        <a:off x="5234669" y="1300012"/>
        <a:ext cx="1810044" cy="638086"/>
      </dsp:txXfrm>
    </dsp:sp>
    <dsp:sp modelId="{A7E74644-BD2D-44BE-819A-0972E06EAFD5}">
      <dsp:nvSpPr>
        <dsp:cNvPr id="0" name=""/>
        <dsp:cNvSpPr/>
      </dsp:nvSpPr>
      <dsp:spPr>
        <a:xfrm>
          <a:off x="5214817" y="2042979"/>
          <a:ext cx="1849748" cy="677790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Drop Shipments</a:t>
          </a:r>
        </a:p>
      </dsp:txBody>
      <dsp:txXfrm>
        <a:off x="5234669" y="2062831"/>
        <a:ext cx="1810044" cy="638086"/>
      </dsp:txXfrm>
    </dsp:sp>
    <dsp:sp modelId="{90CF2810-C9B6-4B20-9A80-5A975893A86A}">
      <dsp:nvSpPr>
        <dsp:cNvPr id="0" name=""/>
        <dsp:cNvSpPr/>
      </dsp:nvSpPr>
      <dsp:spPr>
        <a:xfrm>
          <a:off x="5214817" y="2813826"/>
          <a:ext cx="1849748" cy="677790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Special Orders</a:t>
          </a:r>
        </a:p>
      </dsp:txBody>
      <dsp:txXfrm>
        <a:off x="5234669" y="2833678"/>
        <a:ext cx="1810044" cy="638086"/>
      </dsp:txXfrm>
    </dsp:sp>
    <dsp:sp modelId="{F329FCAB-33A0-4F49-ADDB-AE1F0DAB6EDE}">
      <dsp:nvSpPr>
        <dsp:cNvPr id="0" name=""/>
        <dsp:cNvSpPr/>
      </dsp:nvSpPr>
      <dsp:spPr>
        <a:xfrm>
          <a:off x="5212079" y="3560446"/>
          <a:ext cx="1849748" cy="677790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Item Revaluation</a:t>
          </a:r>
        </a:p>
      </dsp:txBody>
      <dsp:txXfrm>
        <a:off x="5231931" y="3580298"/>
        <a:ext cx="1810044" cy="638086"/>
      </dsp:txXfrm>
    </dsp:sp>
    <dsp:sp modelId="{575BDFC4-2BED-4E25-9974-BC0B8588FABD}">
      <dsp:nvSpPr>
        <dsp:cNvPr id="0" name=""/>
        <dsp:cNvSpPr/>
      </dsp:nvSpPr>
      <dsp:spPr>
        <a:xfrm>
          <a:off x="5212079" y="4307505"/>
          <a:ext cx="1849748" cy="677790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8260" tIns="36195" rIns="48260" bIns="36195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kern="1200"/>
            <a:t>Item Reclassification</a:t>
          </a:r>
        </a:p>
      </dsp:txBody>
      <dsp:txXfrm>
        <a:off x="5231931" y="4327357"/>
        <a:ext cx="1810044" cy="638086"/>
      </dsp:txXfrm>
    </dsp:sp>
    <dsp:sp modelId="{C76F4D18-D6BA-4551-8553-9E8B192F84D5}">
      <dsp:nvSpPr>
        <dsp:cNvPr id="0" name=""/>
        <dsp:cNvSpPr/>
      </dsp:nvSpPr>
      <dsp:spPr>
        <a:xfrm>
          <a:off x="7459154" y="0"/>
          <a:ext cx="2312185" cy="5248690"/>
        </a:xfrm>
        <a:prstGeom prst="roundRect">
          <a:avLst>
            <a:gd name="adj" fmla="val 10000"/>
          </a:avLst>
        </a:prstGeom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0" rIns="118110" bIns="118110" numCol="1" spcCol="1270" anchor="ctr" anchorCtr="0">
          <a:noAutofit/>
        </a:bodyPr>
        <a:lstStyle/>
        <a:p>
          <a:pPr marL="0" lvl="0" indent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100" kern="1200">
              <a:solidFill>
                <a:schemeClr val="bg1"/>
              </a:solidFill>
            </a:rPr>
            <a:t>Integrations</a:t>
          </a:r>
          <a:endParaRPr lang="en-US" sz="3100" kern="1200"/>
        </a:p>
      </dsp:txBody>
      <dsp:txXfrm>
        <a:off x="7459154" y="0"/>
        <a:ext cx="2312185" cy="1574607"/>
      </dsp:txXfrm>
    </dsp:sp>
    <dsp:sp modelId="{0BE028CB-8D26-498A-A8AB-EF85FD515FFF}">
      <dsp:nvSpPr>
        <dsp:cNvPr id="0" name=""/>
        <dsp:cNvSpPr/>
      </dsp:nvSpPr>
      <dsp:spPr>
        <a:xfrm>
          <a:off x="7690372" y="1280160"/>
          <a:ext cx="1849748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i="0" kern="1200">
              <a:solidFill>
                <a:schemeClr val="bg1"/>
              </a:solidFill>
            </a:rPr>
            <a:t>Analytics for </a:t>
          </a:r>
          <a:br>
            <a:rPr lang="en-US" sz="1600" i="0" kern="1200">
              <a:solidFill>
                <a:schemeClr val="bg1"/>
              </a:solidFill>
            </a:rPr>
          </a:br>
          <a:r>
            <a:rPr lang="en-US" sz="1600" i="0" kern="1200">
              <a:solidFill>
                <a:schemeClr val="bg1"/>
              </a:solidFill>
            </a:rPr>
            <a:t>LS Central</a:t>
          </a:r>
        </a:p>
      </dsp:txBody>
      <dsp:txXfrm>
        <a:off x="7706900" y="1296688"/>
        <a:ext cx="1816692" cy="531248"/>
      </dsp:txXfrm>
    </dsp:sp>
    <dsp:sp modelId="{1D8EEE6A-8291-4804-B623-CE7F72BDC8EE}">
      <dsp:nvSpPr>
        <dsp:cNvPr id="0" name=""/>
        <dsp:cNvSpPr/>
      </dsp:nvSpPr>
      <dsp:spPr>
        <a:xfrm>
          <a:off x="7690372" y="1901437"/>
          <a:ext cx="1849748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>
              <a:solidFill>
                <a:schemeClr val="bg1"/>
              </a:solidFill>
            </a:rPr>
            <a:t>Store Worksheet </a:t>
          </a:r>
          <a:br>
            <a:rPr lang="en-US" sz="1600" kern="1200">
              <a:solidFill>
                <a:schemeClr val="bg1"/>
              </a:solidFill>
            </a:rPr>
          </a:br>
          <a:r>
            <a:rPr lang="en-US" sz="1600" kern="1200">
              <a:solidFill>
                <a:schemeClr val="bg1"/>
              </a:solidFill>
            </a:rPr>
            <a:t>(Count, Pick, </a:t>
          </a:r>
          <a:r>
            <a:rPr lang="en-US" sz="1600" kern="1200" err="1">
              <a:solidFill>
                <a:schemeClr val="bg1"/>
              </a:solidFill>
            </a:rPr>
            <a:t>Recv</a:t>
          </a:r>
          <a:r>
            <a:rPr lang="en-US" sz="1600" kern="1200">
              <a:solidFill>
                <a:schemeClr val="bg1"/>
              </a:solidFill>
            </a:rPr>
            <a:t>)</a:t>
          </a:r>
          <a:endParaRPr lang="en-US" sz="1600" i="1" kern="1200">
            <a:solidFill>
              <a:schemeClr val="bg1"/>
            </a:solidFill>
          </a:endParaRPr>
        </a:p>
      </dsp:txBody>
      <dsp:txXfrm>
        <a:off x="7706900" y="1917965"/>
        <a:ext cx="1816692" cy="531248"/>
      </dsp:txXfrm>
    </dsp:sp>
    <dsp:sp modelId="{6E5F4B80-54CB-469A-B24B-149589C6AB23}">
      <dsp:nvSpPr>
        <dsp:cNvPr id="0" name=""/>
        <dsp:cNvSpPr/>
      </dsp:nvSpPr>
      <dsp:spPr>
        <a:xfrm>
          <a:off x="7690372" y="2537323"/>
          <a:ext cx="1849748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>
              <a:solidFill>
                <a:schemeClr val="bg1"/>
              </a:solidFill>
            </a:rPr>
            <a:t>POS Lookups (Availability check)</a:t>
          </a:r>
        </a:p>
      </dsp:txBody>
      <dsp:txXfrm>
        <a:off x="7706900" y="2553851"/>
        <a:ext cx="1816692" cy="531248"/>
      </dsp:txXfrm>
    </dsp:sp>
    <dsp:sp modelId="{78A12416-5BDE-467D-876F-9633D969F946}">
      <dsp:nvSpPr>
        <dsp:cNvPr id="0" name=""/>
        <dsp:cNvSpPr/>
      </dsp:nvSpPr>
      <dsp:spPr>
        <a:xfrm>
          <a:off x="7690372" y="3171530"/>
          <a:ext cx="1849748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>
              <a:solidFill>
                <a:schemeClr val="bg1"/>
              </a:solidFill>
            </a:rPr>
            <a:t>Web Services</a:t>
          </a:r>
        </a:p>
      </dsp:txBody>
      <dsp:txXfrm>
        <a:off x="7706900" y="3188058"/>
        <a:ext cx="1816692" cy="531248"/>
      </dsp:txXfrm>
    </dsp:sp>
    <dsp:sp modelId="{6E7CEFD2-1BC6-4013-9200-EAB3294B9A5D}">
      <dsp:nvSpPr>
        <dsp:cNvPr id="0" name=""/>
        <dsp:cNvSpPr/>
      </dsp:nvSpPr>
      <dsp:spPr>
        <a:xfrm>
          <a:off x="7690372" y="3791774"/>
          <a:ext cx="1849748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err="1">
              <a:solidFill>
                <a:schemeClr val="bg1"/>
              </a:solidFill>
            </a:rPr>
            <a:t>eCom</a:t>
          </a:r>
          <a:r>
            <a:rPr lang="en-US" sz="1600" kern="1200">
              <a:solidFill>
                <a:schemeClr val="bg1"/>
              </a:solidFill>
            </a:rPr>
            <a:t> Integration (Availability check)</a:t>
          </a:r>
        </a:p>
      </dsp:txBody>
      <dsp:txXfrm>
        <a:off x="7706900" y="3808302"/>
        <a:ext cx="1816692" cy="531248"/>
      </dsp:txXfrm>
    </dsp:sp>
    <dsp:sp modelId="{696092AD-C0D9-426D-B275-7A3A3B9B266B}">
      <dsp:nvSpPr>
        <dsp:cNvPr id="0" name=""/>
        <dsp:cNvSpPr/>
      </dsp:nvSpPr>
      <dsp:spPr>
        <a:xfrm>
          <a:off x="7690372" y="4419892"/>
          <a:ext cx="1849748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>
              <a:solidFill>
                <a:schemeClr val="bg1"/>
              </a:solidFill>
            </a:rPr>
            <a:t>Mobile Inventory</a:t>
          </a:r>
        </a:p>
      </dsp:txBody>
      <dsp:txXfrm>
        <a:off x="7706900" y="4436420"/>
        <a:ext cx="1816692" cy="531248"/>
      </dsp:txXfrm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5A715E6-ECC9-4BE5-8F6B-90138493D8FB}">
      <dsp:nvSpPr>
        <dsp:cNvPr id="0" name=""/>
        <dsp:cNvSpPr/>
      </dsp:nvSpPr>
      <dsp:spPr>
        <a:xfrm>
          <a:off x="2266" y="0"/>
          <a:ext cx="2224438" cy="5248690"/>
        </a:xfrm>
        <a:prstGeom prst="roundRect">
          <a:avLst>
            <a:gd name="adj" fmla="val 10000"/>
          </a:avLst>
        </a:prstGeom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300" tIns="0" rIns="114300" bIns="11430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kern="1200">
              <a:solidFill>
                <a:schemeClr val="bg1"/>
              </a:solidFill>
            </a:rPr>
            <a:t>Purchase</a:t>
          </a:r>
        </a:p>
      </dsp:txBody>
      <dsp:txXfrm>
        <a:off x="2266" y="0"/>
        <a:ext cx="2224438" cy="1574607"/>
      </dsp:txXfrm>
    </dsp:sp>
    <dsp:sp modelId="{C36C2E71-ECE6-4F74-AF1E-ECB591E1339F}">
      <dsp:nvSpPr>
        <dsp:cNvPr id="0" name=""/>
        <dsp:cNvSpPr/>
      </dsp:nvSpPr>
      <dsp:spPr>
        <a:xfrm>
          <a:off x="224710" y="1283209"/>
          <a:ext cx="1779551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Purchase Orders</a:t>
          </a:r>
        </a:p>
      </dsp:txBody>
      <dsp:txXfrm>
        <a:off x="249057" y="1307556"/>
        <a:ext cx="1730857" cy="782565"/>
      </dsp:txXfrm>
    </dsp:sp>
    <dsp:sp modelId="{66DBF216-0C47-40AA-8D6F-485EC872CCB8}">
      <dsp:nvSpPr>
        <dsp:cNvPr id="0" name=""/>
        <dsp:cNvSpPr/>
      </dsp:nvSpPr>
      <dsp:spPr>
        <a:xfrm>
          <a:off x="224710" y="2233770"/>
          <a:ext cx="1779551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Blanket Orders</a:t>
          </a:r>
        </a:p>
      </dsp:txBody>
      <dsp:txXfrm>
        <a:off x="249057" y="2258117"/>
        <a:ext cx="1730857" cy="782565"/>
      </dsp:txXfrm>
    </dsp:sp>
    <dsp:sp modelId="{8E0FA12C-3D2E-4908-B737-E25D7B75A54F}">
      <dsp:nvSpPr>
        <dsp:cNvPr id="0" name=""/>
        <dsp:cNvSpPr/>
      </dsp:nvSpPr>
      <dsp:spPr>
        <a:xfrm>
          <a:off x="224710" y="3194378"/>
          <a:ext cx="1779551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Purchase Quotes</a:t>
          </a:r>
        </a:p>
      </dsp:txBody>
      <dsp:txXfrm>
        <a:off x="249057" y="3218725"/>
        <a:ext cx="1730857" cy="782565"/>
      </dsp:txXfrm>
    </dsp:sp>
    <dsp:sp modelId="{DFBED29F-F2F5-4A71-B1F9-74B4103416B2}">
      <dsp:nvSpPr>
        <dsp:cNvPr id="0" name=""/>
        <dsp:cNvSpPr/>
      </dsp:nvSpPr>
      <dsp:spPr>
        <a:xfrm>
          <a:off x="224710" y="4154986"/>
          <a:ext cx="1779551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Purchase Return Orders</a:t>
          </a:r>
        </a:p>
      </dsp:txBody>
      <dsp:txXfrm>
        <a:off x="249057" y="4179333"/>
        <a:ext cx="1730857" cy="782565"/>
      </dsp:txXfrm>
    </dsp:sp>
    <dsp:sp modelId="{45DB9FD2-71AC-4ECB-BC4A-1ED6BB7D9253}">
      <dsp:nvSpPr>
        <dsp:cNvPr id="0" name=""/>
        <dsp:cNvSpPr/>
      </dsp:nvSpPr>
      <dsp:spPr>
        <a:xfrm>
          <a:off x="2393538" y="0"/>
          <a:ext cx="2224438" cy="5248690"/>
        </a:xfrm>
        <a:prstGeom prst="roundRect">
          <a:avLst>
            <a:gd name="adj" fmla="val 10000"/>
          </a:avLst>
        </a:prstGeom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300" tIns="0" rIns="114300" bIns="11430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kern="1200">
              <a:solidFill>
                <a:schemeClr val="bg1"/>
              </a:solidFill>
            </a:rPr>
            <a:t>Sales</a:t>
          </a:r>
        </a:p>
      </dsp:txBody>
      <dsp:txXfrm>
        <a:off x="2393538" y="0"/>
        <a:ext cx="2224438" cy="1574607"/>
      </dsp:txXfrm>
    </dsp:sp>
    <dsp:sp modelId="{585D61D6-402B-4B63-82E7-EE3B1A635FAD}">
      <dsp:nvSpPr>
        <dsp:cNvPr id="0" name=""/>
        <dsp:cNvSpPr/>
      </dsp:nvSpPr>
      <dsp:spPr>
        <a:xfrm>
          <a:off x="2615982" y="1283209"/>
          <a:ext cx="1779551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Sales Orders</a:t>
          </a:r>
        </a:p>
      </dsp:txBody>
      <dsp:txXfrm>
        <a:off x="2640329" y="1307556"/>
        <a:ext cx="1730857" cy="782565"/>
      </dsp:txXfrm>
    </dsp:sp>
    <dsp:sp modelId="{531AD38F-B7A4-428C-9FB4-863760FD5139}">
      <dsp:nvSpPr>
        <dsp:cNvPr id="0" name=""/>
        <dsp:cNvSpPr/>
      </dsp:nvSpPr>
      <dsp:spPr>
        <a:xfrm>
          <a:off x="2615982" y="2233770"/>
          <a:ext cx="1779551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Blanket Orders</a:t>
          </a:r>
        </a:p>
      </dsp:txBody>
      <dsp:txXfrm>
        <a:off x="2640329" y="2258117"/>
        <a:ext cx="1730857" cy="782565"/>
      </dsp:txXfrm>
    </dsp:sp>
    <dsp:sp modelId="{125B2C85-5855-4353-9A21-9FC202FD206B}">
      <dsp:nvSpPr>
        <dsp:cNvPr id="0" name=""/>
        <dsp:cNvSpPr/>
      </dsp:nvSpPr>
      <dsp:spPr>
        <a:xfrm>
          <a:off x="2615982" y="3194378"/>
          <a:ext cx="1779551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Sales Quotes</a:t>
          </a:r>
        </a:p>
      </dsp:txBody>
      <dsp:txXfrm>
        <a:off x="2640329" y="3218725"/>
        <a:ext cx="1730857" cy="782565"/>
      </dsp:txXfrm>
    </dsp:sp>
    <dsp:sp modelId="{8E3B8CA1-6E33-4974-879D-643412A644F5}">
      <dsp:nvSpPr>
        <dsp:cNvPr id="0" name=""/>
        <dsp:cNvSpPr/>
      </dsp:nvSpPr>
      <dsp:spPr>
        <a:xfrm>
          <a:off x="2615982" y="4154986"/>
          <a:ext cx="1779551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Sales Return Orders</a:t>
          </a:r>
        </a:p>
      </dsp:txBody>
      <dsp:txXfrm>
        <a:off x="2640329" y="4179333"/>
        <a:ext cx="1730857" cy="782565"/>
      </dsp:txXfrm>
    </dsp:sp>
    <dsp:sp modelId="{68328FE9-4212-4AED-B9DD-38309A7A7EE9}">
      <dsp:nvSpPr>
        <dsp:cNvPr id="0" name=""/>
        <dsp:cNvSpPr/>
      </dsp:nvSpPr>
      <dsp:spPr>
        <a:xfrm>
          <a:off x="4784810" y="0"/>
          <a:ext cx="2224438" cy="5248690"/>
        </a:xfrm>
        <a:prstGeom prst="roundRect">
          <a:avLst>
            <a:gd name="adj" fmla="val 10000"/>
          </a:avLst>
        </a:prstGeom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300" tIns="0" rIns="114300" bIns="11430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kern="1200">
              <a:solidFill>
                <a:schemeClr val="bg1"/>
              </a:solidFill>
            </a:rPr>
            <a:t>Other</a:t>
          </a:r>
        </a:p>
      </dsp:txBody>
      <dsp:txXfrm>
        <a:off x="4784810" y="0"/>
        <a:ext cx="2224438" cy="1574607"/>
      </dsp:txXfrm>
    </dsp:sp>
    <dsp:sp modelId="{5AEE2626-A5DA-4DDD-936E-2099169D3092}">
      <dsp:nvSpPr>
        <dsp:cNvPr id="0" name=""/>
        <dsp:cNvSpPr/>
      </dsp:nvSpPr>
      <dsp:spPr>
        <a:xfrm>
          <a:off x="5016917" y="1280160"/>
          <a:ext cx="1779551" cy="677790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Transfer</a:t>
          </a:r>
          <a:br>
            <a:rPr lang="en-US" sz="2000" kern="1200"/>
          </a:br>
          <a:r>
            <a:rPr lang="en-US" sz="2000" kern="1200"/>
            <a:t>Orders</a:t>
          </a:r>
        </a:p>
      </dsp:txBody>
      <dsp:txXfrm>
        <a:off x="5036769" y="1300012"/>
        <a:ext cx="1739847" cy="638086"/>
      </dsp:txXfrm>
    </dsp:sp>
    <dsp:sp modelId="{A7E74644-BD2D-44BE-819A-0972E06EAFD5}">
      <dsp:nvSpPr>
        <dsp:cNvPr id="0" name=""/>
        <dsp:cNvSpPr/>
      </dsp:nvSpPr>
      <dsp:spPr>
        <a:xfrm>
          <a:off x="5016917" y="2042979"/>
          <a:ext cx="1779551" cy="677790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Drop Shipments</a:t>
          </a:r>
        </a:p>
      </dsp:txBody>
      <dsp:txXfrm>
        <a:off x="5036769" y="2062831"/>
        <a:ext cx="1739847" cy="638086"/>
      </dsp:txXfrm>
    </dsp:sp>
    <dsp:sp modelId="{90CF2810-C9B6-4B20-9A80-5A975893A86A}">
      <dsp:nvSpPr>
        <dsp:cNvPr id="0" name=""/>
        <dsp:cNvSpPr/>
      </dsp:nvSpPr>
      <dsp:spPr>
        <a:xfrm>
          <a:off x="5016917" y="2813826"/>
          <a:ext cx="1779551" cy="677790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Special Orders</a:t>
          </a:r>
        </a:p>
      </dsp:txBody>
      <dsp:txXfrm>
        <a:off x="5036769" y="2833678"/>
        <a:ext cx="1739847" cy="638086"/>
      </dsp:txXfrm>
    </dsp:sp>
    <dsp:sp modelId="{F329FCAB-33A0-4F49-ADDB-AE1F0DAB6EDE}">
      <dsp:nvSpPr>
        <dsp:cNvPr id="0" name=""/>
        <dsp:cNvSpPr/>
      </dsp:nvSpPr>
      <dsp:spPr>
        <a:xfrm>
          <a:off x="5014283" y="3560446"/>
          <a:ext cx="1779551" cy="677790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Item Revaluation</a:t>
          </a:r>
        </a:p>
      </dsp:txBody>
      <dsp:txXfrm>
        <a:off x="5034135" y="3580298"/>
        <a:ext cx="1739847" cy="638086"/>
      </dsp:txXfrm>
    </dsp:sp>
    <dsp:sp modelId="{575BDFC4-2BED-4E25-9974-BC0B8588FABD}">
      <dsp:nvSpPr>
        <dsp:cNvPr id="0" name=""/>
        <dsp:cNvSpPr/>
      </dsp:nvSpPr>
      <dsp:spPr>
        <a:xfrm>
          <a:off x="5014283" y="4307505"/>
          <a:ext cx="1779551" cy="677790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8260" tIns="36195" rIns="48260" bIns="36195" numCol="1" spcCol="1270" anchor="ctr" anchorCtr="0">
          <a:noAutofit/>
        </a:bodyPr>
        <a:lstStyle/>
        <a:p>
          <a:pPr marL="0" lvl="0" indent="0" algn="ctr" defTabSz="822325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50" kern="1200"/>
            <a:t>Item Reclassification</a:t>
          </a:r>
        </a:p>
      </dsp:txBody>
      <dsp:txXfrm>
        <a:off x="5034135" y="4327357"/>
        <a:ext cx="1739847" cy="638086"/>
      </dsp:txXfrm>
    </dsp:sp>
    <dsp:sp modelId="{C76F4D18-D6BA-4551-8553-9E8B192F84D5}">
      <dsp:nvSpPr>
        <dsp:cNvPr id="0" name=""/>
        <dsp:cNvSpPr/>
      </dsp:nvSpPr>
      <dsp:spPr>
        <a:xfrm>
          <a:off x="7176082" y="0"/>
          <a:ext cx="2224438" cy="5248690"/>
        </a:xfrm>
        <a:prstGeom prst="roundRect">
          <a:avLst>
            <a:gd name="adj" fmla="val 10000"/>
          </a:avLst>
        </a:prstGeom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300" tIns="0" rIns="114300" bIns="11430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kern="1200">
              <a:solidFill>
                <a:schemeClr val="bg1"/>
              </a:solidFill>
            </a:rPr>
            <a:t>Integrations</a:t>
          </a:r>
          <a:endParaRPr lang="en-US" sz="3000" kern="1200"/>
        </a:p>
      </dsp:txBody>
      <dsp:txXfrm>
        <a:off x="7176082" y="0"/>
        <a:ext cx="2224438" cy="1574607"/>
      </dsp:txXfrm>
    </dsp:sp>
    <dsp:sp modelId="{0BE028CB-8D26-498A-A8AB-EF85FD515FFF}">
      <dsp:nvSpPr>
        <dsp:cNvPr id="0" name=""/>
        <dsp:cNvSpPr/>
      </dsp:nvSpPr>
      <dsp:spPr>
        <a:xfrm>
          <a:off x="7398526" y="1280160"/>
          <a:ext cx="1779551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i="0" kern="1200">
              <a:solidFill>
                <a:schemeClr val="bg1"/>
              </a:solidFill>
            </a:rPr>
            <a:t>Analytics for </a:t>
          </a:r>
          <a:br>
            <a:rPr lang="en-US" sz="1600" i="0" kern="1200">
              <a:solidFill>
                <a:schemeClr val="bg1"/>
              </a:solidFill>
            </a:rPr>
          </a:br>
          <a:r>
            <a:rPr lang="en-US" sz="1600" i="0" kern="1200">
              <a:solidFill>
                <a:schemeClr val="bg1"/>
              </a:solidFill>
            </a:rPr>
            <a:t>LS Central</a:t>
          </a:r>
        </a:p>
      </dsp:txBody>
      <dsp:txXfrm>
        <a:off x="7415054" y="1296688"/>
        <a:ext cx="1746495" cy="531248"/>
      </dsp:txXfrm>
    </dsp:sp>
    <dsp:sp modelId="{1D8EEE6A-8291-4804-B623-CE7F72BDC8EE}">
      <dsp:nvSpPr>
        <dsp:cNvPr id="0" name=""/>
        <dsp:cNvSpPr/>
      </dsp:nvSpPr>
      <dsp:spPr>
        <a:xfrm>
          <a:off x="7398526" y="1901437"/>
          <a:ext cx="1779551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>
              <a:solidFill>
                <a:schemeClr val="bg1"/>
              </a:solidFill>
            </a:rPr>
            <a:t>Store Worksheet </a:t>
          </a:r>
          <a:br>
            <a:rPr lang="en-US" sz="1600" kern="1200">
              <a:solidFill>
                <a:schemeClr val="bg1"/>
              </a:solidFill>
            </a:rPr>
          </a:br>
          <a:r>
            <a:rPr lang="en-US" sz="1600" kern="1200">
              <a:solidFill>
                <a:schemeClr val="bg1"/>
              </a:solidFill>
            </a:rPr>
            <a:t>(Count, Pick, </a:t>
          </a:r>
          <a:r>
            <a:rPr lang="en-US" sz="1600" kern="1200" err="1">
              <a:solidFill>
                <a:schemeClr val="bg1"/>
              </a:solidFill>
            </a:rPr>
            <a:t>Recv</a:t>
          </a:r>
          <a:r>
            <a:rPr lang="en-US" sz="1600" kern="1200">
              <a:solidFill>
                <a:schemeClr val="bg1"/>
              </a:solidFill>
            </a:rPr>
            <a:t>)</a:t>
          </a:r>
          <a:endParaRPr lang="en-US" sz="1600" i="1" kern="1200">
            <a:solidFill>
              <a:schemeClr val="bg1"/>
            </a:solidFill>
          </a:endParaRPr>
        </a:p>
      </dsp:txBody>
      <dsp:txXfrm>
        <a:off x="7415054" y="1917965"/>
        <a:ext cx="1746495" cy="531248"/>
      </dsp:txXfrm>
    </dsp:sp>
    <dsp:sp modelId="{6E5F4B80-54CB-469A-B24B-149589C6AB23}">
      <dsp:nvSpPr>
        <dsp:cNvPr id="0" name=""/>
        <dsp:cNvSpPr/>
      </dsp:nvSpPr>
      <dsp:spPr>
        <a:xfrm>
          <a:off x="7398526" y="2537323"/>
          <a:ext cx="1779551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>
              <a:solidFill>
                <a:schemeClr val="bg1"/>
              </a:solidFill>
            </a:rPr>
            <a:t>POS Lookups (Availability check)</a:t>
          </a:r>
        </a:p>
      </dsp:txBody>
      <dsp:txXfrm>
        <a:off x="7415054" y="2553851"/>
        <a:ext cx="1746495" cy="531248"/>
      </dsp:txXfrm>
    </dsp:sp>
    <dsp:sp modelId="{78A12416-5BDE-467D-876F-9633D969F946}">
      <dsp:nvSpPr>
        <dsp:cNvPr id="0" name=""/>
        <dsp:cNvSpPr/>
      </dsp:nvSpPr>
      <dsp:spPr>
        <a:xfrm>
          <a:off x="7398526" y="3171530"/>
          <a:ext cx="1779551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>
              <a:solidFill>
                <a:schemeClr val="bg1"/>
              </a:solidFill>
            </a:rPr>
            <a:t>Web Services</a:t>
          </a:r>
        </a:p>
      </dsp:txBody>
      <dsp:txXfrm>
        <a:off x="7415054" y="3188058"/>
        <a:ext cx="1746495" cy="531248"/>
      </dsp:txXfrm>
    </dsp:sp>
    <dsp:sp modelId="{6E7CEFD2-1BC6-4013-9200-EAB3294B9A5D}">
      <dsp:nvSpPr>
        <dsp:cNvPr id="0" name=""/>
        <dsp:cNvSpPr/>
      </dsp:nvSpPr>
      <dsp:spPr>
        <a:xfrm>
          <a:off x="7398526" y="3791774"/>
          <a:ext cx="1779551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err="1">
              <a:solidFill>
                <a:schemeClr val="bg1"/>
              </a:solidFill>
            </a:rPr>
            <a:t>eCom</a:t>
          </a:r>
          <a:r>
            <a:rPr lang="en-US" sz="1600" kern="1200">
              <a:solidFill>
                <a:schemeClr val="bg1"/>
              </a:solidFill>
            </a:rPr>
            <a:t> Integration (Availability check)</a:t>
          </a:r>
        </a:p>
      </dsp:txBody>
      <dsp:txXfrm>
        <a:off x="7415054" y="3808302"/>
        <a:ext cx="1746495" cy="531248"/>
      </dsp:txXfrm>
    </dsp:sp>
    <dsp:sp modelId="{696092AD-C0D9-426D-B275-7A3A3B9B266B}">
      <dsp:nvSpPr>
        <dsp:cNvPr id="0" name=""/>
        <dsp:cNvSpPr/>
      </dsp:nvSpPr>
      <dsp:spPr>
        <a:xfrm>
          <a:off x="7398526" y="4419892"/>
          <a:ext cx="1779551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>
              <a:solidFill>
                <a:schemeClr val="bg1"/>
              </a:solidFill>
            </a:rPr>
            <a:t>Mobile Inventory</a:t>
          </a:r>
        </a:p>
      </dsp:txBody>
      <dsp:txXfrm>
        <a:off x="7415054" y="4436420"/>
        <a:ext cx="1746495" cy="531248"/>
      </dsp:txXfrm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914B6CD-6028-48C9-8830-1B6A3B9F757F}">
      <dsp:nvSpPr>
        <dsp:cNvPr id="0" name=""/>
        <dsp:cNvSpPr/>
      </dsp:nvSpPr>
      <dsp:spPr>
        <a:xfrm>
          <a:off x="1522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>
              <a:latin typeface="Aptos" panose="020B0004020202020204" pitchFamily="34" charset="0"/>
            </a:rPr>
            <a:t>Purchase</a:t>
          </a:r>
          <a:br>
            <a:rPr lang="en-US" sz="1800" kern="1200"/>
          </a:br>
          <a:r>
            <a:rPr lang="en-US" sz="1800" kern="1200">
              <a:latin typeface="Aptos" panose="020B0004020202020204" pitchFamily="34" charset="0"/>
            </a:rPr>
            <a:t>Order</a:t>
          </a:r>
        </a:p>
      </dsp:txBody>
      <dsp:txXfrm>
        <a:off x="340344" y="0"/>
        <a:ext cx="1176725" cy="677643"/>
      </dsp:txXfrm>
    </dsp:sp>
    <dsp:sp modelId="{025AFC79-086E-492D-86C8-3590610CE331}">
      <dsp:nvSpPr>
        <dsp:cNvPr id="0" name=""/>
        <dsp:cNvSpPr/>
      </dsp:nvSpPr>
      <dsp:spPr>
        <a:xfrm>
          <a:off x="1670453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>
              <a:latin typeface="Aptos" panose="020B0004020202020204" pitchFamily="34" charset="0"/>
            </a:rPr>
            <a:t>Purchase</a:t>
          </a:r>
          <a:br>
            <a:rPr lang="en-US" sz="1800" kern="1200">
              <a:latin typeface="Aptos" panose="020B0004020202020204" pitchFamily="34" charset="0"/>
            </a:rPr>
          </a:br>
          <a:r>
            <a:rPr lang="en-US" sz="1800" kern="1200">
              <a:latin typeface="Aptos" panose="020B0004020202020204" pitchFamily="34" charset="0"/>
            </a:rPr>
            <a:t>Receipt</a:t>
          </a:r>
        </a:p>
      </dsp:txBody>
      <dsp:txXfrm>
        <a:off x="2009275" y="0"/>
        <a:ext cx="1176725" cy="677643"/>
      </dsp:txXfrm>
    </dsp:sp>
    <dsp:sp modelId="{81F5F8AB-7308-4108-94DA-E6F8A8A9311C}">
      <dsp:nvSpPr>
        <dsp:cNvPr id="0" name=""/>
        <dsp:cNvSpPr/>
      </dsp:nvSpPr>
      <dsp:spPr>
        <a:xfrm>
          <a:off x="3339385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>
              <a:latin typeface="Aptos" panose="020B0004020202020204" pitchFamily="34" charset="0"/>
            </a:rPr>
            <a:t>Sales</a:t>
          </a:r>
        </a:p>
      </dsp:txBody>
      <dsp:txXfrm>
        <a:off x="3678207" y="0"/>
        <a:ext cx="1176725" cy="677643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hevron1">
  <dgm:title val=""/>
  <dgm:desc val=""/>
  <dgm:catLst>
    <dgm:cat type="process" pri="9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des" func="maxDepth" op="gte" val="2">
        <dgm:constrLst>
          <dgm:constr type="h" for="ch" forName="composite" refType="h"/>
          <dgm:constr type="w" for="ch" forName="composite" refType="w"/>
          <dgm:constr type="w" for="des" forName="parTx"/>
          <dgm:constr type="h" for="des" forName="parTx" op="equ"/>
          <dgm:constr type="w" for="des" forName="desTx"/>
          <dgm:constr type="h" for="des" forName="desTx" op="equ"/>
          <dgm:constr type="primFontSz" for="des" forName="parTx" val="65"/>
          <dgm:constr type="secFontSz" for="des" forName="desTx" refType="primFontSz" refFor="des" refForName="parTx" op="equ"/>
          <dgm:constr type="h" for="des" forName="parTx" refType="primFontSz" refFor="des" refForName="parTx" fact="1.5"/>
          <dgm:constr type="h" for="des" forName="desTx" refType="primFontSz" refFor="des" refForName="parTx" fact="0.5"/>
          <dgm:constr type="w" for="ch" forName="space" op="equ" val="-6"/>
        </dgm:constrLst>
        <dgm:ruleLst>
          <dgm:rule type="w" for="ch" forName="composite" val="0" fact="NaN" max="NaN"/>
          <dgm:rule type="primFontSz" for="des" forName="parTx" val="5" fact="NaN" max="NaN"/>
        </dgm:ruleLst>
        <dgm:forEach name="Name6" axis="ch" ptType="node"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hoose name="Name7">
              <dgm:if name="Name8" func="var" arg="dir" op="equ" val="norm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if>
              <dgm:else name="Name9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 refType="w" fact="0.2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else>
            </dgm:choose>
            <dgm:ruleLst>
              <dgm:rule type="h" val="INF" fact="NaN" max="NaN"/>
            </dgm:ruleLst>
            <dgm:layoutNode name="parTx">
              <dgm:varLst>
                <dgm:chMax val="0"/>
                <dgm:chPref val="0"/>
                <dgm:bulletEnabled val="1"/>
              </dgm:varLst>
              <dgm:alg type="tx"/>
              <dgm:choose name="Name10">
                <dgm:if name="Name11" func="var" arg="dir" op="equ" val="norm">
                  <dgm:shape xmlns:r="http://schemas.openxmlformats.org/officeDocument/2006/relationships" type="chevron" r:blip="">
                    <dgm:adjLst/>
                  </dgm:shape>
                </dgm:if>
                <dgm:else name="Name12">
                  <dgm:shape xmlns:r="http://schemas.openxmlformats.org/officeDocument/2006/relationships" rot="180" type="chevron" r:blip="">
                    <dgm:adjLst/>
                  </dgm:shape>
                </dgm:else>
              </dgm:choose>
              <dgm:presOf axis="self" ptType="node"/>
              <dgm:choose name="Name13">
                <dgm:if name="Name14" func="var" arg="dir" op="equ" val="norm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315"/>
                    <dgm:constr type="rMarg" refType="primFontSz" fact="0.105"/>
                  </dgm:constrLst>
                </dgm:if>
                <dgm:else name="Name15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105"/>
                    <dgm:constr type="rMarg" refType="primFontSz" fact="0.315"/>
                  </dgm:constrLst>
                </dgm:else>
              </dgm:choose>
              <dgm:ruleLst>
                <dgm:rule type="h" val="INF" fact="NaN" max="NaN"/>
              </dgm:ruleLst>
            </dgm:layoutNode>
            <dgm:layoutNode name="desTx" styleLbl="revTx">
              <dgm:varLst>
                <dgm:bulletEnabled val="1"/>
              </dgm:varLst>
              <dgm:alg type="tx">
                <dgm:param type="stBulletLvl" val="1"/>
              </dgm:alg>
              <dgm:choose name="Name16">
                <dgm:if name="Name17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18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h"/>
                <dgm:constr type="tMarg"/>
                <dgm:constr type="bMarg"/>
                <dgm:constr type="rMarg"/>
                <dgm:constr type="lMarg"/>
              </dgm:constrLst>
              <dgm:ruleLst>
                <dgm:rule type="h" val="INF" fact="NaN" max="NaN"/>
              </dgm:ruleLst>
            </dgm:layoutNode>
          </dgm:layoutNode>
          <dgm:forEach name="Name19" axis="followSib" ptType="sibTrans" cnt="1">
            <dgm:layoutNode name="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20">
        <dgm:constrLst>
          <dgm:constr type="w" for="ch" forName="parTxOnly" refType="w"/>
          <dgm:constr type="h" for="des" forName="parTxOnly" op="equ"/>
          <dgm:constr type="primFontSz" for="des" forName="parTxOnly" op="equ" val="65"/>
          <dgm:constr type="w" for="ch" forName="parTxOnlySpace" refType="w" refFor="ch" refForName="parTxOnly" fact="-0.1"/>
        </dgm:constrLst>
        <dgm:ruleLst/>
        <dgm:forEach name="Name21" axis="ch" ptType="node">
          <dgm:layoutNode name="parTxOnly">
            <dgm:varLst>
              <dgm:chMax val="0"/>
              <dgm:chPref val="0"/>
              <dgm:bulletEnabled val="1"/>
            </dgm:varLst>
            <dgm:alg type="tx"/>
            <dgm:choose name="Name22">
              <dgm:if name="Name23" func="var" arg="dir" op="equ" val="norm">
                <dgm:shape xmlns:r="http://schemas.openxmlformats.org/officeDocument/2006/relationships" type="chevron" r:blip="">
                  <dgm:adjLst/>
                </dgm:shape>
              </dgm:if>
              <dgm:else name="Name24">
                <dgm:shape xmlns:r="http://schemas.openxmlformats.org/officeDocument/2006/relationships" rot="180" type="chevron" r:blip="">
                  <dgm:adjLst/>
                </dgm:shape>
              </dgm:else>
            </dgm:choose>
            <dgm:presOf axis="self" ptType="node"/>
            <dgm:choose name="Name25">
              <dgm:if name="Name26" func="var" arg="dir" op="equ" val="norm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315"/>
                  <dgm:constr type="rMarg" refType="primFontSz" fact="0.105"/>
                </dgm:constrLst>
              </dgm:if>
              <dgm:else name="Name27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105"/>
                  <dgm:constr type="rMarg" refType="primFontSz" fact="0.315"/>
                </dgm:constrLst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TxOnly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10.xml><?xml version="1.0" encoding="utf-8"?>
<dgm:layoutDef xmlns:dgm="http://schemas.openxmlformats.org/drawingml/2006/diagram" xmlns:a="http://schemas.openxmlformats.org/drawingml/2006/main" uniqueId="urn:microsoft.com/office/officeart/2005/8/layout/chevron1">
  <dgm:title val=""/>
  <dgm:desc val=""/>
  <dgm:catLst>
    <dgm:cat type="process" pri="9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des" func="maxDepth" op="gte" val="2">
        <dgm:constrLst>
          <dgm:constr type="h" for="ch" forName="composite" refType="h"/>
          <dgm:constr type="w" for="ch" forName="composite" refType="w"/>
          <dgm:constr type="w" for="des" forName="parTx"/>
          <dgm:constr type="h" for="des" forName="parTx" op="equ"/>
          <dgm:constr type="w" for="des" forName="desTx"/>
          <dgm:constr type="h" for="des" forName="desTx" op="equ"/>
          <dgm:constr type="primFontSz" for="des" forName="parTx" val="65"/>
          <dgm:constr type="secFontSz" for="des" forName="desTx" refType="primFontSz" refFor="des" refForName="parTx" op="equ"/>
          <dgm:constr type="h" for="des" forName="parTx" refType="primFontSz" refFor="des" refForName="parTx" fact="1.5"/>
          <dgm:constr type="h" for="des" forName="desTx" refType="primFontSz" refFor="des" refForName="parTx" fact="0.5"/>
          <dgm:constr type="w" for="ch" forName="space" op="equ" val="-6"/>
        </dgm:constrLst>
        <dgm:ruleLst>
          <dgm:rule type="w" for="ch" forName="composite" val="0" fact="NaN" max="NaN"/>
          <dgm:rule type="primFontSz" for="des" forName="parTx" val="5" fact="NaN" max="NaN"/>
        </dgm:ruleLst>
        <dgm:forEach name="Name6" axis="ch" ptType="node"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hoose name="Name7">
              <dgm:if name="Name8" func="var" arg="dir" op="equ" val="norm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if>
              <dgm:else name="Name9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 refType="w" fact="0.2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else>
            </dgm:choose>
            <dgm:ruleLst>
              <dgm:rule type="h" val="INF" fact="NaN" max="NaN"/>
            </dgm:ruleLst>
            <dgm:layoutNode name="parTx">
              <dgm:varLst>
                <dgm:chMax val="0"/>
                <dgm:chPref val="0"/>
                <dgm:bulletEnabled val="1"/>
              </dgm:varLst>
              <dgm:alg type="tx"/>
              <dgm:choose name="Name10">
                <dgm:if name="Name11" func="var" arg="dir" op="equ" val="norm">
                  <dgm:shape xmlns:r="http://schemas.openxmlformats.org/officeDocument/2006/relationships" type="chevron" r:blip="">
                    <dgm:adjLst/>
                  </dgm:shape>
                </dgm:if>
                <dgm:else name="Name12">
                  <dgm:shape xmlns:r="http://schemas.openxmlformats.org/officeDocument/2006/relationships" rot="180" type="chevron" r:blip="">
                    <dgm:adjLst/>
                  </dgm:shape>
                </dgm:else>
              </dgm:choose>
              <dgm:presOf axis="self" ptType="node"/>
              <dgm:choose name="Name13">
                <dgm:if name="Name14" func="var" arg="dir" op="equ" val="norm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315"/>
                    <dgm:constr type="rMarg" refType="primFontSz" fact="0.105"/>
                  </dgm:constrLst>
                </dgm:if>
                <dgm:else name="Name15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105"/>
                    <dgm:constr type="rMarg" refType="primFontSz" fact="0.315"/>
                  </dgm:constrLst>
                </dgm:else>
              </dgm:choose>
              <dgm:ruleLst>
                <dgm:rule type="h" val="INF" fact="NaN" max="NaN"/>
              </dgm:ruleLst>
            </dgm:layoutNode>
            <dgm:layoutNode name="desTx" styleLbl="revTx">
              <dgm:varLst>
                <dgm:bulletEnabled val="1"/>
              </dgm:varLst>
              <dgm:alg type="tx">
                <dgm:param type="stBulletLvl" val="1"/>
              </dgm:alg>
              <dgm:choose name="Name16">
                <dgm:if name="Name17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18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h"/>
                <dgm:constr type="tMarg"/>
                <dgm:constr type="bMarg"/>
                <dgm:constr type="rMarg"/>
                <dgm:constr type="lMarg"/>
              </dgm:constrLst>
              <dgm:ruleLst>
                <dgm:rule type="h" val="INF" fact="NaN" max="NaN"/>
              </dgm:ruleLst>
            </dgm:layoutNode>
          </dgm:layoutNode>
          <dgm:forEach name="Name19" axis="followSib" ptType="sibTrans" cnt="1">
            <dgm:layoutNode name="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20">
        <dgm:constrLst>
          <dgm:constr type="w" for="ch" forName="parTxOnly" refType="w"/>
          <dgm:constr type="h" for="des" forName="parTxOnly" op="equ"/>
          <dgm:constr type="primFontSz" for="des" forName="parTxOnly" op="equ" val="65"/>
          <dgm:constr type="w" for="ch" forName="parTxOnlySpace" refType="w" refFor="ch" refForName="parTxOnly" fact="-0.1"/>
        </dgm:constrLst>
        <dgm:ruleLst/>
        <dgm:forEach name="Name21" axis="ch" ptType="node">
          <dgm:layoutNode name="parTxOnly">
            <dgm:varLst>
              <dgm:chMax val="0"/>
              <dgm:chPref val="0"/>
              <dgm:bulletEnabled val="1"/>
            </dgm:varLst>
            <dgm:alg type="tx"/>
            <dgm:choose name="Name22">
              <dgm:if name="Name23" func="var" arg="dir" op="equ" val="norm">
                <dgm:shape xmlns:r="http://schemas.openxmlformats.org/officeDocument/2006/relationships" type="chevron" r:blip="">
                  <dgm:adjLst/>
                </dgm:shape>
              </dgm:if>
              <dgm:else name="Name24">
                <dgm:shape xmlns:r="http://schemas.openxmlformats.org/officeDocument/2006/relationships" rot="180" type="chevron" r:blip="">
                  <dgm:adjLst/>
                </dgm:shape>
              </dgm:else>
            </dgm:choose>
            <dgm:presOf axis="self" ptType="node"/>
            <dgm:choose name="Name25">
              <dgm:if name="Name26" func="var" arg="dir" op="equ" val="norm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315"/>
                  <dgm:constr type="rMarg" refType="primFontSz" fact="0.105"/>
                </dgm:constrLst>
              </dgm:if>
              <dgm:else name="Name27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105"/>
                  <dgm:constr type="rMarg" refType="primFontSz" fact="0.315"/>
                </dgm:constrLst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TxOnly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11.xml><?xml version="1.0" encoding="utf-8"?>
<dgm:layoutDef xmlns:dgm="http://schemas.openxmlformats.org/drawingml/2006/diagram" xmlns:a="http://schemas.openxmlformats.org/drawingml/2006/main" uniqueId="urn:microsoft.com/office/officeart/2005/8/layout/chevron1">
  <dgm:title val=""/>
  <dgm:desc val=""/>
  <dgm:catLst>
    <dgm:cat type="process" pri="9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des" func="maxDepth" op="gte" val="2">
        <dgm:constrLst>
          <dgm:constr type="h" for="ch" forName="composite" refType="h"/>
          <dgm:constr type="w" for="ch" forName="composite" refType="w"/>
          <dgm:constr type="w" for="des" forName="parTx"/>
          <dgm:constr type="h" for="des" forName="parTx" op="equ"/>
          <dgm:constr type="w" for="des" forName="desTx"/>
          <dgm:constr type="h" for="des" forName="desTx" op="equ"/>
          <dgm:constr type="primFontSz" for="des" forName="parTx" val="65"/>
          <dgm:constr type="secFontSz" for="des" forName="desTx" refType="primFontSz" refFor="des" refForName="parTx" op="equ"/>
          <dgm:constr type="h" for="des" forName="parTx" refType="primFontSz" refFor="des" refForName="parTx" fact="1.5"/>
          <dgm:constr type="h" for="des" forName="desTx" refType="primFontSz" refFor="des" refForName="parTx" fact="0.5"/>
          <dgm:constr type="w" for="ch" forName="space" op="equ" val="-6"/>
        </dgm:constrLst>
        <dgm:ruleLst>
          <dgm:rule type="w" for="ch" forName="composite" val="0" fact="NaN" max="NaN"/>
          <dgm:rule type="primFontSz" for="des" forName="parTx" val="5" fact="NaN" max="NaN"/>
        </dgm:ruleLst>
        <dgm:forEach name="Name6" axis="ch" ptType="node"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hoose name="Name7">
              <dgm:if name="Name8" func="var" arg="dir" op="equ" val="norm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if>
              <dgm:else name="Name9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 refType="w" fact="0.2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else>
            </dgm:choose>
            <dgm:ruleLst>
              <dgm:rule type="h" val="INF" fact="NaN" max="NaN"/>
            </dgm:ruleLst>
            <dgm:layoutNode name="parTx">
              <dgm:varLst>
                <dgm:chMax val="0"/>
                <dgm:chPref val="0"/>
                <dgm:bulletEnabled val="1"/>
              </dgm:varLst>
              <dgm:alg type="tx"/>
              <dgm:choose name="Name10">
                <dgm:if name="Name11" func="var" arg="dir" op="equ" val="norm">
                  <dgm:shape xmlns:r="http://schemas.openxmlformats.org/officeDocument/2006/relationships" type="chevron" r:blip="">
                    <dgm:adjLst/>
                  </dgm:shape>
                </dgm:if>
                <dgm:else name="Name12">
                  <dgm:shape xmlns:r="http://schemas.openxmlformats.org/officeDocument/2006/relationships" rot="180" type="chevron" r:blip="">
                    <dgm:adjLst/>
                  </dgm:shape>
                </dgm:else>
              </dgm:choose>
              <dgm:presOf axis="self" ptType="node"/>
              <dgm:choose name="Name13">
                <dgm:if name="Name14" func="var" arg="dir" op="equ" val="norm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315"/>
                    <dgm:constr type="rMarg" refType="primFontSz" fact="0.105"/>
                  </dgm:constrLst>
                </dgm:if>
                <dgm:else name="Name15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105"/>
                    <dgm:constr type="rMarg" refType="primFontSz" fact="0.315"/>
                  </dgm:constrLst>
                </dgm:else>
              </dgm:choose>
              <dgm:ruleLst>
                <dgm:rule type="h" val="INF" fact="NaN" max="NaN"/>
              </dgm:ruleLst>
            </dgm:layoutNode>
            <dgm:layoutNode name="desTx" styleLbl="revTx">
              <dgm:varLst>
                <dgm:bulletEnabled val="1"/>
              </dgm:varLst>
              <dgm:alg type="tx">
                <dgm:param type="stBulletLvl" val="1"/>
              </dgm:alg>
              <dgm:choose name="Name16">
                <dgm:if name="Name17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18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h"/>
                <dgm:constr type="tMarg"/>
                <dgm:constr type="bMarg"/>
                <dgm:constr type="rMarg"/>
                <dgm:constr type="lMarg"/>
              </dgm:constrLst>
              <dgm:ruleLst>
                <dgm:rule type="h" val="INF" fact="NaN" max="NaN"/>
              </dgm:ruleLst>
            </dgm:layoutNode>
          </dgm:layoutNode>
          <dgm:forEach name="Name19" axis="followSib" ptType="sibTrans" cnt="1">
            <dgm:layoutNode name="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20">
        <dgm:constrLst>
          <dgm:constr type="w" for="ch" forName="parTxOnly" refType="w"/>
          <dgm:constr type="h" for="des" forName="parTxOnly" op="equ"/>
          <dgm:constr type="primFontSz" for="des" forName="parTxOnly" op="equ" val="65"/>
          <dgm:constr type="w" for="ch" forName="parTxOnlySpace" refType="w" refFor="ch" refForName="parTxOnly" fact="-0.1"/>
        </dgm:constrLst>
        <dgm:ruleLst/>
        <dgm:forEach name="Name21" axis="ch" ptType="node">
          <dgm:layoutNode name="parTxOnly">
            <dgm:varLst>
              <dgm:chMax val="0"/>
              <dgm:chPref val="0"/>
              <dgm:bulletEnabled val="1"/>
            </dgm:varLst>
            <dgm:alg type="tx"/>
            <dgm:choose name="Name22">
              <dgm:if name="Name23" func="var" arg="dir" op="equ" val="norm">
                <dgm:shape xmlns:r="http://schemas.openxmlformats.org/officeDocument/2006/relationships" type="chevron" r:blip="">
                  <dgm:adjLst/>
                </dgm:shape>
              </dgm:if>
              <dgm:else name="Name24">
                <dgm:shape xmlns:r="http://schemas.openxmlformats.org/officeDocument/2006/relationships" rot="180" type="chevron" r:blip="">
                  <dgm:adjLst/>
                </dgm:shape>
              </dgm:else>
            </dgm:choose>
            <dgm:presOf axis="self" ptType="node"/>
            <dgm:choose name="Name25">
              <dgm:if name="Name26" func="var" arg="dir" op="equ" val="norm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315"/>
                  <dgm:constr type="rMarg" refType="primFontSz" fact="0.105"/>
                </dgm:constrLst>
              </dgm:if>
              <dgm:else name="Name27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105"/>
                  <dgm:constr type="rMarg" refType="primFontSz" fact="0.315"/>
                </dgm:constrLst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TxOnly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chevron1">
  <dgm:title val=""/>
  <dgm:desc val=""/>
  <dgm:catLst>
    <dgm:cat type="process" pri="9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des" func="maxDepth" op="gte" val="2">
        <dgm:constrLst>
          <dgm:constr type="h" for="ch" forName="composite" refType="h"/>
          <dgm:constr type="w" for="ch" forName="composite" refType="w"/>
          <dgm:constr type="w" for="des" forName="parTx"/>
          <dgm:constr type="h" for="des" forName="parTx" op="equ"/>
          <dgm:constr type="w" for="des" forName="desTx"/>
          <dgm:constr type="h" for="des" forName="desTx" op="equ"/>
          <dgm:constr type="primFontSz" for="des" forName="parTx" val="65"/>
          <dgm:constr type="secFontSz" for="des" forName="desTx" refType="primFontSz" refFor="des" refForName="parTx" op="equ"/>
          <dgm:constr type="h" for="des" forName="parTx" refType="primFontSz" refFor="des" refForName="parTx" fact="1.5"/>
          <dgm:constr type="h" for="des" forName="desTx" refType="primFontSz" refFor="des" refForName="parTx" fact="0.5"/>
          <dgm:constr type="w" for="ch" forName="space" op="equ" val="-6"/>
        </dgm:constrLst>
        <dgm:ruleLst>
          <dgm:rule type="w" for="ch" forName="composite" val="0" fact="NaN" max="NaN"/>
          <dgm:rule type="primFontSz" for="des" forName="parTx" val="5" fact="NaN" max="NaN"/>
        </dgm:ruleLst>
        <dgm:forEach name="Name6" axis="ch" ptType="node"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hoose name="Name7">
              <dgm:if name="Name8" func="var" arg="dir" op="equ" val="norm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if>
              <dgm:else name="Name9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 refType="w" fact="0.2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else>
            </dgm:choose>
            <dgm:ruleLst>
              <dgm:rule type="h" val="INF" fact="NaN" max="NaN"/>
            </dgm:ruleLst>
            <dgm:layoutNode name="parTx">
              <dgm:varLst>
                <dgm:chMax val="0"/>
                <dgm:chPref val="0"/>
                <dgm:bulletEnabled val="1"/>
              </dgm:varLst>
              <dgm:alg type="tx"/>
              <dgm:choose name="Name10">
                <dgm:if name="Name11" func="var" arg="dir" op="equ" val="norm">
                  <dgm:shape xmlns:r="http://schemas.openxmlformats.org/officeDocument/2006/relationships" type="chevron" r:blip="">
                    <dgm:adjLst/>
                  </dgm:shape>
                </dgm:if>
                <dgm:else name="Name12">
                  <dgm:shape xmlns:r="http://schemas.openxmlformats.org/officeDocument/2006/relationships" rot="180" type="chevron" r:blip="">
                    <dgm:adjLst/>
                  </dgm:shape>
                </dgm:else>
              </dgm:choose>
              <dgm:presOf axis="self" ptType="node"/>
              <dgm:choose name="Name13">
                <dgm:if name="Name14" func="var" arg="dir" op="equ" val="norm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315"/>
                    <dgm:constr type="rMarg" refType="primFontSz" fact="0.105"/>
                  </dgm:constrLst>
                </dgm:if>
                <dgm:else name="Name15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105"/>
                    <dgm:constr type="rMarg" refType="primFontSz" fact="0.315"/>
                  </dgm:constrLst>
                </dgm:else>
              </dgm:choose>
              <dgm:ruleLst>
                <dgm:rule type="h" val="INF" fact="NaN" max="NaN"/>
              </dgm:ruleLst>
            </dgm:layoutNode>
            <dgm:layoutNode name="desTx" styleLbl="revTx">
              <dgm:varLst>
                <dgm:bulletEnabled val="1"/>
              </dgm:varLst>
              <dgm:alg type="tx">
                <dgm:param type="stBulletLvl" val="1"/>
              </dgm:alg>
              <dgm:choose name="Name16">
                <dgm:if name="Name17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18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h"/>
                <dgm:constr type="tMarg"/>
                <dgm:constr type="bMarg"/>
                <dgm:constr type="rMarg"/>
                <dgm:constr type="lMarg"/>
              </dgm:constrLst>
              <dgm:ruleLst>
                <dgm:rule type="h" val="INF" fact="NaN" max="NaN"/>
              </dgm:ruleLst>
            </dgm:layoutNode>
          </dgm:layoutNode>
          <dgm:forEach name="Name19" axis="followSib" ptType="sibTrans" cnt="1">
            <dgm:layoutNode name="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20">
        <dgm:constrLst>
          <dgm:constr type="w" for="ch" forName="parTxOnly" refType="w"/>
          <dgm:constr type="h" for="des" forName="parTxOnly" op="equ"/>
          <dgm:constr type="primFontSz" for="des" forName="parTxOnly" op="equ" val="65"/>
          <dgm:constr type="w" for="ch" forName="parTxOnlySpace" refType="w" refFor="ch" refForName="parTxOnly" fact="-0.1"/>
        </dgm:constrLst>
        <dgm:ruleLst/>
        <dgm:forEach name="Name21" axis="ch" ptType="node">
          <dgm:layoutNode name="parTxOnly">
            <dgm:varLst>
              <dgm:chMax val="0"/>
              <dgm:chPref val="0"/>
              <dgm:bulletEnabled val="1"/>
            </dgm:varLst>
            <dgm:alg type="tx"/>
            <dgm:choose name="Name22">
              <dgm:if name="Name23" func="var" arg="dir" op="equ" val="norm">
                <dgm:shape xmlns:r="http://schemas.openxmlformats.org/officeDocument/2006/relationships" type="chevron" r:blip="">
                  <dgm:adjLst/>
                </dgm:shape>
              </dgm:if>
              <dgm:else name="Name24">
                <dgm:shape xmlns:r="http://schemas.openxmlformats.org/officeDocument/2006/relationships" rot="180" type="chevron" r:blip="">
                  <dgm:adjLst/>
                </dgm:shape>
              </dgm:else>
            </dgm:choose>
            <dgm:presOf axis="self" ptType="node"/>
            <dgm:choose name="Name25">
              <dgm:if name="Name26" func="var" arg="dir" op="equ" val="norm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315"/>
                  <dgm:constr type="rMarg" refType="primFontSz" fact="0.105"/>
                </dgm:constrLst>
              </dgm:if>
              <dgm:else name="Name27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105"/>
                  <dgm:constr type="rMarg" refType="primFontSz" fact="0.315"/>
                </dgm:constrLst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TxOnly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chevron1">
  <dgm:title val=""/>
  <dgm:desc val=""/>
  <dgm:catLst>
    <dgm:cat type="process" pri="9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des" func="maxDepth" op="gte" val="2">
        <dgm:constrLst>
          <dgm:constr type="h" for="ch" forName="composite" refType="h"/>
          <dgm:constr type="w" for="ch" forName="composite" refType="w"/>
          <dgm:constr type="w" for="des" forName="parTx"/>
          <dgm:constr type="h" for="des" forName="parTx" op="equ"/>
          <dgm:constr type="w" for="des" forName="desTx"/>
          <dgm:constr type="h" for="des" forName="desTx" op="equ"/>
          <dgm:constr type="primFontSz" for="des" forName="parTx" val="65"/>
          <dgm:constr type="secFontSz" for="des" forName="desTx" refType="primFontSz" refFor="des" refForName="parTx" op="equ"/>
          <dgm:constr type="h" for="des" forName="parTx" refType="primFontSz" refFor="des" refForName="parTx" fact="1.5"/>
          <dgm:constr type="h" for="des" forName="desTx" refType="primFontSz" refFor="des" refForName="parTx" fact="0.5"/>
          <dgm:constr type="w" for="ch" forName="space" op="equ" val="-6"/>
        </dgm:constrLst>
        <dgm:ruleLst>
          <dgm:rule type="w" for="ch" forName="composite" val="0" fact="NaN" max="NaN"/>
          <dgm:rule type="primFontSz" for="des" forName="parTx" val="5" fact="NaN" max="NaN"/>
        </dgm:ruleLst>
        <dgm:forEach name="Name6" axis="ch" ptType="node"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hoose name="Name7">
              <dgm:if name="Name8" func="var" arg="dir" op="equ" val="norm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if>
              <dgm:else name="Name9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 refType="w" fact="0.2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else>
            </dgm:choose>
            <dgm:ruleLst>
              <dgm:rule type="h" val="INF" fact="NaN" max="NaN"/>
            </dgm:ruleLst>
            <dgm:layoutNode name="parTx">
              <dgm:varLst>
                <dgm:chMax val="0"/>
                <dgm:chPref val="0"/>
                <dgm:bulletEnabled val="1"/>
              </dgm:varLst>
              <dgm:alg type="tx"/>
              <dgm:choose name="Name10">
                <dgm:if name="Name11" func="var" arg="dir" op="equ" val="norm">
                  <dgm:shape xmlns:r="http://schemas.openxmlformats.org/officeDocument/2006/relationships" type="chevron" r:blip="">
                    <dgm:adjLst/>
                  </dgm:shape>
                </dgm:if>
                <dgm:else name="Name12">
                  <dgm:shape xmlns:r="http://schemas.openxmlformats.org/officeDocument/2006/relationships" rot="180" type="chevron" r:blip="">
                    <dgm:adjLst/>
                  </dgm:shape>
                </dgm:else>
              </dgm:choose>
              <dgm:presOf axis="self" ptType="node"/>
              <dgm:choose name="Name13">
                <dgm:if name="Name14" func="var" arg="dir" op="equ" val="norm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315"/>
                    <dgm:constr type="rMarg" refType="primFontSz" fact="0.105"/>
                  </dgm:constrLst>
                </dgm:if>
                <dgm:else name="Name15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105"/>
                    <dgm:constr type="rMarg" refType="primFontSz" fact="0.315"/>
                  </dgm:constrLst>
                </dgm:else>
              </dgm:choose>
              <dgm:ruleLst>
                <dgm:rule type="h" val="INF" fact="NaN" max="NaN"/>
              </dgm:ruleLst>
            </dgm:layoutNode>
            <dgm:layoutNode name="desTx" styleLbl="revTx">
              <dgm:varLst>
                <dgm:bulletEnabled val="1"/>
              </dgm:varLst>
              <dgm:alg type="tx">
                <dgm:param type="stBulletLvl" val="1"/>
              </dgm:alg>
              <dgm:choose name="Name16">
                <dgm:if name="Name17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18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h"/>
                <dgm:constr type="tMarg"/>
                <dgm:constr type="bMarg"/>
                <dgm:constr type="rMarg"/>
                <dgm:constr type="lMarg"/>
              </dgm:constrLst>
              <dgm:ruleLst>
                <dgm:rule type="h" val="INF" fact="NaN" max="NaN"/>
              </dgm:ruleLst>
            </dgm:layoutNode>
          </dgm:layoutNode>
          <dgm:forEach name="Name19" axis="followSib" ptType="sibTrans" cnt="1">
            <dgm:layoutNode name="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20">
        <dgm:constrLst>
          <dgm:constr type="w" for="ch" forName="parTxOnly" refType="w"/>
          <dgm:constr type="h" for="des" forName="parTxOnly" op="equ"/>
          <dgm:constr type="primFontSz" for="des" forName="parTxOnly" op="equ" val="65"/>
          <dgm:constr type="w" for="ch" forName="parTxOnlySpace" refType="w" refFor="ch" refForName="parTxOnly" fact="-0.1"/>
        </dgm:constrLst>
        <dgm:ruleLst/>
        <dgm:forEach name="Name21" axis="ch" ptType="node">
          <dgm:layoutNode name="parTxOnly">
            <dgm:varLst>
              <dgm:chMax val="0"/>
              <dgm:chPref val="0"/>
              <dgm:bulletEnabled val="1"/>
            </dgm:varLst>
            <dgm:alg type="tx"/>
            <dgm:choose name="Name22">
              <dgm:if name="Name23" func="var" arg="dir" op="equ" val="norm">
                <dgm:shape xmlns:r="http://schemas.openxmlformats.org/officeDocument/2006/relationships" type="chevron" r:blip="">
                  <dgm:adjLst/>
                </dgm:shape>
              </dgm:if>
              <dgm:else name="Name24">
                <dgm:shape xmlns:r="http://schemas.openxmlformats.org/officeDocument/2006/relationships" rot="180" type="chevron" r:blip="">
                  <dgm:adjLst/>
                </dgm:shape>
              </dgm:else>
            </dgm:choose>
            <dgm:presOf axis="self" ptType="node"/>
            <dgm:choose name="Name25">
              <dgm:if name="Name26" func="var" arg="dir" op="equ" val="norm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315"/>
                  <dgm:constr type="rMarg" refType="primFontSz" fact="0.105"/>
                </dgm:constrLst>
              </dgm:if>
              <dgm:else name="Name27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105"/>
                  <dgm:constr type="rMarg" refType="primFontSz" fact="0.315"/>
                </dgm:constrLst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TxOnly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chevron1">
  <dgm:title val=""/>
  <dgm:desc val=""/>
  <dgm:catLst>
    <dgm:cat type="process" pri="9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des" func="maxDepth" op="gte" val="2">
        <dgm:constrLst>
          <dgm:constr type="h" for="ch" forName="composite" refType="h"/>
          <dgm:constr type="w" for="ch" forName="composite" refType="w"/>
          <dgm:constr type="w" for="des" forName="parTx"/>
          <dgm:constr type="h" for="des" forName="parTx" op="equ"/>
          <dgm:constr type="w" for="des" forName="desTx"/>
          <dgm:constr type="h" for="des" forName="desTx" op="equ"/>
          <dgm:constr type="primFontSz" for="des" forName="parTx" val="65"/>
          <dgm:constr type="secFontSz" for="des" forName="desTx" refType="primFontSz" refFor="des" refForName="parTx" op="equ"/>
          <dgm:constr type="h" for="des" forName="parTx" refType="primFontSz" refFor="des" refForName="parTx" fact="1.5"/>
          <dgm:constr type="h" for="des" forName="desTx" refType="primFontSz" refFor="des" refForName="parTx" fact="0.5"/>
          <dgm:constr type="w" for="ch" forName="space" op="equ" val="-6"/>
        </dgm:constrLst>
        <dgm:ruleLst>
          <dgm:rule type="w" for="ch" forName="composite" val="0" fact="NaN" max="NaN"/>
          <dgm:rule type="primFontSz" for="des" forName="parTx" val="5" fact="NaN" max="NaN"/>
        </dgm:ruleLst>
        <dgm:forEach name="Name6" axis="ch" ptType="node"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hoose name="Name7">
              <dgm:if name="Name8" func="var" arg="dir" op="equ" val="norm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if>
              <dgm:else name="Name9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 refType="w" fact="0.2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else>
            </dgm:choose>
            <dgm:ruleLst>
              <dgm:rule type="h" val="INF" fact="NaN" max="NaN"/>
            </dgm:ruleLst>
            <dgm:layoutNode name="parTx">
              <dgm:varLst>
                <dgm:chMax val="0"/>
                <dgm:chPref val="0"/>
                <dgm:bulletEnabled val="1"/>
              </dgm:varLst>
              <dgm:alg type="tx"/>
              <dgm:choose name="Name10">
                <dgm:if name="Name11" func="var" arg="dir" op="equ" val="norm">
                  <dgm:shape xmlns:r="http://schemas.openxmlformats.org/officeDocument/2006/relationships" type="chevron" r:blip="">
                    <dgm:adjLst/>
                  </dgm:shape>
                </dgm:if>
                <dgm:else name="Name12">
                  <dgm:shape xmlns:r="http://schemas.openxmlformats.org/officeDocument/2006/relationships" rot="180" type="chevron" r:blip="">
                    <dgm:adjLst/>
                  </dgm:shape>
                </dgm:else>
              </dgm:choose>
              <dgm:presOf axis="self" ptType="node"/>
              <dgm:choose name="Name13">
                <dgm:if name="Name14" func="var" arg="dir" op="equ" val="norm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315"/>
                    <dgm:constr type="rMarg" refType="primFontSz" fact="0.105"/>
                  </dgm:constrLst>
                </dgm:if>
                <dgm:else name="Name15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105"/>
                    <dgm:constr type="rMarg" refType="primFontSz" fact="0.315"/>
                  </dgm:constrLst>
                </dgm:else>
              </dgm:choose>
              <dgm:ruleLst>
                <dgm:rule type="h" val="INF" fact="NaN" max="NaN"/>
              </dgm:ruleLst>
            </dgm:layoutNode>
            <dgm:layoutNode name="desTx" styleLbl="revTx">
              <dgm:varLst>
                <dgm:bulletEnabled val="1"/>
              </dgm:varLst>
              <dgm:alg type="tx">
                <dgm:param type="stBulletLvl" val="1"/>
              </dgm:alg>
              <dgm:choose name="Name16">
                <dgm:if name="Name17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18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h"/>
                <dgm:constr type="tMarg"/>
                <dgm:constr type="bMarg"/>
                <dgm:constr type="rMarg"/>
                <dgm:constr type="lMarg"/>
              </dgm:constrLst>
              <dgm:ruleLst>
                <dgm:rule type="h" val="INF" fact="NaN" max="NaN"/>
              </dgm:ruleLst>
            </dgm:layoutNode>
          </dgm:layoutNode>
          <dgm:forEach name="Name19" axis="followSib" ptType="sibTrans" cnt="1">
            <dgm:layoutNode name="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20">
        <dgm:constrLst>
          <dgm:constr type="w" for="ch" forName="parTxOnly" refType="w"/>
          <dgm:constr type="h" for="des" forName="parTxOnly" op="equ"/>
          <dgm:constr type="primFontSz" for="des" forName="parTxOnly" op="equ" val="65"/>
          <dgm:constr type="w" for="ch" forName="parTxOnlySpace" refType="w" refFor="ch" refForName="parTxOnly" fact="-0.1"/>
        </dgm:constrLst>
        <dgm:ruleLst/>
        <dgm:forEach name="Name21" axis="ch" ptType="node">
          <dgm:layoutNode name="parTxOnly">
            <dgm:varLst>
              <dgm:chMax val="0"/>
              <dgm:chPref val="0"/>
              <dgm:bulletEnabled val="1"/>
            </dgm:varLst>
            <dgm:alg type="tx"/>
            <dgm:choose name="Name22">
              <dgm:if name="Name23" func="var" arg="dir" op="equ" val="norm">
                <dgm:shape xmlns:r="http://schemas.openxmlformats.org/officeDocument/2006/relationships" type="chevron" r:blip="">
                  <dgm:adjLst/>
                </dgm:shape>
              </dgm:if>
              <dgm:else name="Name24">
                <dgm:shape xmlns:r="http://schemas.openxmlformats.org/officeDocument/2006/relationships" rot="180" type="chevron" r:blip="">
                  <dgm:adjLst/>
                </dgm:shape>
              </dgm:else>
            </dgm:choose>
            <dgm:presOf axis="self" ptType="node"/>
            <dgm:choose name="Name25">
              <dgm:if name="Name26" func="var" arg="dir" op="equ" val="norm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315"/>
                  <dgm:constr type="rMarg" refType="primFontSz" fact="0.105"/>
                </dgm:constrLst>
              </dgm:if>
              <dgm:else name="Name27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105"/>
                  <dgm:constr type="rMarg" refType="primFontSz" fact="0.315"/>
                </dgm:constrLst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TxOnly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chevron1">
  <dgm:title val=""/>
  <dgm:desc val=""/>
  <dgm:catLst>
    <dgm:cat type="process" pri="9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des" func="maxDepth" op="gte" val="2">
        <dgm:constrLst>
          <dgm:constr type="h" for="ch" forName="composite" refType="h"/>
          <dgm:constr type="w" for="ch" forName="composite" refType="w"/>
          <dgm:constr type="w" for="des" forName="parTx"/>
          <dgm:constr type="h" for="des" forName="parTx" op="equ"/>
          <dgm:constr type="w" for="des" forName="desTx"/>
          <dgm:constr type="h" for="des" forName="desTx" op="equ"/>
          <dgm:constr type="primFontSz" for="des" forName="parTx" val="65"/>
          <dgm:constr type="secFontSz" for="des" forName="desTx" refType="primFontSz" refFor="des" refForName="parTx" op="equ"/>
          <dgm:constr type="h" for="des" forName="parTx" refType="primFontSz" refFor="des" refForName="parTx" fact="1.5"/>
          <dgm:constr type="h" for="des" forName="desTx" refType="primFontSz" refFor="des" refForName="parTx" fact="0.5"/>
          <dgm:constr type="w" for="ch" forName="space" op="equ" val="-6"/>
        </dgm:constrLst>
        <dgm:ruleLst>
          <dgm:rule type="w" for="ch" forName="composite" val="0" fact="NaN" max="NaN"/>
          <dgm:rule type="primFontSz" for="des" forName="parTx" val="5" fact="NaN" max="NaN"/>
        </dgm:ruleLst>
        <dgm:forEach name="Name6" axis="ch" ptType="node"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hoose name="Name7">
              <dgm:if name="Name8" func="var" arg="dir" op="equ" val="norm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if>
              <dgm:else name="Name9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 refType="w" fact="0.2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else>
            </dgm:choose>
            <dgm:ruleLst>
              <dgm:rule type="h" val="INF" fact="NaN" max="NaN"/>
            </dgm:ruleLst>
            <dgm:layoutNode name="parTx">
              <dgm:varLst>
                <dgm:chMax val="0"/>
                <dgm:chPref val="0"/>
                <dgm:bulletEnabled val="1"/>
              </dgm:varLst>
              <dgm:alg type="tx"/>
              <dgm:choose name="Name10">
                <dgm:if name="Name11" func="var" arg="dir" op="equ" val="norm">
                  <dgm:shape xmlns:r="http://schemas.openxmlformats.org/officeDocument/2006/relationships" type="chevron" r:blip="">
                    <dgm:adjLst/>
                  </dgm:shape>
                </dgm:if>
                <dgm:else name="Name12">
                  <dgm:shape xmlns:r="http://schemas.openxmlformats.org/officeDocument/2006/relationships" rot="180" type="chevron" r:blip="">
                    <dgm:adjLst/>
                  </dgm:shape>
                </dgm:else>
              </dgm:choose>
              <dgm:presOf axis="self" ptType="node"/>
              <dgm:choose name="Name13">
                <dgm:if name="Name14" func="var" arg="dir" op="equ" val="norm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315"/>
                    <dgm:constr type="rMarg" refType="primFontSz" fact="0.105"/>
                  </dgm:constrLst>
                </dgm:if>
                <dgm:else name="Name15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105"/>
                    <dgm:constr type="rMarg" refType="primFontSz" fact="0.315"/>
                  </dgm:constrLst>
                </dgm:else>
              </dgm:choose>
              <dgm:ruleLst>
                <dgm:rule type="h" val="INF" fact="NaN" max="NaN"/>
              </dgm:ruleLst>
            </dgm:layoutNode>
            <dgm:layoutNode name="desTx" styleLbl="revTx">
              <dgm:varLst>
                <dgm:bulletEnabled val="1"/>
              </dgm:varLst>
              <dgm:alg type="tx">
                <dgm:param type="stBulletLvl" val="1"/>
              </dgm:alg>
              <dgm:choose name="Name16">
                <dgm:if name="Name17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18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h"/>
                <dgm:constr type="tMarg"/>
                <dgm:constr type="bMarg"/>
                <dgm:constr type="rMarg"/>
                <dgm:constr type="lMarg"/>
              </dgm:constrLst>
              <dgm:ruleLst>
                <dgm:rule type="h" val="INF" fact="NaN" max="NaN"/>
              </dgm:ruleLst>
            </dgm:layoutNode>
          </dgm:layoutNode>
          <dgm:forEach name="Name19" axis="followSib" ptType="sibTrans" cnt="1">
            <dgm:layoutNode name="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20">
        <dgm:constrLst>
          <dgm:constr type="w" for="ch" forName="parTxOnly" refType="w"/>
          <dgm:constr type="h" for="des" forName="parTxOnly" op="equ"/>
          <dgm:constr type="primFontSz" for="des" forName="parTxOnly" op="equ" val="65"/>
          <dgm:constr type="w" for="ch" forName="parTxOnlySpace" refType="w" refFor="ch" refForName="parTxOnly" fact="-0.1"/>
        </dgm:constrLst>
        <dgm:ruleLst/>
        <dgm:forEach name="Name21" axis="ch" ptType="node">
          <dgm:layoutNode name="parTxOnly">
            <dgm:varLst>
              <dgm:chMax val="0"/>
              <dgm:chPref val="0"/>
              <dgm:bulletEnabled val="1"/>
            </dgm:varLst>
            <dgm:alg type="tx"/>
            <dgm:choose name="Name22">
              <dgm:if name="Name23" func="var" arg="dir" op="equ" val="norm">
                <dgm:shape xmlns:r="http://schemas.openxmlformats.org/officeDocument/2006/relationships" type="chevron" r:blip="">
                  <dgm:adjLst/>
                </dgm:shape>
              </dgm:if>
              <dgm:else name="Name24">
                <dgm:shape xmlns:r="http://schemas.openxmlformats.org/officeDocument/2006/relationships" rot="180" type="chevron" r:blip="">
                  <dgm:adjLst/>
                </dgm:shape>
              </dgm:else>
            </dgm:choose>
            <dgm:presOf axis="self" ptType="node"/>
            <dgm:choose name="Name25">
              <dgm:if name="Name26" func="var" arg="dir" op="equ" val="norm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315"/>
                  <dgm:constr type="rMarg" refType="primFontSz" fact="0.105"/>
                </dgm:constrLst>
              </dgm:if>
              <dgm:else name="Name27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105"/>
                  <dgm:constr type="rMarg" refType="primFontSz" fact="0.315"/>
                </dgm:constrLst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TxOnly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chevron1">
  <dgm:title val=""/>
  <dgm:desc val=""/>
  <dgm:catLst>
    <dgm:cat type="process" pri="9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des" func="maxDepth" op="gte" val="2">
        <dgm:constrLst>
          <dgm:constr type="h" for="ch" forName="composite" refType="h"/>
          <dgm:constr type="w" for="ch" forName="composite" refType="w"/>
          <dgm:constr type="w" for="des" forName="parTx"/>
          <dgm:constr type="h" for="des" forName="parTx" op="equ"/>
          <dgm:constr type="w" for="des" forName="desTx"/>
          <dgm:constr type="h" for="des" forName="desTx" op="equ"/>
          <dgm:constr type="primFontSz" for="des" forName="parTx" val="65"/>
          <dgm:constr type="secFontSz" for="des" forName="desTx" refType="primFontSz" refFor="des" refForName="parTx" op="equ"/>
          <dgm:constr type="h" for="des" forName="parTx" refType="primFontSz" refFor="des" refForName="parTx" fact="1.5"/>
          <dgm:constr type="h" for="des" forName="desTx" refType="primFontSz" refFor="des" refForName="parTx" fact="0.5"/>
          <dgm:constr type="w" for="ch" forName="space" op="equ" val="-6"/>
        </dgm:constrLst>
        <dgm:ruleLst>
          <dgm:rule type="w" for="ch" forName="composite" val="0" fact="NaN" max="NaN"/>
          <dgm:rule type="primFontSz" for="des" forName="parTx" val="5" fact="NaN" max="NaN"/>
        </dgm:ruleLst>
        <dgm:forEach name="Name6" axis="ch" ptType="node"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hoose name="Name7">
              <dgm:if name="Name8" func="var" arg="dir" op="equ" val="norm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if>
              <dgm:else name="Name9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 refType="w" fact="0.2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else>
            </dgm:choose>
            <dgm:ruleLst>
              <dgm:rule type="h" val="INF" fact="NaN" max="NaN"/>
            </dgm:ruleLst>
            <dgm:layoutNode name="parTx">
              <dgm:varLst>
                <dgm:chMax val="0"/>
                <dgm:chPref val="0"/>
                <dgm:bulletEnabled val="1"/>
              </dgm:varLst>
              <dgm:alg type="tx"/>
              <dgm:choose name="Name10">
                <dgm:if name="Name11" func="var" arg="dir" op="equ" val="norm">
                  <dgm:shape xmlns:r="http://schemas.openxmlformats.org/officeDocument/2006/relationships" type="chevron" r:blip="">
                    <dgm:adjLst/>
                  </dgm:shape>
                </dgm:if>
                <dgm:else name="Name12">
                  <dgm:shape xmlns:r="http://schemas.openxmlformats.org/officeDocument/2006/relationships" rot="180" type="chevron" r:blip="">
                    <dgm:adjLst/>
                  </dgm:shape>
                </dgm:else>
              </dgm:choose>
              <dgm:presOf axis="self" ptType="node"/>
              <dgm:choose name="Name13">
                <dgm:if name="Name14" func="var" arg="dir" op="equ" val="norm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315"/>
                    <dgm:constr type="rMarg" refType="primFontSz" fact="0.105"/>
                  </dgm:constrLst>
                </dgm:if>
                <dgm:else name="Name15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105"/>
                    <dgm:constr type="rMarg" refType="primFontSz" fact="0.315"/>
                  </dgm:constrLst>
                </dgm:else>
              </dgm:choose>
              <dgm:ruleLst>
                <dgm:rule type="h" val="INF" fact="NaN" max="NaN"/>
              </dgm:ruleLst>
            </dgm:layoutNode>
            <dgm:layoutNode name="desTx" styleLbl="revTx">
              <dgm:varLst>
                <dgm:bulletEnabled val="1"/>
              </dgm:varLst>
              <dgm:alg type="tx">
                <dgm:param type="stBulletLvl" val="1"/>
              </dgm:alg>
              <dgm:choose name="Name16">
                <dgm:if name="Name17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18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h"/>
                <dgm:constr type="tMarg"/>
                <dgm:constr type="bMarg"/>
                <dgm:constr type="rMarg"/>
                <dgm:constr type="lMarg"/>
              </dgm:constrLst>
              <dgm:ruleLst>
                <dgm:rule type="h" val="INF" fact="NaN" max="NaN"/>
              </dgm:ruleLst>
            </dgm:layoutNode>
          </dgm:layoutNode>
          <dgm:forEach name="Name19" axis="followSib" ptType="sibTrans" cnt="1">
            <dgm:layoutNode name="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20">
        <dgm:constrLst>
          <dgm:constr type="w" for="ch" forName="parTxOnly" refType="w"/>
          <dgm:constr type="h" for="des" forName="parTxOnly" op="equ"/>
          <dgm:constr type="primFontSz" for="des" forName="parTxOnly" op="equ" val="65"/>
          <dgm:constr type="w" for="ch" forName="parTxOnlySpace" refType="w" refFor="ch" refForName="parTxOnly" fact="-0.1"/>
        </dgm:constrLst>
        <dgm:ruleLst/>
        <dgm:forEach name="Name21" axis="ch" ptType="node">
          <dgm:layoutNode name="parTxOnly">
            <dgm:varLst>
              <dgm:chMax val="0"/>
              <dgm:chPref val="0"/>
              <dgm:bulletEnabled val="1"/>
            </dgm:varLst>
            <dgm:alg type="tx"/>
            <dgm:choose name="Name22">
              <dgm:if name="Name23" func="var" arg="dir" op="equ" val="norm">
                <dgm:shape xmlns:r="http://schemas.openxmlformats.org/officeDocument/2006/relationships" type="chevron" r:blip="">
                  <dgm:adjLst/>
                </dgm:shape>
              </dgm:if>
              <dgm:else name="Name24">
                <dgm:shape xmlns:r="http://schemas.openxmlformats.org/officeDocument/2006/relationships" rot="180" type="chevron" r:blip="">
                  <dgm:adjLst/>
                </dgm:shape>
              </dgm:else>
            </dgm:choose>
            <dgm:presOf axis="self" ptType="node"/>
            <dgm:choose name="Name25">
              <dgm:if name="Name26" func="var" arg="dir" op="equ" val="norm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315"/>
                  <dgm:constr type="rMarg" refType="primFontSz" fact="0.105"/>
                </dgm:constrLst>
              </dgm:if>
              <dgm:else name="Name27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105"/>
                  <dgm:constr type="rMarg" refType="primFontSz" fact="0.315"/>
                </dgm:constrLst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TxOnly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lProcess2">
  <dgm:title val=""/>
  <dgm:desc val=""/>
  <dgm:catLst>
    <dgm:cat type="list" pri="10000"/>
    <dgm:cat type="relationship" pri="13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  <dgm:cxn modelId="33" srcId="3" destId="31" srcOrd="0" destOrd="0"/>
        <dgm:cxn modelId="34" srcId="3" destId="32" srcOrd="0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theList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h" for="ch" forName="compNode" refType="h"/>
      <dgm:constr type="w" for="ch" forName="aSpace" refType="w" fact="0.075"/>
      <dgm:constr type="h" for="des" forName="aSpace2" refType="h" fact="0.1"/>
      <dgm:constr type="primFontSz" for="des" forName="textNode" op="equ"/>
      <dgm:constr type="primFontSz" for="des" forName="childNode" op="equ"/>
    </dgm:constrLst>
    <dgm:ruleLst/>
    <dgm:forEach name="aNodeForEach" axis="ch" ptType="node">
      <dgm:layoutNode name="compNode">
        <dgm:alg type="composite"/>
        <dgm:shape xmlns:r="http://schemas.openxmlformats.org/officeDocument/2006/relationships" r:blip="">
          <dgm:adjLst/>
        </dgm:shape>
        <dgm:presOf/>
        <dgm:constrLst>
          <dgm:constr type="w" for="ch" forName="aNode" refType="w"/>
          <dgm:constr type="h" for="ch" forName="aNode" refType="h"/>
          <dgm:constr type="w" for="ch" forName="textNode" refType="w"/>
          <dgm:constr type="h" for="ch" forName="textNode" refType="h" fact="0.3"/>
          <dgm:constr type="ctrX" for="ch" forName="textNode" refType="w" fact="0.5"/>
          <dgm:constr type="w" for="ch" forName="compChildNode" refType="w" fact="0.8"/>
          <dgm:constr type="h" for="ch" forName="compChildNode" refType="h" fact="0.65"/>
          <dgm:constr type="t" for="ch" forName="compChildNode" refType="h" fact="0.3"/>
          <dgm:constr type="ctrX" for="ch" forName="compChildNode" refType="w" fact="0.5"/>
        </dgm:constrLst>
        <dgm:ruleLst/>
        <dgm:layoutNode name="aNode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/>
          <dgm:ruleLst/>
        </dgm:layoutNode>
        <dgm:layoutNode name="textNode" styleLbl="bgShp">
          <dgm:alg type="tx"/>
          <dgm:shape xmlns:r="http://schemas.openxmlformats.org/officeDocument/2006/relationships" type="rect" r:blip="" hideGeom="1">
            <dgm:adjLst>
              <dgm:adj idx="1" val="0.1"/>
            </dgm:adjLst>
          </dgm:shape>
          <dgm:presOf axis="self"/>
          <dgm:constrLst>
            <dgm:constr type="primFontSz" val="65"/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ompChildNode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des" forName="childNode" refType="w"/>
            <dgm:constr type="h" for="des" forName="childNode" refType="h"/>
          </dgm:constrLst>
          <dgm:ruleLst/>
          <dgm:layoutNode name="theInnerList">
            <dgm:alg type="lin"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childNodeForEach" axis="ch" ptType="node">
              <dgm:layoutNode name="childNode" styleLbl="node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desOrSelf" ptType="node"/>
                <dgm:constrLst>
                  <dgm:constr type="primFontSz" val="65"/>
                  <dgm:constr type="tMarg" refType="primFontSz" fact="0.15"/>
                  <dgm:constr type="bMarg" refType="primFontSz" fact="0.15"/>
                  <dgm:constr type="lMarg" refType="primFontSz" fact="0.2"/>
                  <dgm:constr type="rMarg" refType="primFontSz" fact="0.2"/>
                </dgm:constrLst>
                <dgm:ruleLst>
                  <dgm:rule type="primFontSz" val="5" fact="NaN" max="NaN"/>
                </dgm:ruleLst>
              </dgm:layoutNode>
              <dgm:choose name="Name3">
                <dgm:if name="Name4" axis="self" ptType="node" func="revPos" op="equ" val="1"/>
                <dgm:else name="Name5">
                  <dgm:layoutNode name="aSpace2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else>
              </dgm:choose>
            </dgm:forEach>
          </dgm:layoutNode>
        </dgm:layoutNode>
      </dgm:layoutNode>
      <dgm:choose name="Name6">
        <dgm:if name="Name7" axis="self" ptType="node" func="revPos" op="equ" val="1"/>
        <dgm:else name="Name8">
          <dgm:layoutNode name="a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else>
      </dgm:choose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lProcess2">
  <dgm:title val=""/>
  <dgm:desc val=""/>
  <dgm:catLst>
    <dgm:cat type="list" pri="10000"/>
    <dgm:cat type="relationship" pri="13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  <dgm:cxn modelId="33" srcId="3" destId="31" srcOrd="0" destOrd="0"/>
        <dgm:cxn modelId="34" srcId="3" destId="32" srcOrd="0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theList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h" for="ch" forName="compNode" refType="h"/>
      <dgm:constr type="w" for="ch" forName="aSpace" refType="w" fact="0.075"/>
      <dgm:constr type="h" for="des" forName="aSpace2" refType="h" fact="0.1"/>
      <dgm:constr type="primFontSz" for="des" forName="textNode" op="equ"/>
      <dgm:constr type="primFontSz" for="des" forName="childNode" op="equ"/>
    </dgm:constrLst>
    <dgm:ruleLst/>
    <dgm:forEach name="aNodeForEach" axis="ch" ptType="node">
      <dgm:layoutNode name="compNode">
        <dgm:alg type="composite"/>
        <dgm:shape xmlns:r="http://schemas.openxmlformats.org/officeDocument/2006/relationships" r:blip="">
          <dgm:adjLst/>
        </dgm:shape>
        <dgm:presOf/>
        <dgm:constrLst>
          <dgm:constr type="w" for="ch" forName="aNode" refType="w"/>
          <dgm:constr type="h" for="ch" forName="aNode" refType="h"/>
          <dgm:constr type="w" for="ch" forName="textNode" refType="w"/>
          <dgm:constr type="h" for="ch" forName="textNode" refType="h" fact="0.3"/>
          <dgm:constr type="ctrX" for="ch" forName="textNode" refType="w" fact="0.5"/>
          <dgm:constr type="w" for="ch" forName="compChildNode" refType="w" fact="0.8"/>
          <dgm:constr type="h" for="ch" forName="compChildNode" refType="h" fact="0.65"/>
          <dgm:constr type="t" for="ch" forName="compChildNode" refType="h" fact="0.3"/>
          <dgm:constr type="ctrX" for="ch" forName="compChildNode" refType="w" fact="0.5"/>
        </dgm:constrLst>
        <dgm:ruleLst/>
        <dgm:layoutNode name="aNode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/>
          <dgm:ruleLst/>
        </dgm:layoutNode>
        <dgm:layoutNode name="textNode" styleLbl="bgShp">
          <dgm:alg type="tx"/>
          <dgm:shape xmlns:r="http://schemas.openxmlformats.org/officeDocument/2006/relationships" type="rect" r:blip="" hideGeom="1">
            <dgm:adjLst>
              <dgm:adj idx="1" val="0.1"/>
            </dgm:adjLst>
          </dgm:shape>
          <dgm:presOf axis="self"/>
          <dgm:constrLst>
            <dgm:constr type="primFontSz" val="65"/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ompChildNode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des" forName="childNode" refType="w"/>
            <dgm:constr type="h" for="des" forName="childNode" refType="h"/>
          </dgm:constrLst>
          <dgm:ruleLst/>
          <dgm:layoutNode name="theInnerList">
            <dgm:alg type="lin"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childNodeForEach" axis="ch" ptType="node">
              <dgm:layoutNode name="childNode" styleLbl="node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desOrSelf" ptType="node"/>
                <dgm:constrLst>
                  <dgm:constr type="primFontSz" val="65"/>
                  <dgm:constr type="tMarg" refType="primFontSz" fact="0.15"/>
                  <dgm:constr type="bMarg" refType="primFontSz" fact="0.15"/>
                  <dgm:constr type="lMarg" refType="primFontSz" fact="0.2"/>
                  <dgm:constr type="rMarg" refType="primFontSz" fact="0.2"/>
                </dgm:constrLst>
                <dgm:ruleLst>
                  <dgm:rule type="primFontSz" val="5" fact="NaN" max="NaN"/>
                </dgm:ruleLst>
              </dgm:layoutNode>
              <dgm:choose name="Name3">
                <dgm:if name="Name4" axis="self" ptType="node" func="revPos" op="equ" val="1"/>
                <dgm:else name="Name5">
                  <dgm:layoutNode name="aSpace2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else>
              </dgm:choose>
            </dgm:forEach>
          </dgm:layoutNode>
        </dgm:layoutNode>
      </dgm:layoutNode>
      <dgm:choose name="Name6">
        <dgm:if name="Name7" axis="self" ptType="node" func="revPos" op="equ" val="1"/>
        <dgm:else name="Name8">
          <dgm:layoutNode name="a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else>
      </dgm:choose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chevron1">
  <dgm:title val=""/>
  <dgm:desc val=""/>
  <dgm:catLst>
    <dgm:cat type="process" pri="9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des" func="maxDepth" op="gte" val="2">
        <dgm:constrLst>
          <dgm:constr type="h" for="ch" forName="composite" refType="h"/>
          <dgm:constr type="w" for="ch" forName="composite" refType="w"/>
          <dgm:constr type="w" for="des" forName="parTx"/>
          <dgm:constr type="h" for="des" forName="parTx" op="equ"/>
          <dgm:constr type="w" for="des" forName="desTx"/>
          <dgm:constr type="h" for="des" forName="desTx" op="equ"/>
          <dgm:constr type="primFontSz" for="des" forName="parTx" val="65"/>
          <dgm:constr type="secFontSz" for="des" forName="desTx" refType="primFontSz" refFor="des" refForName="parTx" op="equ"/>
          <dgm:constr type="h" for="des" forName="parTx" refType="primFontSz" refFor="des" refForName="parTx" fact="1.5"/>
          <dgm:constr type="h" for="des" forName="desTx" refType="primFontSz" refFor="des" refForName="parTx" fact="0.5"/>
          <dgm:constr type="w" for="ch" forName="space" op="equ" val="-6"/>
        </dgm:constrLst>
        <dgm:ruleLst>
          <dgm:rule type="w" for="ch" forName="composite" val="0" fact="NaN" max="NaN"/>
          <dgm:rule type="primFontSz" for="des" forName="parTx" val="5" fact="NaN" max="NaN"/>
        </dgm:ruleLst>
        <dgm:forEach name="Name6" axis="ch" ptType="node"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hoose name="Name7">
              <dgm:if name="Name8" func="var" arg="dir" op="equ" val="norm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if>
              <dgm:else name="Name9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 refType="w" fact="0.2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else>
            </dgm:choose>
            <dgm:ruleLst>
              <dgm:rule type="h" val="INF" fact="NaN" max="NaN"/>
            </dgm:ruleLst>
            <dgm:layoutNode name="parTx">
              <dgm:varLst>
                <dgm:chMax val="0"/>
                <dgm:chPref val="0"/>
                <dgm:bulletEnabled val="1"/>
              </dgm:varLst>
              <dgm:alg type="tx"/>
              <dgm:choose name="Name10">
                <dgm:if name="Name11" func="var" arg="dir" op="equ" val="norm">
                  <dgm:shape xmlns:r="http://schemas.openxmlformats.org/officeDocument/2006/relationships" type="chevron" r:blip="">
                    <dgm:adjLst/>
                  </dgm:shape>
                </dgm:if>
                <dgm:else name="Name12">
                  <dgm:shape xmlns:r="http://schemas.openxmlformats.org/officeDocument/2006/relationships" rot="180" type="chevron" r:blip="">
                    <dgm:adjLst/>
                  </dgm:shape>
                </dgm:else>
              </dgm:choose>
              <dgm:presOf axis="self" ptType="node"/>
              <dgm:choose name="Name13">
                <dgm:if name="Name14" func="var" arg="dir" op="equ" val="norm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315"/>
                    <dgm:constr type="rMarg" refType="primFontSz" fact="0.105"/>
                  </dgm:constrLst>
                </dgm:if>
                <dgm:else name="Name15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105"/>
                    <dgm:constr type="rMarg" refType="primFontSz" fact="0.315"/>
                  </dgm:constrLst>
                </dgm:else>
              </dgm:choose>
              <dgm:ruleLst>
                <dgm:rule type="h" val="INF" fact="NaN" max="NaN"/>
              </dgm:ruleLst>
            </dgm:layoutNode>
            <dgm:layoutNode name="desTx" styleLbl="revTx">
              <dgm:varLst>
                <dgm:bulletEnabled val="1"/>
              </dgm:varLst>
              <dgm:alg type="tx">
                <dgm:param type="stBulletLvl" val="1"/>
              </dgm:alg>
              <dgm:choose name="Name16">
                <dgm:if name="Name17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18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h"/>
                <dgm:constr type="tMarg"/>
                <dgm:constr type="bMarg"/>
                <dgm:constr type="rMarg"/>
                <dgm:constr type="lMarg"/>
              </dgm:constrLst>
              <dgm:ruleLst>
                <dgm:rule type="h" val="INF" fact="NaN" max="NaN"/>
              </dgm:ruleLst>
            </dgm:layoutNode>
          </dgm:layoutNode>
          <dgm:forEach name="Name19" axis="followSib" ptType="sibTrans" cnt="1">
            <dgm:layoutNode name="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20">
        <dgm:constrLst>
          <dgm:constr type="w" for="ch" forName="parTxOnly" refType="w"/>
          <dgm:constr type="h" for="des" forName="parTxOnly" op="equ"/>
          <dgm:constr type="primFontSz" for="des" forName="parTxOnly" op="equ" val="65"/>
          <dgm:constr type="w" for="ch" forName="parTxOnlySpace" refType="w" refFor="ch" refForName="parTxOnly" fact="-0.1"/>
        </dgm:constrLst>
        <dgm:ruleLst/>
        <dgm:forEach name="Name21" axis="ch" ptType="node">
          <dgm:layoutNode name="parTxOnly">
            <dgm:varLst>
              <dgm:chMax val="0"/>
              <dgm:chPref val="0"/>
              <dgm:bulletEnabled val="1"/>
            </dgm:varLst>
            <dgm:alg type="tx"/>
            <dgm:choose name="Name22">
              <dgm:if name="Name23" func="var" arg="dir" op="equ" val="norm">
                <dgm:shape xmlns:r="http://schemas.openxmlformats.org/officeDocument/2006/relationships" type="chevron" r:blip="">
                  <dgm:adjLst/>
                </dgm:shape>
              </dgm:if>
              <dgm:else name="Name24">
                <dgm:shape xmlns:r="http://schemas.openxmlformats.org/officeDocument/2006/relationships" rot="180" type="chevron" r:blip="">
                  <dgm:adjLst/>
                </dgm:shape>
              </dgm:else>
            </dgm:choose>
            <dgm:presOf axis="self" ptType="node"/>
            <dgm:choose name="Name25">
              <dgm:if name="Name26" func="var" arg="dir" op="equ" val="norm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315"/>
                  <dgm:constr type="rMarg" refType="primFontSz" fact="0.105"/>
                </dgm:constrLst>
              </dgm:if>
              <dgm:else name="Name27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105"/>
                  <dgm:constr type="rMarg" refType="primFontSz" fact="0.315"/>
                </dgm:constrLst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TxOnly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0.15576</cdr:x>
      <cdr:y>0.56838</cdr:y>
    </cdr:from>
    <cdr:to>
      <cdr:x>0.973</cdr:x>
      <cdr:y>0.7893</cdr:y>
    </cdr:to>
    <cdr:cxnSp macro="">
      <cdr:nvCxnSpPr>
        <cdr:cNvPr id="3" name="Straight Connector 2">
          <a:extLst xmlns:a="http://schemas.openxmlformats.org/drawingml/2006/main">
            <a:ext uri="{FF2B5EF4-FFF2-40B4-BE49-F238E27FC236}">
              <a16:creationId xmlns:a16="http://schemas.microsoft.com/office/drawing/2014/main" id="{A4DDE63C-9619-3665-319B-FD4B2501F5CC}"/>
            </a:ext>
          </a:extLst>
        </cdr:cNvPr>
        <cdr:cNvCxnSpPr/>
      </cdr:nvCxnSpPr>
      <cdr:spPr>
        <a:xfrm xmlns:a="http://schemas.openxmlformats.org/drawingml/2006/main" flipV="1">
          <a:off x="1428750" y="2646563"/>
          <a:ext cx="7496175" cy="1028700"/>
        </a:xfrm>
        <a:prstGeom xmlns:a="http://schemas.openxmlformats.org/drawingml/2006/main" prst="line">
          <a:avLst/>
        </a:prstGeom>
        <a:ln xmlns:a="http://schemas.openxmlformats.org/drawingml/2006/main">
          <a:solidFill>
            <a:srgbClr val="71E3DF"/>
          </a:solidFill>
          <a:prstDash val="dash"/>
        </a:ln>
      </cdr:spPr>
      <cdr:style>
        <a:lnRef xmlns:a="http://schemas.openxmlformats.org/drawingml/2006/main" idx="2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1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347" cy="49821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1342" y="0"/>
            <a:ext cx="2946347" cy="49821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8F11128-F8BF-DA40-8ED8-E16F70F5D398}" type="datetimeFigureOut">
              <a:rPr lang="en-IS" smtClean="0"/>
              <a:t>05/21/2025</a:t>
            </a:fld>
            <a:endParaRPr lang="en-I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4713" cy="33512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927" y="4778722"/>
            <a:ext cx="5439410" cy="390986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31600"/>
            <a:ext cx="2946347" cy="49821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1342" y="9431600"/>
            <a:ext cx="2946347" cy="49821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EC0F3B0-CF07-094F-A91C-5EC470E32D7F}" type="slidenum">
              <a:rPr lang="en-IS" smtClean="0"/>
              <a:t>‹#›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9073236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9634078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E5AF0C-551D-8843-4EAD-4D7D7D22ED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8B41AA0-9A08-88CF-B8E5-EC5F96AF8B1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3BB5B98-CDCC-4F07-5F72-56A017A0097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DCBE241-A2C5-E8E3-13FF-D6ADF84E74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11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85484838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13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50457015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14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00291854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15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47409198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16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24019907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17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20407387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18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02372189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19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6694676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20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8312748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47625">
              <a:lnSpc>
                <a:spcPts val="1500"/>
              </a:lnSpc>
              <a:spcBef>
                <a:spcPts val="375"/>
              </a:spcBef>
              <a:spcAft>
                <a:spcPts val="375"/>
              </a:spcAft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21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87454901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3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90771647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22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14355125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47625">
              <a:lnSpc>
                <a:spcPts val="1500"/>
              </a:lnSpc>
              <a:spcBef>
                <a:spcPts val="375"/>
              </a:spcBef>
              <a:spcAft>
                <a:spcPts val="375"/>
              </a:spcAft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23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19904286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973338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B3EF54-8CE1-4983-F32B-4BF2C354DC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59F87CF-9226-5714-2276-D92AEFF326F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68AA2FA-AF50-C001-590E-9260CC10B1D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35A7E13-6441-7A5D-B8BE-CBECDFBF25B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1664408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37EACF-2C3C-C1D1-7B2F-830188B183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7A9816A-AE60-407F-4319-E1459B8823F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6947085-0763-7DD1-5B9F-DDDDAED77C5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7BB789D-B8D0-E89A-4103-9682AE1199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70839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00BE44-97C9-1D19-60AB-2ADDB4B8AC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9EDC610-E009-AE8C-7F8B-86FFDCD5DE2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70AAEE0-61CF-FBD7-F64E-C4710181483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74BCB5D-9658-CBAE-5C6C-BB391D9C4A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352657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76A8AE-23EE-B743-97CB-66B6E81FE0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863192C-DFCA-DE95-253D-8468CE2E366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91042C4-9FEF-037A-80FB-B8E100E7C68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9D9BBF-B6AD-ABC0-B90B-9CD07519C92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739169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4C01B3-AAEE-6B71-B9D9-3DD3A9237D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6954F8A-3BB5-27C9-ABE1-5528D8F574B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883BE79-B9EF-414B-ED2C-F35D99F7C94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55468C0-E863-1EA0-84D0-10849C87F0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281252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FA50A1-B28D-13F0-9AF6-6C6CEFFF1C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45E9073-EF75-CDBA-45A0-928BC9BE3FC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C9EC3E0-D782-46EA-AE9A-B79C4D409A3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7EE13A5-30DA-6172-20C7-D64847A6EB8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212191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442E76-AA9C-CF2C-9763-DAC4ABA5CE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A23C056-D791-A84B-D050-0BB27AC1A95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1802FD3-5084-12D6-9415-2236CDC9919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3BF9102-A1F5-9897-F1D6-7FE8B701C4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094128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4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50741581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805280-B425-F075-D816-5FE7527896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D40F648-DE0E-42B7-93D2-336685312B5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A7B72D0-5357-1C68-63DB-BC16AD99170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FD5E6BB-C542-9955-1733-0214A964924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524398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FB5AA6-20F8-1D55-4C40-15508E7EA5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D20EB16-CAA0-7364-E39C-8E95344BA53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8761FCA-0718-A059-E162-EA1DFA58BC6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D0483B0-8E4F-391D-337E-010D200B40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654543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6E24D6-1092-20F0-C7CE-A5BD3BFB88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DB1754F-F3B5-25DD-D964-90938E9121E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96B6760-29BD-4B49-EFFD-9C8DD23A9F7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54F6FDD-46C3-E6BB-7AB2-5B85ACF03C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825406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DCFBF9-F84F-E43A-191C-5678BB3221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3FDF791-949B-E765-BE1B-6691AE418CA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9681E22-2044-F04F-2BCD-07B2E3BDC5F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C6901B5-BBE0-FF5D-8B73-6C6F4AB901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01408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BFD441-8802-7FF6-8488-E0225CBE92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17F956A-CDD6-90E3-0BBD-70D88DF3598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FCC707A-F467-6F9E-FC3A-3701EB3C191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B493CF6-0966-0ECE-BD86-2DFD779F5CD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9387341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4BC816-95D4-2F5D-4678-696E04E545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3CBFBCF-9F3E-0CB8-F596-A50E54A0CFD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6A52FC3-5AF9-21A6-B708-6398A4CAD4D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B97D5C2-7937-ADE9-71F5-DE63D0AFD32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328603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DC3E61-AA7D-2427-B390-FD8DB552BE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3B91684-98F7-2D0F-99BA-B211B17A48F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C2819D9-A309-F003-47E3-E708E1A2967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BBCBC1-ABF4-C051-8D19-3D0A931A637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389226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17A865-5CD8-716C-E5B0-9C78516B35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0EBA5C2-5EDC-9FE5-62AA-9801854AD75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D833D79-701A-794B-149B-70CCCEC7A66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F328081-E205-98DD-A2D7-C0C8EF963C6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204375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551D83-713A-9101-91A6-7C69ABF2D7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71E0122-98F5-A57E-BE92-D0A6E8AE84B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E0A0152-AA69-DEE2-A495-7CC0E3FD5BA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DF21444-7190-453F-68C2-210941B61F3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077984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B52188B-9601-4C42-B7E0-00CDA2AE9C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D98C73C-B474-EA15-6A1C-F304CE692AF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9A7ADF7-3F4C-0F57-8F7C-FE8DA208138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A2FED43-2897-A583-8B88-DCD31FCFC0C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594181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E21EFA-3511-A294-DCE1-5259570E21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F86BAC5-1A12-6CCF-B3E5-7BD3743F469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7ED669F-0A2C-BAF8-82D5-FFD11085DE7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FC99C21-69FE-34E6-F31D-231FD83F855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5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442917471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C51C09-EA48-0A72-EC16-0EC36A0398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6A78D8D-283A-0DF8-1927-03A5DC5FC92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02CCC49-15CD-BEFE-3D7A-25FE7ED0077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FAA0531-FD0F-AAB2-2532-3464CE1843F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2029721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B72346-D100-FD7B-47B8-BD444F7C5F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213B43A-CE9E-9342-7E66-848EC61C1F6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202FD9D-8725-CCDE-81AF-402BD5DBBFC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6BC76E7-F7D0-DC19-22B0-F33EE20735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4425466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MY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45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155855534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MY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46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98015984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MY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47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59973927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48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91228047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E19B4F-D287-2E86-238C-39D18F307A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7922E07-3DFE-23E8-BFC7-F51A57396E6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00FFFF2-32FE-E969-A47D-9D7C2FD459D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078582-6760-D0CE-84C4-50018024C7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1663128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238F79-AF12-5765-15FA-BD4D1386A6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B32B2BC-8956-3EE1-4582-373507BB304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8040227-74BE-AAD5-2C5B-F98248329FB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7CDBDC-D8D5-4C24-DF06-511ADDC9A9E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1690309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3901D2-BD69-CD00-DE61-086D6D15E7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0BB0F9F-FE08-F110-AC35-A872814758F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AEE5E81-4EE3-0820-A599-F189A3BA37F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15E0399-9DF6-76D2-1A72-3B70F8F3FA5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51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324204580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00648E-C6D6-F40B-CC9F-B3C8293019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D6688DF-6AE6-CCA7-0641-6F316F425EE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24E2760-EA0F-0C7F-3419-0570CBB33D3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8F99212-A75D-72AF-C2DB-D6DF582D626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52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40828632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4EDA0B-DA24-86CE-67C7-B52F0E64A3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540A4E4-FC93-24F0-21F4-F9147EC0406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EAD47E7-9E98-134E-91C5-3A719B37037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403576A-D840-1B64-6DA5-25FE2B80FB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6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566534246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53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46293800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BA9987-7302-BC99-FF5E-5FFF5B399E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7B33132-4ED0-A761-62C0-B569D25FE31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FCACA8F-E068-6A41-47F3-A460F3255AD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74853F5-48F5-84C9-4260-72008A3CACD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0242469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82842B-9A5A-EC94-0470-6C8C91156D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8383F31-5AA1-928E-15C5-9E54B2000C2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4CF6CE9-CA8C-8A88-4488-506611DC7E4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C30ABDF-D5FB-B18E-322C-FF793775CBD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0137330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61DD9B-F943-E6E9-AFB2-2F7F3D0326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8C4D3E3-BBE1-CFCE-244C-06730661EC7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2835C03-43B1-3407-5F16-4BAF6AAA38E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4B2FC1-C437-1ADB-988D-CFAB5E211C1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630625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4C335C-57CE-8A05-AE58-770300F3E1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83179B1-6FBB-0A52-64D7-456116E1018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161D419-93DA-5BA5-340F-E93BAB78B81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469093E-1B91-2F45-E5D5-B420BC605FB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683794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F842E6-4B3F-CF6B-4E57-827F86118E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30721B0-E842-94B6-10D7-AEC5ED6185E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BAF5E49-98E7-B410-D65A-61FC84BFEE9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2E88E6B-82CE-15E1-B9FA-44EE0F9D4AD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5463545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F57009-F09A-2E4E-D4D1-16BFD67EB6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76AA486-7EFC-5F8B-1B68-A86BC2A65C2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DFBDC82-3174-E0D8-6F26-4BB60C08BC6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D8BEC77-F2C4-73C1-172E-F9CDC52474F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495446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CBB47D-BD1B-1758-9B72-83E674EC7B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C9A1096-F6ED-90BB-737F-F1125ECCA5D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77FF5E4-75AC-9A00-7841-C54288147E1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AE9964F-4911-0E0F-98E5-357B0E618F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8601146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6219403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630595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9FFA24-D52F-41D0-75F3-2F31376DDD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2401041-E1BB-E702-BF79-8CE8A4D87A5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2B9FC5B-1188-3683-124B-D2EB657CE4E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BDECB39-E536-7F03-D95E-785D0BE7EF4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7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538772646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21404087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6219403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A5AD46-2F11-C37C-6956-37CF9958B4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34E21D9-A988-48A3-552B-54EB7292D0F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7AA5CBA-6325-7A77-BDA6-5ABDCF20B7E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11BD853-18B3-FDBD-A2F1-331A6CBDD57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419930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8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00631949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9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95901872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94E9B0-FF37-27C0-F602-480DBAD936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490DC8E-9DC6-E677-83F8-A7C6A30B318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6E909BB-45FC-B73F-9413-0AE79033618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BD8488E-4DA7-7DBF-30DC-D26979560C8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10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23756175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7" Type="http://schemas.openxmlformats.org/officeDocument/2006/relationships/image" Target="../media/image16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8.xml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8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svg"/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8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7" Type="http://schemas.openxmlformats.org/officeDocument/2006/relationships/image" Target="../media/image16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7" Type="http://schemas.openxmlformats.org/officeDocument/2006/relationships/image" Target="../media/image16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7" Type="http://schemas.openxmlformats.org/officeDocument/2006/relationships/image" Target="../media/image16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38.svg"/><Relationship Id="rId4" Type="http://schemas.openxmlformats.org/officeDocument/2006/relationships/image" Target="../media/image37.png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43.svg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svg"/><Relationship Id="rId7" Type="http://schemas.openxmlformats.org/officeDocument/2006/relationships/image" Target="../media/image49.sv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48.png"/><Relationship Id="rId5" Type="http://schemas.openxmlformats.org/officeDocument/2006/relationships/image" Target="../media/image47.svg"/><Relationship Id="rId4" Type="http://schemas.openxmlformats.org/officeDocument/2006/relationships/image" Target="../media/image46.png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sv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svg"/><Relationship Id="rId7" Type="http://schemas.openxmlformats.org/officeDocument/2006/relationships/image" Target="../media/image53.sv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52.png"/><Relationship Id="rId5" Type="http://schemas.openxmlformats.org/officeDocument/2006/relationships/image" Target="../media/image51.svg"/><Relationship Id="rId4" Type="http://schemas.openxmlformats.org/officeDocument/2006/relationships/image" Target="../media/image50.png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sv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7" Type="http://schemas.openxmlformats.org/officeDocument/2006/relationships/image" Target="../media/image45.svg"/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44.png"/><Relationship Id="rId5" Type="http://schemas.openxmlformats.org/officeDocument/2006/relationships/image" Target="../media/image49.svg"/><Relationship Id="rId4" Type="http://schemas.openxmlformats.org/officeDocument/2006/relationships/image" Target="../media/image48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svg"/><Relationship Id="rId7" Type="http://schemas.openxmlformats.org/officeDocument/2006/relationships/image" Target="../media/image45.sv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44.png"/><Relationship Id="rId5" Type="http://schemas.openxmlformats.org/officeDocument/2006/relationships/image" Target="../media/image59.svg"/><Relationship Id="rId4" Type="http://schemas.openxmlformats.org/officeDocument/2006/relationships/image" Target="../media/image58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sv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sv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sv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7" Type="http://schemas.openxmlformats.org/officeDocument/2006/relationships/image" Target="../media/image16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jpeg"/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jpeg"/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jpeg"/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5.jpeg"/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5.jpe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68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jpeg"/><Relationship Id="rId1" Type="http://schemas.openxmlformats.org/officeDocument/2006/relationships/slideMaster" Target="../slideMasters/slideMaster7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2874076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53">
            <a:extLst>
              <a:ext uri="{FF2B5EF4-FFF2-40B4-BE49-F238E27FC236}">
                <a16:creationId xmlns:a16="http://schemas.microsoft.com/office/drawing/2014/main" id="{2F3B63BC-144C-E821-1D1E-EDFC68D4E171}"/>
              </a:ext>
            </a:extLst>
          </p:cNvPr>
          <p:cNvSpPr/>
          <p:nvPr/>
        </p:nvSpPr>
        <p:spPr>
          <a:xfrm rot="5400000">
            <a:off x="639359" y="1304190"/>
            <a:ext cx="4910276" cy="6188996"/>
          </a:xfrm>
          <a:custGeom>
            <a:avLst/>
            <a:gdLst>
              <a:gd name="connsiteX0" fmla="*/ 1093 w 4910276"/>
              <a:gd name="connsiteY0" fmla="*/ 5174086 h 6188996"/>
              <a:gd name="connsiteX1" fmla="*/ 688776 w 4910276"/>
              <a:gd name="connsiteY1" fmla="*/ 3667736 h 6188996"/>
              <a:gd name="connsiteX2" fmla="*/ 2088309 w 4910276"/>
              <a:gd name="connsiteY2" fmla="*/ 2267167 h 6188996"/>
              <a:gd name="connsiteX3" fmla="*/ 2949800 w 4910276"/>
              <a:gd name="connsiteY3" fmla="*/ 1405038 h 6188996"/>
              <a:gd name="connsiteX4" fmla="*/ 4353797 w 4910276"/>
              <a:gd name="connsiteY4" fmla="*/ 0 h 6188996"/>
              <a:gd name="connsiteX5" fmla="*/ 4687947 w 4910276"/>
              <a:gd name="connsiteY5" fmla="*/ 334398 h 6188996"/>
              <a:gd name="connsiteX6" fmla="*/ 4903513 w 4910276"/>
              <a:gd name="connsiteY6" fmla="*/ 598491 h 6188996"/>
              <a:gd name="connsiteX7" fmla="*/ 4910276 w 4910276"/>
              <a:gd name="connsiteY7" fmla="*/ 609945 h 6188996"/>
              <a:gd name="connsiteX8" fmla="*/ 4910276 w 4910276"/>
              <a:gd name="connsiteY8" fmla="*/ 2439635 h 6188996"/>
              <a:gd name="connsiteX9" fmla="*/ 4903513 w 4910276"/>
              <a:gd name="connsiteY9" fmla="*/ 2451088 h 6188996"/>
              <a:gd name="connsiteX10" fmla="*/ 4687947 w 4910276"/>
              <a:gd name="connsiteY10" fmla="*/ 2715181 h 6188996"/>
              <a:gd name="connsiteX11" fmla="*/ 4252879 w 4910276"/>
              <a:gd name="connsiteY11" fmla="*/ 3150572 h 6188996"/>
              <a:gd name="connsiteX12" fmla="*/ 2496093 w 4910276"/>
              <a:gd name="connsiteY12" fmla="*/ 4908660 h 6188996"/>
              <a:gd name="connsiteX13" fmla="*/ 2496093 w 4910276"/>
              <a:gd name="connsiteY13" fmla="*/ 4908589 h 6188996"/>
              <a:gd name="connsiteX14" fmla="*/ 1216635 w 4910276"/>
              <a:gd name="connsiteY14" fmla="*/ 6188996 h 6188996"/>
              <a:gd name="connsiteX15" fmla="*/ 362776 w 4910276"/>
              <a:gd name="connsiteY15" fmla="*/ 6188996 h 6188996"/>
              <a:gd name="connsiteX16" fmla="*/ 304788 w 4910276"/>
              <a:gd name="connsiteY16" fmla="*/ 6104156 h 6188996"/>
              <a:gd name="connsiteX17" fmla="*/ 1093 w 4910276"/>
              <a:gd name="connsiteY17" fmla="*/ 5174086 h 61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910276" h="6188996">
                <a:moveTo>
                  <a:pt x="1093" y="5174086"/>
                </a:moveTo>
                <a:cubicBezTo>
                  <a:pt x="-17492" y="4669120"/>
                  <a:pt x="200414" y="4156460"/>
                  <a:pt x="688776" y="3667736"/>
                </a:cubicBezTo>
                <a:lnTo>
                  <a:pt x="2088309" y="2267167"/>
                </a:lnTo>
                <a:lnTo>
                  <a:pt x="2949800" y="1405038"/>
                </a:lnTo>
                <a:lnTo>
                  <a:pt x="4353797" y="0"/>
                </a:lnTo>
                <a:lnTo>
                  <a:pt x="4687947" y="334398"/>
                </a:lnTo>
                <a:cubicBezTo>
                  <a:pt x="4770067" y="416579"/>
                  <a:pt x="4841922" y="505142"/>
                  <a:pt x="4903513" y="598491"/>
                </a:cubicBezTo>
                <a:lnTo>
                  <a:pt x="4910276" y="609945"/>
                </a:lnTo>
                <a:lnTo>
                  <a:pt x="4910276" y="2439635"/>
                </a:lnTo>
                <a:lnTo>
                  <a:pt x="4903513" y="2451088"/>
                </a:lnTo>
                <a:cubicBezTo>
                  <a:pt x="4841922" y="2544437"/>
                  <a:pt x="4770067" y="2633000"/>
                  <a:pt x="4687947" y="2715181"/>
                </a:cubicBezTo>
                <a:lnTo>
                  <a:pt x="4252879" y="3150572"/>
                </a:lnTo>
                <a:lnTo>
                  <a:pt x="2496093" y="4908660"/>
                </a:lnTo>
                <a:lnTo>
                  <a:pt x="2496093" y="4908589"/>
                </a:lnTo>
                <a:lnTo>
                  <a:pt x="1216635" y="6188996"/>
                </a:lnTo>
                <a:lnTo>
                  <a:pt x="362776" y="6188996"/>
                </a:lnTo>
                <a:lnTo>
                  <a:pt x="304788" y="6104156"/>
                </a:lnTo>
                <a:cubicBezTo>
                  <a:pt x="116705" y="5802287"/>
                  <a:pt x="12709" y="5489689"/>
                  <a:pt x="1093" y="5174086"/>
                </a:cubicBezTo>
                <a:close/>
              </a:path>
            </a:pathLst>
          </a:custGeom>
          <a:solidFill>
            <a:srgbClr val="6057C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03056FEF-AF2B-53ED-3898-BCC0CBD9E2C1}"/>
              </a:ext>
            </a:extLst>
          </p:cNvPr>
          <p:cNvSpPr/>
          <p:nvPr/>
        </p:nvSpPr>
        <p:spPr>
          <a:xfrm rot="5400000">
            <a:off x="5196162" y="4082063"/>
            <a:ext cx="2259216" cy="960214"/>
          </a:xfrm>
          <a:custGeom>
            <a:avLst/>
            <a:gdLst>
              <a:gd name="connsiteX0" fmla="*/ 2084794 w 2259216"/>
              <a:gd name="connsiteY0" fmla="*/ 960214 h 960214"/>
              <a:gd name="connsiteX1" fmla="*/ 1995286 w 2259216"/>
              <a:gd name="connsiteY1" fmla="*/ 935321 h 960214"/>
              <a:gd name="connsiteX2" fmla="*/ 171386 w 2259216"/>
              <a:gd name="connsiteY2" fmla="*/ 348653 h 960214"/>
              <a:gd name="connsiteX3" fmla="*/ 23 w 2259216"/>
              <a:gd name="connsiteY3" fmla="*/ 171561 h 960214"/>
              <a:gd name="connsiteX4" fmla="*/ 174150 w 2259216"/>
              <a:gd name="connsiteY4" fmla="*/ 0 h 960214"/>
              <a:gd name="connsiteX5" fmla="*/ 176985 w 2259216"/>
              <a:gd name="connsiteY5" fmla="*/ 0 h 960214"/>
              <a:gd name="connsiteX6" fmla="*/ 2174657 w 2259216"/>
              <a:gd name="connsiteY6" fmla="*/ 636384 h 960214"/>
              <a:gd name="connsiteX7" fmla="*/ 2234329 w 2259216"/>
              <a:gd name="connsiteY7" fmla="*/ 875604 h 960214"/>
              <a:gd name="connsiteX8" fmla="*/ 2084794 w 2259216"/>
              <a:gd name="connsiteY8" fmla="*/ 960214 h 960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59216" h="960214">
                <a:moveTo>
                  <a:pt x="2084794" y="960214"/>
                </a:moveTo>
                <a:cubicBezTo>
                  <a:pt x="2054249" y="960214"/>
                  <a:pt x="2023350" y="952200"/>
                  <a:pt x="1995286" y="935321"/>
                </a:cubicBezTo>
                <a:cubicBezTo>
                  <a:pt x="1362916" y="555320"/>
                  <a:pt x="749257" y="357944"/>
                  <a:pt x="171386" y="348653"/>
                </a:cubicBezTo>
                <a:cubicBezTo>
                  <a:pt x="75216" y="347093"/>
                  <a:pt x="-1536" y="267802"/>
                  <a:pt x="23" y="171561"/>
                </a:cubicBezTo>
                <a:cubicBezTo>
                  <a:pt x="1512" y="76241"/>
                  <a:pt x="79256" y="0"/>
                  <a:pt x="174150" y="0"/>
                </a:cubicBezTo>
                <a:cubicBezTo>
                  <a:pt x="175071" y="0"/>
                  <a:pt x="176063" y="0"/>
                  <a:pt x="176985" y="0"/>
                </a:cubicBezTo>
                <a:cubicBezTo>
                  <a:pt x="816937" y="10284"/>
                  <a:pt x="1489064" y="224398"/>
                  <a:pt x="2174657" y="636384"/>
                </a:cubicBezTo>
                <a:cubicBezTo>
                  <a:pt x="2257149" y="685959"/>
                  <a:pt x="2283867" y="793051"/>
                  <a:pt x="2234329" y="875604"/>
                </a:cubicBezTo>
                <a:cubicBezTo>
                  <a:pt x="2201658" y="930072"/>
                  <a:pt x="2143970" y="960214"/>
                  <a:pt x="2084794" y="960214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79B9BDAE-66D5-1C53-F6DD-87A79FD6F088}"/>
              </a:ext>
            </a:extLst>
          </p:cNvPr>
          <p:cNvSpPr/>
          <p:nvPr/>
        </p:nvSpPr>
        <p:spPr>
          <a:xfrm rot="5400000">
            <a:off x="1402668" y="1265576"/>
            <a:ext cx="4532938" cy="4829704"/>
          </a:xfrm>
          <a:custGeom>
            <a:avLst/>
            <a:gdLst>
              <a:gd name="connsiteX0" fmla="*/ 4532938 w 4532938"/>
              <a:gd name="connsiteY0" fmla="*/ 3295281 h 4829704"/>
              <a:gd name="connsiteX1" fmla="*/ 3024692 w 4532938"/>
              <a:gd name="connsiteY1" fmla="*/ 4804645 h 4829704"/>
              <a:gd name="connsiteX2" fmla="*/ 865295 w 4532938"/>
              <a:gd name="connsiteY2" fmla="*/ 4046133 h 4829704"/>
              <a:gd name="connsiteX3" fmla="*/ 801229 w 4532938"/>
              <a:gd name="connsiteY3" fmla="*/ 3980247 h 4829704"/>
              <a:gd name="connsiteX4" fmla="*/ 614913 w 4532938"/>
              <a:gd name="connsiteY4" fmla="*/ 658752 h 4829704"/>
              <a:gd name="connsiteX5" fmla="*/ 4080010 w 4532938"/>
              <a:gd name="connsiteY5" fmla="*/ 698965 h 4829704"/>
              <a:gd name="connsiteX6" fmla="*/ 2617900 w 4532938"/>
              <a:gd name="connsiteY6" fmla="*/ 2162159 h 4829704"/>
              <a:gd name="connsiteX7" fmla="*/ 2726472 w 4532938"/>
              <a:gd name="connsiteY7" fmla="*/ 3185778 h 4829704"/>
              <a:gd name="connsiteX8" fmla="*/ 4532938 w 4532938"/>
              <a:gd name="connsiteY8" fmla="*/ 3295281 h 4829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32938" h="4829704">
                <a:moveTo>
                  <a:pt x="4532938" y="3295281"/>
                </a:moveTo>
                <a:lnTo>
                  <a:pt x="3024692" y="4804645"/>
                </a:lnTo>
                <a:cubicBezTo>
                  <a:pt x="2327406" y="4908972"/>
                  <a:pt x="1512122" y="4693510"/>
                  <a:pt x="865295" y="4046133"/>
                </a:cubicBezTo>
                <a:cubicBezTo>
                  <a:pt x="843042" y="4023864"/>
                  <a:pt x="821710" y="4002516"/>
                  <a:pt x="801229" y="3980247"/>
                </a:cubicBezTo>
                <a:cubicBezTo>
                  <a:pt x="-193426" y="2931806"/>
                  <a:pt x="-269469" y="1543860"/>
                  <a:pt x="614913" y="658752"/>
                </a:cubicBezTo>
                <a:cubicBezTo>
                  <a:pt x="1516445" y="-243448"/>
                  <a:pt x="2742701" y="-208341"/>
                  <a:pt x="4080010" y="698965"/>
                </a:cubicBezTo>
                <a:lnTo>
                  <a:pt x="2617900" y="2162159"/>
                </a:lnTo>
                <a:cubicBezTo>
                  <a:pt x="2335060" y="2445209"/>
                  <a:pt x="2378645" y="2837692"/>
                  <a:pt x="2726472" y="3185778"/>
                </a:cubicBezTo>
                <a:cubicBezTo>
                  <a:pt x="3175927" y="3635565"/>
                  <a:pt x="3953579" y="3734785"/>
                  <a:pt x="4532938" y="3295281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F313E213-ACFA-6DFC-ED25-5BBD02114B64}"/>
              </a:ext>
            </a:extLst>
          </p:cNvPr>
          <p:cNvSpPr/>
          <p:nvPr/>
        </p:nvSpPr>
        <p:spPr>
          <a:xfrm rot="5400000">
            <a:off x="1311602" y="4408305"/>
            <a:ext cx="2414254" cy="2476786"/>
          </a:xfrm>
          <a:custGeom>
            <a:avLst/>
            <a:gdLst>
              <a:gd name="connsiteX0" fmla="*/ 0 w 2414254"/>
              <a:gd name="connsiteY0" fmla="*/ 2476786 h 2476786"/>
              <a:gd name="connsiteX1" fmla="*/ 1756786 w 2414254"/>
              <a:gd name="connsiteY1" fmla="*/ 718698 h 2476786"/>
              <a:gd name="connsiteX2" fmla="*/ 2191854 w 2414254"/>
              <a:gd name="connsiteY2" fmla="*/ 283307 h 2476786"/>
              <a:gd name="connsiteX3" fmla="*/ 2335215 w 2414254"/>
              <a:gd name="connsiteY3" fmla="*/ 118590 h 2476786"/>
              <a:gd name="connsiteX4" fmla="*/ 2414254 w 2414254"/>
              <a:gd name="connsiteY4" fmla="*/ 0 h 2476786"/>
              <a:gd name="connsiteX5" fmla="*/ 2414254 w 2414254"/>
              <a:gd name="connsiteY5" fmla="*/ 1669707 h 2476786"/>
              <a:gd name="connsiteX6" fmla="*/ 2309424 w 2414254"/>
              <a:gd name="connsiteY6" fmla="*/ 1660394 h 2476786"/>
              <a:gd name="connsiteX7" fmla="*/ 1373949 w 2414254"/>
              <a:gd name="connsiteY7" fmla="*/ 1981962 h 2476786"/>
              <a:gd name="connsiteX8" fmla="*/ 0 w 2414254"/>
              <a:gd name="connsiteY8" fmla="*/ 2476786 h 247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4254" h="2476786">
                <a:moveTo>
                  <a:pt x="0" y="2476786"/>
                </a:moveTo>
                <a:lnTo>
                  <a:pt x="1756786" y="718698"/>
                </a:lnTo>
                <a:lnTo>
                  <a:pt x="2191854" y="283307"/>
                </a:lnTo>
                <a:cubicBezTo>
                  <a:pt x="2244121" y="230967"/>
                  <a:pt x="2291745" y="175860"/>
                  <a:pt x="2335215" y="118590"/>
                </a:cubicBezTo>
                <a:lnTo>
                  <a:pt x="2414254" y="0"/>
                </a:lnTo>
                <a:lnTo>
                  <a:pt x="2414254" y="1669707"/>
                </a:lnTo>
                <a:lnTo>
                  <a:pt x="2309424" y="1660394"/>
                </a:lnTo>
                <a:cubicBezTo>
                  <a:pt x="2084195" y="1666076"/>
                  <a:pt x="1787429" y="1790649"/>
                  <a:pt x="1373949" y="1981962"/>
                </a:cubicBezTo>
                <a:cubicBezTo>
                  <a:pt x="943416" y="2173807"/>
                  <a:pt x="475393" y="2386289"/>
                  <a:pt x="0" y="2476786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EF66514F-3360-D5CC-47E0-EE4516536729}"/>
              </a:ext>
            </a:extLst>
          </p:cNvPr>
          <p:cNvSpPr/>
          <p:nvPr/>
        </p:nvSpPr>
        <p:spPr>
          <a:xfrm rot="5400000">
            <a:off x="1302389" y="6422225"/>
            <a:ext cx="367954" cy="368227"/>
          </a:xfrm>
          <a:custGeom>
            <a:avLst/>
            <a:gdLst>
              <a:gd name="connsiteX0" fmla="*/ 367955 w 367954"/>
              <a:gd name="connsiteY0" fmla="*/ 184114 h 368227"/>
              <a:gd name="connsiteX1" fmla="*/ 183978 w 367954"/>
              <a:gd name="connsiteY1" fmla="*/ 368228 h 368227"/>
              <a:gd name="connsiteX2" fmla="*/ 0 w 367954"/>
              <a:gd name="connsiteY2" fmla="*/ 184114 h 368227"/>
              <a:gd name="connsiteX3" fmla="*/ 183978 w 367954"/>
              <a:gd name="connsiteY3" fmla="*/ 0 h 368227"/>
              <a:gd name="connsiteX4" fmla="*/ 367955 w 367954"/>
              <a:gd name="connsiteY4" fmla="*/ 184114 h 36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7954" h="368227">
                <a:moveTo>
                  <a:pt x="367955" y="184114"/>
                </a:moveTo>
                <a:cubicBezTo>
                  <a:pt x="367955" y="285797"/>
                  <a:pt x="285586" y="368228"/>
                  <a:pt x="183978" y="368228"/>
                </a:cubicBezTo>
                <a:cubicBezTo>
                  <a:pt x="82369" y="368228"/>
                  <a:pt x="0" y="285797"/>
                  <a:pt x="0" y="184114"/>
                </a:cubicBezTo>
                <a:cubicBezTo>
                  <a:pt x="0" y="82430"/>
                  <a:pt x="82369" y="0"/>
                  <a:pt x="183978" y="0"/>
                </a:cubicBezTo>
                <a:cubicBezTo>
                  <a:pt x="285586" y="0"/>
                  <a:pt x="367955" y="82430"/>
                  <a:pt x="367955" y="184114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372125" y="1645481"/>
            <a:ext cx="6129700" cy="419259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F62C60D-C835-AFC6-3A32-8E8968494D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2376" y="1710037"/>
            <a:ext cx="5989198" cy="4063484"/>
          </a:xfrm>
          <a:custGeom>
            <a:avLst/>
            <a:gdLst>
              <a:gd name="connsiteX0" fmla="*/ 127031 w 5989198"/>
              <a:gd name="connsiteY0" fmla="*/ 0 h 4063484"/>
              <a:gd name="connsiteX1" fmla="*/ 5862167 w 5989198"/>
              <a:gd name="connsiteY1" fmla="*/ 0 h 4063484"/>
              <a:gd name="connsiteX2" fmla="*/ 5989198 w 5989198"/>
              <a:gd name="connsiteY2" fmla="*/ 127218 h 4063484"/>
              <a:gd name="connsiteX3" fmla="*/ 5989198 w 5989198"/>
              <a:gd name="connsiteY3" fmla="*/ 3936266 h 4063484"/>
              <a:gd name="connsiteX4" fmla="*/ 5862167 w 5989198"/>
              <a:gd name="connsiteY4" fmla="*/ 4063484 h 4063484"/>
              <a:gd name="connsiteX5" fmla="*/ 127031 w 5989198"/>
              <a:gd name="connsiteY5" fmla="*/ 4063484 h 4063484"/>
              <a:gd name="connsiteX6" fmla="*/ 0 w 5989198"/>
              <a:gd name="connsiteY6" fmla="*/ 3936266 h 4063484"/>
              <a:gd name="connsiteX7" fmla="*/ 0 w 5989198"/>
              <a:gd name="connsiteY7" fmla="*/ 3328791 h 4063484"/>
              <a:gd name="connsiteX8" fmla="*/ 45948 w 5989198"/>
              <a:gd name="connsiteY8" fmla="*/ 3272636 h 4063484"/>
              <a:gd name="connsiteX9" fmla="*/ 50690 w 5989198"/>
              <a:gd name="connsiteY9" fmla="*/ 2609620 h 4063484"/>
              <a:gd name="connsiteX10" fmla="*/ 0 w 5989198"/>
              <a:gd name="connsiteY10" fmla="*/ 2531407 h 4063484"/>
              <a:gd name="connsiteX11" fmla="*/ 0 w 5989198"/>
              <a:gd name="connsiteY11" fmla="*/ 127218 h 4063484"/>
              <a:gd name="connsiteX12" fmla="*/ 127031 w 5989198"/>
              <a:gd name="connsiteY12" fmla="*/ 0 h 406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9198" h="4063484">
                <a:moveTo>
                  <a:pt x="127031" y="0"/>
                </a:moveTo>
                <a:lnTo>
                  <a:pt x="5862167" y="0"/>
                </a:lnTo>
                <a:cubicBezTo>
                  <a:pt x="5932325" y="0"/>
                  <a:pt x="5989198" y="56958"/>
                  <a:pt x="5989198" y="127218"/>
                </a:cubicBezTo>
                <a:lnTo>
                  <a:pt x="5989198" y="3936266"/>
                </a:lnTo>
                <a:cubicBezTo>
                  <a:pt x="5989198" y="4006527"/>
                  <a:pt x="5932325" y="4063484"/>
                  <a:pt x="5862167" y="4063484"/>
                </a:cubicBezTo>
                <a:lnTo>
                  <a:pt x="127031" y="4063484"/>
                </a:lnTo>
                <a:cubicBezTo>
                  <a:pt x="56874" y="4063484"/>
                  <a:pt x="0" y="4006527"/>
                  <a:pt x="0" y="3936266"/>
                </a:cubicBezTo>
                <a:lnTo>
                  <a:pt x="0" y="3328791"/>
                </a:lnTo>
                <a:lnTo>
                  <a:pt x="45948" y="3272636"/>
                </a:lnTo>
                <a:cubicBezTo>
                  <a:pt x="175486" y="3074796"/>
                  <a:pt x="175212" y="2840983"/>
                  <a:pt x="50690" y="2609620"/>
                </a:cubicBezTo>
                <a:lnTo>
                  <a:pt x="0" y="2531407"/>
                </a:lnTo>
                <a:lnTo>
                  <a:pt x="0" y="127218"/>
                </a:lnTo>
                <a:cubicBezTo>
                  <a:pt x="0" y="56958"/>
                  <a:pt x="56874" y="0"/>
                  <a:pt x="1270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69616FA2-0BD1-0A18-BC2D-5E2E812BD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73951" y="989570"/>
            <a:ext cx="4977414" cy="56642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56AAF1F-4A3A-FC44-448A-94BB90C7B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B6FE27-DC82-DCD0-31B9-E2D1F2101AD3}"/>
              </a:ext>
            </a:extLst>
          </p:cNvPr>
          <p:cNvGrpSpPr/>
          <p:nvPr userDrawn="1"/>
        </p:nvGrpSpPr>
        <p:grpSpPr>
          <a:xfrm>
            <a:off x="3962312" y="6178633"/>
            <a:ext cx="1231126" cy="378552"/>
            <a:chOff x="10610584" y="331617"/>
            <a:chExt cx="1231126" cy="378552"/>
          </a:xfrm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EFA6DE44-F6D5-4B73-1522-98A932FA2BE0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D402FD87-09D1-1B8A-0C77-AB753F63CDFC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1DF8DB-6EC2-FE18-8A11-4B87683B12BB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B26B7375-E4D9-3901-3ADB-2F198415909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E979D0A-DB32-9596-29B6-3DC337D0ADDC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FCF2FD-44CB-9B17-05E2-D9EADA8F9C9E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BF7D8E8-ED95-4784-A81A-53732A11B45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3EC6E93-8D1A-45F9-6F17-52DFD1DBA2A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A0FE704D-F762-C2E6-C34C-5D85F96E9A4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8BFC9CF-9C86-0B6E-39E1-2F70BF2A4973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21BC720E-E7FC-D545-D4AF-921BA4024088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A9E4E1E-4CCA-F57A-AEA4-24FF3B219D5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137E6D9-6FDF-688A-5F9D-75322FF768E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BCD04D7F-C14B-C1CC-93B2-BDA853C370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F361D-C6FF-F3AA-E2BE-18F01DC422B6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F9E12DF-58D0-9ABB-100C-21125F57818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93DFA047-ACF8-06B3-5CA5-D92587DFBDC2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77325D9-597D-11E0-3F24-DF26D8707F6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69936EB-8892-3248-C4CD-DE1A3EBABEE3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FC733C9E-7A3D-7DDF-20D3-254E795C4011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54E5539-9CBA-1489-06D9-4892BC43EA20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A5790EEB-2C9E-1188-0C0E-618A0F3B9608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428B4622-EA91-243B-5C98-752C60D88E5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D7D8ADED-CA8A-F630-B861-893016F36952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301CA41-DC2E-ACCF-75F1-5D4E779C284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C89D9AE8-AA87-C2D5-C043-90449965F79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7BF0B4C9-2DF3-A59A-9ACC-FDDAEB43F415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C566B2BF-4F89-F502-ADCA-B2EEDD4437C4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09027AD3-4DC1-944E-4808-39538B3CF15B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82E0EFF-795B-1CA7-4642-45D06453E24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874489FE-D9BC-4970-D0E2-AF4EA7D48D56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7BB33156-1AB4-16F2-AEA3-2B4449593BA4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B6B28DC-42BB-0A4C-140C-D0EAD05075E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56" name="Freeform 55">
            <a:extLst>
              <a:ext uri="{FF2B5EF4-FFF2-40B4-BE49-F238E27FC236}">
                <a16:creationId xmlns:a16="http://schemas.microsoft.com/office/drawing/2014/main" id="{8A96D8FE-D47B-5513-BA0F-978F03EC5468}"/>
              </a:ext>
            </a:extLst>
          </p:cNvPr>
          <p:cNvSpPr/>
          <p:nvPr userDrawn="1"/>
        </p:nvSpPr>
        <p:spPr>
          <a:xfrm rot="5400000">
            <a:off x="-427708" y="4250622"/>
            <a:ext cx="1447269" cy="591854"/>
          </a:xfrm>
          <a:custGeom>
            <a:avLst/>
            <a:gdLst>
              <a:gd name="connsiteX0" fmla="*/ 0 w 1447269"/>
              <a:gd name="connsiteY0" fmla="*/ 591854 h 591854"/>
              <a:gd name="connsiteX1" fmla="*/ 44792 w 1447269"/>
              <a:gd name="connsiteY1" fmla="*/ 507819 h 591854"/>
              <a:gd name="connsiteX2" fmla="*/ 213267 w 1447269"/>
              <a:gd name="connsiteY2" fmla="*/ 301619 h 591854"/>
              <a:gd name="connsiteX3" fmla="*/ 1264365 w 1447269"/>
              <a:gd name="connsiteY3" fmla="*/ 190996 h 591854"/>
              <a:gd name="connsiteX4" fmla="*/ 1447269 w 1447269"/>
              <a:gd name="connsiteY4" fmla="*/ 573685 h 591854"/>
              <a:gd name="connsiteX5" fmla="*/ 1446995 w 1447269"/>
              <a:gd name="connsiteY5" fmla="*/ 591854 h 59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7269" h="591854">
                <a:moveTo>
                  <a:pt x="0" y="591854"/>
                </a:moveTo>
                <a:lnTo>
                  <a:pt x="44792" y="507819"/>
                </a:lnTo>
                <a:cubicBezTo>
                  <a:pt x="93966" y="433731"/>
                  <a:pt x="150292" y="364540"/>
                  <a:pt x="213267" y="301619"/>
                </a:cubicBezTo>
                <a:cubicBezTo>
                  <a:pt x="570478" y="-55231"/>
                  <a:pt x="973302" y="-99700"/>
                  <a:pt x="1264365" y="190996"/>
                </a:cubicBezTo>
                <a:cubicBezTo>
                  <a:pt x="1373487" y="300007"/>
                  <a:pt x="1433901" y="429304"/>
                  <a:pt x="1447269" y="573685"/>
                </a:cubicBezTo>
                <a:lnTo>
                  <a:pt x="1446995" y="591854"/>
                </a:ln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11159441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53">
            <a:extLst>
              <a:ext uri="{FF2B5EF4-FFF2-40B4-BE49-F238E27FC236}">
                <a16:creationId xmlns:a16="http://schemas.microsoft.com/office/drawing/2014/main" id="{2F3B63BC-144C-E821-1D1E-EDFC68D4E171}"/>
              </a:ext>
            </a:extLst>
          </p:cNvPr>
          <p:cNvSpPr/>
          <p:nvPr/>
        </p:nvSpPr>
        <p:spPr>
          <a:xfrm rot="5400000">
            <a:off x="639359" y="1304190"/>
            <a:ext cx="4910276" cy="6188996"/>
          </a:xfrm>
          <a:custGeom>
            <a:avLst/>
            <a:gdLst>
              <a:gd name="connsiteX0" fmla="*/ 1093 w 4910276"/>
              <a:gd name="connsiteY0" fmla="*/ 5174086 h 6188996"/>
              <a:gd name="connsiteX1" fmla="*/ 688776 w 4910276"/>
              <a:gd name="connsiteY1" fmla="*/ 3667736 h 6188996"/>
              <a:gd name="connsiteX2" fmla="*/ 2088309 w 4910276"/>
              <a:gd name="connsiteY2" fmla="*/ 2267167 h 6188996"/>
              <a:gd name="connsiteX3" fmla="*/ 2949800 w 4910276"/>
              <a:gd name="connsiteY3" fmla="*/ 1405038 h 6188996"/>
              <a:gd name="connsiteX4" fmla="*/ 4353797 w 4910276"/>
              <a:gd name="connsiteY4" fmla="*/ 0 h 6188996"/>
              <a:gd name="connsiteX5" fmla="*/ 4687947 w 4910276"/>
              <a:gd name="connsiteY5" fmla="*/ 334398 h 6188996"/>
              <a:gd name="connsiteX6" fmla="*/ 4903513 w 4910276"/>
              <a:gd name="connsiteY6" fmla="*/ 598491 h 6188996"/>
              <a:gd name="connsiteX7" fmla="*/ 4910276 w 4910276"/>
              <a:gd name="connsiteY7" fmla="*/ 609945 h 6188996"/>
              <a:gd name="connsiteX8" fmla="*/ 4910276 w 4910276"/>
              <a:gd name="connsiteY8" fmla="*/ 2439635 h 6188996"/>
              <a:gd name="connsiteX9" fmla="*/ 4903513 w 4910276"/>
              <a:gd name="connsiteY9" fmla="*/ 2451088 h 6188996"/>
              <a:gd name="connsiteX10" fmla="*/ 4687947 w 4910276"/>
              <a:gd name="connsiteY10" fmla="*/ 2715181 h 6188996"/>
              <a:gd name="connsiteX11" fmla="*/ 4252879 w 4910276"/>
              <a:gd name="connsiteY11" fmla="*/ 3150572 h 6188996"/>
              <a:gd name="connsiteX12" fmla="*/ 2496093 w 4910276"/>
              <a:gd name="connsiteY12" fmla="*/ 4908660 h 6188996"/>
              <a:gd name="connsiteX13" fmla="*/ 2496093 w 4910276"/>
              <a:gd name="connsiteY13" fmla="*/ 4908589 h 6188996"/>
              <a:gd name="connsiteX14" fmla="*/ 1216635 w 4910276"/>
              <a:gd name="connsiteY14" fmla="*/ 6188996 h 6188996"/>
              <a:gd name="connsiteX15" fmla="*/ 362776 w 4910276"/>
              <a:gd name="connsiteY15" fmla="*/ 6188996 h 6188996"/>
              <a:gd name="connsiteX16" fmla="*/ 304788 w 4910276"/>
              <a:gd name="connsiteY16" fmla="*/ 6104156 h 6188996"/>
              <a:gd name="connsiteX17" fmla="*/ 1093 w 4910276"/>
              <a:gd name="connsiteY17" fmla="*/ 5174086 h 61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910276" h="6188996">
                <a:moveTo>
                  <a:pt x="1093" y="5174086"/>
                </a:moveTo>
                <a:cubicBezTo>
                  <a:pt x="-17492" y="4669120"/>
                  <a:pt x="200414" y="4156460"/>
                  <a:pt x="688776" y="3667736"/>
                </a:cubicBezTo>
                <a:lnTo>
                  <a:pt x="2088309" y="2267167"/>
                </a:lnTo>
                <a:lnTo>
                  <a:pt x="2949800" y="1405038"/>
                </a:lnTo>
                <a:lnTo>
                  <a:pt x="4353797" y="0"/>
                </a:lnTo>
                <a:lnTo>
                  <a:pt x="4687947" y="334398"/>
                </a:lnTo>
                <a:cubicBezTo>
                  <a:pt x="4770067" y="416579"/>
                  <a:pt x="4841922" y="505142"/>
                  <a:pt x="4903513" y="598491"/>
                </a:cubicBezTo>
                <a:lnTo>
                  <a:pt x="4910276" y="609945"/>
                </a:lnTo>
                <a:lnTo>
                  <a:pt x="4910276" y="2439635"/>
                </a:lnTo>
                <a:lnTo>
                  <a:pt x="4903513" y="2451088"/>
                </a:lnTo>
                <a:cubicBezTo>
                  <a:pt x="4841922" y="2544437"/>
                  <a:pt x="4770067" y="2633000"/>
                  <a:pt x="4687947" y="2715181"/>
                </a:cubicBezTo>
                <a:lnTo>
                  <a:pt x="4252879" y="3150572"/>
                </a:lnTo>
                <a:lnTo>
                  <a:pt x="2496093" y="4908660"/>
                </a:lnTo>
                <a:lnTo>
                  <a:pt x="2496093" y="4908589"/>
                </a:lnTo>
                <a:lnTo>
                  <a:pt x="1216635" y="6188996"/>
                </a:lnTo>
                <a:lnTo>
                  <a:pt x="362776" y="6188996"/>
                </a:lnTo>
                <a:lnTo>
                  <a:pt x="304788" y="6104156"/>
                </a:lnTo>
                <a:cubicBezTo>
                  <a:pt x="116705" y="5802287"/>
                  <a:pt x="12709" y="5489689"/>
                  <a:pt x="1093" y="5174086"/>
                </a:cubicBezTo>
                <a:close/>
              </a:path>
            </a:pathLst>
          </a:custGeom>
          <a:solidFill>
            <a:srgbClr val="6057C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03056FEF-AF2B-53ED-3898-BCC0CBD9E2C1}"/>
              </a:ext>
            </a:extLst>
          </p:cNvPr>
          <p:cNvSpPr/>
          <p:nvPr/>
        </p:nvSpPr>
        <p:spPr>
          <a:xfrm rot="5400000">
            <a:off x="5196162" y="4082063"/>
            <a:ext cx="2259216" cy="960214"/>
          </a:xfrm>
          <a:custGeom>
            <a:avLst/>
            <a:gdLst>
              <a:gd name="connsiteX0" fmla="*/ 2084794 w 2259216"/>
              <a:gd name="connsiteY0" fmla="*/ 960214 h 960214"/>
              <a:gd name="connsiteX1" fmla="*/ 1995286 w 2259216"/>
              <a:gd name="connsiteY1" fmla="*/ 935321 h 960214"/>
              <a:gd name="connsiteX2" fmla="*/ 171386 w 2259216"/>
              <a:gd name="connsiteY2" fmla="*/ 348653 h 960214"/>
              <a:gd name="connsiteX3" fmla="*/ 23 w 2259216"/>
              <a:gd name="connsiteY3" fmla="*/ 171561 h 960214"/>
              <a:gd name="connsiteX4" fmla="*/ 174150 w 2259216"/>
              <a:gd name="connsiteY4" fmla="*/ 0 h 960214"/>
              <a:gd name="connsiteX5" fmla="*/ 176985 w 2259216"/>
              <a:gd name="connsiteY5" fmla="*/ 0 h 960214"/>
              <a:gd name="connsiteX6" fmla="*/ 2174657 w 2259216"/>
              <a:gd name="connsiteY6" fmla="*/ 636384 h 960214"/>
              <a:gd name="connsiteX7" fmla="*/ 2234329 w 2259216"/>
              <a:gd name="connsiteY7" fmla="*/ 875604 h 960214"/>
              <a:gd name="connsiteX8" fmla="*/ 2084794 w 2259216"/>
              <a:gd name="connsiteY8" fmla="*/ 960214 h 960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59216" h="960214">
                <a:moveTo>
                  <a:pt x="2084794" y="960214"/>
                </a:moveTo>
                <a:cubicBezTo>
                  <a:pt x="2054249" y="960214"/>
                  <a:pt x="2023350" y="952200"/>
                  <a:pt x="1995286" y="935321"/>
                </a:cubicBezTo>
                <a:cubicBezTo>
                  <a:pt x="1362916" y="555320"/>
                  <a:pt x="749257" y="357944"/>
                  <a:pt x="171386" y="348653"/>
                </a:cubicBezTo>
                <a:cubicBezTo>
                  <a:pt x="75216" y="347093"/>
                  <a:pt x="-1536" y="267802"/>
                  <a:pt x="23" y="171561"/>
                </a:cubicBezTo>
                <a:cubicBezTo>
                  <a:pt x="1512" y="76241"/>
                  <a:pt x="79256" y="0"/>
                  <a:pt x="174150" y="0"/>
                </a:cubicBezTo>
                <a:cubicBezTo>
                  <a:pt x="175071" y="0"/>
                  <a:pt x="176063" y="0"/>
                  <a:pt x="176985" y="0"/>
                </a:cubicBezTo>
                <a:cubicBezTo>
                  <a:pt x="816937" y="10284"/>
                  <a:pt x="1489064" y="224398"/>
                  <a:pt x="2174657" y="636384"/>
                </a:cubicBezTo>
                <a:cubicBezTo>
                  <a:pt x="2257149" y="685959"/>
                  <a:pt x="2283867" y="793051"/>
                  <a:pt x="2234329" y="875604"/>
                </a:cubicBezTo>
                <a:cubicBezTo>
                  <a:pt x="2201658" y="930072"/>
                  <a:pt x="2143970" y="960214"/>
                  <a:pt x="2084794" y="960214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79B9BDAE-66D5-1C53-F6DD-87A79FD6F088}"/>
              </a:ext>
            </a:extLst>
          </p:cNvPr>
          <p:cNvSpPr/>
          <p:nvPr/>
        </p:nvSpPr>
        <p:spPr>
          <a:xfrm rot="5400000">
            <a:off x="1402668" y="1265576"/>
            <a:ext cx="4532938" cy="4829704"/>
          </a:xfrm>
          <a:custGeom>
            <a:avLst/>
            <a:gdLst>
              <a:gd name="connsiteX0" fmla="*/ 4532938 w 4532938"/>
              <a:gd name="connsiteY0" fmla="*/ 3295281 h 4829704"/>
              <a:gd name="connsiteX1" fmla="*/ 3024692 w 4532938"/>
              <a:gd name="connsiteY1" fmla="*/ 4804645 h 4829704"/>
              <a:gd name="connsiteX2" fmla="*/ 865295 w 4532938"/>
              <a:gd name="connsiteY2" fmla="*/ 4046133 h 4829704"/>
              <a:gd name="connsiteX3" fmla="*/ 801229 w 4532938"/>
              <a:gd name="connsiteY3" fmla="*/ 3980247 h 4829704"/>
              <a:gd name="connsiteX4" fmla="*/ 614913 w 4532938"/>
              <a:gd name="connsiteY4" fmla="*/ 658752 h 4829704"/>
              <a:gd name="connsiteX5" fmla="*/ 4080010 w 4532938"/>
              <a:gd name="connsiteY5" fmla="*/ 698965 h 4829704"/>
              <a:gd name="connsiteX6" fmla="*/ 2617900 w 4532938"/>
              <a:gd name="connsiteY6" fmla="*/ 2162159 h 4829704"/>
              <a:gd name="connsiteX7" fmla="*/ 2726472 w 4532938"/>
              <a:gd name="connsiteY7" fmla="*/ 3185778 h 4829704"/>
              <a:gd name="connsiteX8" fmla="*/ 4532938 w 4532938"/>
              <a:gd name="connsiteY8" fmla="*/ 3295281 h 4829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32938" h="4829704">
                <a:moveTo>
                  <a:pt x="4532938" y="3295281"/>
                </a:moveTo>
                <a:lnTo>
                  <a:pt x="3024692" y="4804645"/>
                </a:lnTo>
                <a:cubicBezTo>
                  <a:pt x="2327406" y="4908972"/>
                  <a:pt x="1512122" y="4693510"/>
                  <a:pt x="865295" y="4046133"/>
                </a:cubicBezTo>
                <a:cubicBezTo>
                  <a:pt x="843042" y="4023864"/>
                  <a:pt x="821710" y="4002516"/>
                  <a:pt x="801229" y="3980247"/>
                </a:cubicBezTo>
                <a:cubicBezTo>
                  <a:pt x="-193426" y="2931806"/>
                  <a:pt x="-269469" y="1543860"/>
                  <a:pt x="614913" y="658752"/>
                </a:cubicBezTo>
                <a:cubicBezTo>
                  <a:pt x="1516445" y="-243448"/>
                  <a:pt x="2742701" y="-208341"/>
                  <a:pt x="4080010" y="698965"/>
                </a:cubicBezTo>
                <a:lnTo>
                  <a:pt x="2617900" y="2162159"/>
                </a:lnTo>
                <a:cubicBezTo>
                  <a:pt x="2335060" y="2445209"/>
                  <a:pt x="2378645" y="2837692"/>
                  <a:pt x="2726472" y="3185778"/>
                </a:cubicBezTo>
                <a:cubicBezTo>
                  <a:pt x="3175927" y="3635565"/>
                  <a:pt x="3953579" y="3734785"/>
                  <a:pt x="4532938" y="3295281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F313E213-ACFA-6DFC-ED25-5BBD02114B64}"/>
              </a:ext>
            </a:extLst>
          </p:cNvPr>
          <p:cNvSpPr/>
          <p:nvPr/>
        </p:nvSpPr>
        <p:spPr>
          <a:xfrm rot="5400000">
            <a:off x="1311602" y="4408305"/>
            <a:ext cx="2414254" cy="2476786"/>
          </a:xfrm>
          <a:custGeom>
            <a:avLst/>
            <a:gdLst>
              <a:gd name="connsiteX0" fmla="*/ 0 w 2414254"/>
              <a:gd name="connsiteY0" fmla="*/ 2476786 h 2476786"/>
              <a:gd name="connsiteX1" fmla="*/ 1756786 w 2414254"/>
              <a:gd name="connsiteY1" fmla="*/ 718698 h 2476786"/>
              <a:gd name="connsiteX2" fmla="*/ 2191854 w 2414254"/>
              <a:gd name="connsiteY2" fmla="*/ 283307 h 2476786"/>
              <a:gd name="connsiteX3" fmla="*/ 2335215 w 2414254"/>
              <a:gd name="connsiteY3" fmla="*/ 118590 h 2476786"/>
              <a:gd name="connsiteX4" fmla="*/ 2414254 w 2414254"/>
              <a:gd name="connsiteY4" fmla="*/ 0 h 2476786"/>
              <a:gd name="connsiteX5" fmla="*/ 2414254 w 2414254"/>
              <a:gd name="connsiteY5" fmla="*/ 1669707 h 2476786"/>
              <a:gd name="connsiteX6" fmla="*/ 2309424 w 2414254"/>
              <a:gd name="connsiteY6" fmla="*/ 1660394 h 2476786"/>
              <a:gd name="connsiteX7" fmla="*/ 1373949 w 2414254"/>
              <a:gd name="connsiteY7" fmla="*/ 1981962 h 2476786"/>
              <a:gd name="connsiteX8" fmla="*/ 0 w 2414254"/>
              <a:gd name="connsiteY8" fmla="*/ 2476786 h 247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4254" h="2476786">
                <a:moveTo>
                  <a:pt x="0" y="2476786"/>
                </a:moveTo>
                <a:lnTo>
                  <a:pt x="1756786" y="718698"/>
                </a:lnTo>
                <a:lnTo>
                  <a:pt x="2191854" y="283307"/>
                </a:lnTo>
                <a:cubicBezTo>
                  <a:pt x="2244121" y="230967"/>
                  <a:pt x="2291745" y="175860"/>
                  <a:pt x="2335215" y="118590"/>
                </a:cubicBezTo>
                <a:lnTo>
                  <a:pt x="2414254" y="0"/>
                </a:lnTo>
                <a:lnTo>
                  <a:pt x="2414254" y="1669707"/>
                </a:lnTo>
                <a:lnTo>
                  <a:pt x="2309424" y="1660394"/>
                </a:lnTo>
                <a:cubicBezTo>
                  <a:pt x="2084195" y="1666076"/>
                  <a:pt x="1787429" y="1790649"/>
                  <a:pt x="1373949" y="1981962"/>
                </a:cubicBezTo>
                <a:cubicBezTo>
                  <a:pt x="943416" y="2173807"/>
                  <a:pt x="475393" y="2386289"/>
                  <a:pt x="0" y="2476786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EF66514F-3360-D5CC-47E0-EE4516536729}"/>
              </a:ext>
            </a:extLst>
          </p:cNvPr>
          <p:cNvSpPr/>
          <p:nvPr/>
        </p:nvSpPr>
        <p:spPr>
          <a:xfrm rot="5400000">
            <a:off x="1302389" y="6422225"/>
            <a:ext cx="367954" cy="368227"/>
          </a:xfrm>
          <a:custGeom>
            <a:avLst/>
            <a:gdLst>
              <a:gd name="connsiteX0" fmla="*/ 367955 w 367954"/>
              <a:gd name="connsiteY0" fmla="*/ 184114 h 368227"/>
              <a:gd name="connsiteX1" fmla="*/ 183978 w 367954"/>
              <a:gd name="connsiteY1" fmla="*/ 368228 h 368227"/>
              <a:gd name="connsiteX2" fmla="*/ 0 w 367954"/>
              <a:gd name="connsiteY2" fmla="*/ 184114 h 368227"/>
              <a:gd name="connsiteX3" fmla="*/ 183978 w 367954"/>
              <a:gd name="connsiteY3" fmla="*/ 0 h 368227"/>
              <a:gd name="connsiteX4" fmla="*/ 367955 w 367954"/>
              <a:gd name="connsiteY4" fmla="*/ 184114 h 36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7954" h="368227">
                <a:moveTo>
                  <a:pt x="367955" y="184114"/>
                </a:moveTo>
                <a:cubicBezTo>
                  <a:pt x="367955" y="285797"/>
                  <a:pt x="285586" y="368228"/>
                  <a:pt x="183978" y="368228"/>
                </a:cubicBezTo>
                <a:cubicBezTo>
                  <a:pt x="82369" y="368228"/>
                  <a:pt x="0" y="285797"/>
                  <a:pt x="0" y="184114"/>
                </a:cubicBezTo>
                <a:cubicBezTo>
                  <a:pt x="0" y="82430"/>
                  <a:pt x="82369" y="0"/>
                  <a:pt x="183978" y="0"/>
                </a:cubicBezTo>
                <a:cubicBezTo>
                  <a:pt x="285586" y="0"/>
                  <a:pt x="367955" y="82430"/>
                  <a:pt x="367955" y="184114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372125" y="1645481"/>
            <a:ext cx="6129700" cy="419259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F62C60D-C835-AFC6-3A32-8E8968494D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2376" y="1710037"/>
            <a:ext cx="5989198" cy="4063484"/>
          </a:xfrm>
          <a:custGeom>
            <a:avLst/>
            <a:gdLst>
              <a:gd name="connsiteX0" fmla="*/ 127031 w 5989198"/>
              <a:gd name="connsiteY0" fmla="*/ 0 h 4063484"/>
              <a:gd name="connsiteX1" fmla="*/ 5862167 w 5989198"/>
              <a:gd name="connsiteY1" fmla="*/ 0 h 4063484"/>
              <a:gd name="connsiteX2" fmla="*/ 5989198 w 5989198"/>
              <a:gd name="connsiteY2" fmla="*/ 127218 h 4063484"/>
              <a:gd name="connsiteX3" fmla="*/ 5989198 w 5989198"/>
              <a:gd name="connsiteY3" fmla="*/ 3936266 h 4063484"/>
              <a:gd name="connsiteX4" fmla="*/ 5862167 w 5989198"/>
              <a:gd name="connsiteY4" fmla="*/ 4063484 h 4063484"/>
              <a:gd name="connsiteX5" fmla="*/ 127031 w 5989198"/>
              <a:gd name="connsiteY5" fmla="*/ 4063484 h 4063484"/>
              <a:gd name="connsiteX6" fmla="*/ 0 w 5989198"/>
              <a:gd name="connsiteY6" fmla="*/ 3936266 h 4063484"/>
              <a:gd name="connsiteX7" fmla="*/ 0 w 5989198"/>
              <a:gd name="connsiteY7" fmla="*/ 3328791 h 4063484"/>
              <a:gd name="connsiteX8" fmla="*/ 45948 w 5989198"/>
              <a:gd name="connsiteY8" fmla="*/ 3272636 h 4063484"/>
              <a:gd name="connsiteX9" fmla="*/ 50690 w 5989198"/>
              <a:gd name="connsiteY9" fmla="*/ 2609620 h 4063484"/>
              <a:gd name="connsiteX10" fmla="*/ 0 w 5989198"/>
              <a:gd name="connsiteY10" fmla="*/ 2531407 h 4063484"/>
              <a:gd name="connsiteX11" fmla="*/ 0 w 5989198"/>
              <a:gd name="connsiteY11" fmla="*/ 127218 h 4063484"/>
              <a:gd name="connsiteX12" fmla="*/ 127031 w 5989198"/>
              <a:gd name="connsiteY12" fmla="*/ 0 h 406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9198" h="4063484">
                <a:moveTo>
                  <a:pt x="127031" y="0"/>
                </a:moveTo>
                <a:lnTo>
                  <a:pt x="5862167" y="0"/>
                </a:lnTo>
                <a:cubicBezTo>
                  <a:pt x="5932325" y="0"/>
                  <a:pt x="5989198" y="56958"/>
                  <a:pt x="5989198" y="127218"/>
                </a:cubicBezTo>
                <a:lnTo>
                  <a:pt x="5989198" y="3936266"/>
                </a:lnTo>
                <a:cubicBezTo>
                  <a:pt x="5989198" y="4006527"/>
                  <a:pt x="5932325" y="4063484"/>
                  <a:pt x="5862167" y="4063484"/>
                </a:cubicBezTo>
                <a:lnTo>
                  <a:pt x="127031" y="4063484"/>
                </a:lnTo>
                <a:cubicBezTo>
                  <a:pt x="56874" y="4063484"/>
                  <a:pt x="0" y="4006527"/>
                  <a:pt x="0" y="3936266"/>
                </a:cubicBezTo>
                <a:lnTo>
                  <a:pt x="0" y="3328791"/>
                </a:lnTo>
                <a:lnTo>
                  <a:pt x="45948" y="3272636"/>
                </a:lnTo>
                <a:cubicBezTo>
                  <a:pt x="175486" y="3074796"/>
                  <a:pt x="175212" y="2840983"/>
                  <a:pt x="50690" y="2609620"/>
                </a:cubicBezTo>
                <a:lnTo>
                  <a:pt x="0" y="2531407"/>
                </a:lnTo>
                <a:lnTo>
                  <a:pt x="0" y="127218"/>
                </a:lnTo>
                <a:cubicBezTo>
                  <a:pt x="0" y="56958"/>
                  <a:pt x="56874" y="0"/>
                  <a:pt x="1270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69616FA2-0BD1-0A18-BC2D-5E2E812BD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73951" y="989570"/>
            <a:ext cx="4977414" cy="56642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56AAF1F-4A3A-FC44-448A-94BB90C7B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B6FE27-DC82-DCD0-31B9-E2D1F2101AD3}"/>
              </a:ext>
            </a:extLst>
          </p:cNvPr>
          <p:cNvGrpSpPr/>
          <p:nvPr userDrawn="1"/>
        </p:nvGrpSpPr>
        <p:grpSpPr>
          <a:xfrm>
            <a:off x="3962312" y="6178633"/>
            <a:ext cx="1231126" cy="378552"/>
            <a:chOff x="10610584" y="331617"/>
            <a:chExt cx="1231126" cy="378552"/>
          </a:xfrm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EFA6DE44-F6D5-4B73-1522-98A932FA2BE0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D402FD87-09D1-1B8A-0C77-AB753F63CDFC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1DF8DB-6EC2-FE18-8A11-4B87683B12BB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B26B7375-E4D9-3901-3ADB-2F198415909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E979D0A-DB32-9596-29B6-3DC337D0ADDC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FCF2FD-44CB-9B17-05E2-D9EADA8F9C9E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BF7D8E8-ED95-4784-A81A-53732A11B45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3EC6E93-8D1A-45F9-6F17-52DFD1DBA2A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A0FE704D-F762-C2E6-C34C-5D85F96E9A4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8BFC9CF-9C86-0B6E-39E1-2F70BF2A4973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21BC720E-E7FC-D545-D4AF-921BA4024088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A9E4E1E-4CCA-F57A-AEA4-24FF3B219D5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137E6D9-6FDF-688A-5F9D-75322FF768E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BCD04D7F-C14B-C1CC-93B2-BDA853C370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F361D-C6FF-F3AA-E2BE-18F01DC422B6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F9E12DF-58D0-9ABB-100C-21125F57818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93DFA047-ACF8-06B3-5CA5-D92587DFBDC2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77325D9-597D-11E0-3F24-DF26D8707F6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69936EB-8892-3248-C4CD-DE1A3EBABEE3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FC733C9E-7A3D-7DDF-20D3-254E795C4011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54E5539-9CBA-1489-06D9-4892BC43EA20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A5790EEB-2C9E-1188-0C0E-618A0F3B9608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428B4622-EA91-243B-5C98-752C60D88E5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D7D8ADED-CA8A-F630-B861-893016F36952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301CA41-DC2E-ACCF-75F1-5D4E779C284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C89D9AE8-AA87-C2D5-C043-90449965F79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7BF0B4C9-2DF3-A59A-9ACC-FDDAEB43F415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C566B2BF-4F89-F502-ADCA-B2EEDD4437C4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09027AD3-4DC1-944E-4808-39538B3CF15B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82E0EFF-795B-1CA7-4642-45D06453E24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874489FE-D9BC-4970-D0E2-AF4EA7D48D56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7BB33156-1AB4-16F2-AEA3-2B4449593BA4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B6B28DC-42BB-0A4C-140C-D0EAD05075E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56" name="Freeform 55">
            <a:extLst>
              <a:ext uri="{FF2B5EF4-FFF2-40B4-BE49-F238E27FC236}">
                <a16:creationId xmlns:a16="http://schemas.microsoft.com/office/drawing/2014/main" id="{8A96D8FE-D47B-5513-BA0F-978F03EC5468}"/>
              </a:ext>
            </a:extLst>
          </p:cNvPr>
          <p:cNvSpPr/>
          <p:nvPr userDrawn="1"/>
        </p:nvSpPr>
        <p:spPr>
          <a:xfrm rot="5400000">
            <a:off x="-427708" y="4250622"/>
            <a:ext cx="1447269" cy="591854"/>
          </a:xfrm>
          <a:custGeom>
            <a:avLst/>
            <a:gdLst>
              <a:gd name="connsiteX0" fmla="*/ 0 w 1447269"/>
              <a:gd name="connsiteY0" fmla="*/ 591854 h 591854"/>
              <a:gd name="connsiteX1" fmla="*/ 44792 w 1447269"/>
              <a:gd name="connsiteY1" fmla="*/ 507819 h 591854"/>
              <a:gd name="connsiteX2" fmla="*/ 213267 w 1447269"/>
              <a:gd name="connsiteY2" fmla="*/ 301619 h 591854"/>
              <a:gd name="connsiteX3" fmla="*/ 1264365 w 1447269"/>
              <a:gd name="connsiteY3" fmla="*/ 190996 h 591854"/>
              <a:gd name="connsiteX4" fmla="*/ 1447269 w 1447269"/>
              <a:gd name="connsiteY4" fmla="*/ 573685 h 591854"/>
              <a:gd name="connsiteX5" fmla="*/ 1446995 w 1447269"/>
              <a:gd name="connsiteY5" fmla="*/ 591854 h 59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7269" h="591854">
                <a:moveTo>
                  <a:pt x="0" y="591854"/>
                </a:moveTo>
                <a:lnTo>
                  <a:pt x="44792" y="507819"/>
                </a:lnTo>
                <a:cubicBezTo>
                  <a:pt x="93966" y="433731"/>
                  <a:pt x="150292" y="364540"/>
                  <a:pt x="213267" y="301619"/>
                </a:cubicBezTo>
                <a:cubicBezTo>
                  <a:pt x="570478" y="-55231"/>
                  <a:pt x="973302" y="-99700"/>
                  <a:pt x="1264365" y="190996"/>
                </a:cubicBezTo>
                <a:cubicBezTo>
                  <a:pt x="1373487" y="300007"/>
                  <a:pt x="1433901" y="429304"/>
                  <a:pt x="1447269" y="573685"/>
                </a:cubicBezTo>
                <a:lnTo>
                  <a:pt x="1446995" y="591854"/>
                </a:ln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72588819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ECB5CE3E-5D56-E557-A1E3-02194BA6348C}"/>
              </a:ext>
            </a:extLst>
          </p:cNvPr>
          <p:cNvGrpSpPr/>
          <p:nvPr userDrawn="1"/>
        </p:nvGrpSpPr>
        <p:grpSpPr>
          <a:xfrm>
            <a:off x="10610584" y="6381947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845E92FF-9FB8-B6C4-D70F-23F319082349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31308EDF-6CA4-D7ED-2C52-4F9E8CC3017F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49EB1C1-19E1-D184-D24E-A16B69E1C606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80E72B5-4F62-1E4C-F670-540BB2FAFBE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5FA8D3ED-6052-9661-6BA0-97A52A80D343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2BF542B3-EFF4-9176-6F7A-19F91A08CEB0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51543F-B9D8-6CF4-D933-B61952207B84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877F42EE-9A41-6526-1E8B-A21C52BB38FA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28FFB45C-9CEF-17D2-DFA3-C531464BB5CA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47F2F64-951F-EAB3-A8FE-5FEA63EDDE74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147497A5-7B62-5C20-9149-D8F1D1AF5B5A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391390B1-0B42-D6BF-6463-7810228A26EE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EA2F1B8-358C-9673-EDFD-41E2E57A8108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06658F64-D16C-C18A-F12F-E8E95ADBC5C7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1FE16C5F-8CBF-C789-5524-64419AFBA787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CC1B29E-7AEA-B254-1EA6-3959E20A813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C16218F0-2402-8DE5-F21D-3E41345031A9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B59F36F4-2A17-3894-A62E-37467E0D24AD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DEA6E831-B2C1-6602-028A-6D73C6358E92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E8C6ECB5-307C-F903-B04C-D718E81E17C5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DDF1F3B4-C8B8-7171-4C4D-E21C2BC89A7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8" name="Graphic 1">
                  <a:extLst>
                    <a:ext uri="{FF2B5EF4-FFF2-40B4-BE49-F238E27FC236}">
                      <a16:creationId xmlns:a16="http://schemas.microsoft.com/office/drawing/2014/main" id="{6AEEB2B6-E7A9-D793-417E-D300D2CA8197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0" name="Freeform 29">
                    <a:extLst>
                      <a:ext uri="{FF2B5EF4-FFF2-40B4-BE49-F238E27FC236}">
                        <a16:creationId xmlns:a16="http://schemas.microsoft.com/office/drawing/2014/main" id="{EA164738-BC09-9401-201B-7E27771B33AC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E76975D1-470D-248C-F94C-6B694A63BD1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162C17CB-65A4-73D7-0C4D-907532397C9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7264D401-1B43-1DA0-7469-95691F1A6C29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F753DFD-FFFF-FC25-AD81-6E5E7D5571C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51D22EF5-A35E-7EF2-04D4-818FA256775C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8F04B238-D2AE-8919-3414-36C64781BBC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95538B48-67E8-FA27-4D03-50A1E1B4028E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07533260-59B9-B53C-C251-94FFFF04DBD5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5B4AE3BC-65B9-E9C8-01C4-90F348480DB3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DF55165F-C2B2-5230-AE14-1A0E8F30061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21" name="Graphic 20">
            <a:extLst>
              <a:ext uri="{FF2B5EF4-FFF2-40B4-BE49-F238E27FC236}">
                <a16:creationId xmlns:a16="http://schemas.microsoft.com/office/drawing/2014/main" id="{78C2479F-1D2A-CC45-54D2-E5F63163D5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227" b="21958"/>
          <a:stretch/>
        </p:blipFill>
        <p:spPr>
          <a:xfrm rot="5400000">
            <a:off x="1498914" y="433470"/>
            <a:ext cx="4925616" cy="7923447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FFD46AD4-9D5C-55C1-888A-845C1C4ED0A2}"/>
              </a:ext>
            </a:extLst>
          </p:cNvPr>
          <p:cNvSpPr/>
          <p:nvPr userDrawn="1"/>
        </p:nvSpPr>
        <p:spPr>
          <a:xfrm>
            <a:off x="4530291" y="1178153"/>
            <a:ext cx="7314396" cy="500290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0EF9255F-11A6-8028-02ED-BD922B6D3D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6E867C4-41D9-129D-B8A6-A0ED20758A98}"/>
              </a:ext>
            </a:extLst>
          </p:cNvPr>
          <p:cNvSpPr/>
          <p:nvPr userDrawn="1"/>
        </p:nvSpPr>
        <p:spPr>
          <a:xfrm>
            <a:off x="-6641" y="1178154"/>
            <a:ext cx="4140056" cy="2302847"/>
          </a:xfrm>
          <a:custGeom>
            <a:avLst/>
            <a:gdLst>
              <a:gd name="connsiteX0" fmla="*/ 0 w 4140056"/>
              <a:gd name="connsiteY0" fmla="*/ 0 h 2302847"/>
              <a:gd name="connsiteX1" fmla="*/ 877945 w 4140056"/>
              <a:gd name="connsiteY1" fmla="*/ 0 h 2302847"/>
              <a:gd name="connsiteX2" fmla="*/ 3008202 w 4140056"/>
              <a:gd name="connsiteY2" fmla="*/ 0 h 2302847"/>
              <a:gd name="connsiteX3" fmla="*/ 4035336 w 4140056"/>
              <a:gd name="connsiteY3" fmla="*/ 0 h 2302847"/>
              <a:gd name="connsiteX4" fmla="*/ 4140056 w 4140056"/>
              <a:gd name="connsiteY4" fmla="*/ 104775 h 2302847"/>
              <a:gd name="connsiteX5" fmla="*/ 4140056 w 4140056"/>
              <a:gd name="connsiteY5" fmla="*/ 2198072 h 2302847"/>
              <a:gd name="connsiteX6" fmla="*/ 4035336 w 4140056"/>
              <a:gd name="connsiteY6" fmla="*/ 2302847 h 2302847"/>
              <a:gd name="connsiteX7" fmla="*/ 3008202 w 4140056"/>
              <a:gd name="connsiteY7" fmla="*/ 2302847 h 2302847"/>
              <a:gd name="connsiteX8" fmla="*/ 877945 w 4140056"/>
              <a:gd name="connsiteY8" fmla="*/ 2302847 h 2302847"/>
              <a:gd name="connsiteX9" fmla="*/ 0 w 414005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56" h="2302847">
                <a:moveTo>
                  <a:pt x="0" y="0"/>
                </a:moveTo>
                <a:lnTo>
                  <a:pt x="877945" y="0"/>
                </a:lnTo>
                <a:lnTo>
                  <a:pt x="3008202" y="0"/>
                </a:lnTo>
                <a:lnTo>
                  <a:pt x="4035336" y="0"/>
                </a:lnTo>
                <a:cubicBezTo>
                  <a:pt x="4093171" y="0"/>
                  <a:pt x="4140056" y="46909"/>
                  <a:pt x="4140056" y="104775"/>
                </a:cubicBezTo>
                <a:lnTo>
                  <a:pt x="4140056" y="2198072"/>
                </a:lnTo>
                <a:cubicBezTo>
                  <a:pt x="4140056" y="2255937"/>
                  <a:pt x="4093171" y="2302847"/>
                  <a:pt x="4035336" y="2302847"/>
                </a:cubicBezTo>
                <a:lnTo>
                  <a:pt x="3008202" y="2302847"/>
                </a:lnTo>
                <a:lnTo>
                  <a:pt x="87794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CE79D8-92ED-6BFA-92D7-F5F3AFD2FF5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815" y="1372902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6C62B2D-6BBA-14CD-2D55-2DA905E8F99D}"/>
              </a:ext>
            </a:extLst>
          </p:cNvPr>
          <p:cNvSpPr/>
          <p:nvPr userDrawn="1"/>
        </p:nvSpPr>
        <p:spPr>
          <a:xfrm>
            <a:off x="0" y="3878213"/>
            <a:ext cx="4133416" cy="2302847"/>
          </a:xfrm>
          <a:custGeom>
            <a:avLst/>
            <a:gdLst>
              <a:gd name="connsiteX0" fmla="*/ 0 w 4133416"/>
              <a:gd name="connsiteY0" fmla="*/ 0 h 2302847"/>
              <a:gd name="connsiteX1" fmla="*/ 871305 w 4133416"/>
              <a:gd name="connsiteY1" fmla="*/ 0 h 2302847"/>
              <a:gd name="connsiteX2" fmla="*/ 3001562 w 4133416"/>
              <a:gd name="connsiteY2" fmla="*/ 0 h 2302847"/>
              <a:gd name="connsiteX3" fmla="*/ 4028696 w 4133416"/>
              <a:gd name="connsiteY3" fmla="*/ 0 h 2302847"/>
              <a:gd name="connsiteX4" fmla="*/ 4133416 w 4133416"/>
              <a:gd name="connsiteY4" fmla="*/ 104775 h 2302847"/>
              <a:gd name="connsiteX5" fmla="*/ 4133416 w 4133416"/>
              <a:gd name="connsiteY5" fmla="*/ 2198072 h 2302847"/>
              <a:gd name="connsiteX6" fmla="*/ 4028696 w 4133416"/>
              <a:gd name="connsiteY6" fmla="*/ 2302847 h 2302847"/>
              <a:gd name="connsiteX7" fmla="*/ 3001562 w 4133416"/>
              <a:gd name="connsiteY7" fmla="*/ 2302847 h 2302847"/>
              <a:gd name="connsiteX8" fmla="*/ 871305 w 4133416"/>
              <a:gd name="connsiteY8" fmla="*/ 2302847 h 2302847"/>
              <a:gd name="connsiteX9" fmla="*/ 0 w 413341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3416" h="2302847">
                <a:moveTo>
                  <a:pt x="0" y="0"/>
                </a:moveTo>
                <a:lnTo>
                  <a:pt x="871305" y="0"/>
                </a:lnTo>
                <a:lnTo>
                  <a:pt x="3001562" y="0"/>
                </a:lnTo>
                <a:lnTo>
                  <a:pt x="4028696" y="0"/>
                </a:lnTo>
                <a:cubicBezTo>
                  <a:pt x="4086531" y="0"/>
                  <a:pt x="4133416" y="46909"/>
                  <a:pt x="4133416" y="104775"/>
                </a:cubicBezTo>
                <a:lnTo>
                  <a:pt x="4133416" y="2198072"/>
                </a:lnTo>
                <a:cubicBezTo>
                  <a:pt x="4133416" y="2255937"/>
                  <a:pt x="4086531" y="2302847"/>
                  <a:pt x="4028696" y="2302847"/>
                </a:cubicBezTo>
                <a:lnTo>
                  <a:pt x="3001562" y="2302847"/>
                </a:lnTo>
                <a:lnTo>
                  <a:pt x="87130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6C36F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A1936782-4F52-E9AD-C276-E13F4BA184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0815" y="4072960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32363DFE-F7A7-5903-6A28-9F0E5F869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051977467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D4EB0DA8-6F06-C060-F401-D065E95033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33" r="53574"/>
          <a:stretch/>
        </p:blipFill>
        <p:spPr>
          <a:xfrm>
            <a:off x="0" y="0"/>
            <a:ext cx="5107605" cy="6858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4636D1C-8DE4-F38F-1180-F7AC99A51F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-532072" y="1330897"/>
            <a:ext cx="6034726" cy="4123312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5230"/>
              </a:srgbClr>
            </a:outerShdw>
          </a:effectLst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F520B41A-5348-7126-7472-ACD3E6EE4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5657" r="-1"/>
          <a:stretch/>
        </p:blipFill>
        <p:spPr>
          <a:xfrm>
            <a:off x="0" y="4121238"/>
            <a:ext cx="2976994" cy="273676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2CAD4F5-CA31-11D1-C9C3-39B5588E75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85729" y="200026"/>
            <a:ext cx="6565636" cy="60079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Insert title here</a:t>
            </a:r>
            <a:endParaRPr lang="en-IS"/>
          </a:p>
        </p:txBody>
      </p:sp>
      <p:sp>
        <p:nvSpPr>
          <p:cNvPr id="25" name="Text Placeholder 25">
            <a:extLst>
              <a:ext uri="{FF2B5EF4-FFF2-40B4-BE49-F238E27FC236}">
                <a16:creationId xmlns:a16="http://schemas.microsoft.com/office/drawing/2014/main" id="{5E869921-F22C-DB7B-5CE7-9F3B5EE757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285729" y="989569"/>
            <a:ext cx="6565636" cy="5420347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31CFBA-FDEC-A0C1-2F76-48360820F346}"/>
              </a:ext>
            </a:extLst>
          </p:cNvPr>
          <p:cNvSpPr/>
          <p:nvPr/>
        </p:nvSpPr>
        <p:spPr>
          <a:xfrm>
            <a:off x="0" y="5368138"/>
            <a:ext cx="2300420" cy="1489862"/>
          </a:xfrm>
          <a:custGeom>
            <a:avLst/>
            <a:gdLst>
              <a:gd name="connsiteX0" fmla="*/ 82814 w 2300420"/>
              <a:gd name="connsiteY0" fmla="*/ 11 h 1489862"/>
              <a:gd name="connsiteX1" fmla="*/ 1400162 w 2300420"/>
              <a:gd name="connsiteY1" fmla="*/ 592141 h 1489862"/>
              <a:gd name="connsiteX2" fmla="*/ 1446716 w 2300420"/>
              <a:gd name="connsiteY2" fmla="*/ 637196 h 1489862"/>
              <a:gd name="connsiteX3" fmla="*/ 2300420 w 2300420"/>
              <a:gd name="connsiteY3" fmla="*/ 1489862 h 1489862"/>
              <a:gd name="connsiteX4" fmla="*/ 0 w 2300420"/>
              <a:gd name="connsiteY4" fmla="*/ 1489862 h 1489862"/>
              <a:gd name="connsiteX5" fmla="*/ 0 w 2300420"/>
              <a:gd name="connsiteY5" fmla="*/ 5445 h 148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420" h="1489862">
                <a:moveTo>
                  <a:pt x="82814" y="11"/>
                </a:moveTo>
                <a:cubicBezTo>
                  <a:pt x="529182" y="-1658"/>
                  <a:pt x="980598" y="190336"/>
                  <a:pt x="1400162" y="592141"/>
                </a:cubicBezTo>
                <a:cubicBezTo>
                  <a:pt x="1415702" y="606221"/>
                  <a:pt x="1431175" y="621674"/>
                  <a:pt x="1446716" y="637196"/>
                </a:cubicBezTo>
                <a:lnTo>
                  <a:pt x="2300420" y="1489862"/>
                </a:lnTo>
                <a:lnTo>
                  <a:pt x="0" y="1489862"/>
                </a:lnTo>
                <a:lnTo>
                  <a:pt x="0" y="5445"/>
                </a:lnTo>
                <a:close/>
              </a:path>
            </a:pathLst>
          </a:custGeom>
          <a:solidFill>
            <a:srgbClr val="328B8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A5D42FA-5BDD-C47F-A1DE-B54AE61AD96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9297" y="445249"/>
            <a:ext cx="3991987" cy="5893486"/>
          </a:xfrm>
          <a:custGeom>
            <a:avLst/>
            <a:gdLst>
              <a:gd name="connsiteX0" fmla="*/ 124980 w 3991987"/>
              <a:gd name="connsiteY0" fmla="*/ 0 h 5893486"/>
              <a:gd name="connsiteX1" fmla="*/ 3867007 w 3991987"/>
              <a:gd name="connsiteY1" fmla="*/ 0 h 5893486"/>
              <a:gd name="connsiteX2" fmla="*/ 3991987 w 3991987"/>
              <a:gd name="connsiteY2" fmla="*/ 125001 h 5893486"/>
              <a:gd name="connsiteX3" fmla="*/ 3991987 w 3991987"/>
              <a:gd name="connsiteY3" fmla="*/ 5768485 h 5893486"/>
              <a:gd name="connsiteX4" fmla="*/ 3867007 w 3991987"/>
              <a:gd name="connsiteY4" fmla="*/ 5893486 h 5893486"/>
              <a:gd name="connsiteX5" fmla="*/ 1291226 w 3991987"/>
              <a:gd name="connsiteY5" fmla="*/ 5893486 h 5893486"/>
              <a:gd name="connsiteX6" fmla="*/ 957419 w 3991987"/>
              <a:gd name="connsiteY6" fmla="*/ 5560085 h 5893486"/>
              <a:gd name="connsiteX7" fmla="*/ 910865 w 3991987"/>
              <a:gd name="connsiteY7" fmla="*/ 5515030 h 5893486"/>
              <a:gd name="connsiteX8" fmla="*/ 167296 w 3991987"/>
              <a:gd name="connsiteY8" fmla="*/ 5028738 h 5893486"/>
              <a:gd name="connsiteX9" fmla="*/ 0 w 3991987"/>
              <a:gd name="connsiteY9" fmla="*/ 4976600 h 5893486"/>
              <a:gd name="connsiteX10" fmla="*/ 0 w 3991987"/>
              <a:gd name="connsiteY10" fmla="*/ 125001 h 5893486"/>
              <a:gd name="connsiteX11" fmla="*/ 124980 w 3991987"/>
              <a:gd name="connsiteY11" fmla="*/ 0 h 58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1987" h="5893486">
                <a:moveTo>
                  <a:pt x="124980" y="0"/>
                </a:moveTo>
                <a:lnTo>
                  <a:pt x="3867007" y="0"/>
                </a:lnTo>
                <a:cubicBezTo>
                  <a:pt x="3936031" y="0"/>
                  <a:pt x="3991987" y="55965"/>
                  <a:pt x="3991987" y="125001"/>
                </a:cubicBezTo>
                <a:lnTo>
                  <a:pt x="3991987" y="5768485"/>
                </a:lnTo>
                <a:cubicBezTo>
                  <a:pt x="3991987" y="5837521"/>
                  <a:pt x="3936032" y="5893486"/>
                  <a:pt x="3867007" y="5893486"/>
                </a:cubicBezTo>
                <a:lnTo>
                  <a:pt x="1291226" y="5893486"/>
                </a:lnTo>
                <a:lnTo>
                  <a:pt x="957419" y="5560085"/>
                </a:lnTo>
                <a:cubicBezTo>
                  <a:pt x="941878" y="5544563"/>
                  <a:pt x="926405" y="5529110"/>
                  <a:pt x="910865" y="5515030"/>
                </a:cubicBezTo>
                <a:cubicBezTo>
                  <a:pt x="671114" y="5285427"/>
                  <a:pt x="420963" y="5124334"/>
                  <a:pt x="167296" y="5028738"/>
                </a:cubicBezTo>
                <a:lnTo>
                  <a:pt x="0" y="4976600"/>
                </a:lnTo>
                <a:lnTo>
                  <a:pt x="0" y="125001"/>
                </a:lnTo>
                <a:cubicBezTo>
                  <a:pt x="0" y="55965"/>
                  <a:pt x="55955" y="0"/>
                  <a:pt x="1249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5B337DA-03F3-5641-CC10-06B24550A462}"/>
              </a:ext>
            </a:extLst>
          </p:cNvPr>
          <p:cNvGrpSpPr/>
          <p:nvPr userDrawn="1"/>
        </p:nvGrpSpPr>
        <p:grpSpPr>
          <a:xfrm>
            <a:off x="239357" y="6262458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E16DE46B-6909-3981-67B4-A2008A531723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1F45A8F-318C-B516-91F8-3BE681907E9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FCC45B47-9F6C-F454-C2AB-BD3B36BDB52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C238C5C-3A3E-2017-A61F-916C06068784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FEB70A8-CDB3-C92D-9F36-6601510B3BA1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47E8B7E-0E7F-B9B7-8E06-6F761F9BC06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93F4156-595A-F393-2AEA-FFD5B7F86FBE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9BFAB47-AA24-818A-202F-20923178CF1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90F711D-2944-4D40-042D-DB2D4F6F9D2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1CE7470-F14C-255F-A15A-82EBDF0F831A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0D4BE4EA-D6E3-6604-3794-57251730FF2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F41A9017-60B2-4CE6-ED37-75D049E3EA77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B39966E-0793-0EA0-EB86-FF75152CCCDD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76E7DA61-5592-2C47-9AF7-80BA53651789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FE357AF4-9998-507C-776A-AC53ABED23E2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E4CBAF3A-B701-3653-73FB-10FB25F36D3B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07463F61-B500-2934-D9B6-050908FA437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F7362BBF-0937-1A72-C76C-613F18CA1A0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3A9617B-0CC4-E42E-76BF-D0DF0CFB55D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2F74BCBE-F49D-4B91-B3D5-4D884B723C7F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D3A19B9-804C-E8BA-4FA9-A8B9D1B5FD6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E8907B3A-8008-0B18-AC2C-650A75F120F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21558F7-7492-73F1-A9D5-2072B284319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1F7C1CFF-923B-E24A-9BE5-CD6D9710CDB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C773BF0-3C9D-6F5D-6C37-65D1562F6DC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66DD539C-98B4-ED26-4A7C-9BF348EA5EA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7" name="Graphic 1">
                  <a:extLst>
                    <a:ext uri="{FF2B5EF4-FFF2-40B4-BE49-F238E27FC236}">
                      <a16:creationId xmlns:a16="http://schemas.microsoft.com/office/drawing/2014/main" id="{8989512D-D294-7A6B-342B-A27EDCDC7B46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0" name="Freeform 9">
                    <a:extLst>
                      <a:ext uri="{FF2B5EF4-FFF2-40B4-BE49-F238E27FC236}">
                        <a16:creationId xmlns:a16="http://schemas.microsoft.com/office/drawing/2014/main" id="{7D11BAA1-0A8E-92CD-4624-F31A19A477B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1" name="Freeform 10">
                    <a:extLst>
                      <a:ext uri="{FF2B5EF4-FFF2-40B4-BE49-F238E27FC236}">
                        <a16:creationId xmlns:a16="http://schemas.microsoft.com/office/drawing/2014/main" id="{63EAF362-D546-B4AC-1573-0E68E5FE396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9699C473-4361-B860-21EF-494B367D1853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48B4612-1766-10BF-F46F-4552B6EBD39F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68DA99A6-7DCC-EDE6-6AE2-48C814BC8230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F2098A53-0B2C-3732-75AE-EE9CE1907C16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68642491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B383420-9F84-4829-79AC-010F2B273F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" r="27772" b="22512"/>
          <a:stretch/>
        </p:blipFill>
        <p:spPr>
          <a:xfrm>
            <a:off x="6095999" y="833891"/>
            <a:ext cx="6096001" cy="6024110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584521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4B69FCE5-9755-660E-6A01-E77FDEEC0329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ADCF9B14-21C7-30E0-2A54-5E3D4EA45775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23A12C2A-A09C-7D1F-1C8D-F66649C0D73D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7" name="Freeform 6">
                  <a:extLst>
                    <a:ext uri="{FF2B5EF4-FFF2-40B4-BE49-F238E27FC236}">
                      <a16:creationId xmlns:a16="http://schemas.microsoft.com/office/drawing/2014/main" id="{6AA6342E-AE73-E6C2-0C8C-8DCE49BDA42F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id="{2961C90D-7E6A-78ED-9220-2879B8466B1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7AC19510-AB5E-0F60-52B2-BF8D5B02FAC7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B7F8EA6C-CC19-A08C-D553-E7D4E9759638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id="{CD9E90F5-43C5-2925-E8C5-90DF36EDB4C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29F5BBD3-2026-6845-79C9-8E1DA0D843ED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F172ABC5-C539-05AC-E414-2881082B04E6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4F898332-A7E9-A2A2-0EE1-F2B864D2483E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7" name="Graphic 1">
                <a:extLst>
                  <a:ext uri="{FF2B5EF4-FFF2-40B4-BE49-F238E27FC236}">
                    <a16:creationId xmlns:a16="http://schemas.microsoft.com/office/drawing/2014/main" id="{AA9A9473-8F22-BD15-DD70-0594771DCE54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CC88B8E-2A18-3922-B6F3-0FF4DFAB5EA9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B4B94E03-1733-B0EE-A2C2-550BFDC86EE9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id="{94A48525-71BB-E438-A2E0-E468605D7E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22" name="Graphic 1">
                <a:extLst>
                  <a:ext uri="{FF2B5EF4-FFF2-40B4-BE49-F238E27FC236}">
                    <a16:creationId xmlns:a16="http://schemas.microsoft.com/office/drawing/2014/main" id="{3A5D2707-DA6F-5566-8A92-7812F3583B01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A1C099A3-480E-BFCC-3EDC-D46E63CE61D1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6EFF954F-A79B-8950-D9CD-0C2DA55A72AB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94EB82B8-3744-4877-9FA8-16F492C12C7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27461ADC-80AD-90CB-81A1-3D3F2E50BCE1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F86101AF-5392-DF25-1C5E-64ADC174317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9A407260-4F17-3C80-5448-C01D0972164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A6D72B36-05E0-EF1A-F1B4-A1AA7E136E57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8C2DB32F-9C49-5AAF-11DE-891277833F9E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2A3E4624-2108-41D5-BADA-57DF2B97949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159193BB-B494-6A37-0983-D877812A0CFF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36058BC5-2E1F-80FE-FBCC-00A585064651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35" name="Graphic 1">
                  <a:extLst>
                    <a:ext uri="{FF2B5EF4-FFF2-40B4-BE49-F238E27FC236}">
                      <a16:creationId xmlns:a16="http://schemas.microsoft.com/office/drawing/2014/main" id="{C38B31C0-5D0D-AE51-433E-3A55EA1A038C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F1605DE2-7A11-30F3-246E-28ED39EEF176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B53BAE12-78EA-9B75-DE3A-E5F7BDD1641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D67319BB-542A-8F27-8672-D2E931C575F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5C83792C-4B82-D52B-252C-159EB8F22CB4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0" name="Freeform 39">
                    <a:extLst>
                      <a:ext uri="{FF2B5EF4-FFF2-40B4-BE49-F238E27FC236}">
                        <a16:creationId xmlns:a16="http://schemas.microsoft.com/office/drawing/2014/main" id="{535C58FA-27B3-4B29-B0C0-52F61A74F56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8EF03677-3782-55C4-A9E9-2A5B11323ECC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1114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FA3E15F-A38F-6E11-2161-604D7B076A3F}"/>
              </a:ext>
            </a:extLst>
          </p:cNvPr>
          <p:cNvSpPr/>
          <p:nvPr userDrawn="1"/>
        </p:nvSpPr>
        <p:spPr>
          <a:xfrm>
            <a:off x="6294401" y="1133139"/>
            <a:ext cx="5557308" cy="5233870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FA384D4-E2E7-C499-0C39-D30CCC96809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8534" y="1197696"/>
            <a:ext cx="5428158" cy="5106617"/>
          </a:xfrm>
          <a:custGeom>
            <a:avLst/>
            <a:gdLst>
              <a:gd name="connsiteX0" fmla="*/ 83687 w 5428158"/>
              <a:gd name="connsiteY0" fmla="*/ 0 h 5106617"/>
              <a:gd name="connsiteX1" fmla="*/ 5345070 w 5428158"/>
              <a:gd name="connsiteY1" fmla="*/ 0 h 5106617"/>
              <a:gd name="connsiteX2" fmla="*/ 5358432 w 5428158"/>
              <a:gd name="connsiteY2" fmla="*/ 2697 h 5106617"/>
              <a:gd name="connsiteX3" fmla="*/ 5419708 w 5428158"/>
              <a:gd name="connsiteY3" fmla="*/ 63963 h 5106617"/>
              <a:gd name="connsiteX4" fmla="*/ 5428158 w 5428158"/>
              <a:gd name="connsiteY4" fmla="*/ 105813 h 5106617"/>
              <a:gd name="connsiteX5" fmla="*/ 5428158 w 5428158"/>
              <a:gd name="connsiteY5" fmla="*/ 4994454 h 5106617"/>
              <a:gd name="connsiteX6" fmla="*/ 5419708 w 5428158"/>
              <a:gd name="connsiteY6" fmla="*/ 5036304 h 5106617"/>
              <a:gd name="connsiteX7" fmla="*/ 5313612 w 5428158"/>
              <a:gd name="connsiteY7" fmla="*/ 5106617 h 5106617"/>
              <a:gd name="connsiteX8" fmla="*/ 115144 w 5428158"/>
              <a:gd name="connsiteY8" fmla="*/ 5106617 h 5106617"/>
              <a:gd name="connsiteX9" fmla="*/ 0 w 5428158"/>
              <a:gd name="connsiteY9" fmla="*/ 4991492 h 5106617"/>
              <a:gd name="connsiteX10" fmla="*/ 0 w 5428158"/>
              <a:gd name="connsiteY10" fmla="*/ 3555723 h 5106617"/>
              <a:gd name="connsiteX11" fmla="*/ 0 w 5428158"/>
              <a:gd name="connsiteY11" fmla="*/ 1544544 h 5106617"/>
              <a:gd name="connsiteX12" fmla="*/ 0 w 5428158"/>
              <a:gd name="connsiteY12" fmla="*/ 108775 h 5106617"/>
              <a:gd name="connsiteX13" fmla="*/ 70325 w 5428158"/>
              <a:gd name="connsiteY13" fmla="*/ 2697 h 51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428158" h="5106617">
                <a:moveTo>
                  <a:pt x="83687" y="0"/>
                </a:moveTo>
                <a:lnTo>
                  <a:pt x="5345070" y="0"/>
                </a:lnTo>
                <a:lnTo>
                  <a:pt x="5358432" y="2697"/>
                </a:lnTo>
                <a:cubicBezTo>
                  <a:pt x="5385983" y="14348"/>
                  <a:pt x="5408054" y="36416"/>
                  <a:pt x="5419708" y="63963"/>
                </a:cubicBezTo>
                <a:lnTo>
                  <a:pt x="5428158" y="105813"/>
                </a:lnTo>
                <a:lnTo>
                  <a:pt x="5428158" y="4994454"/>
                </a:lnTo>
                <a:lnTo>
                  <a:pt x="5419708" y="5036304"/>
                </a:lnTo>
                <a:cubicBezTo>
                  <a:pt x="5402228" y="5077624"/>
                  <a:pt x="5361307" y="5106617"/>
                  <a:pt x="5313612" y="5106617"/>
                </a:cubicBezTo>
                <a:lnTo>
                  <a:pt x="115144" y="5106617"/>
                </a:lnTo>
                <a:cubicBezTo>
                  <a:pt x="51552" y="5106617"/>
                  <a:pt x="0" y="5055074"/>
                  <a:pt x="0" y="4991492"/>
                </a:cubicBezTo>
                <a:lnTo>
                  <a:pt x="0" y="3555723"/>
                </a:lnTo>
                <a:lnTo>
                  <a:pt x="0" y="1544544"/>
                </a:lnTo>
                <a:lnTo>
                  <a:pt x="0" y="108775"/>
                </a:lnTo>
                <a:cubicBezTo>
                  <a:pt x="0" y="61089"/>
                  <a:pt x="28998" y="20174"/>
                  <a:pt x="70325" y="26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848112674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>
            <a:off x="0" y="99202"/>
            <a:ext cx="4990381" cy="6758798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13445" y="997527"/>
            <a:ext cx="6638262" cy="5634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31FEF91-1FE3-8E28-2764-76018A39B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212186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78219C-D55C-D710-3833-42907EF40F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4546"/>
            <a:ext cx="4935828" cy="6703454"/>
          </a:xfrm>
          <a:custGeom>
            <a:avLst/>
            <a:gdLst>
              <a:gd name="connsiteX0" fmla="*/ 0 w 4935828"/>
              <a:gd name="connsiteY0" fmla="*/ 0 h 6703454"/>
              <a:gd name="connsiteX1" fmla="*/ 4113173 w 4935828"/>
              <a:gd name="connsiteY1" fmla="*/ 0 h 6703454"/>
              <a:gd name="connsiteX2" fmla="*/ 4935828 w 4935828"/>
              <a:gd name="connsiteY2" fmla="*/ 822655 h 6703454"/>
              <a:gd name="connsiteX3" fmla="*/ 4935828 w 4935828"/>
              <a:gd name="connsiteY3" fmla="*/ 6703454 h 6703454"/>
              <a:gd name="connsiteX4" fmla="*/ 2973249 w 4935828"/>
              <a:gd name="connsiteY4" fmla="*/ 6703454 h 6703454"/>
              <a:gd name="connsiteX5" fmla="*/ 2932837 w 4935828"/>
              <a:gd name="connsiteY5" fmla="*/ 6597898 h 6703454"/>
              <a:gd name="connsiteX6" fmla="*/ 2880680 w 4935828"/>
              <a:gd name="connsiteY6" fmla="*/ 6491283 h 6703454"/>
              <a:gd name="connsiteX7" fmla="*/ 2628203 w 4935828"/>
              <a:gd name="connsiteY7" fmla="*/ 6157395 h 6703454"/>
              <a:gd name="connsiteX8" fmla="*/ 1760557 w 4935828"/>
              <a:gd name="connsiteY8" fmla="*/ 5798930 h 6703454"/>
              <a:gd name="connsiteX9" fmla="*/ 656137 w 4935828"/>
              <a:gd name="connsiteY9" fmla="*/ 6135592 h 6703454"/>
              <a:gd name="connsiteX10" fmla="*/ 92317 w 4935828"/>
              <a:gd name="connsiteY10" fmla="*/ 6335050 h 6703454"/>
              <a:gd name="connsiteX11" fmla="*/ 92699 w 4935828"/>
              <a:gd name="connsiteY11" fmla="*/ 6335067 h 6703454"/>
              <a:gd name="connsiteX12" fmla="*/ 55908 w 4935828"/>
              <a:gd name="connsiteY12" fmla="*/ 6335938 h 6703454"/>
              <a:gd name="connsiteX13" fmla="*/ 54130 w 4935828"/>
              <a:gd name="connsiteY13" fmla="*/ 6335938 h 6703454"/>
              <a:gd name="connsiteX14" fmla="*/ 0 w 4935828"/>
              <a:gd name="connsiteY14" fmla="*/ 6342279 h 6703454"/>
              <a:gd name="connsiteX15" fmla="*/ 0 w 4935828"/>
              <a:gd name="connsiteY15" fmla="*/ 5804985 h 6703454"/>
              <a:gd name="connsiteX16" fmla="*/ 61725 w 4935828"/>
              <a:gd name="connsiteY16" fmla="*/ 5771545 h 6703454"/>
              <a:gd name="connsiteX17" fmla="*/ 313807 w 4935828"/>
              <a:gd name="connsiteY17" fmla="*/ 5298330 h 6703454"/>
              <a:gd name="connsiteX18" fmla="*/ 61725 w 4935828"/>
              <a:gd name="connsiteY18" fmla="*/ 4825115 h 6703454"/>
              <a:gd name="connsiteX19" fmla="*/ 0 w 4935828"/>
              <a:gd name="connsiteY19" fmla="*/ 4791676 h 67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35828" h="6703454">
                <a:moveTo>
                  <a:pt x="0" y="0"/>
                </a:moveTo>
                <a:lnTo>
                  <a:pt x="4113173" y="0"/>
                </a:lnTo>
                <a:cubicBezTo>
                  <a:pt x="4567513" y="0"/>
                  <a:pt x="4935828" y="368315"/>
                  <a:pt x="4935828" y="822655"/>
                </a:cubicBezTo>
                <a:lnTo>
                  <a:pt x="4935828" y="6703454"/>
                </a:lnTo>
                <a:lnTo>
                  <a:pt x="2973249" y="6703454"/>
                </a:lnTo>
                <a:lnTo>
                  <a:pt x="2932837" y="6597898"/>
                </a:lnTo>
                <a:cubicBezTo>
                  <a:pt x="2917111" y="6561760"/>
                  <a:pt x="2899718" y="6526201"/>
                  <a:pt x="2880680" y="6491283"/>
                </a:cubicBezTo>
                <a:cubicBezTo>
                  <a:pt x="2816418" y="6372888"/>
                  <a:pt x="2731708" y="6260705"/>
                  <a:pt x="2628203" y="6157395"/>
                </a:cubicBezTo>
                <a:cubicBezTo>
                  <a:pt x="2351667" y="5881381"/>
                  <a:pt x="2056353" y="5790796"/>
                  <a:pt x="1760557" y="5798930"/>
                </a:cubicBezTo>
                <a:cubicBezTo>
                  <a:pt x="1380249" y="5809389"/>
                  <a:pt x="999146" y="5983039"/>
                  <a:pt x="656137" y="6135592"/>
                </a:cubicBezTo>
                <a:cubicBezTo>
                  <a:pt x="410327" y="6249107"/>
                  <a:pt x="230621" y="6324339"/>
                  <a:pt x="92317" y="6335050"/>
                </a:cubicBezTo>
                <a:lnTo>
                  <a:pt x="92699" y="6335067"/>
                </a:lnTo>
                <a:lnTo>
                  <a:pt x="55908" y="6335938"/>
                </a:lnTo>
                <a:cubicBezTo>
                  <a:pt x="55019" y="6335938"/>
                  <a:pt x="54574" y="6335495"/>
                  <a:pt x="54130" y="6335938"/>
                </a:cubicBezTo>
                <a:lnTo>
                  <a:pt x="0" y="6342279"/>
                </a:lnTo>
                <a:lnTo>
                  <a:pt x="0" y="5804985"/>
                </a:lnTo>
                <a:lnTo>
                  <a:pt x="61725" y="5771545"/>
                </a:lnTo>
                <a:cubicBezTo>
                  <a:pt x="213813" y="5668990"/>
                  <a:pt x="313807" y="5495315"/>
                  <a:pt x="313807" y="5298330"/>
                </a:cubicBezTo>
                <a:cubicBezTo>
                  <a:pt x="313807" y="5101345"/>
                  <a:pt x="213813" y="4927670"/>
                  <a:pt x="61725" y="4825115"/>
                </a:cubicBezTo>
                <a:lnTo>
                  <a:pt x="0" y="4791676"/>
                </a:ln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CF7E8DA-751E-2CDA-4C7A-2E2FF8C66561}"/>
              </a:ext>
            </a:extLst>
          </p:cNvPr>
          <p:cNvSpPr/>
          <p:nvPr/>
        </p:nvSpPr>
        <p:spPr>
          <a:xfrm rot="5400000">
            <a:off x="-350565" y="5295105"/>
            <a:ext cx="1034425" cy="333296"/>
          </a:xfrm>
          <a:custGeom>
            <a:avLst/>
            <a:gdLst>
              <a:gd name="connsiteX0" fmla="*/ 0 w 1034425"/>
              <a:gd name="connsiteY0" fmla="*/ 333296 h 333296"/>
              <a:gd name="connsiteX1" fmla="*/ 43998 w 1034425"/>
              <a:gd name="connsiteY1" fmla="*/ 252082 h 333296"/>
              <a:gd name="connsiteX2" fmla="*/ 517212 w 1034425"/>
              <a:gd name="connsiteY2" fmla="*/ 0 h 333296"/>
              <a:gd name="connsiteX3" fmla="*/ 990427 w 1034425"/>
              <a:gd name="connsiteY3" fmla="*/ 252082 h 333296"/>
              <a:gd name="connsiteX4" fmla="*/ 1034425 w 1034425"/>
              <a:gd name="connsiteY4" fmla="*/ 333296 h 33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425" h="333296">
                <a:moveTo>
                  <a:pt x="0" y="333296"/>
                </a:moveTo>
                <a:lnTo>
                  <a:pt x="43998" y="252082"/>
                </a:lnTo>
                <a:cubicBezTo>
                  <a:pt x="146553" y="99994"/>
                  <a:pt x="320227" y="0"/>
                  <a:pt x="517212" y="0"/>
                </a:cubicBezTo>
                <a:cubicBezTo>
                  <a:pt x="714198" y="0"/>
                  <a:pt x="887873" y="99994"/>
                  <a:pt x="990427" y="252082"/>
                </a:cubicBezTo>
                <a:lnTo>
                  <a:pt x="1034425" y="33329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5D27767-99A3-E036-6283-1B2982352351}"/>
              </a:ext>
            </a:extLst>
          </p:cNvPr>
          <p:cNvSpPr/>
          <p:nvPr/>
        </p:nvSpPr>
        <p:spPr>
          <a:xfrm rot="5400000">
            <a:off x="-94810" y="6127554"/>
            <a:ext cx="3256905" cy="2884347"/>
          </a:xfrm>
          <a:custGeom>
            <a:avLst/>
            <a:gdLst>
              <a:gd name="connsiteX0" fmla="*/ 3256841 w 3256905"/>
              <a:gd name="connsiteY0" fmla="*/ 1192835 h 2884347"/>
              <a:gd name="connsiteX1" fmla="*/ 3256841 w 3256905"/>
              <a:gd name="connsiteY1" fmla="*/ 1192824 h 2884347"/>
              <a:gd name="connsiteX2" fmla="*/ 3256905 w 3256905"/>
              <a:gd name="connsiteY2" fmla="*/ 1192888 h 2884347"/>
              <a:gd name="connsiteX3" fmla="*/ 497 w 3256905"/>
              <a:gd name="connsiteY3" fmla="*/ 1216107 h 2884347"/>
              <a:gd name="connsiteX4" fmla="*/ 358961 w 3256905"/>
              <a:gd name="connsiteY4" fmla="*/ 348461 h 2884347"/>
              <a:gd name="connsiteX5" fmla="*/ 692849 w 3256905"/>
              <a:gd name="connsiteY5" fmla="*/ 95984 h 2884347"/>
              <a:gd name="connsiteX6" fmla="*/ 909551 w 3256905"/>
              <a:gd name="connsiteY6" fmla="*/ 1681 h 2884347"/>
              <a:gd name="connsiteX7" fmla="*/ 916725 w 3256905"/>
              <a:gd name="connsiteY7" fmla="*/ 0 h 2884347"/>
              <a:gd name="connsiteX8" fmla="*/ 916725 w 3256905"/>
              <a:gd name="connsiteY8" fmla="*/ 1999169 h 2884347"/>
              <a:gd name="connsiteX9" fmla="*/ 843657 w 3256905"/>
              <a:gd name="connsiteY9" fmla="*/ 2078870 h 2884347"/>
              <a:gd name="connsiteX10" fmla="*/ 536616 w 3256905"/>
              <a:gd name="connsiteY10" fmla="*/ 2884347 h 2884347"/>
              <a:gd name="connsiteX11" fmla="*/ 337158 w 3256905"/>
              <a:gd name="connsiteY11" fmla="*/ 2320527 h 2884347"/>
              <a:gd name="connsiteX12" fmla="*/ 497 w 3256905"/>
              <a:gd name="connsiteY12" fmla="*/ 1216107 h 288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56905" h="2884347">
                <a:moveTo>
                  <a:pt x="3256841" y="1192835"/>
                </a:moveTo>
                <a:lnTo>
                  <a:pt x="3256841" y="1192824"/>
                </a:lnTo>
                <a:lnTo>
                  <a:pt x="3256905" y="1192888"/>
                </a:lnTo>
                <a:close/>
                <a:moveTo>
                  <a:pt x="497" y="1216107"/>
                </a:moveTo>
                <a:cubicBezTo>
                  <a:pt x="-7638" y="920311"/>
                  <a:pt x="82947" y="624997"/>
                  <a:pt x="358961" y="348461"/>
                </a:cubicBezTo>
                <a:cubicBezTo>
                  <a:pt x="462271" y="244956"/>
                  <a:pt x="574454" y="160246"/>
                  <a:pt x="692849" y="95984"/>
                </a:cubicBezTo>
                <a:cubicBezTo>
                  <a:pt x="762687" y="57908"/>
                  <a:pt x="835085" y="26410"/>
                  <a:pt x="909551" y="1681"/>
                </a:cubicBezTo>
                <a:lnTo>
                  <a:pt x="916725" y="0"/>
                </a:lnTo>
                <a:lnTo>
                  <a:pt x="916725" y="1999169"/>
                </a:lnTo>
                <a:lnTo>
                  <a:pt x="843657" y="2078870"/>
                </a:lnTo>
                <a:cubicBezTo>
                  <a:pt x="628282" y="2335706"/>
                  <a:pt x="535064" y="2610367"/>
                  <a:pt x="536616" y="2884347"/>
                </a:cubicBezTo>
                <a:cubicBezTo>
                  <a:pt x="525905" y="2746043"/>
                  <a:pt x="450673" y="2566337"/>
                  <a:pt x="337158" y="2320527"/>
                </a:cubicBezTo>
                <a:cubicBezTo>
                  <a:pt x="184605" y="1977518"/>
                  <a:pt x="10956" y="1596415"/>
                  <a:pt x="497" y="1216107"/>
                </a:cubicBez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AA4C5B2-FC58-4EBB-0F29-D3ECDC7542B5}"/>
              </a:ext>
            </a:extLst>
          </p:cNvPr>
          <p:cNvSpPr/>
          <p:nvPr userDrawn="1"/>
        </p:nvSpPr>
        <p:spPr>
          <a:xfrm rot="5400000">
            <a:off x="298296" y="6179511"/>
            <a:ext cx="380191" cy="976788"/>
          </a:xfrm>
          <a:custGeom>
            <a:avLst/>
            <a:gdLst>
              <a:gd name="connsiteX0" fmla="*/ 19 w 380191"/>
              <a:gd name="connsiteY0" fmla="*/ 887983 h 976788"/>
              <a:gd name="connsiteX1" fmla="*/ 19 w 380191"/>
              <a:gd name="connsiteY1" fmla="*/ 885317 h 976788"/>
              <a:gd name="connsiteX2" fmla="*/ 19 w 380191"/>
              <a:gd name="connsiteY2" fmla="*/ 885253 h 976788"/>
              <a:gd name="connsiteX3" fmla="*/ 307041 w 380191"/>
              <a:gd name="connsiteY3" fmla="*/ 79776 h 976788"/>
              <a:gd name="connsiteX4" fmla="*/ 380191 w 380191"/>
              <a:gd name="connsiteY4" fmla="*/ 0 h 976788"/>
              <a:gd name="connsiteX5" fmla="*/ 380191 w 380191"/>
              <a:gd name="connsiteY5" fmla="*/ 976788 h 976788"/>
              <a:gd name="connsiteX6" fmla="*/ 6712 w 380191"/>
              <a:gd name="connsiteY6" fmla="*/ 976788 h 976788"/>
              <a:gd name="connsiteX7" fmla="*/ 906 w 380191"/>
              <a:gd name="connsiteY7" fmla="*/ 927227 h 976788"/>
              <a:gd name="connsiteX8" fmla="*/ 906 w 380191"/>
              <a:gd name="connsiteY8" fmla="*/ 925449 h 976788"/>
              <a:gd name="connsiteX9" fmla="*/ 19 w 380191"/>
              <a:gd name="connsiteY9" fmla="*/ 887983 h 97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191" h="976788">
                <a:moveTo>
                  <a:pt x="19" y="887983"/>
                </a:moveTo>
                <a:lnTo>
                  <a:pt x="19" y="885317"/>
                </a:lnTo>
                <a:lnTo>
                  <a:pt x="19" y="885253"/>
                </a:lnTo>
                <a:cubicBezTo>
                  <a:pt x="-1534" y="611273"/>
                  <a:pt x="91635" y="336612"/>
                  <a:pt x="307041" y="79776"/>
                </a:cubicBezTo>
                <a:lnTo>
                  <a:pt x="380191" y="0"/>
                </a:lnTo>
                <a:lnTo>
                  <a:pt x="380191" y="976788"/>
                </a:lnTo>
                <a:lnTo>
                  <a:pt x="6712" y="976788"/>
                </a:lnTo>
                <a:lnTo>
                  <a:pt x="906" y="927227"/>
                </a:lnTo>
                <a:cubicBezTo>
                  <a:pt x="463" y="926783"/>
                  <a:pt x="906" y="926338"/>
                  <a:pt x="906" y="925449"/>
                </a:cubicBezTo>
                <a:cubicBezTo>
                  <a:pt x="19" y="912939"/>
                  <a:pt x="19" y="900494"/>
                  <a:pt x="19" y="887983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7926C7C-602F-9E87-9196-90BD630E7345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715CCD41-2438-D984-C57E-4E33025E60C1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65955DEC-B654-47A8-9939-598AF6CFB6BD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75AE7A05-0736-B3A2-82D9-840A8642D815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45FD076-E9D0-42FF-9FF4-89F467FC57F2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FF9B9CF6-E727-1D42-0766-9CF51F857218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3C70A2A-D073-9BC1-7112-1CC453492253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12F82F0-2214-3117-BBE3-A7D84E330281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07658A90-E637-EB84-8319-4E4AA7934BA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0D09750-124A-4A87-63F5-0BF32B9A5398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E86EBE1-A039-09F9-26CA-D64E747E2108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598208D4-7A21-C8D1-D7EF-5019C077449A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A836B14-6813-AB42-91E9-96503CD5CF99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DE5C056-3026-1B5B-E21D-E16B3EDCE582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2EEC4481-E5AD-C9BF-CDE4-629C217BC85C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A195B4C9-949C-52B7-F321-A0FBDD5CB7D0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7CE114FE-159F-F4E3-3D1A-3B3F3FEE80A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0D9F1E43-C6A5-B03A-033D-409B4675518C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B5D0897B-FD88-06FB-0785-3D15B4BECB99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F828EE05-4873-4061-38CF-F279348F8AE7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7E074C5-9772-2B6C-032A-846887A50557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5FC08161-4E77-E07E-BC2D-1E9A97C6C39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891785CF-8405-AE71-DD7C-3D186B136464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1E459BF9-A67B-BBA5-111D-93968AC3AB9B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6CE85C0B-FE46-DFE7-92C6-BFC786AB55DC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9E87E5B4-989D-9D09-CD9E-B0693A475495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96350913-16DB-B762-AC49-8B624985462A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9" name="Graphic 1">
                  <a:extLst>
                    <a:ext uri="{FF2B5EF4-FFF2-40B4-BE49-F238E27FC236}">
                      <a16:creationId xmlns:a16="http://schemas.microsoft.com/office/drawing/2014/main" id="{D27456B1-683D-F8EE-7A70-4FFFBD519ACD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A523E46D-DAF6-9481-D9D3-80861A2E014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A9E7DB3E-B785-6BF9-8320-5979FCA2079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7693A1D7-AF97-552E-4B3F-C8DA588D1531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AC1C14A7-21A8-58F3-4753-9550D7B4CC45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B56D94A9-C50A-2733-A63E-33C30E895D5D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6B64062D-ED11-21F4-F19A-CFD7DC62CF8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04746634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7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Freeform 57">
            <a:extLst>
              <a:ext uri="{FF2B5EF4-FFF2-40B4-BE49-F238E27FC236}">
                <a16:creationId xmlns:a16="http://schemas.microsoft.com/office/drawing/2014/main" id="{EB025952-AC3F-61E5-37A1-1351909FFCC3}"/>
              </a:ext>
            </a:extLst>
          </p:cNvPr>
          <p:cNvSpPr/>
          <p:nvPr/>
        </p:nvSpPr>
        <p:spPr>
          <a:xfrm rot="10800000">
            <a:off x="8288846" y="3045085"/>
            <a:ext cx="3938418" cy="3822854"/>
          </a:xfrm>
          <a:custGeom>
            <a:avLst/>
            <a:gdLst>
              <a:gd name="connsiteX0" fmla="*/ 629093 w 3938418"/>
              <a:gd name="connsiteY0" fmla="*/ 3822854 h 3822854"/>
              <a:gd name="connsiteX1" fmla="*/ 374900 w 3938418"/>
              <a:gd name="connsiteY1" fmla="*/ 3568325 h 3822854"/>
              <a:gd name="connsiteX2" fmla="*/ 374900 w 3938418"/>
              <a:gd name="connsiteY2" fmla="*/ 1755816 h 3822854"/>
              <a:gd name="connsiteX3" fmla="*/ 705967 w 3938418"/>
              <a:gd name="connsiteY3" fmla="*/ 1424313 h 3822854"/>
              <a:gd name="connsiteX4" fmla="*/ 2042636 w 3938418"/>
              <a:gd name="connsiteY4" fmla="*/ 85882 h 3822854"/>
              <a:gd name="connsiteX5" fmla="*/ 2042636 w 3938418"/>
              <a:gd name="connsiteY5" fmla="*/ 85976 h 3822854"/>
              <a:gd name="connsiteX6" fmla="*/ 2128499 w 3938418"/>
              <a:gd name="connsiteY6" fmla="*/ 0 h 3822854"/>
              <a:gd name="connsiteX7" fmla="*/ 3938418 w 3938418"/>
              <a:gd name="connsiteY7" fmla="*/ 0 h 3822854"/>
              <a:gd name="connsiteX8" fmla="*/ 3937799 w 3938418"/>
              <a:gd name="connsiteY8" fmla="*/ 28107 h 3822854"/>
              <a:gd name="connsiteX9" fmla="*/ 3417742 w 3938418"/>
              <a:gd name="connsiteY9" fmla="*/ 1030528 h 3822854"/>
              <a:gd name="connsiteX10" fmla="*/ 2352875 w 3938418"/>
              <a:gd name="connsiteY10" fmla="*/ 2096799 h 3822854"/>
              <a:gd name="connsiteX11" fmla="*/ 1697369 w 3938418"/>
              <a:gd name="connsiteY11" fmla="*/ 2753170 h 382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38418" h="3822854">
                <a:moveTo>
                  <a:pt x="629093" y="3822854"/>
                </a:moveTo>
                <a:lnTo>
                  <a:pt x="374900" y="3568325"/>
                </a:lnTo>
                <a:cubicBezTo>
                  <a:pt x="-124967" y="3067800"/>
                  <a:pt x="-124967" y="2256342"/>
                  <a:pt x="374900" y="1755816"/>
                </a:cubicBezTo>
                <a:lnTo>
                  <a:pt x="705967" y="1424313"/>
                </a:lnTo>
                <a:lnTo>
                  <a:pt x="2042636" y="85882"/>
                </a:lnTo>
                <a:lnTo>
                  <a:pt x="2042636" y="85976"/>
                </a:lnTo>
                <a:lnTo>
                  <a:pt x="2128499" y="0"/>
                </a:lnTo>
                <a:lnTo>
                  <a:pt x="3938418" y="0"/>
                </a:lnTo>
                <a:lnTo>
                  <a:pt x="3937799" y="28107"/>
                </a:lnTo>
                <a:cubicBezTo>
                  <a:pt x="3910458" y="365442"/>
                  <a:pt x="3742880" y="704962"/>
                  <a:pt x="3417742" y="1030528"/>
                </a:cubicBezTo>
                <a:lnTo>
                  <a:pt x="2352875" y="2096799"/>
                </a:lnTo>
                <a:lnTo>
                  <a:pt x="1697369" y="2753170"/>
                </a:lnTo>
                <a:close/>
              </a:path>
            </a:pathLst>
          </a:custGeom>
          <a:noFill/>
          <a:ln w="12700" cap="flat">
            <a:solidFill>
              <a:srgbClr val="943267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598FEBC8-DD89-0491-FDA7-6D3727236D5C}"/>
              </a:ext>
            </a:extLst>
          </p:cNvPr>
          <p:cNvSpPr/>
          <p:nvPr/>
        </p:nvSpPr>
        <p:spPr>
          <a:xfrm rot="10800000">
            <a:off x="9560835" y="2698335"/>
            <a:ext cx="1453873" cy="465545"/>
          </a:xfrm>
          <a:custGeom>
            <a:avLst/>
            <a:gdLst>
              <a:gd name="connsiteX0" fmla="*/ 1453873 w 1453873"/>
              <a:gd name="connsiteY0" fmla="*/ 465545 h 465545"/>
              <a:gd name="connsiteX1" fmla="*/ 0 w 1453873"/>
              <a:gd name="connsiteY1" fmla="*/ 0 h 465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3873" h="465545">
                <a:moveTo>
                  <a:pt x="1453873" y="465545"/>
                </a:moveTo>
                <a:cubicBezTo>
                  <a:pt x="989792" y="458057"/>
                  <a:pt x="501665" y="301642"/>
                  <a:pt x="0" y="0"/>
                </a:cubicBezTo>
              </a:path>
            </a:pathLst>
          </a:custGeom>
          <a:noFill/>
          <a:ln w="215946" cap="rnd">
            <a:solidFill>
              <a:srgbClr val="FDD89E"/>
            </a:solidFill>
            <a:prstDash val="solid"/>
            <a:round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80712FA5-D901-FAF4-3514-16CB5F6F04E2}"/>
              </a:ext>
            </a:extLst>
          </p:cNvPr>
          <p:cNvSpPr/>
          <p:nvPr/>
        </p:nvSpPr>
        <p:spPr>
          <a:xfrm rot="10800000">
            <a:off x="7892311" y="3115122"/>
            <a:ext cx="3449014" cy="3676930"/>
          </a:xfrm>
          <a:custGeom>
            <a:avLst/>
            <a:gdLst>
              <a:gd name="connsiteX0" fmla="*/ 0 w 3449014"/>
              <a:gd name="connsiteY0" fmla="*/ 1168203 h 3676930"/>
              <a:gd name="connsiteX1" fmla="*/ 1147610 w 3449014"/>
              <a:gd name="connsiteY1" fmla="*/ 19080 h 3676930"/>
              <a:gd name="connsiteX2" fmla="*/ 2790637 w 3449014"/>
              <a:gd name="connsiteY2" fmla="*/ 596580 h 3676930"/>
              <a:gd name="connsiteX3" fmla="*/ 2839393 w 3449014"/>
              <a:gd name="connsiteY3" fmla="*/ 646727 h 3676930"/>
              <a:gd name="connsiteX4" fmla="*/ 2981117 w 3449014"/>
              <a:gd name="connsiteY4" fmla="*/ 3175423 h 3676930"/>
              <a:gd name="connsiteX5" fmla="*/ 344605 w 3449014"/>
              <a:gd name="connsiteY5" fmla="*/ 3144804 h 3676930"/>
              <a:gd name="connsiteX6" fmla="*/ 1457092 w 3449014"/>
              <a:gd name="connsiteY6" fmla="*/ 2030851 h 3676930"/>
              <a:gd name="connsiteX7" fmla="*/ 1374443 w 3449014"/>
              <a:gd name="connsiteY7" fmla="*/ 1251529 h 3676930"/>
              <a:gd name="connsiteX8" fmla="*/ 0 w 3449014"/>
              <a:gd name="connsiteY8" fmla="*/ 1168203 h 367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49014" h="3676930">
                <a:moveTo>
                  <a:pt x="0" y="1168203"/>
                </a:moveTo>
                <a:lnTo>
                  <a:pt x="1147610" y="19080"/>
                </a:lnTo>
                <a:cubicBezTo>
                  <a:pt x="1678150" y="-60360"/>
                  <a:pt x="2298439" y="103733"/>
                  <a:pt x="2790637" y="596580"/>
                </a:cubicBezTo>
                <a:cubicBezTo>
                  <a:pt x="2807583" y="613549"/>
                  <a:pt x="2823772" y="629759"/>
                  <a:pt x="2839393" y="646727"/>
                </a:cubicBezTo>
                <a:cubicBezTo>
                  <a:pt x="3596199" y="1444914"/>
                  <a:pt x="3654043" y="2501515"/>
                  <a:pt x="2981117" y="3175423"/>
                </a:cubicBezTo>
                <a:cubicBezTo>
                  <a:pt x="2295220" y="3862224"/>
                  <a:pt x="1362136" y="3835586"/>
                  <a:pt x="344605" y="3144804"/>
                </a:cubicBezTo>
                <a:lnTo>
                  <a:pt x="1457092" y="2030851"/>
                </a:lnTo>
                <a:cubicBezTo>
                  <a:pt x="1672281" y="1815378"/>
                  <a:pt x="1639146" y="1516580"/>
                  <a:pt x="1374443" y="1251529"/>
                </a:cubicBezTo>
                <a:cubicBezTo>
                  <a:pt x="1032489" y="909124"/>
                  <a:pt x="440791" y="833571"/>
                  <a:pt x="0" y="1168203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0269C64A-EE04-940D-ABAB-F7B101CCD1E2}"/>
              </a:ext>
            </a:extLst>
          </p:cNvPr>
          <p:cNvSpPr/>
          <p:nvPr/>
        </p:nvSpPr>
        <p:spPr>
          <a:xfrm rot="10800000">
            <a:off x="10194470" y="4840230"/>
            <a:ext cx="1997528" cy="1931982"/>
          </a:xfrm>
          <a:custGeom>
            <a:avLst/>
            <a:gdLst>
              <a:gd name="connsiteX0" fmla="*/ 0 w 1997528"/>
              <a:gd name="connsiteY0" fmla="*/ 1931982 h 1931982"/>
              <a:gd name="connsiteX1" fmla="*/ 0 w 1997528"/>
              <a:gd name="connsiteY1" fmla="*/ 535789 h 1931982"/>
              <a:gd name="connsiteX2" fmla="*/ 58667 w 1997528"/>
              <a:gd name="connsiteY2" fmla="*/ 580725 h 1931982"/>
              <a:gd name="connsiteX3" fmla="*/ 952163 w 1997528"/>
              <a:gd name="connsiteY3" fmla="*/ 376721 h 1931982"/>
              <a:gd name="connsiteX4" fmla="*/ 1997528 w 1997528"/>
              <a:gd name="connsiteY4" fmla="*/ 0 h 1931982"/>
              <a:gd name="connsiteX5" fmla="*/ 660858 w 1997528"/>
              <a:gd name="connsiteY5" fmla="*/ 1338431 h 1931982"/>
              <a:gd name="connsiteX6" fmla="*/ 329791 w 1997528"/>
              <a:gd name="connsiteY6" fmla="*/ 1669935 h 1931982"/>
              <a:gd name="connsiteX7" fmla="*/ 130602 w 1997528"/>
              <a:gd name="connsiteY7" fmla="*/ 1930625 h 193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97528" h="1931982">
                <a:moveTo>
                  <a:pt x="0" y="1931982"/>
                </a:moveTo>
                <a:lnTo>
                  <a:pt x="0" y="535789"/>
                </a:lnTo>
                <a:lnTo>
                  <a:pt x="58667" y="580725"/>
                </a:lnTo>
                <a:cubicBezTo>
                  <a:pt x="245298" y="684911"/>
                  <a:pt x="511714" y="580605"/>
                  <a:pt x="952163" y="376721"/>
                </a:cubicBezTo>
                <a:cubicBezTo>
                  <a:pt x="1279727" y="230640"/>
                  <a:pt x="1635787" y="68917"/>
                  <a:pt x="1997528" y="0"/>
                </a:cubicBezTo>
                <a:lnTo>
                  <a:pt x="660858" y="1338431"/>
                </a:lnTo>
                <a:lnTo>
                  <a:pt x="329791" y="1669935"/>
                </a:lnTo>
                <a:cubicBezTo>
                  <a:pt x="250267" y="1749659"/>
                  <a:pt x="184849" y="1837725"/>
                  <a:pt x="130602" y="1930625"/>
                </a:cubicBezTo>
                <a:close/>
              </a:path>
            </a:pathLst>
          </a:custGeom>
          <a:solidFill>
            <a:srgbClr val="FDD89E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C5701BC7-1111-0248-0C2A-0513969165E5}"/>
              </a:ext>
            </a:extLst>
          </p:cNvPr>
          <p:cNvSpPr/>
          <p:nvPr/>
        </p:nvSpPr>
        <p:spPr>
          <a:xfrm rot="10800000">
            <a:off x="11703161" y="6475216"/>
            <a:ext cx="279849" cy="280218"/>
          </a:xfrm>
          <a:custGeom>
            <a:avLst/>
            <a:gdLst>
              <a:gd name="connsiteX0" fmla="*/ 279849 w 279849"/>
              <a:gd name="connsiteY0" fmla="*/ 140109 h 280218"/>
              <a:gd name="connsiteX1" fmla="*/ 139925 w 279849"/>
              <a:gd name="connsiteY1" fmla="*/ 280218 h 280218"/>
              <a:gd name="connsiteX2" fmla="*/ 0 w 279849"/>
              <a:gd name="connsiteY2" fmla="*/ 140109 h 280218"/>
              <a:gd name="connsiteX3" fmla="*/ 139925 w 279849"/>
              <a:gd name="connsiteY3" fmla="*/ 0 h 280218"/>
              <a:gd name="connsiteX4" fmla="*/ 279849 w 279849"/>
              <a:gd name="connsiteY4" fmla="*/ 140109 h 280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9849" h="280218">
                <a:moveTo>
                  <a:pt x="279849" y="140109"/>
                </a:moveTo>
                <a:cubicBezTo>
                  <a:pt x="279849" y="217490"/>
                  <a:pt x="217203" y="280218"/>
                  <a:pt x="139925" y="280218"/>
                </a:cubicBezTo>
                <a:cubicBezTo>
                  <a:pt x="62646" y="280218"/>
                  <a:pt x="0" y="217490"/>
                  <a:pt x="0" y="140109"/>
                </a:cubicBezTo>
                <a:cubicBezTo>
                  <a:pt x="0" y="62729"/>
                  <a:pt x="62646" y="0"/>
                  <a:pt x="139925" y="0"/>
                </a:cubicBezTo>
                <a:cubicBezTo>
                  <a:pt x="217203" y="0"/>
                  <a:pt x="279849" y="62729"/>
                  <a:pt x="279849" y="140109"/>
                </a:cubicBezTo>
                <a:close/>
              </a:path>
            </a:pathLst>
          </a:custGeom>
          <a:solidFill>
            <a:srgbClr val="F6C36F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Round Single Corner Rectangle 2">
            <a:extLst>
              <a:ext uri="{FF2B5EF4-FFF2-40B4-BE49-F238E27FC236}">
                <a16:creationId xmlns:a16="http://schemas.microsoft.com/office/drawing/2014/main" id="{ED58C790-3066-C0E0-D149-B876FA5F1F10}"/>
              </a:ext>
            </a:extLst>
          </p:cNvPr>
          <p:cNvSpPr/>
          <p:nvPr userDrawn="1"/>
        </p:nvSpPr>
        <p:spPr>
          <a:xfrm rot="10800000">
            <a:off x="6631618" y="-3"/>
            <a:ext cx="5560381" cy="5987909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67BBE15C-711D-FA60-0A9B-0B216C2A81D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953978" cy="551524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0C4AFBDD-99F6-A14E-8F31-12F8A7CC455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595397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Picture Placeholder 34">
            <a:extLst>
              <a:ext uri="{FF2B5EF4-FFF2-40B4-BE49-F238E27FC236}">
                <a16:creationId xmlns:a16="http://schemas.microsoft.com/office/drawing/2014/main" id="{59C55BF6-B3C8-3F92-6727-CE2FA5C21889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CA47A809-FE8D-F848-8F70-8C123617E755}"/>
              </a:ext>
            </a:extLst>
          </p:cNvPr>
          <p:cNvSpPr/>
          <p:nvPr userDrawn="1"/>
        </p:nvSpPr>
        <p:spPr>
          <a:xfrm>
            <a:off x="9318013" y="-3"/>
            <a:ext cx="2883318" cy="1015982"/>
          </a:xfrm>
          <a:custGeom>
            <a:avLst/>
            <a:gdLst>
              <a:gd name="connsiteX0" fmla="*/ 76355 w 2883318"/>
              <a:gd name="connsiteY0" fmla="*/ 0 h 1015982"/>
              <a:gd name="connsiteX1" fmla="*/ 2872428 w 2883318"/>
              <a:gd name="connsiteY1" fmla="*/ 0 h 1015982"/>
              <a:gd name="connsiteX2" fmla="*/ 2872428 w 2883318"/>
              <a:gd name="connsiteY2" fmla="*/ 115 h 1015982"/>
              <a:gd name="connsiteX3" fmla="*/ 2883318 w 2883318"/>
              <a:gd name="connsiteY3" fmla="*/ 115 h 1015982"/>
              <a:gd name="connsiteX4" fmla="*/ 2883318 w 2883318"/>
              <a:gd name="connsiteY4" fmla="*/ 579012 h 1015982"/>
              <a:gd name="connsiteX5" fmla="*/ 2874479 w 2883318"/>
              <a:gd name="connsiteY5" fmla="*/ 582717 h 1015982"/>
              <a:gd name="connsiteX6" fmla="*/ 2685300 w 2883318"/>
              <a:gd name="connsiteY6" fmla="*/ 664817 h 1015982"/>
              <a:gd name="connsiteX7" fmla="*/ 1875023 w 2883318"/>
              <a:gd name="connsiteY7" fmla="*/ 960118 h 1015982"/>
              <a:gd name="connsiteX8" fmla="*/ 1875023 w 2883318"/>
              <a:gd name="connsiteY8" fmla="*/ 960257 h 1015982"/>
              <a:gd name="connsiteX9" fmla="*/ 380358 w 2883318"/>
              <a:gd name="connsiteY9" fmla="*/ 575219 h 1015982"/>
              <a:gd name="connsiteX10" fmla="*/ 14121 w 2883318"/>
              <a:gd name="connsiteY10" fmla="*/ 38781 h 1015982"/>
              <a:gd name="connsiteX11" fmla="*/ 0 w 2883318"/>
              <a:gd name="connsiteY11" fmla="*/ 115 h 1015982"/>
              <a:gd name="connsiteX12" fmla="*/ 76355 w 2883318"/>
              <a:gd name="connsiteY12" fmla="*/ 115 h 101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3318" h="1015982">
                <a:moveTo>
                  <a:pt x="76355" y="0"/>
                </a:moveTo>
                <a:lnTo>
                  <a:pt x="2872428" y="0"/>
                </a:lnTo>
                <a:lnTo>
                  <a:pt x="2872428" y="115"/>
                </a:lnTo>
                <a:lnTo>
                  <a:pt x="2883318" y="115"/>
                </a:lnTo>
                <a:lnTo>
                  <a:pt x="2883318" y="579012"/>
                </a:lnTo>
                <a:lnTo>
                  <a:pt x="2874479" y="582717"/>
                </a:lnTo>
                <a:cubicBezTo>
                  <a:pt x="2813825" y="608797"/>
                  <a:pt x="2750789" y="636348"/>
                  <a:pt x="2685300" y="664817"/>
                </a:cubicBezTo>
                <a:cubicBezTo>
                  <a:pt x="2444931" y="773342"/>
                  <a:pt x="2167316" y="892352"/>
                  <a:pt x="1875023" y="960118"/>
                </a:cubicBezTo>
                <a:lnTo>
                  <a:pt x="1875023" y="960257"/>
                </a:lnTo>
                <a:cubicBezTo>
                  <a:pt x="1382915" y="1074389"/>
                  <a:pt x="848925" y="1043786"/>
                  <a:pt x="380358" y="575219"/>
                </a:cubicBezTo>
                <a:cubicBezTo>
                  <a:pt x="219349" y="414210"/>
                  <a:pt x="96532" y="233355"/>
                  <a:pt x="14121" y="38781"/>
                </a:cubicBezTo>
                <a:lnTo>
                  <a:pt x="0" y="115"/>
                </a:lnTo>
                <a:lnTo>
                  <a:pt x="76355" y="115"/>
                </a:lnTo>
                <a:close/>
              </a:path>
            </a:pathLst>
          </a:cu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D7C8B06-CCA3-29CE-CC65-8A679CF0750B}"/>
              </a:ext>
            </a:extLst>
          </p:cNvPr>
          <p:cNvGrpSpPr/>
          <p:nvPr userDrawn="1"/>
        </p:nvGrpSpPr>
        <p:grpSpPr>
          <a:xfrm>
            <a:off x="10144109" y="254510"/>
            <a:ext cx="1231126" cy="378552"/>
            <a:chOff x="12681211" y="254510"/>
            <a:chExt cx="1231126" cy="378552"/>
          </a:xfrm>
        </p:grpSpPr>
        <p:grpSp>
          <p:nvGrpSpPr>
            <p:cNvPr id="9" name="Graphic 55">
              <a:extLst>
                <a:ext uri="{FF2B5EF4-FFF2-40B4-BE49-F238E27FC236}">
                  <a16:creationId xmlns:a16="http://schemas.microsoft.com/office/drawing/2014/main" id="{008C6781-1C75-45A3-CBE5-12C37073B87A}"/>
                </a:ext>
              </a:extLst>
            </p:cNvPr>
            <p:cNvGrpSpPr/>
            <p:nvPr/>
          </p:nvGrpSpPr>
          <p:grpSpPr>
            <a:xfrm>
              <a:off x="12681211" y="254510"/>
              <a:ext cx="1231126" cy="292096"/>
              <a:chOff x="12681211" y="254510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55">
                <a:extLst>
                  <a:ext uri="{FF2B5EF4-FFF2-40B4-BE49-F238E27FC236}">
                    <a16:creationId xmlns:a16="http://schemas.microsoft.com/office/drawing/2014/main" id="{FA9EEB42-A0B5-6B32-A836-BAABC3D6E01D}"/>
                  </a:ext>
                </a:extLst>
              </p:cNvPr>
              <p:cNvGrpSpPr/>
              <p:nvPr/>
            </p:nvGrpSpPr>
            <p:grpSpPr>
              <a:xfrm>
                <a:off x="13047859" y="296335"/>
                <a:ext cx="864478" cy="163814"/>
                <a:chOff x="13047859" y="296335"/>
                <a:chExt cx="864478" cy="163814"/>
              </a:xfrm>
              <a:solidFill>
                <a:schemeClr val="bg1"/>
              </a:solidFill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338D61C2-02B0-99E0-FA48-766E3C90CE96}"/>
                    </a:ext>
                  </a:extLst>
                </p:cNvPr>
                <p:cNvSpPr/>
                <p:nvPr/>
              </p:nvSpPr>
              <p:spPr>
                <a:xfrm>
                  <a:off x="13047859" y="303645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39351906-AAE2-EFDA-D56E-C253151C5759}"/>
                    </a:ext>
                  </a:extLst>
                </p:cNvPr>
                <p:cNvSpPr/>
                <p:nvPr/>
              </p:nvSpPr>
              <p:spPr>
                <a:xfrm>
                  <a:off x="13155250" y="301239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50A7480C-EA1E-7DC0-6076-52B4777D6CDC}"/>
                    </a:ext>
                  </a:extLst>
                </p:cNvPr>
                <p:cNvSpPr/>
                <p:nvPr/>
              </p:nvSpPr>
              <p:spPr>
                <a:xfrm>
                  <a:off x="13334541" y="303645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DD1BBC99-055D-A39B-799E-7F14E4BA1F65}"/>
                    </a:ext>
                  </a:extLst>
                </p:cNvPr>
                <p:cNvSpPr/>
                <p:nvPr/>
              </p:nvSpPr>
              <p:spPr>
                <a:xfrm>
                  <a:off x="13462862" y="344360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159A254F-0434-1975-374C-52B78EB12B57}"/>
                    </a:ext>
                  </a:extLst>
                </p:cNvPr>
                <p:cNvSpPr/>
                <p:nvPr/>
              </p:nvSpPr>
              <p:spPr>
                <a:xfrm>
                  <a:off x="13582010" y="314841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CD3EF7A9-6727-6BED-EF73-0CAD9B09FD9F}"/>
                    </a:ext>
                  </a:extLst>
                </p:cNvPr>
                <p:cNvSpPr/>
                <p:nvPr/>
              </p:nvSpPr>
              <p:spPr>
                <a:xfrm>
                  <a:off x="13671641" y="344267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EC6BB777-31D0-4F21-D42E-D5ED868D2B04}"/>
                    </a:ext>
                  </a:extLst>
                </p:cNvPr>
                <p:cNvSpPr/>
                <p:nvPr/>
              </p:nvSpPr>
              <p:spPr>
                <a:xfrm>
                  <a:off x="13795098" y="296335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A0D7B89-4B21-21B6-FD4A-9B7A4B671A2E}"/>
                    </a:ext>
                  </a:extLst>
                </p:cNvPr>
                <p:cNvSpPr/>
                <p:nvPr/>
              </p:nvSpPr>
              <p:spPr>
                <a:xfrm>
                  <a:off x="13858443" y="303861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1" name="Graphic 55">
                <a:extLst>
                  <a:ext uri="{FF2B5EF4-FFF2-40B4-BE49-F238E27FC236}">
                    <a16:creationId xmlns:a16="http://schemas.microsoft.com/office/drawing/2014/main" id="{F981E197-12A4-3351-A1B8-14EA567BDBDA}"/>
                  </a:ext>
                </a:extLst>
              </p:cNvPr>
              <p:cNvGrpSpPr/>
              <p:nvPr/>
            </p:nvGrpSpPr>
            <p:grpSpPr>
              <a:xfrm>
                <a:off x="12681211" y="254510"/>
                <a:ext cx="291422" cy="292096"/>
                <a:chOff x="12681211" y="254510"/>
                <a:chExt cx="291422" cy="292096"/>
              </a:xfrm>
              <a:solidFill>
                <a:schemeClr val="bg1"/>
              </a:solidFill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B9898B3-0336-EE17-D98D-8C91FA793167}"/>
                    </a:ext>
                  </a:extLst>
                </p:cNvPr>
                <p:cNvSpPr/>
                <p:nvPr/>
              </p:nvSpPr>
              <p:spPr>
                <a:xfrm>
                  <a:off x="12681211" y="276193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1FF768D4-30BC-5A0F-C835-082B034E6FD9}"/>
                    </a:ext>
                  </a:extLst>
                </p:cNvPr>
                <p:cNvSpPr/>
                <p:nvPr/>
              </p:nvSpPr>
              <p:spPr>
                <a:xfrm>
                  <a:off x="12747591" y="254510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0" name="Graphic 55">
              <a:extLst>
                <a:ext uri="{FF2B5EF4-FFF2-40B4-BE49-F238E27FC236}">
                  <a16:creationId xmlns:a16="http://schemas.microsoft.com/office/drawing/2014/main" id="{8EDD0F4F-B1E6-ADCC-36D4-FEAD44D8A650}"/>
                </a:ext>
              </a:extLst>
            </p:cNvPr>
            <p:cNvGrpSpPr/>
            <p:nvPr/>
          </p:nvGrpSpPr>
          <p:grpSpPr>
            <a:xfrm>
              <a:off x="13047921" y="521067"/>
              <a:ext cx="847919" cy="111995"/>
              <a:chOff x="13047921" y="521067"/>
              <a:chExt cx="847919" cy="111995"/>
            </a:xfrm>
            <a:solidFill>
              <a:schemeClr val="bg1"/>
            </a:solidFill>
          </p:grpSpPr>
          <p:grpSp>
            <p:nvGrpSpPr>
              <p:cNvPr id="11" name="Graphic 55">
                <a:extLst>
                  <a:ext uri="{FF2B5EF4-FFF2-40B4-BE49-F238E27FC236}">
                    <a16:creationId xmlns:a16="http://schemas.microsoft.com/office/drawing/2014/main" id="{2E104050-2256-4CB8-995B-5724EC299629}"/>
                  </a:ext>
                </a:extLst>
              </p:cNvPr>
              <p:cNvGrpSpPr/>
              <p:nvPr/>
            </p:nvGrpSpPr>
            <p:grpSpPr>
              <a:xfrm>
                <a:off x="13047921" y="546514"/>
                <a:ext cx="847919" cy="75291"/>
                <a:chOff x="13047921" y="546514"/>
                <a:chExt cx="847919" cy="75291"/>
              </a:xfrm>
              <a:solidFill>
                <a:schemeClr val="bg1"/>
              </a:solidFill>
            </p:grpSpPr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0E7952E2-4CA8-2C82-7AD1-658C7B278F45}"/>
                    </a:ext>
                  </a:extLst>
                </p:cNvPr>
                <p:cNvSpPr/>
                <p:nvPr/>
              </p:nvSpPr>
              <p:spPr>
                <a:xfrm>
                  <a:off x="13492103" y="546606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A19E8031-655D-8ECC-097B-320FBDC402AC}"/>
                    </a:ext>
                  </a:extLst>
                </p:cNvPr>
                <p:cNvSpPr/>
                <p:nvPr/>
              </p:nvSpPr>
              <p:spPr>
                <a:xfrm>
                  <a:off x="13544274" y="546544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0D654B26-E823-8460-9840-1667E70CA695}"/>
                    </a:ext>
                  </a:extLst>
                </p:cNvPr>
                <p:cNvSpPr/>
                <p:nvPr/>
              </p:nvSpPr>
              <p:spPr>
                <a:xfrm>
                  <a:off x="13603648" y="546544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749CBB95-C0BB-61D7-3F30-84AE4F422CAF}"/>
                    </a:ext>
                  </a:extLst>
                </p:cNvPr>
                <p:cNvSpPr/>
                <p:nvPr/>
              </p:nvSpPr>
              <p:spPr>
                <a:xfrm>
                  <a:off x="13691217" y="546544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C94E660B-65C0-34FC-99D4-5089C6FC32DC}"/>
                    </a:ext>
                  </a:extLst>
                </p:cNvPr>
                <p:cNvSpPr/>
                <p:nvPr/>
              </p:nvSpPr>
              <p:spPr>
                <a:xfrm>
                  <a:off x="13745789" y="546514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A054ADD4-DF94-33D8-48ED-8D55FAB82D46}"/>
                    </a:ext>
                  </a:extLst>
                </p:cNvPr>
                <p:cNvSpPr/>
                <p:nvPr/>
              </p:nvSpPr>
              <p:spPr>
                <a:xfrm>
                  <a:off x="13801562" y="546544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6" name="Graphic 55">
                  <a:extLst>
                    <a:ext uri="{FF2B5EF4-FFF2-40B4-BE49-F238E27FC236}">
                      <a16:creationId xmlns:a16="http://schemas.microsoft.com/office/drawing/2014/main" id="{B007D2D7-9E7F-A715-4756-B68FF3A0B4F7}"/>
                    </a:ext>
                  </a:extLst>
                </p:cNvPr>
                <p:cNvGrpSpPr/>
                <p:nvPr/>
              </p:nvGrpSpPr>
              <p:grpSpPr>
                <a:xfrm>
                  <a:off x="13047921" y="546514"/>
                  <a:ext cx="97294" cy="54872"/>
                  <a:chOff x="13047921" y="546514"/>
                  <a:chExt cx="97294" cy="54872"/>
                </a:xfrm>
                <a:solidFill>
                  <a:schemeClr val="bg1"/>
                </a:solidFill>
              </p:grpSpPr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F672A63F-10DA-AEDB-F4BD-B44C32448922}"/>
                      </a:ext>
                    </a:extLst>
                  </p:cNvPr>
                  <p:cNvSpPr/>
                  <p:nvPr/>
                </p:nvSpPr>
                <p:spPr>
                  <a:xfrm>
                    <a:off x="13047921" y="546514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C41B98C7-4A89-CF0A-7503-53512C034DB8}"/>
                      </a:ext>
                    </a:extLst>
                  </p:cNvPr>
                  <p:cNvSpPr/>
                  <p:nvPr/>
                </p:nvSpPr>
                <p:spPr>
                  <a:xfrm>
                    <a:off x="13103724" y="546544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43E03271-9704-88C5-DD2B-88F630FE3984}"/>
                    </a:ext>
                  </a:extLst>
                </p:cNvPr>
                <p:cNvSpPr/>
                <p:nvPr/>
              </p:nvSpPr>
              <p:spPr>
                <a:xfrm>
                  <a:off x="13850840" y="547532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2" name="Graphic 55">
                <a:extLst>
                  <a:ext uri="{FF2B5EF4-FFF2-40B4-BE49-F238E27FC236}">
                    <a16:creationId xmlns:a16="http://schemas.microsoft.com/office/drawing/2014/main" id="{C9A07F3B-C93D-13F6-93B8-AE558BEB4AFD}"/>
                  </a:ext>
                </a:extLst>
              </p:cNvPr>
              <p:cNvGrpSpPr/>
              <p:nvPr/>
            </p:nvGrpSpPr>
            <p:grpSpPr>
              <a:xfrm>
                <a:off x="13185968" y="521067"/>
                <a:ext cx="267660" cy="111995"/>
                <a:chOff x="13185968" y="521067"/>
                <a:chExt cx="267660" cy="111995"/>
              </a:xfrm>
              <a:solidFill>
                <a:schemeClr val="bg1"/>
              </a:solidFill>
            </p:grpSpPr>
            <p:grpSp>
              <p:nvGrpSpPr>
                <p:cNvPr id="13" name="Graphic 55">
                  <a:extLst>
                    <a:ext uri="{FF2B5EF4-FFF2-40B4-BE49-F238E27FC236}">
                      <a16:creationId xmlns:a16="http://schemas.microsoft.com/office/drawing/2014/main" id="{F0E94E1D-96E1-EC23-00CB-18683F5A0925}"/>
                    </a:ext>
                  </a:extLst>
                </p:cNvPr>
                <p:cNvGrpSpPr/>
                <p:nvPr/>
              </p:nvGrpSpPr>
              <p:grpSpPr>
                <a:xfrm>
                  <a:off x="13185968" y="521067"/>
                  <a:ext cx="267660" cy="111995"/>
                  <a:chOff x="13185968" y="521067"/>
                  <a:chExt cx="267660" cy="111995"/>
                </a:xfrm>
                <a:solidFill>
                  <a:schemeClr val="bg1"/>
                </a:solidFill>
              </p:grpSpPr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D0BDD2F1-A83D-F6AB-FC72-7C42D1211C97}"/>
                      </a:ext>
                    </a:extLst>
                  </p:cNvPr>
                  <p:cNvSpPr/>
                  <p:nvPr/>
                </p:nvSpPr>
                <p:spPr>
                  <a:xfrm>
                    <a:off x="13185968" y="542350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3866937A-20BE-10EA-39CB-2EED166BCB30}"/>
                      </a:ext>
                    </a:extLst>
                  </p:cNvPr>
                  <p:cNvSpPr/>
                  <p:nvPr/>
                </p:nvSpPr>
                <p:spPr>
                  <a:xfrm>
                    <a:off x="13248389" y="542350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431BDCC7-02A7-F103-F38B-7297E4FBA94D}"/>
                      </a:ext>
                    </a:extLst>
                  </p:cNvPr>
                  <p:cNvSpPr/>
                  <p:nvPr/>
                </p:nvSpPr>
                <p:spPr>
                  <a:xfrm>
                    <a:off x="13304962" y="521067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B7908796-A88D-DC5E-F488-D236B6D117CE}"/>
                      </a:ext>
                    </a:extLst>
                  </p:cNvPr>
                  <p:cNvSpPr/>
                  <p:nvPr/>
                </p:nvSpPr>
                <p:spPr>
                  <a:xfrm>
                    <a:off x="13408284" y="542350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80AC100B-1412-BFFE-AE2E-42A1EB8E3F2F}"/>
                      </a:ext>
                    </a:extLst>
                  </p:cNvPr>
                  <p:cNvSpPr/>
                  <p:nvPr/>
                </p:nvSpPr>
                <p:spPr>
                  <a:xfrm>
                    <a:off x="13348300" y="542411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C3765A03-C782-FEB3-D3F5-B736B5B32516}"/>
                    </a:ext>
                  </a:extLst>
                </p:cNvPr>
                <p:cNvSpPr/>
                <p:nvPr/>
              </p:nvSpPr>
              <p:spPr>
                <a:xfrm>
                  <a:off x="13362582" y="521252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16660823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7ADFA0C8-0B94-50BB-B992-5A36A01CC6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862" t="4858" r="8313" b="4370"/>
          <a:stretch/>
        </p:blipFill>
        <p:spPr>
          <a:xfrm>
            <a:off x="8357787" y="0"/>
            <a:ext cx="3834213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7669379" y="851327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4" y="894421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Graphic 7">
            <a:extLst>
              <a:ext uri="{FF2B5EF4-FFF2-40B4-BE49-F238E27FC236}">
                <a16:creationId xmlns:a16="http://schemas.microsoft.com/office/drawing/2014/main" id="{C3D85307-B89F-AC8A-7A39-88E45BF52DFF}"/>
              </a:ext>
            </a:extLst>
          </p:cNvPr>
          <p:cNvSpPr/>
          <p:nvPr userDrawn="1"/>
        </p:nvSpPr>
        <p:spPr>
          <a:xfrm>
            <a:off x="7669379" y="3854663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50CED50D-83F2-8E2F-E182-75032A8322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716869" y="3897210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ABB175A-7B59-DD0C-5DD5-D0263A7264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2" y="212186"/>
            <a:ext cx="9299364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B951BFF-533F-B5EB-E72C-7DB7D4062F2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999962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094F57E-2929-4C45-A809-9BB176B04472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id="{68845CDA-BA4C-582C-F437-70B8BCDE08C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48D45F25-B0D5-2002-71F8-F9331AB780E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0948F82C-BE41-8A87-4E6F-DEA5BBD5BF82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BB3F714C-0FF6-40EA-675D-355D25E7E288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AC5D3518-3EB4-5D43-798D-D1CD7FB15ED7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3C6DB90-3BF9-EB01-FD9F-ED4D4069DDA0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A865375A-65C7-8B1F-7D42-4F19BF922EB7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F4141053-4FDC-843A-F1B5-90899068734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7B4F0F7-27BB-4F79-EB1A-E2CF10BAEE4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C7E59AAC-0ECB-D8B7-0CB2-DCBD76081B64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B63E1739-7AD2-E483-FBD6-704251390A6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577176C6-07F3-255D-0EA1-E550B01CEC70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91B13EFF-3956-AE67-9660-A7648012DED6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id="{B814CA24-0A03-1B32-DB9C-7D78A15638B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11" name="Graphic 1">
                <a:extLst>
                  <a:ext uri="{FF2B5EF4-FFF2-40B4-BE49-F238E27FC236}">
                    <a16:creationId xmlns:a16="http://schemas.microsoft.com/office/drawing/2014/main" id="{B5396E74-A811-7C2B-735B-89A98262428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5A46A7EE-37DA-012F-77BD-0F05019EAA27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F97ADEF-B8F7-94C6-BAB3-FD9F9D18519D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1DE07C2F-2B47-0863-BA3C-4B791A05F8C7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14194F09-BAAB-A55C-B17F-8846A8B5BACA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32CAC856-4C60-C3C9-4315-5F9DBD82F362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BF724224-1A85-9229-8F8B-ED5B34568099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F5B994E1-EEBF-0DD8-4D84-5E22DE67EFF1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0" name="Freeform 29">
                    <a:extLst>
                      <a:ext uri="{FF2B5EF4-FFF2-40B4-BE49-F238E27FC236}">
                        <a16:creationId xmlns:a16="http://schemas.microsoft.com/office/drawing/2014/main" id="{06D81DDA-5BA8-AE58-9F4B-833E96740BC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EBD5B849-EC04-9364-9E17-4429AB96D745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5F3D9C78-75D4-528C-56E7-02CD8BB9EC9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2" name="Graphic 1">
                <a:extLst>
                  <a:ext uri="{FF2B5EF4-FFF2-40B4-BE49-F238E27FC236}">
                    <a16:creationId xmlns:a16="http://schemas.microsoft.com/office/drawing/2014/main" id="{53887327-303B-FE04-EB1A-26EA271D9E3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3" name="Graphic 1">
                  <a:extLst>
                    <a:ext uri="{FF2B5EF4-FFF2-40B4-BE49-F238E27FC236}">
                      <a16:creationId xmlns:a16="http://schemas.microsoft.com/office/drawing/2014/main" id="{8AE6ADBB-4912-B14F-42FF-E06401303D6B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D9B350F7-7C07-6020-9A09-9DA7ED00921A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D2CD03-C433-FDA6-68BD-E2B1B69449A7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8A38AD86-0BB1-13A0-89F1-B97C4DD1EE46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8BCDAB47-F07B-CA0E-678A-CB13A33F9E43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70C6D38D-8DB4-566A-80EA-740D77D1BA4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415786AB-B2CD-A730-A954-3C250DF144B7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636130115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21012F36-8998-C1AE-8F2F-279949AFFDBE}"/>
              </a:ext>
            </a:extLst>
          </p:cNvPr>
          <p:cNvSpPr/>
          <p:nvPr userDrawn="1"/>
        </p:nvSpPr>
        <p:spPr>
          <a:xfrm>
            <a:off x="10613876" y="5136020"/>
            <a:ext cx="1578123" cy="1721980"/>
          </a:xfrm>
          <a:prstGeom prst="rect">
            <a:avLst/>
          </a:prstGeom>
          <a:solidFill>
            <a:srgbClr val="29B4A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1DA0E6A1-66AF-A644-9030-3203CC8257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0" y="488601"/>
            <a:ext cx="1151141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F6C370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0" y="1352550"/>
            <a:ext cx="5584521" cy="50736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70168AD-C0C4-9641-8C02-1ACFE8EA8DF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267189" y="1352550"/>
            <a:ext cx="5584518" cy="50736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IS"/>
              <a:t>Insert picture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C5F1984-C73F-134F-9911-E66EE857E453}"/>
              </a:ext>
            </a:extLst>
          </p:cNvPr>
          <p:cNvCxnSpPr/>
          <p:nvPr userDrawn="1"/>
        </p:nvCxnSpPr>
        <p:spPr>
          <a:xfrm flipH="1">
            <a:off x="340291" y="275659"/>
            <a:ext cx="5098093" cy="0"/>
          </a:xfrm>
          <a:prstGeom prst="line">
            <a:avLst/>
          </a:prstGeom>
          <a:ln>
            <a:solidFill>
              <a:srgbClr val="F6C37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0EB5A95B-1B14-7F43-8414-E39B53C56D5A}"/>
              </a:ext>
            </a:extLst>
          </p:cNvPr>
          <p:cNvCxnSpPr/>
          <p:nvPr userDrawn="1"/>
        </p:nvCxnSpPr>
        <p:spPr>
          <a:xfrm flipH="1">
            <a:off x="6753616" y="275659"/>
            <a:ext cx="5098093" cy="0"/>
          </a:xfrm>
          <a:prstGeom prst="line">
            <a:avLst/>
          </a:prstGeom>
          <a:ln>
            <a:solidFill>
              <a:srgbClr val="F6C37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aphic 10">
            <a:extLst>
              <a:ext uri="{FF2B5EF4-FFF2-40B4-BE49-F238E27FC236}">
                <a16:creationId xmlns:a16="http://schemas.microsoft.com/office/drawing/2014/main" id="{2141B79D-5FCA-83B1-9283-020AE2F9F6C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5592000" y="94118"/>
            <a:ext cx="1008000" cy="3727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5612477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mtpy with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10051723-3E5A-3144-2C83-925E3973724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7848019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radient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phic 3">
            <a:extLst>
              <a:ext uri="{FF2B5EF4-FFF2-40B4-BE49-F238E27FC236}">
                <a16:creationId xmlns:a16="http://schemas.microsoft.com/office/drawing/2014/main" id="{F858DD0E-1B1B-5444-BEB3-4B2983BD26E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913358" y="361950"/>
            <a:ext cx="1106686" cy="339725"/>
          </a:xfrm>
          <a:prstGeom prst="rect">
            <a:avLst/>
          </a:prstGeom>
        </p:spPr>
      </p:pic>
      <p:sp>
        <p:nvSpPr>
          <p:cNvPr id="7" name="Text Placeholder 22">
            <a:extLst>
              <a:ext uri="{FF2B5EF4-FFF2-40B4-BE49-F238E27FC236}">
                <a16:creationId xmlns:a16="http://schemas.microsoft.com/office/drawing/2014/main" id="{DA51E97B-DBE7-3843-8135-C3455B991F1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08340" y="1060316"/>
            <a:ext cx="11495098" cy="5435734"/>
          </a:xfrm>
          <a:prstGeom prst="rect">
            <a:avLst/>
          </a:prstGeom>
        </p:spPr>
        <p:txBody>
          <a:bodyPr/>
          <a:lstStyle>
            <a:lvl1pPr marL="0">
              <a:spcBef>
                <a:spcPts val="1200"/>
              </a:spcBef>
              <a:buNone/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spcBef>
                <a:spcPts val="1200"/>
              </a:spcBef>
              <a:buNone/>
              <a:defRPr sz="2000">
                <a:solidFill>
                  <a:srgbClr val="313C4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spcBef>
                <a:spcPts val="1200"/>
              </a:spcBef>
              <a:buNone/>
              <a:defRPr sz="1800">
                <a:solidFill>
                  <a:srgbClr val="313C4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spcBef>
                <a:spcPts val="1200"/>
              </a:spcBef>
              <a:buNone/>
              <a:defRPr sz="1600">
                <a:solidFill>
                  <a:srgbClr val="313C4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spcBef>
                <a:spcPts val="1200"/>
              </a:spcBef>
              <a:buNone/>
              <a:defRPr sz="1600">
                <a:solidFill>
                  <a:srgbClr val="313C4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add text</a:t>
            </a:r>
            <a:endParaRPr lang="en-IS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A4FE20AE-B2AC-4542-BEDE-2DF325DA0D5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08341" y="266459"/>
            <a:ext cx="10064166" cy="569997"/>
          </a:xfrm>
          <a:prstGeom prst="rect">
            <a:avLst/>
          </a:prstGeom>
        </p:spPr>
        <p:txBody>
          <a:bodyPr/>
          <a:lstStyle>
            <a:lvl1pPr>
              <a:buNone/>
              <a:defRPr sz="4000" b="1" i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IS"/>
              <a:t>Insert title</a:t>
            </a:r>
          </a:p>
        </p:txBody>
      </p:sp>
    </p:spTree>
    <p:extLst>
      <p:ext uri="{BB962C8B-B14F-4D97-AF65-F5344CB8AC3E}">
        <p14:creationId xmlns:p14="http://schemas.microsoft.com/office/powerpoint/2010/main" val="739700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ECB5CE3E-5D56-E557-A1E3-02194BA6348C}"/>
              </a:ext>
            </a:extLst>
          </p:cNvPr>
          <p:cNvGrpSpPr/>
          <p:nvPr userDrawn="1"/>
        </p:nvGrpSpPr>
        <p:grpSpPr>
          <a:xfrm>
            <a:off x="10610584" y="6381947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845E92FF-9FB8-B6C4-D70F-23F319082349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31308EDF-6CA4-D7ED-2C52-4F9E8CC3017F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49EB1C1-19E1-D184-D24E-A16B69E1C606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80E72B5-4F62-1E4C-F670-540BB2FAFBE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5FA8D3ED-6052-9661-6BA0-97A52A80D343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2BF542B3-EFF4-9176-6F7A-19F91A08CEB0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51543F-B9D8-6CF4-D933-B61952207B84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877F42EE-9A41-6526-1E8B-A21C52BB38FA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28FFB45C-9CEF-17D2-DFA3-C531464BB5CA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47F2F64-951F-EAB3-A8FE-5FEA63EDDE74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147497A5-7B62-5C20-9149-D8F1D1AF5B5A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391390B1-0B42-D6BF-6463-7810228A26EE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EA2F1B8-358C-9673-EDFD-41E2E57A8108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06658F64-D16C-C18A-F12F-E8E95ADBC5C7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1FE16C5F-8CBF-C789-5524-64419AFBA787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CC1B29E-7AEA-B254-1EA6-3959E20A813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C16218F0-2402-8DE5-F21D-3E41345031A9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B59F36F4-2A17-3894-A62E-37467E0D24AD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DEA6E831-B2C1-6602-028A-6D73C6358E92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E8C6ECB5-307C-F903-B04C-D718E81E17C5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DDF1F3B4-C8B8-7171-4C4D-E21C2BC89A7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8" name="Graphic 1">
                  <a:extLst>
                    <a:ext uri="{FF2B5EF4-FFF2-40B4-BE49-F238E27FC236}">
                      <a16:creationId xmlns:a16="http://schemas.microsoft.com/office/drawing/2014/main" id="{6AEEB2B6-E7A9-D793-417E-D300D2CA8197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0" name="Freeform 29">
                    <a:extLst>
                      <a:ext uri="{FF2B5EF4-FFF2-40B4-BE49-F238E27FC236}">
                        <a16:creationId xmlns:a16="http://schemas.microsoft.com/office/drawing/2014/main" id="{EA164738-BC09-9401-201B-7E27771B33AC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E76975D1-470D-248C-F94C-6B694A63BD1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162C17CB-65A4-73D7-0C4D-907532397C9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7264D401-1B43-1DA0-7469-95691F1A6C29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F753DFD-FFFF-FC25-AD81-6E5E7D5571C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51D22EF5-A35E-7EF2-04D4-818FA256775C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8F04B238-D2AE-8919-3414-36C64781BBC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95538B48-67E8-FA27-4D03-50A1E1B4028E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07533260-59B9-B53C-C251-94FFFF04DBD5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5B4AE3BC-65B9-E9C8-01C4-90F348480DB3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DF55165F-C2B2-5230-AE14-1A0E8F30061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21" name="Graphic 20">
            <a:extLst>
              <a:ext uri="{FF2B5EF4-FFF2-40B4-BE49-F238E27FC236}">
                <a16:creationId xmlns:a16="http://schemas.microsoft.com/office/drawing/2014/main" id="{78C2479F-1D2A-CC45-54D2-E5F63163D5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227" b="21958"/>
          <a:stretch/>
        </p:blipFill>
        <p:spPr>
          <a:xfrm rot="5400000">
            <a:off x="1498914" y="433470"/>
            <a:ext cx="4925616" cy="7923447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FFD46AD4-9D5C-55C1-888A-845C1C4ED0A2}"/>
              </a:ext>
            </a:extLst>
          </p:cNvPr>
          <p:cNvSpPr/>
          <p:nvPr userDrawn="1"/>
        </p:nvSpPr>
        <p:spPr>
          <a:xfrm>
            <a:off x="4530291" y="1178153"/>
            <a:ext cx="7314396" cy="500290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0EF9255F-11A6-8028-02ED-BD922B6D3D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6E867C4-41D9-129D-B8A6-A0ED20758A98}"/>
              </a:ext>
            </a:extLst>
          </p:cNvPr>
          <p:cNvSpPr/>
          <p:nvPr userDrawn="1"/>
        </p:nvSpPr>
        <p:spPr>
          <a:xfrm>
            <a:off x="-6641" y="1178154"/>
            <a:ext cx="4140056" cy="2302847"/>
          </a:xfrm>
          <a:custGeom>
            <a:avLst/>
            <a:gdLst>
              <a:gd name="connsiteX0" fmla="*/ 0 w 4140056"/>
              <a:gd name="connsiteY0" fmla="*/ 0 h 2302847"/>
              <a:gd name="connsiteX1" fmla="*/ 877945 w 4140056"/>
              <a:gd name="connsiteY1" fmla="*/ 0 h 2302847"/>
              <a:gd name="connsiteX2" fmla="*/ 3008202 w 4140056"/>
              <a:gd name="connsiteY2" fmla="*/ 0 h 2302847"/>
              <a:gd name="connsiteX3" fmla="*/ 4035336 w 4140056"/>
              <a:gd name="connsiteY3" fmla="*/ 0 h 2302847"/>
              <a:gd name="connsiteX4" fmla="*/ 4140056 w 4140056"/>
              <a:gd name="connsiteY4" fmla="*/ 104775 h 2302847"/>
              <a:gd name="connsiteX5" fmla="*/ 4140056 w 4140056"/>
              <a:gd name="connsiteY5" fmla="*/ 2198072 h 2302847"/>
              <a:gd name="connsiteX6" fmla="*/ 4035336 w 4140056"/>
              <a:gd name="connsiteY6" fmla="*/ 2302847 h 2302847"/>
              <a:gd name="connsiteX7" fmla="*/ 3008202 w 4140056"/>
              <a:gd name="connsiteY7" fmla="*/ 2302847 h 2302847"/>
              <a:gd name="connsiteX8" fmla="*/ 877945 w 4140056"/>
              <a:gd name="connsiteY8" fmla="*/ 2302847 h 2302847"/>
              <a:gd name="connsiteX9" fmla="*/ 0 w 414005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56" h="2302847">
                <a:moveTo>
                  <a:pt x="0" y="0"/>
                </a:moveTo>
                <a:lnTo>
                  <a:pt x="877945" y="0"/>
                </a:lnTo>
                <a:lnTo>
                  <a:pt x="3008202" y="0"/>
                </a:lnTo>
                <a:lnTo>
                  <a:pt x="4035336" y="0"/>
                </a:lnTo>
                <a:cubicBezTo>
                  <a:pt x="4093171" y="0"/>
                  <a:pt x="4140056" y="46909"/>
                  <a:pt x="4140056" y="104775"/>
                </a:cubicBezTo>
                <a:lnTo>
                  <a:pt x="4140056" y="2198072"/>
                </a:lnTo>
                <a:cubicBezTo>
                  <a:pt x="4140056" y="2255937"/>
                  <a:pt x="4093171" y="2302847"/>
                  <a:pt x="4035336" y="2302847"/>
                </a:cubicBezTo>
                <a:lnTo>
                  <a:pt x="3008202" y="2302847"/>
                </a:lnTo>
                <a:lnTo>
                  <a:pt x="87794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CE79D8-92ED-6BFA-92D7-F5F3AFD2FF5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815" y="1372902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6C62B2D-6BBA-14CD-2D55-2DA905E8F99D}"/>
              </a:ext>
            </a:extLst>
          </p:cNvPr>
          <p:cNvSpPr/>
          <p:nvPr userDrawn="1"/>
        </p:nvSpPr>
        <p:spPr>
          <a:xfrm>
            <a:off x="0" y="3878213"/>
            <a:ext cx="4133416" cy="2302847"/>
          </a:xfrm>
          <a:custGeom>
            <a:avLst/>
            <a:gdLst>
              <a:gd name="connsiteX0" fmla="*/ 0 w 4133416"/>
              <a:gd name="connsiteY0" fmla="*/ 0 h 2302847"/>
              <a:gd name="connsiteX1" fmla="*/ 871305 w 4133416"/>
              <a:gd name="connsiteY1" fmla="*/ 0 h 2302847"/>
              <a:gd name="connsiteX2" fmla="*/ 3001562 w 4133416"/>
              <a:gd name="connsiteY2" fmla="*/ 0 h 2302847"/>
              <a:gd name="connsiteX3" fmla="*/ 4028696 w 4133416"/>
              <a:gd name="connsiteY3" fmla="*/ 0 h 2302847"/>
              <a:gd name="connsiteX4" fmla="*/ 4133416 w 4133416"/>
              <a:gd name="connsiteY4" fmla="*/ 104775 h 2302847"/>
              <a:gd name="connsiteX5" fmla="*/ 4133416 w 4133416"/>
              <a:gd name="connsiteY5" fmla="*/ 2198072 h 2302847"/>
              <a:gd name="connsiteX6" fmla="*/ 4028696 w 4133416"/>
              <a:gd name="connsiteY6" fmla="*/ 2302847 h 2302847"/>
              <a:gd name="connsiteX7" fmla="*/ 3001562 w 4133416"/>
              <a:gd name="connsiteY7" fmla="*/ 2302847 h 2302847"/>
              <a:gd name="connsiteX8" fmla="*/ 871305 w 4133416"/>
              <a:gd name="connsiteY8" fmla="*/ 2302847 h 2302847"/>
              <a:gd name="connsiteX9" fmla="*/ 0 w 413341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3416" h="2302847">
                <a:moveTo>
                  <a:pt x="0" y="0"/>
                </a:moveTo>
                <a:lnTo>
                  <a:pt x="871305" y="0"/>
                </a:lnTo>
                <a:lnTo>
                  <a:pt x="3001562" y="0"/>
                </a:lnTo>
                <a:lnTo>
                  <a:pt x="4028696" y="0"/>
                </a:lnTo>
                <a:cubicBezTo>
                  <a:pt x="4086531" y="0"/>
                  <a:pt x="4133416" y="46909"/>
                  <a:pt x="4133416" y="104775"/>
                </a:cubicBezTo>
                <a:lnTo>
                  <a:pt x="4133416" y="2198072"/>
                </a:lnTo>
                <a:cubicBezTo>
                  <a:pt x="4133416" y="2255937"/>
                  <a:pt x="4086531" y="2302847"/>
                  <a:pt x="4028696" y="2302847"/>
                </a:cubicBezTo>
                <a:lnTo>
                  <a:pt x="3001562" y="2302847"/>
                </a:lnTo>
                <a:lnTo>
                  <a:pt x="87130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6C36F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A1936782-4F52-E9AD-C276-E13F4BA184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0815" y="4072960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32363DFE-F7A7-5903-6A28-9F0E5F869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32515394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D4EB0DA8-6F06-C060-F401-D065E95033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33" r="53574"/>
          <a:stretch/>
        </p:blipFill>
        <p:spPr>
          <a:xfrm>
            <a:off x="0" y="0"/>
            <a:ext cx="5107605" cy="6858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4636D1C-8DE4-F38F-1180-F7AC99A51F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-532072" y="1330897"/>
            <a:ext cx="6034726" cy="4123312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5230"/>
              </a:srgbClr>
            </a:outerShdw>
          </a:effectLst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F520B41A-5348-7126-7472-ACD3E6EE4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5657" r="-1"/>
          <a:stretch/>
        </p:blipFill>
        <p:spPr>
          <a:xfrm>
            <a:off x="0" y="4121238"/>
            <a:ext cx="2976994" cy="273676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2CAD4F5-CA31-11D1-C9C3-39B5588E75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85729" y="200026"/>
            <a:ext cx="6565636" cy="60079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Insert title here</a:t>
            </a:r>
            <a:endParaRPr lang="en-IS"/>
          </a:p>
        </p:txBody>
      </p:sp>
      <p:sp>
        <p:nvSpPr>
          <p:cNvPr id="25" name="Text Placeholder 25">
            <a:extLst>
              <a:ext uri="{FF2B5EF4-FFF2-40B4-BE49-F238E27FC236}">
                <a16:creationId xmlns:a16="http://schemas.microsoft.com/office/drawing/2014/main" id="{5E869921-F22C-DB7B-5CE7-9F3B5EE757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285729" y="989569"/>
            <a:ext cx="6565636" cy="5420347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31CFBA-FDEC-A0C1-2F76-48360820F346}"/>
              </a:ext>
            </a:extLst>
          </p:cNvPr>
          <p:cNvSpPr/>
          <p:nvPr/>
        </p:nvSpPr>
        <p:spPr>
          <a:xfrm>
            <a:off x="0" y="5368138"/>
            <a:ext cx="2300420" cy="1489862"/>
          </a:xfrm>
          <a:custGeom>
            <a:avLst/>
            <a:gdLst>
              <a:gd name="connsiteX0" fmla="*/ 82814 w 2300420"/>
              <a:gd name="connsiteY0" fmla="*/ 11 h 1489862"/>
              <a:gd name="connsiteX1" fmla="*/ 1400162 w 2300420"/>
              <a:gd name="connsiteY1" fmla="*/ 592141 h 1489862"/>
              <a:gd name="connsiteX2" fmla="*/ 1446716 w 2300420"/>
              <a:gd name="connsiteY2" fmla="*/ 637196 h 1489862"/>
              <a:gd name="connsiteX3" fmla="*/ 2300420 w 2300420"/>
              <a:gd name="connsiteY3" fmla="*/ 1489862 h 1489862"/>
              <a:gd name="connsiteX4" fmla="*/ 0 w 2300420"/>
              <a:gd name="connsiteY4" fmla="*/ 1489862 h 1489862"/>
              <a:gd name="connsiteX5" fmla="*/ 0 w 2300420"/>
              <a:gd name="connsiteY5" fmla="*/ 5445 h 148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420" h="1489862">
                <a:moveTo>
                  <a:pt x="82814" y="11"/>
                </a:moveTo>
                <a:cubicBezTo>
                  <a:pt x="529182" y="-1658"/>
                  <a:pt x="980598" y="190336"/>
                  <a:pt x="1400162" y="592141"/>
                </a:cubicBezTo>
                <a:cubicBezTo>
                  <a:pt x="1415702" y="606221"/>
                  <a:pt x="1431175" y="621674"/>
                  <a:pt x="1446716" y="637196"/>
                </a:cubicBezTo>
                <a:lnTo>
                  <a:pt x="2300420" y="1489862"/>
                </a:lnTo>
                <a:lnTo>
                  <a:pt x="0" y="1489862"/>
                </a:lnTo>
                <a:lnTo>
                  <a:pt x="0" y="5445"/>
                </a:lnTo>
                <a:close/>
              </a:path>
            </a:pathLst>
          </a:custGeom>
          <a:solidFill>
            <a:srgbClr val="328B8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A5D42FA-5BDD-C47F-A1DE-B54AE61AD96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9297" y="445249"/>
            <a:ext cx="3991987" cy="5893486"/>
          </a:xfrm>
          <a:custGeom>
            <a:avLst/>
            <a:gdLst>
              <a:gd name="connsiteX0" fmla="*/ 124980 w 3991987"/>
              <a:gd name="connsiteY0" fmla="*/ 0 h 5893486"/>
              <a:gd name="connsiteX1" fmla="*/ 3867007 w 3991987"/>
              <a:gd name="connsiteY1" fmla="*/ 0 h 5893486"/>
              <a:gd name="connsiteX2" fmla="*/ 3991987 w 3991987"/>
              <a:gd name="connsiteY2" fmla="*/ 125001 h 5893486"/>
              <a:gd name="connsiteX3" fmla="*/ 3991987 w 3991987"/>
              <a:gd name="connsiteY3" fmla="*/ 5768485 h 5893486"/>
              <a:gd name="connsiteX4" fmla="*/ 3867007 w 3991987"/>
              <a:gd name="connsiteY4" fmla="*/ 5893486 h 5893486"/>
              <a:gd name="connsiteX5" fmla="*/ 1291226 w 3991987"/>
              <a:gd name="connsiteY5" fmla="*/ 5893486 h 5893486"/>
              <a:gd name="connsiteX6" fmla="*/ 957419 w 3991987"/>
              <a:gd name="connsiteY6" fmla="*/ 5560085 h 5893486"/>
              <a:gd name="connsiteX7" fmla="*/ 910865 w 3991987"/>
              <a:gd name="connsiteY7" fmla="*/ 5515030 h 5893486"/>
              <a:gd name="connsiteX8" fmla="*/ 167296 w 3991987"/>
              <a:gd name="connsiteY8" fmla="*/ 5028738 h 5893486"/>
              <a:gd name="connsiteX9" fmla="*/ 0 w 3991987"/>
              <a:gd name="connsiteY9" fmla="*/ 4976600 h 5893486"/>
              <a:gd name="connsiteX10" fmla="*/ 0 w 3991987"/>
              <a:gd name="connsiteY10" fmla="*/ 125001 h 5893486"/>
              <a:gd name="connsiteX11" fmla="*/ 124980 w 3991987"/>
              <a:gd name="connsiteY11" fmla="*/ 0 h 58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1987" h="5893486">
                <a:moveTo>
                  <a:pt x="124980" y="0"/>
                </a:moveTo>
                <a:lnTo>
                  <a:pt x="3867007" y="0"/>
                </a:lnTo>
                <a:cubicBezTo>
                  <a:pt x="3936031" y="0"/>
                  <a:pt x="3991987" y="55965"/>
                  <a:pt x="3991987" y="125001"/>
                </a:cubicBezTo>
                <a:lnTo>
                  <a:pt x="3991987" y="5768485"/>
                </a:lnTo>
                <a:cubicBezTo>
                  <a:pt x="3991987" y="5837521"/>
                  <a:pt x="3936032" y="5893486"/>
                  <a:pt x="3867007" y="5893486"/>
                </a:cubicBezTo>
                <a:lnTo>
                  <a:pt x="1291226" y="5893486"/>
                </a:lnTo>
                <a:lnTo>
                  <a:pt x="957419" y="5560085"/>
                </a:lnTo>
                <a:cubicBezTo>
                  <a:pt x="941878" y="5544563"/>
                  <a:pt x="926405" y="5529110"/>
                  <a:pt x="910865" y="5515030"/>
                </a:cubicBezTo>
                <a:cubicBezTo>
                  <a:pt x="671114" y="5285427"/>
                  <a:pt x="420963" y="5124334"/>
                  <a:pt x="167296" y="5028738"/>
                </a:cubicBezTo>
                <a:lnTo>
                  <a:pt x="0" y="4976600"/>
                </a:lnTo>
                <a:lnTo>
                  <a:pt x="0" y="125001"/>
                </a:lnTo>
                <a:cubicBezTo>
                  <a:pt x="0" y="55965"/>
                  <a:pt x="55955" y="0"/>
                  <a:pt x="1249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5B337DA-03F3-5641-CC10-06B24550A462}"/>
              </a:ext>
            </a:extLst>
          </p:cNvPr>
          <p:cNvGrpSpPr/>
          <p:nvPr userDrawn="1"/>
        </p:nvGrpSpPr>
        <p:grpSpPr>
          <a:xfrm>
            <a:off x="239357" y="6262458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E16DE46B-6909-3981-67B4-A2008A531723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1F45A8F-318C-B516-91F8-3BE681907E9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FCC45B47-9F6C-F454-C2AB-BD3B36BDB52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C238C5C-3A3E-2017-A61F-916C06068784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FEB70A8-CDB3-C92D-9F36-6601510B3BA1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47E8B7E-0E7F-B9B7-8E06-6F761F9BC06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93F4156-595A-F393-2AEA-FFD5B7F86FBE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9BFAB47-AA24-818A-202F-20923178CF1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90F711D-2944-4D40-042D-DB2D4F6F9D2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1CE7470-F14C-255F-A15A-82EBDF0F831A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0D4BE4EA-D6E3-6604-3794-57251730FF2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F41A9017-60B2-4CE6-ED37-75D049E3EA77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B39966E-0793-0EA0-EB86-FF75152CCCDD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76E7DA61-5592-2C47-9AF7-80BA53651789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FE357AF4-9998-507C-776A-AC53ABED23E2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E4CBAF3A-B701-3653-73FB-10FB25F36D3B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07463F61-B500-2934-D9B6-050908FA437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F7362BBF-0937-1A72-C76C-613F18CA1A0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3A9617B-0CC4-E42E-76BF-D0DF0CFB55D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2F74BCBE-F49D-4B91-B3D5-4D884B723C7F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D3A19B9-804C-E8BA-4FA9-A8B9D1B5FD6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E8907B3A-8008-0B18-AC2C-650A75F120F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21558F7-7492-73F1-A9D5-2072B284319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1F7C1CFF-923B-E24A-9BE5-CD6D9710CDB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C773BF0-3C9D-6F5D-6C37-65D1562F6DC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66DD539C-98B4-ED26-4A7C-9BF348EA5EA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7" name="Graphic 1">
                  <a:extLst>
                    <a:ext uri="{FF2B5EF4-FFF2-40B4-BE49-F238E27FC236}">
                      <a16:creationId xmlns:a16="http://schemas.microsoft.com/office/drawing/2014/main" id="{8989512D-D294-7A6B-342B-A27EDCDC7B46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0" name="Freeform 9">
                    <a:extLst>
                      <a:ext uri="{FF2B5EF4-FFF2-40B4-BE49-F238E27FC236}">
                        <a16:creationId xmlns:a16="http://schemas.microsoft.com/office/drawing/2014/main" id="{7D11BAA1-0A8E-92CD-4624-F31A19A477B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1" name="Freeform 10">
                    <a:extLst>
                      <a:ext uri="{FF2B5EF4-FFF2-40B4-BE49-F238E27FC236}">
                        <a16:creationId xmlns:a16="http://schemas.microsoft.com/office/drawing/2014/main" id="{63EAF362-D546-B4AC-1573-0E68E5FE396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9699C473-4361-B860-21EF-494B367D1853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48B4612-1766-10BF-F46F-4552B6EBD39F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68DA99A6-7DCC-EDE6-6AE2-48C814BC8230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F2098A53-0B2C-3732-75AE-EE9CE1907C16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3222840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B383420-9F84-4829-79AC-010F2B273F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" r="27772" b="22512"/>
          <a:stretch/>
        </p:blipFill>
        <p:spPr>
          <a:xfrm>
            <a:off x="6095999" y="833891"/>
            <a:ext cx="6096001" cy="6024110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584521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4B69FCE5-9755-660E-6A01-E77FDEEC0329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ADCF9B14-21C7-30E0-2A54-5E3D4EA45775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23A12C2A-A09C-7D1F-1C8D-F66649C0D73D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7" name="Freeform 6">
                  <a:extLst>
                    <a:ext uri="{FF2B5EF4-FFF2-40B4-BE49-F238E27FC236}">
                      <a16:creationId xmlns:a16="http://schemas.microsoft.com/office/drawing/2014/main" id="{6AA6342E-AE73-E6C2-0C8C-8DCE49BDA42F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id="{2961C90D-7E6A-78ED-9220-2879B8466B1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7AC19510-AB5E-0F60-52B2-BF8D5B02FAC7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B7F8EA6C-CC19-A08C-D553-E7D4E9759638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id="{CD9E90F5-43C5-2925-E8C5-90DF36EDB4C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29F5BBD3-2026-6845-79C9-8E1DA0D843ED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F172ABC5-C539-05AC-E414-2881082B04E6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4F898332-A7E9-A2A2-0EE1-F2B864D2483E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7" name="Graphic 1">
                <a:extLst>
                  <a:ext uri="{FF2B5EF4-FFF2-40B4-BE49-F238E27FC236}">
                    <a16:creationId xmlns:a16="http://schemas.microsoft.com/office/drawing/2014/main" id="{AA9A9473-8F22-BD15-DD70-0594771DCE54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CC88B8E-2A18-3922-B6F3-0FF4DFAB5EA9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B4B94E03-1733-B0EE-A2C2-550BFDC86EE9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id="{94A48525-71BB-E438-A2E0-E468605D7E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22" name="Graphic 1">
                <a:extLst>
                  <a:ext uri="{FF2B5EF4-FFF2-40B4-BE49-F238E27FC236}">
                    <a16:creationId xmlns:a16="http://schemas.microsoft.com/office/drawing/2014/main" id="{3A5D2707-DA6F-5566-8A92-7812F3583B01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A1C099A3-480E-BFCC-3EDC-D46E63CE61D1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6EFF954F-A79B-8950-D9CD-0C2DA55A72AB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94EB82B8-3744-4877-9FA8-16F492C12C7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27461ADC-80AD-90CB-81A1-3D3F2E50BCE1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F86101AF-5392-DF25-1C5E-64ADC174317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9A407260-4F17-3C80-5448-C01D0972164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A6D72B36-05E0-EF1A-F1B4-A1AA7E136E57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8C2DB32F-9C49-5AAF-11DE-891277833F9E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2A3E4624-2108-41D5-BADA-57DF2B97949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159193BB-B494-6A37-0983-D877812A0CFF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36058BC5-2E1F-80FE-FBCC-00A585064651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35" name="Graphic 1">
                  <a:extLst>
                    <a:ext uri="{FF2B5EF4-FFF2-40B4-BE49-F238E27FC236}">
                      <a16:creationId xmlns:a16="http://schemas.microsoft.com/office/drawing/2014/main" id="{C38B31C0-5D0D-AE51-433E-3A55EA1A038C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F1605DE2-7A11-30F3-246E-28ED39EEF176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B53BAE12-78EA-9B75-DE3A-E5F7BDD1641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D67319BB-542A-8F27-8672-D2E931C575F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5C83792C-4B82-D52B-252C-159EB8F22CB4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0" name="Freeform 39">
                    <a:extLst>
                      <a:ext uri="{FF2B5EF4-FFF2-40B4-BE49-F238E27FC236}">
                        <a16:creationId xmlns:a16="http://schemas.microsoft.com/office/drawing/2014/main" id="{535C58FA-27B3-4B29-B0C0-52F61A74F56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8EF03677-3782-55C4-A9E9-2A5B11323ECC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1114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FA3E15F-A38F-6E11-2161-604D7B076A3F}"/>
              </a:ext>
            </a:extLst>
          </p:cNvPr>
          <p:cNvSpPr/>
          <p:nvPr userDrawn="1"/>
        </p:nvSpPr>
        <p:spPr>
          <a:xfrm>
            <a:off x="6294401" y="1133139"/>
            <a:ext cx="5557308" cy="5233870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FA384D4-E2E7-C499-0C39-D30CCC96809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8534" y="1197696"/>
            <a:ext cx="5428158" cy="5106617"/>
          </a:xfrm>
          <a:custGeom>
            <a:avLst/>
            <a:gdLst>
              <a:gd name="connsiteX0" fmla="*/ 83687 w 5428158"/>
              <a:gd name="connsiteY0" fmla="*/ 0 h 5106617"/>
              <a:gd name="connsiteX1" fmla="*/ 5345070 w 5428158"/>
              <a:gd name="connsiteY1" fmla="*/ 0 h 5106617"/>
              <a:gd name="connsiteX2" fmla="*/ 5358432 w 5428158"/>
              <a:gd name="connsiteY2" fmla="*/ 2697 h 5106617"/>
              <a:gd name="connsiteX3" fmla="*/ 5419708 w 5428158"/>
              <a:gd name="connsiteY3" fmla="*/ 63963 h 5106617"/>
              <a:gd name="connsiteX4" fmla="*/ 5428158 w 5428158"/>
              <a:gd name="connsiteY4" fmla="*/ 105813 h 5106617"/>
              <a:gd name="connsiteX5" fmla="*/ 5428158 w 5428158"/>
              <a:gd name="connsiteY5" fmla="*/ 4994454 h 5106617"/>
              <a:gd name="connsiteX6" fmla="*/ 5419708 w 5428158"/>
              <a:gd name="connsiteY6" fmla="*/ 5036304 h 5106617"/>
              <a:gd name="connsiteX7" fmla="*/ 5313612 w 5428158"/>
              <a:gd name="connsiteY7" fmla="*/ 5106617 h 5106617"/>
              <a:gd name="connsiteX8" fmla="*/ 115144 w 5428158"/>
              <a:gd name="connsiteY8" fmla="*/ 5106617 h 5106617"/>
              <a:gd name="connsiteX9" fmla="*/ 0 w 5428158"/>
              <a:gd name="connsiteY9" fmla="*/ 4991492 h 5106617"/>
              <a:gd name="connsiteX10" fmla="*/ 0 w 5428158"/>
              <a:gd name="connsiteY10" fmla="*/ 3555723 h 5106617"/>
              <a:gd name="connsiteX11" fmla="*/ 0 w 5428158"/>
              <a:gd name="connsiteY11" fmla="*/ 1544544 h 5106617"/>
              <a:gd name="connsiteX12" fmla="*/ 0 w 5428158"/>
              <a:gd name="connsiteY12" fmla="*/ 108775 h 5106617"/>
              <a:gd name="connsiteX13" fmla="*/ 70325 w 5428158"/>
              <a:gd name="connsiteY13" fmla="*/ 2697 h 51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428158" h="5106617">
                <a:moveTo>
                  <a:pt x="83687" y="0"/>
                </a:moveTo>
                <a:lnTo>
                  <a:pt x="5345070" y="0"/>
                </a:lnTo>
                <a:lnTo>
                  <a:pt x="5358432" y="2697"/>
                </a:lnTo>
                <a:cubicBezTo>
                  <a:pt x="5385983" y="14348"/>
                  <a:pt x="5408054" y="36416"/>
                  <a:pt x="5419708" y="63963"/>
                </a:cubicBezTo>
                <a:lnTo>
                  <a:pt x="5428158" y="105813"/>
                </a:lnTo>
                <a:lnTo>
                  <a:pt x="5428158" y="4994454"/>
                </a:lnTo>
                <a:lnTo>
                  <a:pt x="5419708" y="5036304"/>
                </a:lnTo>
                <a:cubicBezTo>
                  <a:pt x="5402228" y="5077624"/>
                  <a:pt x="5361307" y="5106617"/>
                  <a:pt x="5313612" y="5106617"/>
                </a:cubicBezTo>
                <a:lnTo>
                  <a:pt x="115144" y="5106617"/>
                </a:lnTo>
                <a:cubicBezTo>
                  <a:pt x="51552" y="5106617"/>
                  <a:pt x="0" y="5055074"/>
                  <a:pt x="0" y="4991492"/>
                </a:cubicBezTo>
                <a:lnTo>
                  <a:pt x="0" y="3555723"/>
                </a:lnTo>
                <a:lnTo>
                  <a:pt x="0" y="1544544"/>
                </a:lnTo>
                <a:lnTo>
                  <a:pt x="0" y="108775"/>
                </a:lnTo>
                <a:cubicBezTo>
                  <a:pt x="0" y="61089"/>
                  <a:pt x="28998" y="20174"/>
                  <a:pt x="70325" y="26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93257784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>
            <a:off x="0" y="99202"/>
            <a:ext cx="4990381" cy="6758798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13445" y="997527"/>
            <a:ext cx="6638262" cy="5634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31FEF91-1FE3-8E28-2764-76018A39B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212186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78219C-D55C-D710-3833-42907EF40F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4546"/>
            <a:ext cx="4935828" cy="6703454"/>
          </a:xfrm>
          <a:custGeom>
            <a:avLst/>
            <a:gdLst>
              <a:gd name="connsiteX0" fmla="*/ 0 w 4935828"/>
              <a:gd name="connsiteY0" fmla="*/ 0 h 6703454"/>
              <a:gd name="connsiteX1" fmla="*/ 4113173 w 4935828"/>
              <a:gd name="connsiteY1" fmla="*/ 0 h 6703454"/>
              <a:gd name="connsiteX2" fmla="*/ 4935828 w 4935828"/>
              <a:gd name="connsiteY2" fmla="*/ 822655 h 6703454"/>
              <a:gd name="connsiteX3" fmla="*/ 4935828 w 4935828"/>
              <a:gd name="connsiteY3" fmla="*/ 6703454 h 6703454"/>
              <a:gd name="connsiteX4" fmla="*/ 2973249 w 4935828"/>
              <a:gd name="connsiteY4" fmla="*/ 6703454 h 6703454"/>
              <a:gd name="connsiteX5" fmla="*/ 2932837 w 4935828"/>
              <a:gd name="connsiteY5" fmla="*/ 6597898 h 6703454"/>
              <a:gd name="connsiteX6" fmla="*/ 2880680 w 4935828"/>
              <a:gd name="connsiteY6" fmla="*/ 6491283 h 6703454"/>
              <a:gd name="connsiteX7" fmla="*/ 2628203 w 4935828"/>
              <a:gd name="connsiteY7" fmla="*/ 6157395 h 6703454"/>
              <a:gd name="connsiteX8" fmla="*/ 1760557 w 4935828"/>
              <a:gd name="connsiteY8" fmla="*/ 5798930 h 6703454"/>
              <a:gd name="connsiteX9" fmla="*/ 656137 w 4935828"/>
              <a:gd name="connsiteY9" fmla="*/ 6135592 h 6703454"/>
              <a:gd name="connsiteX10" fmla="*/ 92317 w 4935828"/>
              <a:gd name="connsiteY10" fmla="*/ 6335050 h 6703454"/>
              <a:gd name="connsiteX11" fmla="*/ 92699 w 4935828"/>
              <a:gd name="connsiteY11" fmla="*/ 6335067 h 6703454"/>
              <a:gd name="connsiteX12" fmla="*/ 55908 w 4935828"/>
              <a:gd name="connsiteY12" fmla="*/ 6335938 h 6703454"/>
              <a:gd name="connsiteX13" fmla="*/ 54130 w 4935828"/>
              <a:gd name="connsiteY13" fmla="*/ 6335938 h 6703454"/>
              <a:gd name="connsiteX14" fmla="*/ 0 w 4935828"/>
              <a:gd name="connsiteY14" fmla="*/ 6342279 h 6703454"/>
              <a:gd name="connsiteX15" fmla="*/ 0 w 4935828"/>
              <a:gd name="connsiteY15" fmla="*/ 5804985 h 6703454"/>
              <a:gd name="connsiteX16" fmla="*/ 61725 w 4935828"/>
              <a:gd name="connsiteY16" fmla="*/ 5771545 h 6703454"/>
              <a:gd name="connsiteX17" fmla="*/ 313807 w 4935828"/>
              <a:gd name="connsiteY17" fmla="*/ 5298330 h 6703454"/>
              <a:gd name="connsiteX18" fmla="*/ 61725 w 4935828"/>
              <a:gd name="connsiteY18" fmla="*/ 4825115 h 6703454"/>
              <a:gd name="connsiteX19" fmla="*/ 0 w 4935828"/>
              <a:gd name="connsiteY19" fmla="*/ 4791676 h 67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35828" h="6703454">
                <a:moveTo>
                  <a:pt x="0" y="0"/>
                </a:moveTo>
                <a:lnTo>
                  <a:pt x="4113173" y="0"/>
                </a:lnTo>
                <a:cubicBezTo>
                  <a:pt x="4567513" y="0"/>
                  <a:pt x="4935828" y="368315"/>
                  <a:pt x="4935828" y="822655"/>
                </a:cubicBezTo>
                <a:lnTo>
                  <a:pt x="4935828" y="6703454"/>
                </a:lnTo>
                <a:lnTo>
                  <a:pt x="2973249" y="6703454"/>
                </a:lnTo>
                <a:lnTo>
                  <a:pt x="2932837" y="6597898"/>
                </a:lnTo>
                <a:cubicBezTo>
                  <a:pt x="2917111" y="6561760"/>
                  <a:pt x="2899718" y="6526201"/>
                  <a:pt x="2880680" y="6491283"/>
                </a:cubicBezTo>
                <a:cubicBezTo>
                  <a:pt x="2816418" y="6372888"/>
                  <a:pt x="2731708" y="6260705"/>
                  <a:pt x="2628203" y="6157395"/>
                </a:cubicBezTo>
                <a:cubicBezTo>
                  <a:pt x="2351667" y="5881381"/>
                  <a:pt x="2056353" y="5790796"/>
                  <a:pt x="1760557" y="5798930"/>
                </a:cubicBezTo>
                <a:cubicBezTo>
                  <a:pt x="1380249" y="5809389"/>
                  <a:pt x="999146" y="5983039"/>
                  <a:pt x="656137" y="6135592"/>
                </a:cubicBezTo>
                <a:cubicBezTo>
                  <a:pt x="410327" y="6249107"/>
                  <a:pt x="230621" y="6324339"/>
                  <a:pt x="92317" y="6335050"/>
                </a:cubicBezTo>
                <a:lnTo>
                  <a:pt x="92699" y="6335067"/>
                </a:lnTo>
                <a:lnTo>
                  <a:pt x="55908" y="6335938"/>
                </a:lnTo>
                <a:cubicBezTo>
                  <a:pt x="55019" y="6335938"/>
                  <a:pt x="54574" y="6335495"/>
                  <a:pt x="54130" y="6335938"/>
                </a:cubicBezTo>
                <a:lnTo>
                  <a:pt x="0" y="6342279"/>
                </a:lnTo>
                <a:lnTo>
                  <a:pt x="0" y="5804985"/>
                </a:lnTo>
                <a:lnTo>
                  <a:pt x="61725" y="5771545"/>
                </a:lnTo>
                <a:cubicBezTo>
                  <a:pt x="213813" y="5668990"/>
                  <a:pt x="313807" y="5495315"/>
                  <a:pt x="313807" y="5298330"/>
                </a:cubicBezTo>
                <a:cubicBezTo>
                  <a:pt x="313807" y="5101345"/>
                  <a:pt x="213813" y="4927670"/>
                  <a:pt x="61725" y="4825115"/>
                </a:cubicBezTo>
                <a:lnTo>
                  <a:pt x="0" y="4791676"/>
                </a:ln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CF7E8DA-751E-2CDA-4C7A-2E2FF8C66561}"/>
              </a:ext>
            </a:extLst>
          </p:cNvPr>
          <p:cNvSpPr/>
          <p:nvPr/>
        </p:nvSpPr>
        <p:spPr>
          <a:xfrm rot="5400000">
            <a:off x="-350565" y="5295105"/>
            <a:ext cx="1034425" cy="333296"/>
          </a:xfrm>
          <a:custGeom>
            <a:avLst/>
            <a:gdLst>
              <a:gd name="connsiteX0" fmla="*/ 0 w 1034425"/>
              <a:gd name="connsiteY0" fmla="*/ 333296 h 333296"/>
              <a:gd name="connsiteX1" fmla="*/ 43998 w 1034425"/>
              <a:gd name="connsiteY1" fmla="*/ 252082 h 333296"/>
              <a:gd name="connsiteX2" fmla="*/ 517212 w 1034425"/>
              <a:gd name="connsiteY2" fmla="*/ 0 h 333296"/>
              <a:gd name="connsiteX3" fmla="*/ 990427 w 1034425"/>
              <a:gd name="connsiteY3" fmla="*/ 252082 h 333296"/>
              <a:gd name="connsiteX4" fmla="*/ 1034425 w 1034425"/>
              <a:gd name="connsiteY4" fmla="*/ 333296 h 33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425" h="333296">
                <a:moveTo>
                  <a:pt x="0" y="333296"/>
                </a:moveTo>
                <a:lnTo>
                  <a:pt x="43998" y="252082"/>
                </a:lnTo>
                <a:cubicBezTo>
                  <a:pt x="146553" y="99994"/>
                  <a:pt x="320227" y="0"/>
                  <a:pt x="517212" y="0"/>
                </a:cubicBezTo>
                <a:cubicBezTo>
                  <a:pt x="714198" y="0"/>
                  <a:pt x="887873" y="99994"/>
                  <a:pt x="990427" y="252082"/>
                </a:cubicBezTo>
                <a:lnTo>
                  <a:pt x="1034425" y="33329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5D27767-99A3-E036-6283-1B2982352351}"/>
              </a:ext>
            </a:extLst>
          </p:cNvPr>
          <p:cNvSpPr/>
          <p:nvPr/>
        </p:nvSpPr>
        <p:spPr>
          <a:xfrm rot="5400000">
            <a:off x="-94810" y="6127554"/>
            <a:ext cx="3256905" cy="2884347"/>
          </a:xfrm>
          <a:custGeom>
            <a:avLst/>
            <a:gdLst>
              <a:gd name="connsiteX0" fmla="*/ 3256841 w 3256905"/>
              <a:gd name="connsiteY0" fmla="*/ 1192835 h 2884347"/>
              <a:gd name="connsiteX1" fmla="*/ 3256841 w 3256905"/>
              <a:gd name="connsiteY1" fmla="*/ 1192824 h 2884347"/>
              <a:gd name="connsiteX2" fmla="*/ 3256905 w 3256905"/>
              <a:gd name="connsiteY2" fmla="*/ 1192888 h 2884347"/>
              <a:gd name="connsiteX3" fmla="*/ 497 w 3256905"/>
              <a:gd name="connsiteY3" fmla="*/ 1216107 h 2884347"/>
              <a:gd name="connsiteX4" fmla="*/ 358961 w 3256905"/>
              <a:gd name="connsiteY4" fmla="*/ 348461 h 2884347"/>
              <a:gd name="connsiteX5" fmla="*/ 692849 w 3256905"/>
              <a:gd name="connsiteY5" fmla="*/ 95984 h 2884347"/>
              <a:gd name="connsiteX6" fmla="*/ 909551 w 3256905"/>
              <a:gd name="connsiteY6" fmla="*/ 1681 h 2884347"/>
              <a:gd name="connsiteX7" fmla="*/ 916725 w 3256905"/>
              <a:gd name="connsiteY7" fmla="*/ 0 h 2884347"/>
              <a:gd name="connsiteX8" fmla="*/ 916725 w 3256905"/>
              <a:gd name="connsiteY8" fmla="*/ 1999169 h 2884347"/>
              <a:gd name="connsiteX9" fmla="*/ 843657 w 3256905"/>
              <a:gd name="connsiteY9" fmla="*/ 2078870 h 2884347"/>
              <a:gd name="connsiteX10" fmla="*/ 536616 w 3256905"/>
              <a:gd name="connsiteY10" fmla="*/ 2884347 h 2884347"/>
              <a:gd name="connsiteX11" fmla="*/ 337158 w 3256905"/>
              <a:gd name="connsiteY11" fmla="*/ 2320527 h 2884347"/>
              <a:gd name="connsiteX12" fmla="*/ 497 w 3256905"/>
              <a:gd name="connsiteY12" fmla="*/ 1216107 h 288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56905" h="2884347">
                <a:moveTo>
                  <a:pt x="3256841" y="1192835"/>
                </a:moveTo>
                <a:lnTo>
                  <a:pt x="3256841" y="1192824"/>
                </a:lnTo>
                <a:lnTo>
                  <a:pt x="3256905" y="1192888"/>
                </a:lnTo>
                <a:close/>
                <a:moveTo>
                  <a:pt x="497" y="1216107"/>
                </a:moveTo>
                <a:cubicBezTo>
                  <a:pt x="-7638" y="920311"/>
                  <a:pt x="82947" y="624997"/>
                  <a:pt x="358961" y="348461"/>
                </a:cubicBezTo>
                <a:cubicBezTo>
                  <a:pt x="462271" y="244956"/>
                  <a:pt x="574454" y="160246"/>
                  <a:pt x="692849" y="95984"/>
                </a:cubicBezTo>
                <a:cubicBezTo>
                  <a:pt x="762687" y="57908"/>
                  <a:pt x="835085" y="26410"/>
                  <a:pt x="909551" y="1681"/>
                </a:cubicBezTo>
                <a:lnTo>
                  <a:pt x="916725" y="0"/>
                </a:lnTo>
                <a:lnTo>
                  <a:pt x="916725" y="1999169"/>
                </a:lnTo>
                <a:lnTo>
                  <a:pt x="843657" y="2078870"/>
                </a:lnTo>
                <a:cubicBezTo>
                  <a:pt x="628282" y="2335706"/>
                  <a:pt x="535064" y="2610367"/>
                  <a:pt x="536616" y="2884347"/>
                </a:cubicBezTo>
                <a:cubicBezTo>
                  <a:pt x="525905" y="2746043"/>
                  <a:pt x="450673" y="2566337"/>
                  <a:pt x="337158" y="2320527"/>
                </a:cubicBezTo>
                <a:cubicBezTo>
                  <a:pt x="184605" y="1977518"/>
                  <a:pt x="10956" y="1596415"/>
                  <a:pt x="497" y="1216107"/>
                </a:cubicBez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AA4C5B2-FC58-4EBB-0F29-D3ECDC7542B5}"/>
              </a:ext>
            </a:extLst>
          </p:cNvPr>
          <p:cNvSpPr/>
          <p:nvPr userDrawn="1"/>
        </p:nvSpPr>
        <p:spPr>
          <a:xfrm rot="5400000">
            <a:off x="298296" y="6179511"/>
            <a:ext cx="380191" cy="976788"/>
          </a:xfrm>
          <a:custGeom>
            <a:avLst/>
            <a:gdLst>
              <a:gd name="connsiteX0" fmla="*/ 19 w 380191"/>
              <a:gd name="connsiteY0" fmla="*/ 887983 h 976788"/>
              <a:gd name="connsiteX1" fmla="*/ 19 w 380191"/>
              <a:gd name="connsiteY1" fmla="*/ 885317 h 976788"/>
              <a:gd name="connsiteX2" fmla="*/ 19 w 380191"/>
              <a:gd name="connsiteY2" fmla="*/ 885253 h 976788"/>
              <a:gd name="connsiteX3" fmla="*/ 307041 w 380191"/>
              <a:gd name="connsiteY3" fmla="*/ 79776 h 976788"/>
              <a:gd name="connsiteX4" fmla="*/ 380191 w 380191"/>
              <a:gd name="connsiteY4" fmla="*/ 0 h 976788"/>
              <a:gd name="connsiteX5" fmla="*/ 380191 w 380191"/>
              <a:gd name="connsiteY5" fmla="*/ 976788 h 976788"/>
              <a:gd name="connsiteX6" fmla="*/ 6712 w 380191"/>
              <a:gd name="connsiteY6" fmla="*/ 976788 h 976788"/>
              <a:gd name="connsiteX7" fmla="*/ 906 w 380191"/>
              <a:gd name="connsiteY7" fmla="*/ 927227 h 976788"/>
              <a:gd name="connsiteX8" fmla="*/ 906 w 380191"/>
              <a:gd name="connsiteY8" fmla="*/ 925449 h 976788"/>
              <a:gd name="connsiteX9" fmla="*/ 19 w 380191"/>
              <a:gd name="connsiteY9" fmla="*/ 887983 h 97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191" h="976788">
                <a:moveTo>
                  <a:pt x="19" y="887983"/>
                </a:moveTo>
                <a:lnTo>
                  <a:pt x="19" y="885317"/>
                </a:lnTo>
                <a:lnTo>
                  <a:pt x="19" y="885253"/>
                </a:lnTo>
                <a:cubicBezTo>
                  <a:pt x="-1534" y="611273"/>
                  <a:pt x="91635" y="336612"/>
                  <a:pt x="307041" y="79776"/>
                </a:cubicBezTo>
                <a:lnTo>
                  <a:pt x="380191" y="0"/>
                </a:lnTo>
                <a:lnTo>
                  <a:pt x="380191" y="976788"/>
                </a:lnTo>
                <a:lnTo>
                  <a:pt x="6712" y="976788"/>
                </a:lnTo>
                <a:lnTo>
                  <a:pt x="906" y="927227"/>
                </a:lnTo>
                <a:cubicBezTo>
                  <a:pt x="463" y="926783"/>
                  <a:pt x="906" y="926338"/>
                  <a:pt x="906" y="925449"/>
                </a:cubicBezTo>
                <a:cubicBezTo>
                  <a:pt x="19" y="912939"/>
                  <a:pt x="19" y="900494"/>
                  <a:pt x="19" y="887983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7926C7C-602F-9E87-9196-90BD630E7345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715CCD41-2438-D984-C57E-4E33025E60C1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65955DEC-B654-47A8-9939-598AF6CFB6BD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75AE7A05-0736-B3A2-82D9-840A8642D815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45FD076-E9D0-42FF-9FF4-89F467FC57F2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FF9B9CF6-E727-1D42-0766-9CF51F857218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3C70A2A-D073-9BC1-7112-1CC453492253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12F82F0-2214-3117-BBE3-A7D84E330281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07658A90-E637-EB84-8319-4E4AA7934BA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0D09750-124A-4A87-63F5-0BF32B9A5398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E86EBE1-A039-09F9-26CA-D64E747E2108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598208D4-7A21-C8D1-D7EF-5019C077449A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A836B14-6813-AB42-91E9-96503CD5CF99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DE5C056-3026-1B5B-E21D-E16B3EDCE582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2EEC4481-E5AD-C9BF-CDE4-629C217BC85C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A195B4C9-949C-52B7-F321-A0FBDD5CB7D0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7CE114FE-159F-F4E3-3D1A-3B3F3FEE80A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0D9F1E43-C6A5-B03A-033D-409B4675518C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B5D0897B-FD88-06FB-0785-3D15B4BECB99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F828EE05-4873-4061-38CF-F279348F8AE7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7E074C5-9772-2B6C-032A-846887A50557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5FC08161-4E77-E07E-BC2D-1E9A97C6C39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891785CF-8405-AE71-DD7C-3D186B136464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1E459BF9-A67B-BBA5-111D-93968AC3AB9B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6CE85C0B-FE46-DFE7-92C6-BFC786AB55DC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9E87E5B4-989D-9D09-CD9E-B0693A475495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96350913-16DB-B762-AC49-8B624985462A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9" name="Graphic 1">
                  <a:extLst>
                    <a:ext uri="{FF2B5EF4-FFF2-40B4-BE49-F238E27FC236}">
                      <a16:creationId xmlns:a16="http://schemas.microsoft.com/office/drawing/2014/main" id="{D27456B1-683D-F8EE-7A70-4FFFBD519ACD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A523E46D-DAF6-9481-D9D3-80861A2E014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A9E7DB3E-B785-6BF9-8320-5979FCA2079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7693A1D7-AF97-552E-4B3F-C8DA588D1531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AC1C14A7-21A8-58F3-4753-9550D7B4CC45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B56D94A9-C50A-2733-A63E-33C30E895D5D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6B64062D-ED11-21F4-F19A-CFD7DC62CF8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0383469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7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Freeform 57">
            <a:extLst>
              <a:ext uri="{FF2B5EF4-FFF2-40B4-BE49-F238E27FC236}">
                <a16:creationId xmlns:a16="http://schemas.microsoft.com/office/drawing/2014/main" id="{EB025952-AC3F-61E5-37A1-1351909FFCC3}"/>
              </a:ext>
            </a:extLst>
          </p:cNvPr>
          <p:cNvSpPr/>
          <p:nvPr/>
        </p:nvSpPr>
        <p:spPr>
          <a:xfrm rot="10800000">
            <a:off x="8288846" y="3045085"/>
            <a:ext cx="3938418" cy="3822854"/>
          </a:xfrm>
          <a:custGeom>
            <a:avLst/>
            <a:gdLst>
              <a:gd name="connsiteX0" fmla="*/ 629093 w 3938418"/>
              <a:gd name="connsiteY0" fmla="*/ 3822854 h 3822854"/>
              <a:gd name="connsiteX1" fmla="*/ 374900 w 3938418"/>
              <a:gd name="connsiteY1" fmla="*/ 3568325 h 3822854"/>
              <a:gd name="connsiteX2" fmla="*/ 374900 w 3938418"/>
              <a:gd name="connsiteY2" fmla="*/ 1755816 h 3822854"/>
              <a:gd name="connsiteX3" fmla="*/ 705967 w 3938418"/>
              <a:gd name="connsiteY3" fmla="*/ 1424313 h 3822854"/>
              <a:gd name="connsiteX4" fmla="*/ 2042636 w 3938418"/>
              <a:gd name="connsiteY4" fmla="*/ 85882 h 3822854"/>
              <a:gd name="connsiteX5" fmla="*/ 2042636 w 3938418"/>
              <a:gd name="connsiteY5" fmla="*/ 85976 h 3822854"/>
              <a:gd name="connsiteX6" fmla="*/ 2128499 w 3938418"/>
              <a:gd name="connsiteY6" fmla="*/ 0 h 3822854"/>
              <a:gd name="connsiteX7" fmla="*/ 3938418 w 3938418"/>
              <a:gd name="connsiteY7" fmla="*/ 0 h 3822854"/>
              <a:gd name="connsiteX8" fmla="*/ 3937799 w 3938418"/>
              <a:gd name="connsiteY8" fmla="*/ 28107 h 3822854"/>
              <a:gd name="connsiteX9" fmla="*/ 3417742 w 3938418"/>
              <a:gd name="connsiteY9" fmla="*/ 1030528 h 3822854"/>
              <a:gd name="connsiteX10" fmla="*/ 2352875 w 3938418"/>
              <a:gd name="connsiteY10" fmla="*/ 2096799 h 3822854"/>
              <a:gd name="connsiteX11" fmla="*/ 1697369 w 3938418"/>
              <a:gd name="connsiteY11" fmla="*/ 2753170 h 382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38418" h="3822854">
                <a:moveTo>
                  <a:pt x="629093" y="3822854"/>
                </a:moveTo>
                <a:lnTo>
                  <a:pt x="374900" y="3568325"/>
                </a:lnTo>
                <a:cubicBezTo>
                  <a:pt x="-124967" y="3067800"/>
                  <a:pt x="-124967" y="2256342"/>
                  <a:pt x="374900" y="1755816"/>
                </a:cubicBezTo>
                <a:lnTo>
                  <a:pt x="705967" y="1424313"/>
                </a:lnTo>
                <a:lnTo>
                  <a:pt x="2042636" y="85882"/>
                </a:lnTo>
                <a:lnTo>
                  <a:pt x="2042636" y="85976"/>
                </a:lnTo>
                <a:lnTo>
                  <a:pt x="2128499" y="0"/>
                </a:lnTo>
                <a:lnTo>
                  <a:pt x="3938418" y="0"/>
                </a:lnTo>
                <a:lnTo>
                  <a:pt x="3937799" y="28107"/>
                </a:lnTo>
                <a:cubicBezTo>
                  <a:pt x="3910458" y="365442"/>
                  <a:pt x="3742880" y="704962"/>
                  <a:pt x="3417742" y="1030528"/>
                </a:cubicBezTo>
                <a:lnTo>
                  <a:pt x="2352875" y="2096799"/>
                </a:lnTo>
                <a:lnTo>
                  <a:pt x="1697369" y="2753170"/>
                </a:lnTo>
                <a:close/>
              </a:path>
            </a:pathLst>
          </a:custGeom>
          <a:noFill/>
          <a:ln w="12700" cap="flat">
            <a:solidFill>
              <a:srgbClr val="943267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598FEBC8-DD89-0491-FDA7-6D3727236D5C}"/>
              </a:ext>
            </a:extLst>
          </p:cNvPr>
          <p:cNvSpPr/>
          <p:nvPr/>
        </p:nvSpPr>
        <p:spPr>
          <a:xfrm rot="10800000">
            <a:off x="9560835" y="2698335"/>
            <a:ext cx="1453873" cy="465545"/>
          </a:xfrm>
          <a:custGeom>
            <a:avLst/>
            <a:gdLst>
              <a:gd name="connsiteX0" fmla="*/ 1453873 w 1453873"/>
              <a:gd name="connsiteY0" fmla="*/ 465545 h 465545"/>
              <a:gd name="connsiteX1" fmla="*/ 0 w 1453873"/>
              <a:gd name="connsiteY1" fmla="*/ 0 h 465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3873" h="465545">
                <a:moveTo>
                  <a:pt x="1453873" y="465545"/>
                </a:moveTo>
                <a:cubicBezTo>
                  <a:pt x="989792" y="458057"/>
                  <a:pt x="501665" y="301642"/>
                  <a:pt x="0" y="0"/>
                </a:cubicBezTo>
              </a:path>
            </a:pathLst>
          </a:custGeom>
          <a:noFill/>
          <a:ln w="215946" cap="rnd">
            <a:solidFill>
              <a:srgbClr val="FDD89E"/>
            </a:solidFill>
            <a:prstDash val="solid"/>
            <a:round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80712FA5-D901-FAF4-3514-16CB5F6F04E2}"/>
              </a:ext>
            </a:extLst>
          </p:cNvPr>
          <p:cNvSpPr/>
          <p:nvPr/>
        </p:nvSpPr>
        <p:spPr>
          <a:xfrm rot="10800000">
            <a:off x="7892311" y="3115122"/>
            <a:ext cx="3449014" cy="3676930"/>
          </a:xfrm>
          <a:custGeom>
            <a:avLst/>
            <a:gdLst>
              <a:gd name="connsiteX0" fmla="*/ 0 w 3449014"/>
              <a:gd name="connsiteY0" fmla="*/ 1168203 h 3676930"/>
              <a:gd name="connsiteX1" fmla="*/ 1147610 w 3449014"/>
              <a:gd name="connsiteY1" fmla="*/ 19080 h 3676930"/>
              <a:gd name="connsiteX2" fmla="*/ 2790637 w 3449014"/>
              <a:gd name="connsiteY2" fmla="*/ 596580 h 3676930"/>
              <a:gd name="connsiteX3" fmla="*/ 2839393 w 3449014"/>
              <a:gd name="connsiteY3" fmla="*/ 646727 h 3676930"/>
              <a:gd name="connsiteX4" fmla="*/ 2981117 w 3449014"/>
              <a:gd name="connsiteY4" fmla="*/ 3175423 h 3676930"/>
              <a:gd name="connsiteX5" fmla="*/ 344605 w 3449014"/>
              <a:gd name="connsiteY5" fmla="*/ 3144804 h 3676930"/>
              <a:gd name="connsiteX6" fmla="*/ 1457092 w 3449014"/>
              <a:gd name="connsiteY6" fmla="*/ 2030851 h 3676930"/>
              <a:gd name="connsiteX7" fmla="*/ 1374443 w 3449014"/>
              <a:gd name="connsiteY7" fmla="*/ 1251529 h 3676930"/>
              <a:gd name="connsiteX8" fmla="*/ 0 w 3449014"/>
              <a:gd name="connsiteY8" fmla="*/ 1168203 h 367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49014" h="3676930">
                <a:moveTo>
                  <a:pt x="0" y="1168203"/>
                </a:moveTo>
                <a:lnTo>
                  <a:pt x="1147610" y="19080"/>
                </a:lnTo>
                <a:cubicBezTo>
                  <a:pt x="1678150" y="-60360"/>
                  <a:pt x="2298439" y="103733"/>
                  <a:pt x="2790637" y="596580"/>
                </a:cubicBezTo>
                <a:cubicBezTo>
                  <a:pt x="2807583" y="613549"/>
                  <a:pt x="2823772" y="629759"/>
                  <a:pt x="2839393" y="646727"/>
                </a:cubicBezTo>
                <a:cubicBezTo>
                  <a:pt x="3596199" y="1444914"/>
                  <a:pt x="3654043" y="2501515"/>
                  <a:pt x="2981117" y="3175423"/>
                </a:cubicBezTo>
                <a:cubicBezTo>
                  <a:pt x="2295220" y="3862224"/>
                  <a:pt x="1362136" y="3835586"/>
                  <a:pt x="344605" y="3144804"/>
                </a:cubicBezTo>
                <a:lnTo>
                  <a:pt x="1457092" y="2030851"/>
                </a:lnTo>
                <a:cubicBezTo>
                  <a:pt x="1672281" y="1815378"/>
                  <a:pt x="1639146" y="1516580"/>
                  <a:pt x="1374443" y="1251529"/>
                </a:cubicBezTo>
                <a:cubicBezTo>
                  <a:pt x="1032489" y="909124"/>
                  <a:pt x="440791" y="833571"/>
                  <a:pt x="0" y="1168203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0269C64A-EE04-940D-ABAB-F7B101CCD1E2}"/>
              </a:ext>
            </a:extLst>
          </p:cNvPr>
          <p:cNvSpPr/>
          <p:nvPr/>
        </p:nvSpPr>
        <p:spPr>
          <a:xfrm rot="10800000">
            <a:off x="10194470" y="4840230"/>
            <a:ext cx="1997528" cy="1931982"/>
          </a:xfrm>
          <a:custGeom>
            <a:avLst/>
            <a:gdLst>
              <a:gd name="connsiteX0" fmla="*/ 0 w 1997528"/>
              <a:gd name="connsiteY0" fmla="*/ 1931982 h 1931982"/>
              <a:gd name="connsiteX1" fmla="*/ 0 w 1997528"/>
              <a:gd name="connsiteY1" fmla="*/ 535789 h 1931982"/>
              <a:gd name="connsiteX2" fmla="*/ 58667 w 1997528"/>
              <a:gd name="connsiteY2" fmla="*/ 580725 h 1931982"/>
              <a:gd name="connsiteX3" fmla="*/ 952163 w 1997528"/>
              <a:gd name="connsiteY3" fmla="*/ 376721 h 1931982"/>
              <a:gd name="connsiteX4" fmla="*/ 1997528 w 1997528"/>
              <a:gd name="connsiteY4" fmla="*/ 0 h 1931982"/>
              <a:gd name="connsiteX5" fmla="*/ 660858 w 1997528"/>
              <a:gd name="connsiteY5" fmla="*/ 1338431 h 1931982"/>
              <a:gd name="connsiteX6" fmla="*/ 329791 w 1997528"/>
              <a:gd name="connsiteY6" fmla="*/ 1669935 h 1931982"/>
              <a:gd name="connsiteX7" fmla="*/ 130602 w 1997528"/>
              <a:gd name="connsiteY7" fmla="*/ 1930625 h 193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97528" h="1931982">
                <a:moveTo>
                  <a:pt x="0" y="1931982"/>
                </a:moveTo>
                <a:lnTo>
                  <a:pt x="0" y="535789"/>
                </a:lnTo>
                <a:lnTo>
                  <a:pt x="58667" y="580725"/>
                </a:lnTo>
                <a:cubicBezTo>
                  <a:pt x="245298" y="684911"/>
                  <a:pt x="511714" y="580605"/>
                  <a:pt x="952163" y="376721"/>
                </a:cubicBezTo>
                <a:cubicBezTo>
                  <a:pt x="1279727" y="230640"/>
                  <a:pt x="1635787" y="68917"/>
                  <a:pt x="1997528" y="0"/>
                </a:cubicBezTo>
                <a:lnTo>
                  <a:pt x="660858" y="1338431"/>
                </a:lnTo>
                <a:lnTo>
                  <a:pt x="329791" y="1669935"/>
                </a:lnTo>
                <a:cubicBezTo>
                  <a:pt x="250267" y="1749659"/>
                  <a:pt x="184849" y="1837725"/>
                  <a:pt x="130602" y="1930625"/>
                </a:cubicBezTo>
                <a:close/>
              </a:path>
            </a:pathLst>
          </a:custGeom>
          <a:solidFill>
            <a:srgbClr val="FDD89E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C5701BC7-1111-0248-0C2A-0513969165E5}"/>
              </a:ext>
            </a:extLst>
          </p:cNvPr>
          <p:cNvSpPr/>
          <p:nvPr/>
        </p:nvSpPr>
        <p:spPr>
          <a:xfrm rot="10800000">
            <a:off x="11703161" y="6475216"/>
            <a:ext cx="279849" cy="280218"/>
          </a:xfrm>
          <a:custGeom>
            <a:avLst/>
            <a:gdLst>
              <a:gd name="connsiteX0" fmla="*/ 279849 w 279849"/>
              <a:gd name="connsiteY0" fmla="*/ 140109 h 280218"/>
              <a:gd name="connsiteX1" fmla="*/ 139925 w 279849"/>
              <a:gd name="connsiteY1" fmla="*/ 280218 h 280218"/>
              <a:gd name="connsiteX2" fmla="*/ 0 w 279849"/>
              <a:gd name="connsiteY2" fmla="*/ 140109 h 280218"/>
              <a:gd name="connsiteX3" fmla="*/ 139925 w 279849"/>
              <a:gd name="connsiteY3" fmla="*/ 0 h 280218"/>
              <a:gd name="connsiteX4" fmla="*/ 279849 w 279849"/>
              <a:gd name="connsiteY4" fmla="*/ 140109 h 280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9849" h="280218">
                <a:moveTo>
                  <a:pt x="279849" y="140109"/>
                </a:moveTo>
                <a:cubicBezTo>
                  <a:pt x="279849" y="217490"/>
                  <a:pt x="217203" y="280218"/>
                  <a:pt x="139925" y="280218"/>
                </a:cubicBezTo>
                <a:cubicBezTo>
                  <a:pt x="62646" y="280218"/>
                  <a:pt x="0" y="217490"/>
                  <a:pt x="0" y="140109"/>
                </a:cubicBezTo>
                <a:cubicBezTo>
                  <a:pt x="0" y="62729"/>
                  <a:pt x="62646" y="0"/>
                  <a:pt x="139925" y="0"/>
                </a:cubicBezTo>
                <a:cubicBezTo>
                  <a:pt x="217203" y="0"/>
                  <a:pt x="279849" y="62729"/>
                  <a:pt x="279849" y="140109"/>
                </a:cubicBezTo>
                <a:close/>
              </a:path>
            </a:pathLst>
          </a:custGeom>
          <a:solidFill>
            <a:srgbClr val="F6C36F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Round Single Corner Rectangle 2">
            <a:extLst>
              <a:ext uri="{FF2B5EF4-FFF2-40B4-BE49-F238E27FC236}">
                <a16:creationId xmlns:a16="http://schemas.microsoft.com/office/drawing/2014/main" id="{ED58C790-3066-C0E0-D149-B876FA5F1F10}"/>
              </a:ext>
            </a:extLst>
          </p:cNvPr>
          <p:cNvSpPr/>
          <p:nvPr userDrawn="1"/>
        </p:nvSpPr>
        <p:spPr>
          <a:xfrm rot="10800000">
            <a:off x="6631618" y="-3"/>
            <a:ext cx="5560381" cy="5987909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67BBE15C-711D-FA60-0A9B-0B216C2A81D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953978" cy="551524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0C4AFBDD-99F6-A14E-8F31-12F8A7CC455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595397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Picture Placeholder 34">
            <a:extLst>
              <a:ext uri="{FF2B5EF4-FFF2-40B4-BE49-F238E27FC236}">
                <a16:creationId xmlns:a16="http://schemas.microsoft.com/office/drawing/2014/main" id="{59C55BF6-B3C8-3F92-6727-CE2FA5C21889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CA47A809-FE8D-F848-8F70-8C123617E755}"/>
              </a:ext>
            </a:extLst>
          </p:cNvPr>
          <p:cNvSpPr/>
          <p:nvPr userDrawn="1"/>
        </p:nvSpPr>
        <p:spPr>
          <a:xfrm>
            <a:off x="9318013" y="-3"/>
            <a:ext cx="2883318" cy="1015982"/>
          </a:xfrm>
          <a:custGeom>
            <a:avLst/>
            <a:gdLst>
              <a:gd name="connsiteX0" fmla="*/ 76355 w 2883318"/>
              <a:gd name="connsiteY0" fmla="*/ 0 h 1015982"/>
              <a:gd name="connsiteX1" fmla="*/ 2872428 w 2883318"/>
              <a:gd name="connsiteY1" fmla="*/ 0 h 1015982"/>
              <a:gd name="connsiteX2" fmla="*/ 2872428 w 2883318"/>
              <a:gd name="connsiteY2" fmla="*/ 115 h 1015982"/>
              <a:gd name="connsiteX3" fmla="*/ 2883318 w 2883318"/>
              <a:gd name="connsiteY3" fmla="*/ 115 h 1015982"/>
              <a:gd name="connsiteX4" fmla="*/ 2883318 w 2883318"/>
              <a:gd name="connsiteY4" fmla="*/ 579012 h 1015982"/>
              <a:gd name="connsiteX5" fmla="*/ 2874479 w 2883318"/>
              <a:gd name="connsiteY5" fmla="*/ 582717 h 1015982"/>
              <a:gd name="connsiteX6" fmla="*/ 2685300 w 2883318"/>
              <a:gd name="connsiteY6" fmla="*/ 664817 h 1015982"/>
              <a:gd name="connsiteX7" fmla="*/ 1875023 w 2883318"/>
              <a:gd name="connsiteY7" fmla="*/ 960118 h 1015982"/>
              <a:gd name="connsiteX8" fmla="*/ 1875023 w 2883318"/>
              <a:gd name="connsiteY8" fmla="*/ 960257 h 1015982"/>
              <a:gd name="connsiteX9" fmla="*/ 380358 w 2883318"/>
              <a:gd name="connsiteY9" fmla="*/ 575219 h 1015982"/>
              <a:gd name="connsiteX10" fmla="*/ 14121 w 2883318"/>
              <a:gd name="connsiteY10" fmla="*/ 38781 h 1015982"/>
              <a:gd name="connsiteX11" fmla="*/ 0 w 2883318"/>
              <a:gd name="connsiteY11" fmla="*/ 115 h 1015982"/>
              <a:gd name="connsiteX12" fmla="*/ 76355 w 2883318"/>
              <a:gd name="connsiteY12" fmla="*/ 115 h 101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3318" h="1015982">
                <a:moveTo>
                  <a:pt x="76355" y="0"/>
                </a:moveTo>
                <a:lnTo>
                  <a:pt x="2872428" y="0"/>
                </a:lnTo>
                <a:lnTo>
                  <a:pt x="2872428" y="115"/>
                </a:lnTo>
                <a:lnTo>
                  <a:pt x="2883318" y="115"/>
                </a:lnTo>
                <a:lnTo>
                  <a:pt x="2883318" y="579012"/>
                </a:lnTo>
                <a:lnTo>
                  <a:pt x="2874479" y="582717"/>
                </a:lnTo>
                <a:cubicBezTo>
                  <a:pt x="2813825" y="608797"/>
                  <a:pt x="2750789" y="636348"/>
                  <a:pt x="2685300" y="664817"/>
                </a:cubicBezTo>
                <a:cubicBezTo>
                  <a:pt x="2444931" y="773342"/>
                  <a:pt x="2167316" y="892352"/>
                  <a:pt x="1875023" y="960118"/>
                </a:cubicBezTo>
                <a:lnTo>
                  <a:pt x="1875023" y="960257"/>
                </a:lnTo>
                <a:cubicBezTo>
                  <a:pt x="1382915" y="1074389"/>
                  <a:pt x="848925" y="1043786"/>
                  <a:pt x="380358" y="575219"/>
                </a:cubicBezTo>
                <a:cubicBezTo>
                  <a:pt x="219349" y="414210"/>
                  <a:pt x="96532" y="233355"/>
                  <a:pt x="14121" y="38781"/>
                </a:cubicBezTo>
                <a:lnTo>
                  <a:pt x="0" y="115"/>
                </a:lnTo>
                <a:lnTo>
                  <a:pt x="76355" y="115"/>
                </a:lnTo>
                <a:close/>
              </a:path>
            </a:pathLst>
          </a:cu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D7C8B06-CCA3-29CE-CC65-8A679CF0750B}"/>
              </a:ext>
            </a:extLst>
          </p:cNvPr>
          <p:cNvGrpSpPr/>
          <p:nvPr userDrawn="1"/>
        </p:nvGrpSpPr>
        <p:grpSpPr>
          <a:xfrm>
            <a:off x="10144109" y="254510"/>
            <a:ext cx="1231126" cy="378552"/>
            <a:chOff x="12681211" y="254510"/>
            <a:chExt cx="1231126" cy="378552"/>
          </a:xfrm>
        </p:grpSpPr>
        <p:grpSp>
          <p:nvGrpSpPr>
            <p:cNvPr id="9" name="Graphic 55">
              <a:extLst>
                <a:ext uri="{FF2B5EF4-FFF2-40B4-BE49-F238E27FC236}">
                  <a16:creationId xmlns:a16="http://schemas.microsoft.com/office/drawing/2014/main" id="{008C6781-1C75-45A3-CBE5-12C37073B87A}"/>
                </a:ext>
              </a:extLst>
            </p:cNvPr>
            <p:cNvGrpSpPr/>
            <p:nvPr/>
          </p:nvGrpSpPr>
          <p:grpSpPr>
            <a:xfrm>
              <a:off x="12681211" y="254510"/>
              <a:ext cx="1231126" cy="292096"/>
              <a:chOff x="12681211" y="254510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55">
                <a:extLst>
                  <a:ext uri="{FF2B5EF4-FFF2-40B4-BE49-F238E27FC236}">
                    <a16:creationId xmlns:a16="http://schemas.microsoft.com/office/drawing/2014/main" id="{FA9EEB42-A0B5-6B32-A836-BAABC3D6E01D}"/>
                  </a:ext>
                </a:extLst>
              </p:cNvPr>
              <p:cNvGrpSpPr/>
              <p:nvPr/>
            </p:nvGrpSpPr>
            <p:grpSpPr>
              <a:xfrm>
                <a:off x="13047859" y="296335"/>
                <a:ext cx="864478" cy="163814"/>
                <a:chOff x="13047859" y="296335"/>
                <a:chExt cx="864478" cy="163814"/>
              </a:xfrm>
              <a:solidFill>
                <a:schemeClr val="bg1"/>
              </a:solidFill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338D61C2-02B0-99E0-FA48-766E3C90CE96}"/>
                    </a:ext>
                  </a:extLst>
                </p:cNvPr>
                <p:cNvSpPr/>
                <p:nvPr/>
              </p:nvSpPr>
              <p:spPr>
                <a:xfrm>
                  <a:off x="13047859" y="303645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39351906-AAE2-EFDA-D56E-C253151C5759}"/>
                    </a:ext>
                  </a:extLst>
                </p:cNvPr>
                <p:cNvSpPr/>
                <p:nvPr/>
              </p:nvSpPr>
              <p:spPr>
                <a:xfrm>
                  <a:off x="13155250" y="301239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50A7480C-EA1E-7DC0-6076-52B4777D6CDC}"/>
                    </a:ext>
                  </a:extLst>
                </p:cNvPr>
                <p:cNvSpPr/>
                <p:nvPr/>
              </p:nvSpPr>
              <p:spPr>
                <a:xfrm>
                  <a:off x="13334541" y="303645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DD1BBC99-055D-A39B-799E-7F14E4BA1F65}"/>
                    </a:ext>
                  </a:extLst>
                </p:cNvPr>
                <p:cNvSpPr/>
                <p:nvPr/>
              </p:nvSpPr>
              <p:spPr>
                <a:xfrm>
                  <a:off x="13462862" y="344360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159A254F-0434-1975-374C-52B78EB12B57}"/>
                    </a:ext>
                  </a:extLst>
                </p:cNvPr>
                <p:cNvSpPr/>
                <p:nvPr/>
              </p:nvSpPr>
              <p:spPr>
                <a:xfrm>
                  <a:off x="13582010" y="314841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CD3EF7A9-6727-6BED-EF73-0CAD9B09FD9F}"/>
                    </a:ext>
                  </a:extLst>
                </p:cNvPr>
                <p:cNvSpPr/>
                <p:nvPr/>
              </p:nvSpPr>
              <p:spPr>
                <a:xfrm>
                  <a:off x="13671641" y="344267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EC6BB777-31D0-4F21-D42E-D5ED868D2B04}"/>
                    </a:ext>
                  </a:extLst>
                </p:cNvPr>
                <p:cNvSpPr/>
                <p:nvPr/>
              </p:nvSpPr>
              <p:spPr>
                <a:xfrm>
                  <a:off x="13795098" y="296335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A0D7B89-4B21-21B6-FD4A-9B7A4B671A2E}"/>
                    </a:ext>
                  </a:extLst>
                </p:cNvPr>
                <p:cNvSpPr/>
                <p:nvPr/>
              </p:nvSpPr>
              <p:spPr>
                <a:xfrm>
                  <a:off x="13858443" y="303861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1" name="Graphic 55">
                <a:extLst>
                  <a:ext uri="{FF2B5EF4-FFF2-40B4-BE49-F238E27FC236}">
                    <a16:creationId xmlns:a16="http://schemas.microsoft.com/office/drawing/2014/main" id="{F981E197-12A4-3351-A1B8-14EA567BDBDA}"/>
                  </a:ext>
                </a:extLst>
              </p:cNvPr>
              <p:cNvGrpSpPr/>
              <p:nvPr/>
            </p:nvGrpSpPr>
            <p:grpSpPr>
              <a:xfrm>
                <a:off x="12681211" y="254510"/>
                <a:ext cx="291422" cy="292096"/>
                <a:chOff x="12681211" y="254510"/>
                <a:chExt cx="291422" cy="292096"/>
              </a:xfrm>
              <a:solidFill>
                <a:schemeClr val="bg1"/>
              </a:solidFill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B9898B3-0336-EE17-D98D-8C91FA793167}"/>
                    </a:ext>
                  </a:extLst>
                </p:cNvPr>
                <p:cNvSpPr/>
                <p:nvPr/>
              </p:nvSpPr>
              <p:spPr>
                <a:xfrm>
                  <a:off x="12681211" y="276193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1FF768D4-30BC-5A0F-C835-082B034E6FD9}"/>
                    </a:ext>
                  </a:extLst>
                </p:cNvPr>
                <p:cNvSpPr/>
                <p:nvPr/>
              </p:nvSpPr>
              <p:spPr>
                <a:xfrm>
                  <a:off x="12747591" y="254510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0" name="Graphic 55">
              <a:extLst>
                <a:ext uri="{FF2B5EF4-FFF2-40B4-BE49-F238E27FC236}">
                  <a16:creationId xmlns:a16="http://schemas.microsoft.com/office/drawing/2014/main" id="{8EDD0F4F-B1E6-ADCC-36D4-FEAD44D8A650}"/>
                </a:ext>
              </a:extLst>
            </p:cNvPr>
            <p:cNvGrpSpPr/>
            <p:nvPr/>
          </p:nvGrpSpPr>
          <p:grpSpPr>
            <a:xfrm>
              <a:off x="13047921" y="521067"/>
              <a:ext cx="847919" cy="111995"/>
              <a:chOff x="13047921" y="521067"/>
              <a:chExt cx="847919" cy="111995"/>
            </a:xfrm>
            <a:solidFill>
              <a:schemeClr val="bg1"/>
            </a:solidFill>
          </p:grpSpPr>
          <p:grpSp>
            <p:nvGrpSpPr>
              <p:cNvPr id="11" name="Graphic 55">
                <a:extLst>
                  <a:ext uri="{FF2B5EF4-FFF2-40B4-BE49-F238E27FC236}">
                    <a16:creationId xmlns:a16="http://schemas.microsoft.com/office/drawing/2014/main" id="{2E104050-2256-4CB8-995B-5724EC299629}"/>
                  </a:ext>
                </a:extLst>
              </p:cNvPr>
              <p:cNvGrpSpPr/>
              <p:nvPr/>
            </p:nvGrpSpPr>
            <p:grpSpPr>
              <a:xfrm>
                <a:off x="13047921" y="546514"/>
                <a:ext cx="847919" cy="75291"/>
                <a:chOff x="13047921" y="546514"/>
                <a:chExt cx="847919" cy="75291"/>
              </a:xfrm>
              <a:solidFill>
                <a:schemeClr val="bg1"/>
              </a:solidFill>
            </p:grpSpPr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0E7952E2-4CA8-2C82-7AD1-658C7B278F45}"/>
                    </a:ext>
                  </a:extLst>
                </p:cNvPr>
                <p:cNvSpPr/>
                <p:nvPr/>
              </p:nvSpPr>
              <p:spPr>
                <a:xfrm>
                  <a:off x="13492103" y="546606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A19E8031-655D-8ECC-097B-320FBDC402AC}"/>
                    </a:ext>
                  </a:extLst>
                </p:cNvPr>
                <p:cNvSpPr/>
                <p:nvPr/>
              </p:nvSpPr>
              <p:spPr>
                <a:xfrm>
                  <a:off x="13544274" y="546544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0D654B26-E823-8460-9840-1667E70CA695}"/>
                    </a:ext>
                  </a:extLst>
                </p:cNvPr>
                <p:cNvSpPr/>
                <p:nvPr/>
              </p:nvSpPr>
              <p:spPr>
                <a:xfrm>
                  <a:off x="13603648" y="546544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749CBB95-C0BB-61D7-3F30-84AE4F422CAF}"/>
                    </a:ext>
                  </a:extLst>
                </p:cNvPr>
                <p:cNvSpPr/>
                <p:nvPr/>
              </p:nvSpPr>
              <p:spPr>
                <a:xfrm>
                  <a:off x="13691217" y="546544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C94E660B-65C0-34FC-99D4-5089C6FC32DC}"/>
                    </a:ext>
                  </a:extLst>
                </p:cNvPr>
                <p:cNvSpPr/>
                <p:nvPr/>
              </p:nvSpPr>
              <p:spPr>
                <a:xfrm>
                  <a:off x="13745789" y="546514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A054ADD4-DF94-33D8-48ED-8D55FAB82D46}"/>
                    </a:ext>
                  </a:extLst>
                </p:cNvPr>
                <p:cNvSpPr/>
                <p:nvPr/>
              </p:nvSpPr>
              <p:spPr>
                <a:xfrm>
                  <a:off x="13801562" y="546544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6" name="Graphic 55">
                  <a:extLst>
                    <a:ext uri="{FF2B5EF4-FFF2-40B4-BE49-F238E27FC236}">
                      <a16:creationId xmlns:a16="http://schemas.microsoft.com/office/drawing/2014/main" id="{B007D2D7-9E7F-A715-4756-B68FF3A0B4F7}"/>
                    </a:ext>
                  </a:extLst>
                </p:cNvPr>
                <p:cNvGrpSpPr/>
                <p:nvPr/>
              </p:nvGrpSpPr>
              <p:grpSpPr>
                <a:xfrm>
                  <a:off x="13047921" y="546514"/>
                  <a:ext cx="97294" cy="54872"/>
                  <a:chOff x="13047921" y="546514"/>
                  <a:chExt cx="97294" cy="54872"/>
                </a:xfrm>
                <a:solidFill>
                  <a:schemeClr val="bg1"/>
                </a:solidFill>
              </p:grpSpPr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F672A63F-10DA-AEDB-F4BD-B44C32448922}"/>
                      </a:ext>
                    </a:extLst>
                  </p:cNvPr>
                  <p:cNvSpPr/>
                  <p:nvPr/>
                </p:nvSpPr>
                <p:spPr>
                  <a:xfrm>
                    <a:off x="13047921" y="546514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C41B98C7-4A89-CF0A-7503-53512C034DB8}"/>
                      </a:ext>
                    </a:extLst>
                  </p:cNvPr>
                  <p:cNvSpPr/>
                  <p:nvPr/>
                </p:nvSpPr>
                <p:spPr>
                  <a:xfrm>
                    <a:off x="13103724" y="546544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43E03271-9704-88C5-DD2B-88F630FE3984}"/>
                    </a:ext>
                  </a:extLst>
                </p:cNvPr>
                <p:cNvSpPr/>
                <p:nvPr/>
              </p:nvSpPr>
              <p:spPr>
                <a:xfrm>
                  <a:off x="13850840" y="547532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2" name="Graphic 55">
                <a:extLst>
                  <a:ext uri="{FF2B5EF4-FFF2-40B4-BE49-F238E27FC236}">
                    <a16:creationId xmlns:a16="http://schemas.microsoft.com/office/drawing/2014/main" id="{C9A07F3B-C93D-13F6-93B8-AE558BEB4AFD}"/>
                  </a:ext>
                </a:extLst>
              </p:cNvPr>
              <p:cNvGrpSpPr/>
              <p:nvPr/>
            </p:nvGrpSpPr>
            <p:grpSpPr>
              <a:xfrm>
                <a:off x="13185968" y="521067"/>
                <a:ext cx="267660" cy="111995"/>
                <a:chOff x="13185968" y="521067"/>
                <a:chExt cx="267660" cy="111995"/>
              </a:xfrm>
              <a:solidFill>
                <a:schemeClr val="bg1"/>
              </a:solidFill>
            </p:grpSpPr>
            <p:grpSp>
              <p:nvGrpSpPr>
                <p:cNvPr id="13" name="Graphic 55">
                  <a:extLst>
                    <a:ext uri="{FF2B5EF4-FFF2-40B4-BE49-F238E27FC236}">
                      <a16:creationId xmlns:a16="http://schemas.microsoft.com/office/drawing/2014/main" id="{F0E94E1D-96E1-EC23-00CB-18683F5A0925}"/>
                    </a:ext>
                  </a:extLst>
                </p:cNvPr>
                <p:cNvGrpSpPr/>
                <p:nvPr/>
              </p:nvGrpSpPr>
              <p:grpSpPr>
                <a:xfrm>
                  <a:off x="13185968" y="521067"/>
                  <a:ext cx="267660" cy="111995"/>
                  <a:chOff x="13185968" y="521067"/>
                  <a:chExt cx="267660" cy="111995"/>
                </a:xfrm>
                <a:solidFill>
                  <a:schemeClr val="bg1"/>
                </a:solidFill>
              </p:grpSpPr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D0BDD2F1-A83D-F6AB-FC72-7C42D1211C97}"/>
                      </a:ext>
                    </a:extLst>
                  </p:cNvPr>
                  <p:cNvSpPr/>
                  <p:nvPr/>
                </p:nvSpPr>
                <p:spPr>
                  <a:xfrm>
                    <a:off x="13185968" y="542350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3866937A-20BE-10EA-39CB-2EED166BCB30}"/>
                      </a:ext>
                    </a:extLst>
                  </p:cNvPr>
                  <p:cNvSpPr/>
                  <p:nvPr/>
                </p:nvSpPr>
                <p:spPr>
                  <a:xfrm>
                    <a:off x="13248389" y="542350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431BDCC7-02A7-F103-F38B-7297E4FBA94D}"/>
                      </a:ext>
                    </a:extLst>
                  </p:cNvPr>
                  <p:cNvSpPr/>
                  <p:nvPr/>
                </p:nvSpPr>
                <p:spPr>
                  <a:xfrm>
                    <a:off x="13304962" y="521067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B7908796-A88D-DC5E-F488-D236B6D117CE}"/>
                      </a:ext>
                    </a:extLst>
                  </p:cNvPr>
                  <p:cNvSpPr/>
                  <p:nvPr/>
                </p:nvSpPr>
                <p:spPr>
                  <a:xfrm>
                    <a:off x="13408284" y="542350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80AC100B-1412-BFFE-AE2E-42A1EB8E3F2F}"/>
                      </a:ext>
                    </a:extLst>
                  </p:cNvPr>
                  <p:cNvSpPr/>
                  <p:nvPr/>
                </p:nvSpPr>
                <p:spPr>
                  <a:xfrm>
                    <a:off x="13348300" y="542411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C3765A03-C782-FEB3-D3F5-B736B5B32516}"/>
                    </a:ext>
                  </a:extLst>
                </p:cNvPr>
                <p:cNvSpPr/>
                <p:nvPr/>
              </p:nvSpPr>
              <p:spPr>
                <a:xfrm>
                  <a:off x="13362582" y="521252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3966497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7ADFA0C8-0B94-50BB-B992-5A36A01CC6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862" t="4858" r="8313" b="4370"/>
          <a:stretch/>
        </p:blipFill>
        <p:spPr>
          <a:xfrm>
            <a:off x="8357787" y="0"/>
            <a:ext cx="3834213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7669379" y="851327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4" y="894421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Graphic 7">
            <a:extLst>
              <a:ext uri="{FF2B5EF4-FFF2-40B4-BE49-F238E27FC236}">
                <a16:creationId xmlns:a16="http://schemas.microsoft.com/office/drawing/2014/main" id="{C3D85307-B89F-AC8A-7A39-88E45BF52DFF}"/>
              </a:ext>
            </a:extLst>
          </p:cNvPr>
          <p:cNvSpPr/>
          <p:nvPr userDrawn="1"/>
        </p:nvSpPr>
        <p:spPr>
          <a:xfrm>
            <a:off x="7669379" y="3854663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50CED50D-83F2-8E2F-E182-75032A8322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716869" y="3897210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ABB175A-7B59-DD0C-5DD5-D0263A7264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2" y="212186"/>
            <a:ext cx="9299364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B951BFF-533F-B5EB-E72C-7DB7D4062F2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999962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094F57E-2929-4C45-A809-9BB176B04472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id="{68845CDA-BA4C-582C-F437-70B8BCDE08C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48D45F25-B0D5-2002-71F8-F9331AB780E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0948F82C-BE41-8A87-4E6F-DEA5BBD5BF82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BB3F714C-0FF6-40EA-675D-355D25E7E288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AC5D3518-3EB4-5D43-798D-D1CD7FB15ED7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3C6DB90-3BF9-EB01-FD9F-ED4D4069DDA0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A865375A-65C7-8B1F-7D42-4F19BF922EB7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F4141053-4FDC-843A-F1B5-90899068734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7B4F0F7-27BB-4F79-EB1A-E2CF10BAEE4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C7E59AAC-0ECB-D8B7-0CB2-DCBD76081B64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B63E1739-7AD2-E483-FBD6-704251390A6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577176C6-07F3-255D-0EA1-E550B01CEC70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91B13EFF-3956-AE67-9660-A7648012DED6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id="{B814CA24-0A03-1B32-DB9C-7D78A15638B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11" name="Graphic 1">
                <a:extLst>
                  <a:ext uri="{FF2B5EF4-FFF2-40B4-BE49-F238E27FC236}">
                    <a16:creationId xmlns:a16="http://schemas.microsoft.com/office/drawing/2014/main" id="{B5396E74-A811-7C2B-735B-89A98262428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5A46A7EE-37DA-012F-77BD-0F05019EAA27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F97ADEF-B8F7-94C6-BAB3-FD9F9D18519D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1DE07C2F-2B47-0863-BA3C-4B791A05F8C7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14194F09-BAAB-A55C-B17F-8846A8B5BACA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32CAC856-4C60-C3C9-4315-5F9DBD82F362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BF724224-1A85-9229-8F8B-ED5B34568099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F5B994E1-EEBF-0DD8-4D84-5E22DE67EFF1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0" name="Freeform 29">
                    <a:extLst>
                      <a:ext uri="{FF2B5EF4-FFF2-40B4-BE49-F238E27FC236}">
                        <a16:creationId xmlns:a16="http://schemas.microsoft.com/office/drawing/2014/main" id="{06D81DDA-5BA8-AE58-9F4B-833E96740BC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EBD5B849-EC04-9364-9E17-4429AB96D745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5F3D9C78-75D4-528C-56E7-02CD8BB9EC9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2" name="Graphic 1">
                <a:extLst>
                  <a:ext uri="{FF2B5EF4-FFF2-40B4-BE49-F238E27FC236}">
                    <a16:creationId xmlns:a16="http://schemas.microsoft.com/office/drawing/2014/main" id="{53887327-303B-FE04-EB1A-26EA271D9E3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3" name="Graphic 1">
                  <a:extLst>
                    <a:ext uri="{FF2B5EF4-FFF2-40B4-BE49-F238E27FC236}">
                      <a16:creationId xmlns:a16="http://schemas.microsoft.com/office/drawing/2014/main" id="{8AE6ADBB-4912-B14F-42FF-E06401303D6B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D9B350F7-7C07-6020-9A09-9DA7ED00921A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D2CD03-C433-FDA6-68BD-E2B1B69449A7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8A38AD86-0BB1-13A0-89F1-B97C4DD1EE46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8BCDAB47-F07B-CA0E-678A-CB13A33F9E43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70C6D38D-8DB4-566A-80EA-740D77D1BA4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415786AB-B2CD-A730-A954-3C250DF144B7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29312954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21012F36-8998-C1AE-8F2F-279949AFFDBE}"/>
              </a:ext>
            </a:extLst>
          </p:cNvPr>
          <p:cNvSpPr/>
          <p:nvPr userDrawn="1"/>
        </p:nvSpPr>
        <p:spPr>
          <a:xfrm>
            <a:off x="10613876" y="5136020"/>
            <a:ext cx="1578123" cy="1721980"/>
          </a:xfrm>
          <a:prstGeom prst="rect">
            <a:avLst/>
          </a:prstGeom>
          <a:solidFill>
            <a:srgbClr val="29B4A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1DA0E6A1-66AF-A644-9030-3203CC8257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0" y="488601"/>
            <a:ext cx="1151141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F6C370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0" y="1352550"/>
            <a:ext cx="5584521" cy="50736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70168AD-C0C4-9641-8C02-1ACFE8EA8DF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267189" y="1352550"/>
            <a:ext cx="5584518" cy="50736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IS"/>
              <a:t>Insert picture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C5F1984-C73F-134F-9911-E66EE857E453}"/>
              </a:ext>
            </a:extLst>
          </p:cNvPr>
          <p:cNvCxnSpPr/>
          <p:nvPr userDrawn="1"/>
        </p:nvCxnSpPr>
        <p:spPr>
          <a:xfrm flipH="1">
            <a:off x="340291" y="275659"/>
            <a:ext cx="5098093" cy="0"/>
          </a:xfrm>
          <a:prstGeom prst="line">
            <a:avLst/>
          </a:prstGeom>
          <a:ln>
            <a:solidFill>
              <a:srgbClr val="F6C37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0EB5A95B-1B14-7F43-8414-E39B53C56D5A}"/>
              </a:ext>
            </a:extLst>
          </p:cNvPr>
          <p:cNvCxnSpPr/>
          <p:nvPr userDrawn="1"/>
        </p:nvCxnSpPr>
        <p:spPr>
          <a:xfrm flipH="1">
            <a:off x="6753616" y="275659"/>
            <a:ext cx="5098093" cy="0"/>
          </a:xfrm>
          <a:prstGeom prst="line">
            <a:avLst/>
          </a:prstGeom>
          <a:ln>
            <a:solidFill>
              <a:srgbClr val="F6C37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aphic 10">
            <a:extLst>
              <a:ext uri="{FF2B5EF4-FFF2-40B4-BE49-F238E27FC236}">
                <a16:creationId xmlns:a16="http://schemas.microsoft.com/office/drawing/2014/main" id="{2141B79D-5FCA-83B1-9283-020AE2F9F6C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5592000" y="94118"/>
            <a:ext cx="1008000" cy="3727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040813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mtpy with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10051723-3E5A-3144-2C83-925E3973724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423120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ggplant 1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 23">
            <a:extLst>
              <a:ext uri="{FF2B5EF4-FFF2-40B4-BE49-F238E27FC236}">
                <a16:creationId xmlns:a16="http://schemas.microsoft.com/office/drawing/2014/main" id="{97AAB1D3-5126-1EF8-A808-76EC497B5FDB}"/>
              </a:ext>
            </a:extLst>
          </p:cNvPr>
          <p:cNvSpPr/>
          <p:nvPr/>
        </p:nvSpPr>
        <p:spPr>
          <a:xfrm>
            <a:off x="-12700" y="345266"/>
            <a:ext cx="4022511" cy="6525435"/>
          </a:xfrm>
          <a:custGeom>
            <a:avLst/>
            <a:gdLst>
              <a:gd name="connsiteX0" fmla="*/ 0 w 4022511"/>
              <a:gd name="connsiteY0" fmla="*/ 0 h 6525435"/>
              <a:gd name="connsiteX1" fmla="*/ 1027701 w 4022511"/>
              <a:gd name="connsiteY1" fmla="*/ 0 h 6525435"/>
              <a:gd name="connsiteX2" fmla="*/ 4022511 w 4022511"/>
              <a:gd name="connsiteY2" fmla="*/ 2784997 h 6525435"/>
              <a:gd name="connsiteX3" fmla="*/ 2341693 w 4022511"/>
              <a:gd name="connsiteY3" fmla="*/ 5143393 h 6525435"/>
              <a:gd name="connsiteX4" fmla="*/ 3249144 w 4022511"/>
              <a:gd name="connsiteY4" fmla="*/ 6523565 h 6525435"/>
              <a:gd name="connsiteX5" fmla="*/ 3250196 w 4022511"/>
              <a:gd name="connsiteY5" fmla="*/ 6525435 h 6525435"/>
              <a:gd name="connsiteX6" fmla="*/ 981402 w 4022511"/>
              <a:gd name="connsiteY6" fmla="*/ 6525435 h 6525435"/>
              <a:gd name="connsiteX7" fmla="*/ 376662 w 4022511"/>
              <a:gd name="connsiteY7" fmla="*/ 5558224 h 6525435"/>
              <a:gd name="connsiteX8" fmla="*/ 376662 w 4022511"/>
              <a:gd name="connsiteY8" fmla="*/ 3839730 h 6525435"/>
              <a:gd name="connsiteX9" fmla="*/ 802744 w 4022511"/>
              <a:gd name="connsiteY9" fmla="*/ 3839730 h 6525435"/>
              <a:gd name="connsiteX10" fmla="*/ 1879866 w 4022511"/>
              <a:gd name="connsiteY10" fmla="*/ 2796768 h 6525435"/>
              <a:gd name="connsiteX11" fmla="*/ 802744 w 4022511"/>
              <a:gd name="connsiteY11" fmla="*/ 1765735 h 6525435"/>
              <a:gd name="connsiteX12" fmla="*/ 60805 w 4022511"/>
              <a:gd name="connsiteY12" fmla="*/ 1577626 h 6525435"/>
              <a:gd name="connsiteX13" fmla="*/ 0 w 4022511"/>
              <a:gd name="connsiteY13" fmla="*/ 1540640 h 652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22511" h="6525435">
                <a:moveTo>
                  <a:pt x="0" y="0"/>
                </a:moveTo>
                <a:lnTo>
                  <a:pt x="1027701" y="0"/>
                </a:lnTo>
                <a:cubicBezTo>
                  <a:pt x="2827033" y="0"/>
                  <a:pt x="4022511" y="1173233"/>
                  <a:pt x="4022511" y="2784997"/>
                </a:cubicBezTo>
                <a:cubicBezTo>
                  <a:pt x="4022511" y="3816030"/>
                  <a:pt x="3359716" y="4764192"/>
                  <a:pt x="2341693" y="5143393"/>
                </a:cubicBezTo>
                <a:lnTo>
                  <a:pt x="3249144" y="6523565"/>
                </a:lnTo>
                <a:lnTo>
                  <a:pt x="3250196" y="6525435"/>
                </a:lnTo>
                <a:lnTo>
                  <a:pt x="981402" y="6525435"/>
                </a:lnTo>
                <a:lnTo>
                  <a:pt x="376662" y="5558224"/>
                </a:lnTo>
                <a:cubicBezTo>
                  <a:pt x="376662" y="5558224"/>
                  <a:pt x="376662" y="3839730"/>
                  <a:pt x="376662" y="3839730"/>
                </a:cubicBezTo>
                <a:lnTo>
                  <a:pt x="802744" y="3839730"/>
                </a:lnTo>
                <a:cubicBezTo>
                  <a:pt x="1453783" y="3839730"/>
                  <a:pt x="1879866" y="3389270"/>
                  <a:pt x="1879866" y="2796768"/>
                </a:cubicBezTo>
                <a:cubicBezTo>
                  <a:pt x="1879866" y="2204266"/>
                  <a:pt x="1453783" y="1765735"/>
                  <a:pt x="802744" y="1765735"/>
                </a:cubicBezTo>
                <a:cubicBezTo>
                  <a:pt x="534109" y="1765735"/>
                  <a:pt x="281361" y="1697591"/>
                  <a:pt x="60805" y="1577626"/>
                </a:cubicBezTo>
                <a:lnTo>
                  <a:pt x="0" y="1540640"/>
                </a:lnTo>
                <a:close/>
              </a:path>
            </a:pathLst>
          </a:custGeom>
          <a:noFill/>
          <a:ln w="12700" cap="flat">
            <a:solidFill>
              <a:srgbClr val="C6C2F5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F98173C5-4AC5-20B6-0C83-527A6DB39BE0}"/>
              </a:ext>
            </a:extLst>
          </p:cNvPr>
          <p:cNvSpPr/>
          <p:nvPr/>
        </p:nvSpPr>
        <p:spPr>
          <a:xfrm rot="5400000">
            <a:off x="2662465" y="1870500"/>
            <a:ext cx="1716404" cy="6347165"/>
          </a:xfrm>
          <a:custGeom>
            <a:avLst/>
            <a:gdLst>
              <a:gd name="connsiteX0" fmla="*/ 0 w 1716404"/>
              <a:gd name="connsiteY0" fmla="*/ 0 h 6347165"/>
              <a:gd name="connsiteX1" fmla="*/ 237666 w 1716404"/>
              <a:gd name="connsiteY1" fmla="*/ 0 h 6347165"/>
              <a:gd name="connsiteX2" fmla="*/ 1716404 w 1716404"/>
              <a:gd name="connsiteY2" fmla="*/ 1480539 h 6347165"/>
              <a:gd name="connsiteX3" fmla="*/ 1716404 w 1716404"/>
              <a:gd name="connsiteY3" fmla="*/ 6347166 h 6347165"/>
              <a:gd name="connsiteX4" fmla="*/ 0 w 1716404"/>
              <a:gd name="connsiteY4" fmla="*/ 6347166 h 6347165"/>
              <a:gd name="connsiteX5" fmla="*/ 0 w 1716404"/>
              <a:gd name="connsiteY5" fmla="*/ 0 h 6347165"/>
              <a:gd name="connsiteX6" fmla="*/ 0 w 1716404"/>
              <a:gd name="connsiteY6" fmla="*/ 0 h 6347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6404" h="6347165">
                <a:moveTo>
                  <a:pt x="0" y="0"/>
                </a:moveTo>
                <a:lnTo>
                  <a:pt x="237666" y="0"/>
                </a:lnTo>
                <a:cubicBezTo>
                  <a:pt x="1053768" y="0"/>
                  <a:pt x="1716404" y="663443"/>
                  <a:pt x="1716404" y="1480539"/>
                </a:cubicBezTo>
                <a:lnTo>
                  <a:pt x="1716404" y="6347166"/>
                </a:lnTo>
                <a:lnTo>
                  <a:pt x="0" y="6347166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28BE8"/>
          </a:solidFill>
          <a:ln w="12700" cap="flat">
            <a:solidFill>
              <a:srgbClr val="928BE8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FEB9C2DA-CEAE-614B-B23F-F2E87827A155}"/>
              </a:ext>
            </a:extLst>
          </p:cNvPr>
          <p:cNvSpPr/>
          <p:nvPr/>
        </p:nvSpPr>
        <p:spPr>
          <a:xfrm>
            <a:off x="0" y="2700415"/>
            <a:ext cx="1231210" cy="650490"/>
          </a:xfrm>
          <a:custGeom>
            <a:avLst/>
            <a:gdLst>
              <a:gd name="connsiteX0" fmla="*/ 0 w 1231210"/>
              <a:gd name="connsiteY0" fmla="*/ 0 h 650490"/>
              <a:gd name="connsiteX1" fmla="*/ 9624 w 1231210"/>
              <a:gd name="connsiteY1" fmla="*/ 4649 h 650490"/>
              <a:gd name="connsiteX2" fmla="*/ 1009908 w 1231210"/>
              <a:gd name="connsiteY2" fmla="*/ 207347 h 650490"/>
              <a:gd name="connsiteX3" fmla="*/ 1231210 w 1231210"/>
              <a:gd name="connsiteY3" fmla="*/ 428919 h 650490"/>
              <a:gd name="connsiteX4" fmla="*/ 1009908 w 1231210"/>
              <a:gd name="connsiteY4" fmla="*/ 650490 h 650490"/>
              <a:gd name="connsiteX5" fmla="*/ 114376 w 1231210"/>
              <a:gd name="connsiteY5" fmla="*/ 514557 h 650490"/>
              <a:gd name="connsiteX6" fmla="*/ 0 w 1231210"/>
              <a:gd name="connsiteY6" fmla="*/ 472563 h 650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31210" h="650490">
                <a:moveTo>
                  <a:pt x="0" y="0"/>
                </a:moveTo>
                <a:lnTo>
                  <a:pt x="9624" y="4649"/>
                </a:lnTo>
                <a:cubicBezTo>
                  <a:pt x="317256" y="135144"/>
                  <a:pt x="655316" y="207347"/>
                  <a:pt x="1009908" y="207347"/>
                </a:cubicBezTo>
                <a:cubicBezTo>
                  <a:pt x="1132077" y="207347"/>
                  <a:pt x="1231210" y="306601"/>
                  <a:pt x="1231210" y="428919"/>
                </a:cubicBezTo>
                <a:cubicBezTo>
                  <a:pt x="1231210" y="551237"/>
                  <a:pt x="1132077" y="650490"/>
                  <a:pt x="1009908" y="650490"/>
                </a:cubicBezTo>
                <a:cubicBezTo>
                  <a:pt x="698210" y="650490"/>
                  <a:pt x="397409" y="602886"/>
                  <a:pt x="114376" y="514557"/>
                </a:cubicBezTo>
                <a:lnTo>
                  <a:pt x="0" y="472563"/>
                </a:ln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291FBB6-6C27-950F-4BBA-8A14B6BC806B}"/>
              </a:ext>
            </a:extLst>
          </p:cNvPr>
          <p:cNvGrpSpPr/>
          <p:nvPr userDrawn="1"/>
        </p:nvGrpSpPr>
        <p:grpSpPr>
          <a:xfrm>
            <a:off x="7012025" y="826305"/>
            <a:ext cx="2216917" cy="681668"/>
            <a:chOff x="7012025" y="826305"/>
            <a:chExt cx="2216917" cy="681668"/>
          </a:xfrm>
        </p:grpSpPr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id="{7FBE9F67-8528-76E2-D4BF-1AEC1CB874A8}"/>
                </a:ext>
              </a:extLst>
            </p:cNvPr>
            <p:cNvGrpSpPr/>
            <p:nvPr/>
          </p:nvGrpSpPr>
          <p:grpSpPr>
            <a:xfrm>
              <a:off x="7012025" y="826305"/>
              <a:ext cx="2216917" cy="525984"/>
              <a:chOff x="7012025" y="826305"/>
              <a:chExt cx="2216917" cy="525984"/>
            </a:xfrm>
            <a:solidFill>
              <a:schemeClr val="bg1"/>
            </a:solidFill>
          </p:grpSpPr>
          <p:grpSp>
            <p:nvGrpSpPr>
              <p:cNvPr id="27" name="Graphic 1">
                <a:extLst>
                  <a:ext uri="{FF2B5EF4-FFF2-40B4-BE49-F238E27FC236}">
                    <a16:creationId xmlns:a16="http://schemas.microsoft.com/office/drawing/2014/main" id="{B702FC1F-FD5B-5CEE-E31F-E19DE995FF11}"/>
                  </a:ext>
                </a:extLst>
              </p:cNvPr>
              <p:cNvGrpSpPr/>
              <p:nvPr/>
            </p:nvGrpSpPr>
            <p:grpSpPr>
              <a:xfrm>
                <a:off x="7672255" y="901620"/>
                <a:ext cx="1556686" cy="294984"/>
                <a:chOff x="7672255" y="901620"/>
                <a:chExt cx="1556686" cy="294984"/>
              </a:xfrm>
              <a:solidFill>
                <a:schemeClr val="bg1"/>
              </a:solidFill>
            </p:grpSpPr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5896D770-DA6C-BF81-7EC0-0986C8598A97}"/>
                    </a:ext>
                  </a:extLst>
                </p:cNvPr>
                <p:cNvSpPr/>
                <p:nvPr/>
              </p:nvSpPr>
              <p:spPr>
                <a:xfrm>
                  <a:off x="7672255" y="914783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C16D35E0-6284-DAB0-B3D3-1E810ED04CF4}"/>
                    </a:ext>
                  </a:extLst>
                </p:cNvPr>
                <p:cNvSpPr/>
                <p:nvPr/>
              </p:nvSpPr>
              <p:spPr>
                <a:xfrm>
                  <a:off x="7865636" y="910451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DD548C04-BBA9-F73B-73BE-743CEA32F58E}"/>
                    </a:ext>
                  </a:extLst>
                </p:cNvPr>
                <p:cNvSpPr/>
                <p:nvPr/>
              </p:nvSpPr>
              <p:spPr>
                <a:xfrm>
                  <a:off x="8188490" y="914783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B07FC19E-6548-2B27-9F89-2E083A033DD5}"/>
                    </a:ext>
                  </a:extLst>
                </p:cNvPr>
                <p:cNvSpPr/>
                <p:nvPr/>
              </p:nvSpPr>
              <p:spPr>
                <a:xfrm>
                  <a:off x="8419560" y="988099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C50DD9B-FF40-EAE3-7DFB-8B27E3A67F0D}"/>
                    </a:ext>
                  </a:extLst>
                </p:cNvPr>
                <p:cNvSpPr/>
                <p:nvPr/>
              </p:nvSpPr>
              <p:spPr>
                <a:xfrm>
                  <a:off x="8634113" y="934945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C54ADDB4-B306-4442-BA37-0782AA2C9E78}"/>
                    </a:ext>
                  </a:extLst>
                </p:cNvPr>
                <p:cNvSpPr/>
                <p:nvPr/>
              </p:nvSpPr>
              <p:spPr>
                <a:xfrm>
                  <a:off x="8795513" y="987932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5727323A-20D5-7440-45B7-99F6D12E2901}"/>
                    </a:ext>
                  </a:extLst>
                </p:cNvPr>
                <p:cNvSpPr/>
                <p:nvPr/>
              </p:nvSpPr>
              <p:spPr>
                <a:xfrm>
                  <a:off x="9017825" y="901620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8D93D846-26C7-6FE6-C367-F57555600A5C}"/>
                    </a:ext>
                  </a:extLst>
                </p:cNvPr>
                <p:cNvSpPr/>
                <p:nvPr/>
              </p:nvSpPr>
              <p:spPr>
                <a:xfrm>
                  <a:off x="9131891" y="915172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6" name="Graphic 1">
                <a:extLst>
                  <a:ext uri="{FF2B5EF4-FFF2-40B4-BE49-F238E27FC236}">
                    <a16:creationId xmlns:a16="http://schemas.microsoft.com/office/drawing/2014/main" id="{F1B5535D-7A9A-FA47-C122-42140934D60B}"/>
                  </a:ext>
                </a:extLst>
              </p:cNvPr>
              <p:cNvGrpSpPr/>
              <p:nvPr/>
            </p:nvGrpSpPr>
            <p:grpSpPr>
              <a:xfrm>
                <a:off x="7012025" y="826305"/>
                <a:ext cx="524770" cy="525984"/>
                <a:chOff x="7012025" y="826305"/>
                <a:chExt cx="524770" cy="525984"/>
              </a:xfrm>
              <a:solidFill>
                <a:schemeClr val="bg1"/>
              </a:solidFill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E48D52C-492F-FD39-8E70-ADC13E3411A4}"/>
                    </a:ext>
                  </a:extLst>
                </p:cNvPr>
                <p:cNvSpPr/>
                <p:nvPr/>
              </p:nvSpPr>
              <p:spPr>
                <a:xfrm>
                  <a:off x="7012025" y="865351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5DD8182B-43B5-B3ED-689E-7C24D1F9329B}"/>
                    </a:ext>
                  </a:extLst>
                </p:cNvPr>
                <p:cNvSpPr/>
                <p:nvPr/>
              </p:nvSpPr>
              <p:spPr>
                <a:xfrm>
                  <a:off x="7131556" y="826305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id="{969B4F86-8519-BF76-3474-80424DDF3193}"/>
                </a:ext>
              </a:extLst>
            </p:cNvPr>
            <p:cNvGrpSpPr/>
            <p:nvPr/>
          </p:nvGrpSpPr>
          <p:grpSpPr>
            <a:xfrm>
              <a:off x="7672366" y="1306300"/>
              <a:ext cx="1526867" cy="201673"/>
              <a:chOff x="7672366" y="1306300"/>
              <a:chExt cx="1526867" cy="201673"/>
            </a:xfrm>
            <a:solidFill>
              <a:schemeClr val="bg1"/>
            </a:solidFill>
          </p:grpSpPr>
          <p:grpSp>
            <p:nvGrpSpPr>
              <p:cNvPr id="40" name="Graphic 1">
                <a:extLst>
                  <a:ext uri="{FF2B5EF4-FFF2-40B4-BE49-F238E27FC236}">
                    <a16:creationId xmlns:a16="http://schemas.microsoft.com/office/drawing/2014/main" id="{DE84726F-AB8E-FA5D-50D5-8740701E5A52}"/>
                  </a:ext>
                </a:extLst>
              </p:cNvPr>
              <p:cNvGrpSpPr/>
              <p:nvPr/>
            </p:nvGrpSpPr>
            <p:grpSpPr>
              <a:xfrm>
                <a:off x="7672366" y="1352122"/>
                <a:ext cx="1526867" cy="135578"/>
                <a:chOff x="7672366" y="1352122"/>
                <a:chExt cx="1526867" cy="135578"/>
              </a:xfrm>
              <a:solidFill>
                <a:schemeClr val="bg1"/>
              </a:solidFill>
            </p:grpSpPr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52C0F22-645F-E988-6378-33F9B8486B0A}"/>
                    </a:ext>
                  </a:extLst>
                </p:cNvPr>
                <p:cNvSpPr/>
                <p:nvPr/>
              </p:nvSpPr>
              <p:spPr>
                <a:xfrm>
                  <a:off x="8472215" y="1352289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9DCE8BD-7195-2FE2-14A7-52A43749F79D}"/>
                    </a:ext>
                  </a:extLst>
                </p:cNvPr>
                <p:cNvSpPr/>
                <p:nvPr/>
              </p:nvSpPr>
              <p:spPr>
                <a:xfrm>
                  <a:off x="8566161" y="1352178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74B6BA9A-F10A-478F-5025-6EB75AAD7048}"/>
                    </a:ext>
                  </a:extLst>
                </p:cNvPr>
                <p:cNvSpPr/>
                <p:nvPr/>
              </p:nvSpPr>
              <p:spPr>
                <a:xfrm>
                  <a:off x="8673077" y="1352178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8C01C48C-C0FD-074D-D2E0-796CEE2DDF1F}"/>
                    </a:ext>
                  </a:extLst>
                </p:cNvPr>
                <p:cNvSpPr/>
                <p:nvPr/>
              </p:nvSpPr>
              <p:spPr>
                <a:xfrm>
                  <a:off x="8830763" y="1352178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AB84BB7E-77FC-FD16-EDC7-8941169F1344}"/>
                    </a:ext>
                  </a:extLst>
                </p:cNvPr>
                <p:cNvSpPr/>
                <p:nvPr/>
              </p:nvSpPr>
              <p:spPr>
                <a:xfrm>
                  <a:off x="8929033" y="1352122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6FC8FEBD-4B22-8AA6-C118-1BC6FBA810CF}"/>
                    </a:ext>
                  </a:extLst>
                </p:cNvPr>
                <p:cNvSpPr/>
                <p:nvPr/>
              </p:nvSpPr>
              <p:spPr>
                <a:xfrm>
                  <a:off x="9029465" y="1352178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7" name="Graphic 1">
                  <a:extLst>
                    <a:ext uri="{FF2B5EF4-FFF2-40B4-BE49-F238E27FC236}">
                      <a16:creationId xmlns:a16="http://schemas.microsoft.com/office/drawing/2014/main" id="{EE14BECD-C65B-CC34-AD81-C29894CE9747}"/>
                    </a:ext>
                  </a:extLst>
                </p:cNvPr>
                <p:cNvGrpSpPr/>
                <p:nvPr/>
              </p:nvGrpSpPr>
              <p:grpSpPr>
                <a:xfrm>
                  <a:off x="7672366" y="1352122"/>
                  <a:ext cx="175200" cy="98809"/>
                  <a:chOff x="7672366" y="1352122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EF0B17AD-6E66-DE74-B09C-7BFF8EEE445B}"/>
                      </a:ext>
                    </a:extLst>
                  </p:cNvPr>
                  <p:cNvSpPr/>
                  <p:nvPr/>
                </p:nvSpPr>
                <p:spPr>
                  <a:xfrm>
                    <a:off x="7672366" y="1352122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9B8624A4-8942-BD78-9D54-6BC3A5999157}"/>
                      </a:ext>
                    </a:extLst>
                  </p:cNvPr>
                  <p:cNvSpPr/>
                  <p:nvPr/>
                </p:nvSpPr>
                <p:spPr>
                  <a:xfrm>
                    <a:off x="7772853" y="1352178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0917D08A-0D30-72C8-1AEA-53BAD3810E08}"/>
                    </a:ext>
                  </a:extLst>
                </p:cNvPr>
                <p:cNvSpPr/>
                <p:nvPr/>
              </p:nvSpPr>
              <p:spPr>
                <a:xfrm>
                  <a:off x="9118201" y="1353955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024D30F7-EB27-C724-3D16-F380ED58996A}"/>
                  </a:ext>
                </a:extLst>
              </p:cNvPr>
              <p:cNvGrpSpPr/>
              <p:nvPr/>
            </p:nvGrpSpPr>
            <p:grpSpPr>
              <a:xfrm>
                <a:off x="7920951" y="1306300"/>
                <a:ext cx="481981" cy="201673"/>
                <a:chOff x="7920951" y="1306300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52" name="Graphic 1">
                  <a:extLst>
                    <a:ext uri="{FF2B5EF4-FFF2-40B4-BE49-F238E27FC236}">
                      <a16:creationId xmlns:a16="http://schemas.microsoft.com/office/drawing/2014/main" id="{622FFC0E-EAB1-7C26-6943-6160807B375D}"/>
                    </a:ext>
                  </a:extLst>
                </p:cNvPr>
                <p:cNvGrpSpPr/>
                <p:nvPr/>
              </p:nvGrpSpPr>
              <p:grpSpPr>
                <a:xfrm>
                  <a:off x="7920951" y="1306300"/>
                  <a:ext cx="481981" cy="201673"/>
                  <a:chOff x="7920951" y="1306300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53" name="Freeform 52">
                    <a:extLst>
                      <a:ext uri="{FF2B5EF4-FFF2-40B4-BE49-F238E27FC236}">
                        <a16:creationId xmlns:a16="http://schemas.microsoft.com/office/drawing/2014/main" id="{50F9BFE9-A0FA-77A9-3481-92ABF67C7BF5}"/>
                      </a:ext>
                    </a:extLst>
                  </p:cNvPr>
                  <p:cNvSpPr/>
                  <p:nvPr/>
                </p:nvSpPr>
                <p:spPr>
                  <a:xfrm>
                    <a:off x="7920951" y="1344624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4" name="Freeform 53">
                    <a:extLst>
                      <a:ext uri="{FF2B5EF4-FFF2-40B4-BE49-F238E27FC236}">
                        <a16:creationId xmlns:a16="http://schemas.microsoft.com/office/drawing/2014/main" id="{F66185B3-3A71-596C-43BD-DF5BA3F2A2C9}"/>
                      </a:ext>
                    </a:extLst>
                  </p:cNvPr>
                  <p:cNvSpPr/>
                  <p:nvPr/>
                </p:nvSpPr>
                <p:spPr>
                  <a:xfrm>
                    <a:off x="8033354" y="1344624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5" name="Freeform 54">
                    <a:extLst>
                      <a:ext uri="{FF2B5EF4-FFF2-40B4-BE49-F238E27FC236}">
                        <a16:creationId xmlns:a16="http://schemas.microsoft.com/office/drawing/2014/main" id="{D08C1266-CDCC-7BF5-7F4C-5BEB3318A0F9}"/>
                      </a:ext>
                    </a:extLst>
                  </p:cNvPr>
                  <p:cNvSpPr/>
                  <p:nvPr/>
                </p:nvSpPr>
                <p:spPr>
                  <a:xfrm>
                    <a:off x="8135226" y="1306300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6" name="Freeform 55">
                    <a:extLst>
                      <a:ext uri="{FF2B5EF4-FFF2-40B4-BE49-F238E27FC236}">
                        <a16:creationId xmlns:a16="http://schemas.microsoft.com/office/drawing/2014/main" id="{CE607B72-FCB7-89CA-BA3F-8150A282C2F2}"/>
                      </a:ext>
                    </a:extLst>
                  </p:cNvPr>
                  <p:cNvSpPr/>
                  <p:nvPr/>
                </p:nvSpPr>
                <p:spPr>
                  <a:xfrm>
                    <a:off x="8321281" y="1344624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7" name="Freeform 56">
                    <a:extLst>
                      <a:ext uri="{FF2B5EF4-FFF2-40B4-BE49-F238E27FC236}">
                        <a16:creationId xmlns:a16="http://schemas.microsoft.com/office/drawing/2014/main" id="{666C3D25-3133-79A0-7739-5538B84A9988}"/>
                      </a:ext>
                    </a:extLst>
                  </p:cNvPr>
                  <p:cNvSpPr/>
                  <p:nvPr/>
                </p:nvSpPr>
                <p:spPr>
                  <a:xfrm>
                    <a:off x="8213266" y="1344735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C3379202-982D-41A5-A4B9-1321EE1585C6}"/>
                    </a:ext>
                  </a:extLst>
                </p:cNvPr>
                <p:cNvSpPr/>
                <p:nvPr/>
              </p:nvSpPr>
              <p:spPr>
                <a:xfrm>
                  <a:off x="8238983" y="1306633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2" name="Title Placeholder 12">
            <a:extLst>
              <a:ext uri="{FF2B5EF4-FFF2-40B4-BE49-F238E27FC236}">
                <a16:creationId xmlns:a16="http://schemas.microsoft.com/office/drawing/2014/main" id="{5E130247-EA87-C594-B677-0549A5DA3A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66039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4" name="Text Placeholder 35">
            <a:extLst>
              <a:ext uri="{FF2B5EF4-FFF2-40B4-BE49-F238E27FC236}">
                <a16:creationId xmlns:a16="http://schemas.microsoft.com/office/drawing/2014/main" id="{7D67E14E-EBFF-3FB6-976B-A2C02C184A6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64627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66F732D9-15D0-6F2C-F680-409F1C5CE40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864627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0"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76FAA5B4-9D79-DB57-D401-B863EA419C3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66039" y="2748476"/>
            <a:ext cx="6877740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7617624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go slide/cover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1812F4C1-9107-094E-74BF-AB7B3A3E993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4022221" y="2361448"/>
            <a:ext cx="4147558" cy="1707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959088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6844554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tpy with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10051723-3E5A-3144-2C83-925E3973724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737452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23276AE-4F18-3ADD-D988-CC207B4C67F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54198072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Graphic 12">
            <a:extLst>
              <a:ext uri="{FF2B5EF4-FFF2-40B4-BE49-F238E27FC236}">
                <a16:creationId xmlns:a16="http://schemas.microsoft.com/office/drawing/2014/main" id="{F2BEDB2B-BF71-2FFC-58ED-4D242477B00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948333" y="0"/>
            <a:ext cx="2243667" cy="6858000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8C66F63E-8614-02DA-CB4E-FD5586B0B2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B3A4C829-702C-95F6-A19E-D2B4F62F81E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2" y="997527"/>
            <a:ext cx="10829062" cy="5317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4DDED34D-8DEE-FD5B-E396-0B78DEF059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95511394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1" y="997528"/>
            <a:ext cx="11484279" cy="491796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9A4B56D3-D4AF-29EA-5DD2-9D8E7F643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48427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82D00BD6-BC7E-E52F-E9BD-0C8241EE066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15085" r="21253" b="63337"/>
          <a:stretch/>
        </p:blipFill>
        <p:spPr>
          <a:xfrm>
            <a:off x="7511603" y="5860472"/>
            <a:ext cx="4680396" cy="997527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80003019-853F-A574-AD70-AC232633CB0C}"/>
              </a:ext>
            </a:extLst>
          </p:cNvPr>
          <p:cNvGrpSpPr/>
          <p:nvPr userDrawn="1"/>
        </p:nvGrpSpPr>
        <p:grpSpPr>
          <a:xfrm>
            <a:off x="9448168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809FC50-A1D4-74F4-E42D-0A59286D8DAD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E5194A0F-063C-76A7-E92C-94D7AE57C6C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9579C56-AEAC-8AC6-2B87-CFEE585AB7A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4A161A54-C497-54D2-821D-623CCD803EEF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3E2E61-4F49-4ED3-A2AE-FBBA3EAC59C5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F54C33C-AE73-C1E3-F257-18683F16B90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BA9915F-6A61-B3C2-65A8-055E2514893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FAEBA824-E16A-F7D3-18F0-0887BE13C70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D5543603-01BD-9060-089A-98F56F09DE7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3B21843-90EC-680E-4F55-6F00B1360D40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1BAD168A-5B79-345C-00B3-B7675EF8E9BF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210F94E-C5AF-18A6-94CC-43C8A181ABE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384F2B9-7890-6E8D-1381-5039D5616E77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3D811C91-8983-46EE-516E-12BFBFC9778E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0128314-2D61-3245-5D7E-F94B096E373F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EB1221A-0B04-3DF6-FBDF-28216488207E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9DF4CF1-ECEE-03E0-0E0B-9B8096179783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06BED53-12EA-6C83-D817-C04436157111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CE1897F-F787-750B-42B8-C4A8A368BD3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C549AEE-3EF3-D4B1-C788-1F9E8361BBB4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B1F27E7-E197-8A3D-6465-14C4D22C0FE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08A2009-5621-6BD8-1B98-30C51825C84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AC4BBB93-94AF-C90F-2F03-CA4CCFAC96B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A9D34DD-696A-7A2E-34A7-184CAA7CA68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8D67EB0-A38F-6496-9B99-83901326F4F1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C91DEA47-AD07-C0CB-E411-AEA49039E65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E9DAA64B-43B5-9D41-C2F8-7A48FD6BA4C3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62282CD1-4E22-D1B0-7858-5ABC20A61A7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B30A5B0-1F2A-2F67-6CB6-0803FFADECB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5672E7B3-14B5-2452-93E0-D8321CD9D4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C07F73BB-370B-AA2A-36E1-6A4C98ED07A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1DD3E8-5E6C-7D5A-6245-5A04BB6126DB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F09F054E-A938-EE49-B07C-8D1B03E85E2A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08748920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6641945" y="1648581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26399" y="1201824"/>
            <a:ext cx="4111419" cy="5323667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6570434" cy="487678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19276186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-318722" y="1648582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5732" y="1201825"/>
            <a:ext cx="4111419" cy="4666605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0930" y="997526"/>
            <a:ext cx="6570434" cy="5458323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33300693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43133" y="0"/>
            <a:ext cx="5748867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5453729" y="1108290"/>
            <a:ext cx="6390497" cy="437097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23980" y="1172845"/>
            <a:ext cx="6244017" cy="423637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299805" y="5816254"/>
            <a:ext cx="1468192" cy="604550"/>
          </a:xfrm>
          <a:prstGeom prst="rect">
            <a:avLst/>
          </a:prstGeom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19340441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88"/>
          <a:stretch/>
        </p:blipFill>
        <p:spPr>
          <a:xfrm rot="5400000">
            <a:off x="635068" y="-166518"/>
            <a:ext cx="6389451" cy="7659586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372125" y="1645481"/>
            <a:ext cx="6129700" cy="419259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F62C60D-C835-AFC6-3A32-8E8968494D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2376" y="1710037"/>
            <a:ext cx="5989198" cy="4063484"/>
          </a:xfrm>
          <a:custGeom>
            <a:avLst/>
            <a:gdLst>
              <a:gd name="connsiteX0" fmla="*/ 127031 w 5989198"/>
              <a:gd name="connsiteY0" fmla="*/ 0 h 4063484"/>
              <a:gd name="connsiteX1" fmla="*/ 5862167 w 5989198"/>
              <a:gd name="connsiteY1" fmla="*/ 0 h 4063484"/>
              <a:gd name="connsiteX2" fmla="*/ 5989198 w 5989198"/>
              <a:gd name="connsiteY2" fmla="*/ 127218 h 4063484"/>
              <a:gd name="connsiteX3" fmla="*/ 5989198 w 5989198"/>
              <a:gd name="connsiteY3" fmla="*/ 3936266 h 4063484"/>
              <a:gd name="connsiteX4" fmla="*/ 5862167 w 5989198"/>
              <a:gd name="connsiteY4" fmla="*/ 4063484 h 4063484"/>
              <a:gd name="connsiteX5" fmla="*/ 127031 w 5989198"/>
              <a:gd name="connsiteY5" fmla="*/ 4063484 h 4063484"/>
              <a:gd name="connsiteX6" fmla="*/ 0 w 5989198"/>
              <a:gd name="connsiteY6" fmla="*/ 3936266 h 4063484"/>
              <a:gd name="connsiteX7" fmla="*/ 0 w 5989198"/>
              <a:gd name="connsiteY7" fmla="*/ 3328791 h 4063484"/>
              <a:gd name="connsiteX8" fmla="*/ 45948 w 5989198"/>
              <a:gd name="connsiteY8" fmla="*/ 3272636 h 4063484"/>
              <a:gd name="connsiteX9" fmla="*/ 50690 w 5989198"/>
              <a:gd name="connsiteY9" fmla="*/ 2609620 h 4063484"/>
              <a:gd name="connsiteX10" fmla="*/ 0 w 5989198"/>
              <a:gd name="connsiteY10" fmla="*/ 2531407 h 4063484"/>
              <a:gd name="connsiteX11" fmla="*/ 0 w 5989198"/>
              <a:gd name="connsiteY11" fmla="*/ 127218 h 4063484"/>
              <a:gd name="connsiteX12" fmla="*/ 127031 w 5989198"/>
              <a:gd name="connsiteY12" fmla="*/ 0 h 406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9198" h="4063484">
                <a:moveTo>
                  <a:pt x="127031" y="0"/>
                </a:moveTo>
                <a:lnTo>
                  <a:pt x="5862167" y="0"/>
                </a:lnTo>
                <a:cubicBezTo>
                  <a:pt x="5932325" y="0"/>
                  <a:pt x="5989198" y="56958"/>
                  <a:pt x="5989198" y="127218"/>
                </a:cubicBezTo>
                <a:lnTo>
                  <a:pt x="5989198" y="3936266"/>
                </a:lnTo>
                <a:cubicBezTo>
                  <a:pt x="5989198" y="4006527"/>
                  <a:pt x="5932325" y="4063484"/>
                  <a:pt x="5862167" y="4063484"/>
                </a:cubicBezTo>
                <a:lnTo>
                  <a:pt x="127031" y="4063484"/>
                </a:lnTo>
                <a:cubicBezTo>
                  <a:pt x="56874" y="4063484"/>
                  <a:pt x="0" y="4006527"/>
                  <a:pt x="0" y="3936266"/>
                </a:cubicBezTo>
                <a:lnTo>
                  <a:pt x="0" y="3328791"/>
                </a:lnTo>
                <a:lnTo>
                  <a:pt x="45948" y="3272636"/>
                </a:lnTo>
                <a:cubicBezTo>
                  <a:pt x="175486" y="3074796"/>
                  <a:pt x="175212" y="2840983"/>
                  <a:pt x="50690" y="2609620"/>
                </a:cubicBezTo>
                <a:lnTo>
                  <a:pt x="0" y="2531407"/>
                </a:lnTo>
                <a:lnTo>
                  <a:pt x="0" y="127218"/>
                </a:lnTo>
                <a:cubicBezTo>
                  <a:pt x="0" y="56958"/>
                  <a:pt x="56874" y="0"/>
                  <a:pt x="1270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69616FA2-0BD1-0A18-BC2D-5E2E812BD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73951" y="989570"/>
            <a:ext cx="4977414" cy="56642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56AAF1F-4A3A-FC44-448A-94BB90C7B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B6FE27-DC82-DCD0-31B9-E2D1F2101AD3}"/>
              </a:ext>
            </a:extLst>
          </p:cNvPr>
          <p:cNvGrpSpPr/>
          <p:nvPr userDrawn="1"/>
        </p:nvGrpSpPr>
        <p:grpSpPr>
          <a:xfrm>
            <a:off x="3962312" y="6178633"/>
            <a:ext cx="1231126" cy="378552"/>
            <a:chOff x="10610584" y="331617"/>
            <a:chExt cx="1231126" cy="378552"/>
          </a:xfrm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EFA6DE44-F6D5-4B73-1522-98A932FA2BE0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D402FD87-09D1-1B8A-0C77-AB753F63CDFC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1DF8DB-6EC2-FE18-8A11-4B87683B12BB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B26B7375-E4D9-3901-3ADB-2F198415909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E979D0A-DB32-9596-29B6-3DC337D0ADDC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FCF2FD-44CB-9B17-05E2-D9EADA8F9C9E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BF7D8E8-ED95-4784-A81A-53732A11B45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3EC6E93-8D1A-45F9-6F17-52DFD1DBA2A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A0FE704D-F762-C2E6-C34C-5D85F96E9A4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8BFC9CF-9C86-0B6E-39E1-2F70BF2A4973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21BC720E-E7FC-D545-D4AF-921BA4024088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A9E4E1E-4CCA-F57A-AEA4-24FF3B219D5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137E6D9-6FDF-688A-5F9D-75322FF768E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BCD04D7F-C14B-C1CC-93B2-BDA853C370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F361D-C6FF-F3AA-E2BE-18F01DC422B6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F9E12DF-58D0-9ABB-100C-21125F57818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93DFA047-ACF8-06B3-5CA5-D92587DFBDC2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77325D9-597D-11E0-3F24-DF26D8707F6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69936EB-8892-3248-C4CD-DE1A3EBABEE3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FC733C9E-7A3D-7DDF-20D3-254E795C4011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54E5539-9CBA-1489-06D9-4892BC43EA20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A5790EEB-2C9E-1188-0C0E-618A0F3B9608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428B4622-EA91-243B-5C98-752C60D88E5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D7D8ADED-CA8A-F630-B861-893016F36952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301CA41-DC2E-ACCF-75F1-5D4E779C284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C89D9AE8-AA87-C2D5-C043-90449965F79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7BF0B4C9-2DF3-A59A-9ACC-FDDAEB43F415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C566B2BF-4F89-F502-ADCA-B2EEDD4437C4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09027AD3-4DC1-944E-4808-39538B3CF15B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82E0EFF-795B-1CA7-4642-45D06453E24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874489FE-D9BC-4970-D0E2-AF4EA7D48D56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7BB33156-1AB4-16F2-AEA3-2B4449593BA4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B6B28DC-42BB-0A4C-140C-D0EAD05075E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31FCEAA-2ED7-D999-53AE-4FEE58C1CA75}"/>
              </a:ext>
            </a:extLst>
          </p:cNvPr>
          <p:cNvSpPr/>
          <p:nvPr userDrawn="1"/>
        </p:nvSpPr>
        <p:spPr>
          <a:xfrm rot="5400000">
            <a:off x="-481557" y="4196773"/>
            <a:ext cx="1484714" cy="662106"/>
          </a:xfrm>
          <a:custGeom>
            <a:avLst/>
            <a:gdLst>
              <a:gd name="connsiteX0" fmla="*/ 0 w 1484714"/>
              <a:gd name="connsiteY0" fmla="*/ 662106 h 662106"/>
              <a:gd name="connsiteX1" fmla="*/ 82237 w 1484714"/>
              <a:gd name="connsiteY1" fmla="*/ 507819 h 662106"/>
              <a:gd name="connsiteX2" fmla="*/ 250712 w 1484714"/>
              <a:gd name="connsiteY2" fmla="*/ 301619 h 662106"/>
              <a:gd name="connsiteX3" fmla="*/ 1301810 w 1484714"/>
              <a:gd name="connsiteY3" fmla="*/ 190996 h 662106"/>
              <a:gd name="connsiteX4" fmla="*/ 1484714 w 1484714"/>
              <a:gd name="connsiteY4" fmla="*/ 573685 h 662106"/>
              <a:gd name="connsiteX5" fmla="*/ 1483378 w 1484714"/>
              <a:gd name="connsiteY5" fmla="*/ 662106 h 66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4714" h="662106">
                <a:moveTo>
                  <a:pt x="0" y="662106"/>
                </a:moveTo>
                <a:lnTo>
                  <a:pt x="82237" y="507819"/>
                </a:lnTo>
                <a:cubicBezTo>
                  <a:pt x="131411" y="433731"/>
                  <a:pt x="187737" y="364540"/>
                  <a:pt x="250712" y="301619"/>
                </a:cubicBezTo>
                <a:cubicBezTo>
                  <a:pt x="607923" y="-55231"/>
                  <a:pt x="1010747" y="-99700"/>
                  <a:pt x="1301810" y="190996"/>
                </a:cubicBezTo>
                <a:cubicBezTo>
                  <a:pt x="1410932" y="300007"/>
                  <a:pt x="1471346" y="429304"/>
                  <a:pt x="1484714" y="573685"/>
                </a:cubicBezTo>
                <a:lnTo>
                  <a:pt x="1483378" y="66210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72055235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Graphic 20">
            <a:extLst>
              <a:ext uri="{FF2B5EF4-FFF2-40B4-BE49-F238E27FC236}">
                <a16:creationId xmlns:a16="http://schemas.microsoft.com/office/drawing/2014/main" id="{78C2479F-1D2A-CC45-54D2-E5F63163D5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227" b="21958"/>
          <a:stretch/>
        </p:blipFill>
        <p:spPr>
          <a:xfrm rot="5400000">
            <a:off x="1498914" y="433470"/>
            <a:ext cx="4925616" cy="7923447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FFD46AD4-9D5C-55C1-888A-845C1C4ED0A2}"/>
              </a:ext>
            </a:extLst>
          </p:cNvPr>
          <p:cNvSpPr/>
          <p:nvPr userDrawn="1"/>
        </p:nvSpPr>
        <p:spPr>
          <a:xfrm>
            <a:off x="4530291" y="1178153"/>
            <a:ext cx="7314396" cy="500290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0EF9255F-11A6-8028-02ED-BD922B6D3D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6E867C4-41D9-129D-B8A6-A0ED20758A98}"/>
              </a:ext>
            </a:extLst>
          </p:cNvPr>
          <p:cNvSpPr/>
          <p:nvPr userDrawn="1"/>
        </p:nvSpPr>
        <p:spPr>
          <a:xfrm>
            <a:off x="-6641" y="1178154"/>
            <a:ext cx="4140056" cy="2302847"/>
          </a:xfrm>
          <a:custGeom>
            <a:avLst/>
            <a:gdLst>
              <a:gd name="connsiteX0" fmla="*/ 0 w 4140056"/>
              <a:gd name="connsiteY0" fmla="*/ 0 h 2302847"/>
              <a:gd name="connsiteX1" fmla="*/ 877945 w 4140056"/>
              <a:gd name="connsiteY1" fmla="*/ 0 h 2302847"/>
              <a:gd name="connsiteX2" fmla="*/ 3008202 w 4140056"/>
              <a:gd name="connsiteY2" fmla="*/ 0 h 2302847"/>
              <a:gd name="connsiteX3" fmla="*/ 4035336 w 4140056"/>
              <a:gd name="connsiteY3" fmla="*/ 0 h 2302847"/>
              <a:gd name="connsiteX4" fmla="*/ 4140056 w 4140056"/>
              <a:gd name="connsiteY4" fmla="*/ 104775 h 2302847"/>
              <a:gd name="connsiteX5" fmla="*/ 4140056 w 4140056"/>
              <a:gd name="connsiteY5" fmla="*/ 2198072 h 2302847"/>
              <a:gd name="connsiteX6" fmla="*/ 4035336 w 4140056"/>
              <a:gd name="connsiteY6" fmla="*/ 2302847 h 2302847"/>
              <a:gd name="connsiteX7" fmla="*/ 3008202 w 4140056"/>
              <a:gd name="connsiteY7" fmla="*/ 2302847 h 2302847"/>
              <a:gd name="connsiteX8" fmla="*/ 877945 w 4140056"/>
              <a:gd name="connsiteY8" fmla="*/ 2302847 h 2302847"/>
              <a:gd name="connsiteX9" fmla="*/ 0 w 414005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56" h="2302847">
                <a:moveTo>
                  <a:pt x="0" y="0"/>
                </a:moveTo>
                <a:lnTo>
                  <a:pt x="877945" y="0"/>
                </a:lnTo>
                <a:lnTo>
                  <a:pt x="3008202" y="0"/>
                </a:lnTo>
                <a:lnTo>
                  <a:pt x="4035336" y="0"/>
                </a:lnTo>
                <a:cubicBezTo>
                  <a:pt x="4093171" y="0"/>
                  <a:pt x="4140056" y="46909"/>
                  <a:pt x="4140056" y="104775"/>
                </a:cubicBezTo>
                <a:lnTo>
                  <a:pt x="4140056" y="2198072"/>
                </a:lnTo>
                <a:cubicBezTo>
                  <a:pt x="4140056" y="2255937"/>
                  <a:pt x="4093171" y="2302847"/>
                  <a:pt x="4035336" y="2302847"/>
                </a:cubicBezTo>
                <a:lnTo>
                  <a:pt x="3008202" y="2302847"/>
                </a:lnTo>
                <a:lnTo>
                  <a:pt x="87794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CE79D8-92ED-6BFA-92D7-F5F3AFD2FF5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815" y="1372902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6C62B2D-6BBA-14CD-2D55-2DA905E8F99D}"/>
              </a:ext>
            </a:extLst>
          </p:cNvPr>
          <p:cNvSpPr/>
          <p:nvPr userDrawn="1"/>
        </p:nvSpPr>
        <p:spPr>
          <a:xfrm>
            <a:off x="0" y="3878213"/>
            <a:ext cx="4133416" cy="2302847"/>
          </a:xfrm>
          <a:custGeom>
            <a:avLst/>
            <a:gdLst>
              <a:gd name="connsiteX0" fmla="*/ 0 w 4133416"/>
              <a:gd name="connsiteY0" fmla="*/ 0 h 2302847"/>
              <a:gd name="connsiteX1" fmla="*/ 871305 w 4133416"/>
              <a:gd name="connsiteY1" fmla="*/ 0 h 2302847"/>
              <a:gd name="connsiteX2" fmla="*/ 3001562 w 4133416"/>
              <a:gd name="connsiteY2" fmla="*/ 0 h 2302847"/>
              <a:gd name="connsiteX3" fmla="*/ 4028696 w 4133416"/>
              <a:gd name="connsiteY3" fmla="*/ 0 h 2302847"/>
              <a:gd name="connsiteX4" fmla="*/ 4133416 w 4133416"/>
              <a:gd name="connsiteY4" fmla="*/ 104775 h 2302847"/>
              <a:gd name="connsiteX5" fmla="*/ 4133416 w 4133416"/>
              <a:gd name="connsiteY5" fmla="*/ 2198072 h 2302847"/>
              <a:gd name="connsiteX6" fmla="*/ 4028696 w 4133416"/>
              <a:gd name="connsiteY6" fmla="*/ 2302847 h 2302847"/>
              <a:gd name="connsiteX7" fmla="*/ 3001562 w 4133416"/>
              <a:gd name="connsiteY7" fmla="*/ 2302847 h 2302847"/>
              <a:gd name="connsiteX8" fmla="*/ 871305 w 4133416"/>
              <a:gd name="connsiteY8" fmla="*/ 2302847 h 2302847"/>
              <a:gd name="connsiteX9" fmla="*/ 0 w 413341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3416" h="2302847">
                <a:moveTo>
                  <a:pt x="0" y="0"/>
                </a:moveTo>
                <a:lnTo>
                  <a:pt x="871305" y="0"/>
                </a:lnTo>
                <a:lnTo>
                  <a:pt x="3001562" y="0"/>
                </a:lnTo>
                <a:lnTo>
                  <a:pt x="4028696" y="0"/>
                </a:lnTo>
                <a:cubicBezTo>
                  <a:pt x="4086531" y="0"/>
                  <a:pt x="4133416" y="46909"/>
                  <a:pt x="4133416" y="104775"/>
                </a:cubicBezTo>
                <a:lnTo>
                  <a:pt x="4133416" y="2198072"/>
                </a:lnTo>
                <a:cubicBezTo>
                  <a:pt x="4133416" y="2255937"/>
                  <a:pt x="4086531" y="2302847"/>
                  <a:pt x="4028696" y="2302847"/>
                </a:cubicBezTo>
                <a:lnTo>
                  <a:pt x="3001562" y="2302847"/>
                </a:lnTo>
                <a:lnTo>
                  <a:pt x="87130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351C5C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A1936782-4F52-E9AD-C276-E13F4BA184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0815" y="4072960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32363DFE-F7A7-5903-6A28-9F0E5F869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47" name="Graphic 46">
            <a:extLst>
              <a:ext uri="{FF2B5EF4-FFF2-40B4-BE49-F238E27FC236}">
                <a16:creationId xmlns:a16="http://schemas.microsoft.com/office/drawing/2014/main" id="{FB616DFE-B922-79E7-7568-C86C82A9C286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625345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004233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 with logo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5A243040-9A01-DDC2-8642-8C0A906884AD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C4DFC877-6363-AC2E-4036-8FE0123E9334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989B041F-B4E2-5A3E-9ED9-7AAAFE75AB1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6" name="Freeform 5">
                  <a:extLst>
                    <a:ext uri="{FF2B5EF4-FFF2-40B4-BE49-F238E27FC236}">
                      <a16:creationId xmlns:a16="http://schemas.microsoft.com/office/drawing/2014/main" id="{59EA3E0A-A855-B6DD-6B3C-F6B25E2F6B38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" name="Freeform 6">
                  <a:extLst>
                    <a:ext uri="{FF2B5EF4-FFF2-40B4-BE49-F238E27FC236}">
                      <a16:creationId xmlns:a16="http://schemas.microsoft.com/office/drawing/2014/main" id="{81F95DA4-AA06-3EDB-6A7C-FE4833BCDFE0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id="{D77DD86A-18AA-AF1A-9DC2-0A2DD054B6E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E22D22E5-3203-A79B-E9E9-512F991824C3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FB5C036A-6A59-0FF4-7FF5-0B8B4FEC439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B7F217D1-FE48-6B92-63D8-A2CC66CC7262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E99CE87-D72E-7BE3-A7E8-F7E33F7336F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id="{A4A7C568-4F64-AB2A-0289-9B8B9E196D1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4" name="Graphic 1">
                <a:extLst>
                  <a:ext uri="{FF2B5EF4-FFF2-40B4-BE49-F238E27FC236}">
                    <a16:creationId xmlns:a16="http://schemas.microsoft.com/office/drawing/2014/main" id="{837EE7CC-308B-301E-3CBB-2F2D15D6072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6A4A972D-6F96-798C-418D-D189645CF535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B255787C-32D2-CDD5-4190-215168EB17D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id="{F1BE11EC-7B3F-B1BA-BE31-21C7E978EDEC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18" name="Graphic 1">
                <a:extLst>
                  <a:ext uri="{FF2B5EF4-FFF2-40B4-BE49-F238E27FC236}">
                    <a16:creationId xmlns:a16="http://schemas.microsoft.com/office/drawing/2014/main" id="{DACB9732-DA03-F05B-B90B-D86D76EC6E5C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E8F8B7F-963C-4C65-AFE5-733FCD6BC04F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50669E1A-668A-7C07-C4D4-24787CF08C17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883F8BEE-FB46-98A3-0761-70B0AEC5C49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8F6E3C0-DF9C-C16D-B8B6-1833CB6DB60A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33B1A33C-FE16-7585-418B-A4D63B002588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2B4E3914-6D5A-AECF-0BCA-DAD5A03E276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5" name="Graphic 1">
                  <a:extLst>
                    <a:ext uri="{FF2B5EF4-FFF2-40B4-BE49-F238E27FC236}">
                      <a16:creationId xmlns:a16="http://schemas.microsoft.com/office/drawing/2014/main" id="{2541FF4D-C76D-CA37-F1F5-7EDACCD750B5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6B34B50C-3A08-3F5D-69E9-164D15627C7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5F75E1A-3FC5-10A5-BDEB-FD38EAF8C24A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AB2D56E3-2AAC-E99B-DAC1-0E2DE239D195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659C03CE-CE22-38E8-166D-266DA56E6660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C9227080-9480-5B9F-E61F-5EC54C458EB4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1EADBA6D-112F-39BE-5E84-C522D43AD55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2FE0A6C7-4B88-88AC-E840-4C701E0FA16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3" name="Freeform 32">
                    <a:extLst>
                      <a:ext uri="{FF2B5EF4-FFF2-40B4-BE49-F238E27FC236}">
                        <a16:creationId xmlns:a16="http://schemas.microsoft.com/office/drawing/2014/main" id="{80874405-DD23-47D8-2040-7CBE5009C5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" name="Freeform 33">
                    <a:extLst>
                      <a:ext uri="{FF2B5EF4-FFF2-40B4-BE49-F238E27FC236}">
                        <a16:creationId xmlns:a16="http://schemas.microsoft.com/office/drawing/2014/main" id="{842075F9-5FBD-BD9C-7D24-24890587778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1D247B60-7E6B-2470-A25B-46A6979F9E9C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BFEED78-E1A8-FBF5-66DE-24BB3F3A5851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66510553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D4EB0DA8-6F06-C060-F401-D065E95033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33" r="53574"/>
          <a:stretch/>
        </p:blipFill>
        <p:spPr>
          <a:xfrm>
            <a:off x="0" y="0"/>
            <a:ext cx="5107605" cy="6858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4636D1C-8DE4-F38F-1180-F7AC99A51F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-532072" y="1330897"/>
            <a:ext cx="6034726" cy="4123312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5230"/>
              </a:srgbClr>
            </a:outerShdw>
          </a:effectLst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F520B41A-5348-7126-7472-ACD3E6EE4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5657" r="-1"/>
          <a:stretch/>
        </p:blipFill>
        <p:spPr>
          <a:xfrm>
            <a:off x="0" y="4121238"/>
            <a:ext cx="2976994" cy="273676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2CAD4F5-CA31-11D1-C9C3-39B5588E75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85729" y="200026"/>
            <a:ext cx="6565636" cy="60079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Insert title here</a:t>
            </a:r>
            <a:endParaRPr lang="en-IS"/>
          </a:p>
        </p:txBody>
      </p:sp>
      <p:sp>
        <p:nvSpPr>
          <p:cNvPr id="25" name="Text Placeholder 25">
            <a:extLst>
              <a:ext uri="{FF2B5EF4-FFF2-40B4-BE49-F238E27FC236}">
                <a16:creationId xmlns:a16="http://schemas.microsoft.com/office/drawing/2014/main" id="{5E869921-F22C-DB7B-5CE7-9F3B5EE757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285729" y="989569"/>
            <a:ext cx="6565636" cy="5420347"/>
          </a:xfrm>
          <a:prstGeom prst="rect">
            <a:avLst/>
          </a:prstGeom>
        </p:spPr>
        <p:txBody>
          <a:bodyPr/>
          <a:lstStyle>
            <a:lvl1pPr>
              <a:defRPr sz="2400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31CFBA-FDEC-A0C1-2F76-48360820F346}"/>
              </a:ext>
            </a:extLst>
          </p:cNvPr>
          <p:cNvSpPr/>
          <p:nvPr/>
        </p:nvSpPr>
        <p:spPr>
          <a:xfrm>
            <a:off x="0" y="5368138"/>
            <a:ext cx="2300420" cy="1489862"/>
          </a:xfrm>
          <a:custGeom>
            <a:avLst/>
            <a:gdLst>
              <a:gd name="connsiteX0" fmla="*/ 82814 w 2300420"/>
              <a:gd name="connsiteY0" fmla="*/ 11 h 1489862"/>
              <a:gd name="connsiteX1" fmla="*/ 1400162 w 2300420"/>
              <a:gd name="connsiteY1" fmla="*/ 592141 h 1489862"/>
              <a:gd name="connsiteX2" fmla="*/ 1446716 w 2300420"/>
              <a:gd name="connsiteY2" fmla="*/ 637196 h 1489862"/>
              <a:gd name="connsiteX3" fmla="*/ 2300420 w 2300420"/>
              <a:gd name="connsiteY3" fmla="*/ 1489862 h 1489862"/>
              <a:gd name="connsiteX4" fmla="*/ 0 w 2300420"/>
              <a:gd name="connsiteY4" fmla="*/ 1489862 h 1489862"/>
              <a:gd name="connsiteX5" fmla="*/ 0 w 2300420"/>
              <a:gd name="connsiteY5" fmla="*/ 5445 h 148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420" h="1489862">
                <a:moveTo>
                  <a:pt x="82814" y="11"/>
                </a:moveTo>
                <a:cubicBezTo>
                  <a:pt x="529182" y="-1658"/>
                  <a:pt x="980598" y="190336"/>
                  <a:pt x="1400162" y="592141"/>
                </a:cubicBezTo>
                <a:cubicBezTo>
                  <a:pt x="1415702" y="606221"/>
                  <a:pt x="1431175" y="621674"/>
                  <a:pt x="1446716" y="637196"/>
                </a:cubicBezTo>
                <a:lnTo>
                  <a:pt x="2300420" y="1489862"/>
                </a:lnTo>
                <a:lnTo>
                  <a:pt x="0" y="1489862"/>
                </a:lnTo>
                <a:lnTo>
                  <a:pt x="0" y="5445"/>
                </a:lnTo>
                <a:close/>
              </a:path>
            </a:pathLst>
          </a:custGeom>
          <a:solidFill>
            <a:srgbClr val="328B8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A5D42FA-5BDD-C47F-A1DE-B54AE61AD96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9297" y="445249"/>
            <a:ext cx="3991987" cy="5893486"/>
          </a:xfrm>
          <a:custGeom>
            <a:avLst/>
            <a:gdLst>
              <a:gd name="connsiteX0" fmla="*/ 124980 w 3991987"/>
              <a:gd name="connsiteY0" fmla="*/ 0 h 5893486"/>
              <a:gd name="connsiteX1" fmla="*/ 3867007 w 3991987"/>
              <a:gd name="connsiteY1" fmla="*/ 0 h 5893486"/>
              <a:gd name="connsiteX2" fmla="*/ 3991987 w 3991987"/>
              <a:gd name="connsiteY2" fmla="*/ 125001 h 5893486"/>
              <a:gd name="connsiteX3" fmla="*/ 3991987 w 3991987"/>
              <a:gd name="connsiteY3" fmla="*/ 5768485 h 5893486"/>
              <a:gd name="connsiteX4" fmla="*/ 3867007 w 3991987"/>
              <a:gd name="connsiteY4" fmla="*/ 5893486 h 5893486"/>
              <a:gd name="connsiteX5" fmla="*/ 1291226 w 3991987"/>
              <a:gd name="connsiteY5" fmla="*/ 5893486 h 5893486"/>
              <a:gd name="connsiteX6" fmla="*/ 957419 w 3991987"/>
              <a:gd name="connsiteY6" fmla="*/ 5560085 h 5893486"/>
              <a:gd name="connsiteX7" fmla="*/ 910865 w 3991987"/>
              <a:gd name="connsiteY7" fmla="*/ 5515030 h 5893486"/>
              <a:gd name="connsiteX8" fmla="*/ 167296 w 3991987"/>
              <a:gd name="connsiteY8" fmla="*/ 5028738 h 5893486"/>
              <a:gd name="connsiteX9" fmla="*/ 0 w 3991987"/>
              <a:gd name="connsiteY9" fmla="*/ 4976600 h 5893486"/>
              <a:gd name="connsiteX10" fmla="*/ 0 w 3991987"/>
              <a:gd name="connsiteY10" fmla="*/ 125001 h 5893486"/>
              <a:gd name="connsiteX11" fmla="*/ 124980 w 3991987"/>
              <a:gd name="connsiteY11" fmla="*/ 0 h 58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1987" h="5893486">
                <a:moveTo>
                  <a:pt x="124980" y="0"/>
                </a:moveTo>
                <a:lnTo>
                  <a:pt x="3867007" y="0"/>
                </a:lnTo>
                <a:cubicBezTo>
                  <a:pt x="3936031" y="0"/>
                  <a:pt x="3991987" y="55965"/>
                  <a:pt x="3991987" y="125001"/>
                </a:cubicBezTo>
                <a:lnTo>
                  <a:pt x="3991987" y="5768485"/>
                </a:lnTo>
                <a:cubicBezTo>
                  <a:pt x="3991987" y="5837521"/>
                  <a:pt x="3936032" y="5893486"/>
                  <a:pt x="3867007" y="5893486"/>
                </a:cubicBezTo>
                <a:lnTo>
                  <a:pt x="1291226" y="5893486"/>
                </a:lnTo>
                <a:lnTo>
                  <a:pt x="957419" y="5560085"/>
                </a:lnTo>
                <a:cubicBezTo>
                  <a:pt x="941878" y="5544563"/>
                  <a:pt x="926405" y="5529110"/>
                  <a:pt x="910865" y="5515030"/>
                </a:cubicBezTo>
                <a:cubicBezTo>
                  <a:pt x="671114" y="5285427"/>
                  <a:pt x="420963" y="5124334"/>
                  <a:pt x="167296" y="5028738"/>
                </a:cubicBezTo>
                <a:lnTo>
                  <a:pt x="0" y="4976600"/>
                </a:lnTo>
                <a:lnTo>
                  <a:pt x="0" y="125001"/>
                </a:lnTo>
                <a:cubicBezTo>
                  <a:pt x="0" y="55965"/>
                  <a:pt x="55955" y="0"/>
                  <a:pt x="1249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5B337DA-03F3-5641-CC10-06B24550A462}"/>
              </a:ext>
            </a:extLst>
          </p:cNvPr>
          <p:cNvGrpSpPr/>
          <p:nvPr userDrawn="1"/>
        </p:nvGrpSpPr>
        <p:grpSpPr>
          <a:xfrm>
            <a:off x="239357" y="6262458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E16DE46B-6909-3981-67B4-A2008A531723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1F45A8F-318C-B516-91F8-3BE681907E9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FCC45B47-9F6C-F454-C2AB-BD3B36BDB52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C238C5C-3A3E-2017-A61F-916C06068784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FEB70A8-CDB3-C92D-9F36-6601510B3BA1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47E8B7E-0E7F-B9B7-8E06-6F761F9BC06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93F4156-595A-F393-2AEA-FFD5B7F86FBE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9BFAB47-AA24-818A-202F-20923178CF1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90F711D-2944-4D40-042D-DB2D4F6F9D2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1CE7470-F14C-255F-A15A-82EBDF0F831A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0D4BE4EA-D6E3-6604-3794-57251730FF2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F41A9017-60B2-4CE6-ED37-75D049E3EA77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B39966E-0793-0EA0-EB86-FF75152CCCDD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76E7DA61-5592-2C47-9AF7-80BA53651789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FE357AF4-9998-507C-776A-AC53ABED23E2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E4CBAF3A-B701-3653-73FB-10FB25F36D3B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07463F61-B500-2934-D9B6-050908FA437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F7362BBF-0937-1A72-C76C-613F18CA1A0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3A9617B-0CC4-E42E-76BF-D0DF0CFB55D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2F74BCBE-F49D-4B91-B3D5-4D884B723C7F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D3A19B9-804C-E8BA-4FA9-A8B9D1B5FD6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E8907B3A-8008-0B18-AC2C-650A75F120F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21558F7-7492-73F1-A9D5-2072B284319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1F7C1CFF-923B-E24A-9BE5-CD6D9710CDB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C773BF0-3C9D-6F5D-6C37-65D1562F6DC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66DD539C-98B4-ED26-4A7C-9BF348EA5EA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7" name="Graphic 1">
                  <a:extLst>
                    <a:ext uri="{FF2B5EF4-FFF2-40B4-BE49-F238E27FC236}">
                      <a16:creationId xmlns:a16="http://schemas.microsoft.com/office/drawing/2014/main" id="{8989512D-D294-7A6B-342B-A27EDCDC7B46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0" name="Freeform 9">
                    <a:extLst>
                      <a:ext uri="{FF2B5EF4-FFF2-40B4-BE49-F238E27FC236}">
                        <a16:creationId xmlns:a16="http://schemas.microsoft.com/office/drawing/2014/main" id="{7D11BAA1-0A8E-92CD-4624-F31A19A477B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1" name="Freeform 10">
                    <a:extLst>
                      <a:ext uri="{FF2B5EF4-FFF2-40B4-BE49-F238E27FC236}">
                        <a16:creationId xmlns:a16="http://schemas.microsoft.com/office/drawing/2014/main" id="{63EAF362-D546-B4AC-1573-0E68E5FE396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9699C473-4361-B860-21EF-494B367D1853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48B4612-1766-10BF-F46F-4552B6EBD39F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68DA99A6-7DCC-EDE6-6AE2-48C814BC8230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F2098A53-0B2C-3732-75AE-EE9CE1907C16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1083872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B383420-9F84-4829-79AC-010F2B273F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" r="27772" b="22512"/>
          <a:stretch/>
        </p:blipFill>
        <p:spPr>
          <a:xfrm>
            <a:off x="6095999" y="833891"/>
            <a:ext cx="6096001" cy="6024110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584521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1114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FA3E15F-A38F-6E11-2161-604D7B076A3F}"/>
              </a:ext>
            </a:extLst>
          </p:cNvPr>
          <p:cNvSpPr/>
          <p:nvPr userDrawn="1"/>
        </p:nvSpPr>
        <p:spPr>
          <a:xfrm>
            <a:off x="6294401" y="1133139"/>
            <a:ext cx="5557308" cy="5233870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FA384D4-E2E7-C499-0C39-D30CCC96809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8534" y="1197696"/>
            <a:ext cx="5428158" cy="5106617"/>
          </a:xfrm>
          <a:custGeom>
            <a:avLst/>
            <a:gdLst>
              <a:gd name="connsiteX0" fmla="*/ 83687 w 5428158"/>
              <a:gd name="connsiteY0" fmla="*/ 0 h 5106617"/>
              <a:gd name="connsiteX1" fmla="*/ 5345070 w 5428158"/>
              <a:gd name="connsiteY1" fmla="*/ 0 h 5106617"/>
              <a:gd name="connsiteX2" fmla="*/ 5358432 w 5428158"/>
              <a:gd name="connsiteY2" fmla="*/ 2697 h 5106617"/>
              <a:gd name="connsiteX3" fmla="*/ 5419708 w 5428158"/>
              <a:gd name="connsiteY3" fmla="*/ 63963 h 5106617"/>
              <a:gd name="connsiteX4" fmla="*/ 5428158 w 5428158"/>
              <a:gd name="connsiteY4" fmla="*/ 105813 h 5106617"/>
              <a:gd name="connsiteX5" fmla="*/ 5428158 w 5428158"/>
              <a:gd name="connsiteY5" fmla="*/ 4994454 h 5106617"/>
              <a:gd name="connsiteX6" fmla="*/ 5419708 w 5428158"/>
              <a:gd name="connsiteY6" fmla="*/ 5036304 h 5106617"/>
              <a:gd name="connsiteX7" fmla="*/ 5313612 w 5428158"/>
              <a:gd name="connsiteY7" fmla="*/ 5106617 h 5106617"/>
              <a:gd name="connsiteX8" fmla="*/ 115144 w 5428158"/>
              <a:gd name="connsiteY8" fmla="*/ 5106617 h 5106617"/>
              <a:gd name="connsiteX9" fmla="*/ 0 w 5428158"/>
              <a:gd name="connsiteY9" fmla="*/ 4991492 h 5106617"/>
              <a:gd name="connsiteX10" fmla="*/ 0 w 5428158"/>
              <a:gd name="connsiteY10" fmla="*/ 3555723 h 5106617"/>
              <a:gd name="connsiteX11" fmla="*/ 0 w 5428158"/>
              <a:gd name="connsiteY11" fmla="*/ 1544544 h 5106617"/>
              <a:gd name="connsiteX12" fmla="*/ 0 w 5428158"/>
              <a:gd name="connsiteY12" fmla="*/ 108775 h 5106617"/>
              <a:gd name="connsiteX13" fmla="*/ 70325 w 5428158"/>
              <a:gd name="connsiteY13" fmla="*/ 2697 h 51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428158" h="5106617">
                <a:moveTo>
                  <a:pt x="83687" y="0"/>
                </a:moveTo>
                <a:lnTo>
                  <a:pt x="5345070" y="0"/>
                </a:lnTo>
                <a:lnTo>
                  <a:pt x="5358432" y="2697"/>
                </a:lnTo>
                <a:cubicBezTo>
                  <a:pt x="5385983" y="14348"/>
                  <a:pt x="5408054" y="36416"/>
                  <a:pt x="5419708" y="63963"/>
                </a:cubicBezTo>
                <a:lnTo>
                  <a:pt x="5428158" y="105813"/>
                </a:lnTo>
                <a:lnTo>
                  <a:pt x="5428158" y="4994454"/>
                </a:lnTo>
                <a:lnTo>
                  <a:pt x="5419708" y="5036304"/>
                </a:lnTo>
                <a:cubicBezTo>
                  <a:pt x="5402228" y="5077624"/>
                  <a:pt x="5361307" y="5106617"/>
                  <a:pt x="5313612" y="5106617"/>
                </a:cubicBezTo>
                <a:lnTo>
                  <a:pt x="115144" y="5106617"/>
                </a:lnTo>
                <a:cubicBezTo>
                  <a:pt x="51552" y="5106617"/>
                  <a:pt x="0" y="5055074"/>
                  <a:pt x="0" y="4991492"/>
                </a:cubicBezTo>
                <a:lnTo>
                  <a:pt x="0" y="3555723"/>
                </a:lnTo>
                <a:lnTo>
                  <a:pt x="0" y="1544544"/>
                </a:lnTo>
                <a:lnTo>
                  <a:pt x="0" y="108775"/>
                </a:lnTo>
                <a:cubicBezTo>
                  <a:pt x="0" y="61089"/>
                  <a:pt x="28998" y="20174"/>
                  <a:pt x="70325" y="26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92800355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>
            <a:off x="0" y="99202"/>
            <a:ext cx="4990381" cy="6758798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13445" y="997528"/>
            <a:ext cx="6638262" cy="5622476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31FEF91-1FE3-8E28-2764-76018A39B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212186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78219C-D55C-D710-3833-42907EF40F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4546"/>
            <a:ext cx="4935828" cy="6703454"/>
          </a:xfrm>
          <a:custGeom>
            <a:avLst/>
            <a:gdLst>
              <a:gd name="connsiteX0" fmla="*/ 0 w 4935828"/>
              <a:gd name="connsiteY0" fmla="*/ 0 h 6703454"/>
              <a:gd name="connsiteX1" fmla="*/ 4113173 w 4935828"/>
              <a:gd name="connsiteY1" fmla="*/ 0 h 6703454"/>
              <a:gd name="connsiteX2" fmla="*/ 4935828 w 4935828"/>
              <a:gd name="connsiteY2" fmla="*/ 822655 h 6703454"/>
              <a:gd name="connsiteX3" fmla="*/ 4935828 w 4935828"/>
              <a:gd name="connsiteY3" fmla="*/ 6703454 h 6703454"/>
              <a:gd name="connsiteX4" fmla="*/ 2973249 w 4935828"/>
              <a:gd name="connsiteY4" fmla="*/ 6703454 h 6703454"/>
              <a:gd name="connsiteX5" fmla="*/ 2932837 w 4935828"/>
              <a:gd name="connsiteY5" fmla="*/ 6597898 h 6703454"/>
              <a:gd name="connsiteX6" fmla="*/ 2880680 w 4935828"/>
              <a:gd name="connsiteY6" fmla="*/ 6491283 h 6703454"/>
              <a:gd name="connsiteX7" fmla="*/ 2628203 w 4935828"/>
              <a:gd name="connsiteY7" fmla="*/ 6157395 h 6703454"/>
              <a:gd name="connsiteX8" fmla="*/ 1760557 w 4935828"/>
              <a:gd name="connsiteY8" fmla="*/ 5798930 h 6703454"/>
              <a:gd name="connsiteX9" fmla="*/ 656137 w 4935828"/>
              <a:gd name="connsiteY9" fmla="*/ 6135592 h 6703454"/>
              <a:gd name="connsiteX10" fmla="*/ 92317 w 4935828"/>
              <a:gd name="connsiteY10" fmla="*/ 6335050 h 6703454"/>
              <a:gd name="connsiteX11" fmla="*/ 92699 w 4935828"/>
              <a:gd name="connsiteY11" fmla="*/ 6335067 h 6703454"/>
              <a:gd name="connsiteX12" fmla="*/ 55908 w 4935828"/>
              <a:gd name="connsiteY12" fmla="*/ 6335938 h 6703454"/>
              <a:gd name="connsiteX13" fmla="*/ 54130 w 4935828"/>
              <a:gd name="connsiteY13" fmla="*/ 6335938 h 6703454"/>
              <a:gd name="connsiteX14" fmla="*/ 0 w 4935828"/>
              <a:gd name="connsiteY14" fmla="*/ 6342279 h 6703454"/>
              <a:gd name="connsiteX15" fmla="*/ 0 w 4935828"/>
              <a:gd name="connsiteY15" fmla="*/ 5804985 h 6703454"/>
              <a:gd name="connsiteX16" fmla="*/ 61725 w 4935828"/>
              <a:gd name="connsiteY16" fmla="*/ 5771545 h 6703454"/>
              <a:gd name="connsiteX17" fmla="*/ 313807 w 4935828"/>
              <a:gd name="connsiteY17" fmla="*/ 5298330 h 6703454"/>
              <a:gd name="connsiteX18" fmla="*/ 61725 w 4935828"/>
              <a:gd name="connsiteY18" fmla="*/ 4825115 h 6703454"/>
              <a:gd name="connsiteX19" fmla="*/ 0 w 4935828"/>
              <a:gd name="connsiteY19" fmla="*/ 4791676 h 67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35828" h="6703454">
                <a:moveTo>
                  <a:pt x="0" y="0"/>
                </a:moveTo>
                <a:lnTo>
                  <a:pt x="4113173" y="0"/>
                </a:lnTo>
                <a:cubicBezTo>
                  <a:pt x="4567513" y="0"/>
                  <a:pt x="4935828" y="368315"/>
                  <a:pt x="4935828" y="822655"/>
                </a:cubicBezTo>
                <a:lnTo>
                  <a:pt x="4935828" y="6703454"/>
                </a:lnTo>
                <a:lnTo>
                  <a:pt x="2973249" y="6703454"/>
                </a:lnTo>
                <a:lnTo>
                  <a:pt x="2932837" y="6597898"/>
                </a:lnTo>
                <a:cubicBezTo>
                  <a:pt x="2917111" y="6561760"/>
                  <a:pt x="2899718" y="6526201"/>
                  <a:pt x="2880680" y="6491283"/>
                </a:cubicBezTo>
                <a:cubicBezTo>
                  <a:pt x="2816418" y="6372888"/>
                  <a:pt x="2731708" y="6260705"/>
                  <a:pt x="2628203" y="6157395"/>
                </a:cubicBezTo>
                <a:cubicBezTo>
                  <a:pt x="2351667" y="5881381"/>
                  <a:pt x="2056353" y="5790796"/>
                  <a:pt x="1760557" y="5798930"/>
                </a:cubicBezTo>
                <a:cubicBezTo>
                  <a:pt x="1380249" y="5809389"/>
                  <a:pt x="999146" y="5983039"/>
                  <a:pt x="656137" y="6135592"/>
                </a:cubicBezTo>
                <a:cubicBezTo>
                  <a:pt x="410327" y="6249107"/>
                  <a:pt x="230621" y="6324339"/>
                  <a:pt x="92317" y="6335050"/>
                </a:cubicBezTo>
                <a:lnTo>
                  <a:pt x="92699" y="6335067"/>
                </a:lnTo>
                <a:lnTo>
                  <a:pt x="55908" y="6335938"/>
                </a:lnTo>
                <a:cubicBezTo>
                  <a:pt x="55019" y="6335938"/>
                  <a:pt x="54574" y="6335495"/>
                  <a:pt x="54130" y="6335938"/>
                </a:cubicBezTo>
                <a:lnTo>
                  <a:pt x="0" y="6342279"/>
                </a:lnTo>
                <a:lnTo>
                  <a:pt x="0" y="5804985"/>
                </a:lnTo>
                <a:lnTo>
                  <a:pt x="61725" y="5771545"/>
                </a:lnTo>
                <a:cubicBezTo>
                  <a:pt x="213813" y="5668990"/>
                  <a:pt x="313807" y="5495315"/>
                  <a:pt x="313807" y="5298330"/>
                </a:cubicBezTo>
                <a:cubicBezTo>
                  <a:pt x="313807" y="5101345"/>
                  <a:pt x="213813" y="4927670"/>
                  <a:pt x="61725" y="4825115"/>
                </a:cubicBezTo>
                <a:lnTo>
                  <a:pt x="0" y="479167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CF7E8DA-751E-2CDA-4C7A-2E2FF8C66561}"/>
              </a:ext>
            </a:extLst>
          </p:cNvPr>
          <p:cNvSpPr/>
          <p:nvPr/>
        </p:nvSpPr>
        <p:spPr>
          <a:xfrm rot="5400000">
            <a:off x="-350565" y="5295105"/>
            <a:ext cx="1034425" cy="333296"/>
          </a:xfrm>
          <a:custGeom>
            <a:avLst/>
            <a:gdLst>
              <a:gd name="connsiteX0" fmla="*/ 0 w 1034425"/>
              <a:gd name="connsiteY0" fmla="*/ 333296 h 333296"/>
              <a:gd name="connsiteX1" fmla="*/ 43998 w 1034425"/>
              <a:gd name="connsiteY1" fmla="*/ 252082 h 333296"/>
              <a:gd name="connsiteX2" fmla="*/ 517212 w 1034425"/>
              <a:gd name="connsiteY2" fmla="*/ 0 h 333296"/>
              <a:gd name="connsiteX3" fmla="*/ 990427 w 1034425"/>
              <a:gd name="connsiteY3" fmla="*/ 252082 h 333296"/>
              <a:gd name="connsiteX4" fmla="*/ 1034425 w 1034425"/>
              <a:gd name="connsiteY4" fmla="*/ 333296 h 33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425" h="333296">
                <a:moveTo>
                  <a:pt x="0" y="333296"/>
                </a:moveTo>
                <a:lnTo>
                  <a:pt x="43998" y="252082"/>
                </a:lnTo>
                <a:cubicBezTo>
                  <a:pt x="146553" y="99994"/>
                  <a:pt x="320227" y="0"/>
                  <a:pt x="517212" y="0"/>
                </a:cubicBezTo>
                <a:cubicBezTo>
                  <a:pt x="714198" y="0"/>
                  <a:pt x="887873" y="99994"/>
                  <a:pt x="990427" y="252082"/>
                </a:cubicBezTo>
                <a:lnTo>
                  <a:pt x="1034425" y="33329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5D27767-99A3-E036-6283-1B2982352351}"/>
              </a:ext>
            </a:extLst>
          </p:cNvPr>
          <p:cNvSpPr/>
          <p:nvPr/>
        </p:nvSpPr>
        <p:spPr>
          <a:xfrm rot="5400000">
            <a:off x="-94810" y="6127554"/>
            <a:ext cx="3256905" cy="2884347"/>
          </a:xfrm>
          <a:custGeom>
            <a:avLst/>
            <a:gdLst>
              <a:gd name="connsiteX0" fmla="*/ 3256841 w 3256905"/>
              <a:gd name="connsiteY0" fmla="*/ 1192835 h 2884347"/>
              <a:gd name="connsiteX1" fmla="*/ 3256841 w 3256905"/>
              <a:gd name="connsiteY1" fmla="*/ 1192824 h 2884347"/>
              <a:gd name="connsiteX2" fmla="*/ 3256905 w 3256905"/>
              <a:gd name="connsiteY2" fmla="*/ 1192888 h 2884347"/>
              <a:gd name="connsiteX3" fmla="*/ 497 w 3256905"/>
              <a:gd name="connsiteY3" fmla="*/ 1216107 h 2884347"/>
              <a:gd name="connsiteX4" fmla="*/ 358961 w 3256905"/>
              <a:gd name="connsiteY4" fmla="*/ 348461 h 2884347"/>
              <a:gd name="connsiteX5" fmla="*/ 692849 w 3256905"/>
              <a:gd name="connsiteY5" fmla="*/ 95984 h 2884347"/>
              <a:gd name="connsiteX6" fmla="*/ 909551 w 3256905"/>
              <a:gd name="connsiteY6" fmla="*/ 1681 h 2884347"/>
              <a:gd name="connsiteX7" fmla="*/ 916725 w 3256905"/>
              <a:gd name="connsiteY7" fmla="*/ 0 h 2884347"/>
              <a:gd name="connsiteX8" fmla="*/ 916725 w 3256905"/>
              <a:gd name="connsiteY8" fmla="*/ 1999169 h 2884347"/>
              <a:gd name="connsiteX9" fmla="*/ 843657 w 3256905"/>
              <a:gd name="connsiteY9" fmla="*/ 2078870 h 2884347"/>
              <a:gd name="connsiteX10" fmla="*/ 536616 w 3256905"/>
              <a:gd name="connsiteY10" fmla="*/ 2884347 h 2884347"/>
              <a:gd name="connsiteX11" fmla="*/ 337158 w 3256905"/>
              <a:gd name="connsiteY11" fmla="*/ 2320527 h 2884347"/>
              <a:gd name="connsiteX12" fmla="*/ 497 w 3256905"/>
              <a:gd name="connsiteY12" fmla="*/ 1216107 h 288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56905" h="2884347">
                <a:moveTo>
                  <a:pt x="3256841" y="1192835"/>
                </a:moveTo>
                <a:lnTo>
                  <a:pt x="3256841" y="1192824"/>
                </a:lnTo>
                <a:lnTo>
                  <a:pt x="3256905" y="1192888"/>
                </a:lnTo>
                <a:close/>
                <a:moveTo>
                  <a:pt x="497" y="1216107"/>
                </a:moveTo>
                <a:cubicBezTo>
                  <a:pt x="-7638" y="920311"/>
                  <a:pt x="82947" y="624997"/>
                  <a:pt x="358961" y="348461"/>
                </a:cubicBezTo>
                <a:cubicBezTo>
                  <a:pt x="462271" y="244956"/>
                  <a:pt x="574454" y="160246"/>
                  <a:pt x="692849" y="95984"/>
                </a:cubicBezTo>
                <a:cubicBezTo>
                  <a:pt x="762687" y="57908"/>
                  <a:pt x="835085" y="26410"/>
                  <a:pt x="909551" y="1681"/>
                </a:cubicBezTo>
                <a:lnTo>
                  <a:pt x="916725" y="0"/>
                </a:lnTo>
                <a:lnTo>
                  <a:pt x="916725" y="1999169"/>
                </a:lnTo>
                <a:lnTo>
                  <a:pt x="843657" y="2078870"/>
                </a:lnTo>
                <a:cubicBezTo>
                  <a:pt x="628282" y="2335706"/>
                  <a:pt x="535064" y="2610367"/>
                  <a:pt x="536616" y="2884347"/>
                </a:cubicBezTo>
                <a:cubicBezTo>
                  <a:pt x="525905" y="2746043"/>
                  <a:pt x="450673" y="2566337"/>
                  <a:pt x="337158" y="2320527"/>
                </a:cubicBezTo>
                <a:cubicBezTo>
                  <a:pt x="184605" y="1977518"/>
                  <a:pt x="10956" y="1596415"/>
                  <a:pt x="497" y="1216107"/>
                </a:cubicBez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AA4C5B2-FC58-4EBB-0F29-D3ECDC7542B5}"/>
              </a:ext>
            </a:extLst>
          </p:cNvPr>
          <p:cNvSpPr/>
          <p:nvPr userDrawn="1"/>
        </p:nvSpPr>
        <p:spPr>
          <a:xfrm rot="5400000">
            <a:off x="298296" y="6179511"/>
            <a:ext cx="380191" cy="976788"/>
          </a:xfrm>
          <a:custGeom>
            <a:avLst/>
            <a:gdLst>
              <a:gd name="connsiteX0" fmla="*/ 19 w 380191"/>
              <a:gd name="connsiteY0" fmla="*/ 887983 h 976788"/>
              <a:gd name="connsiteX1" fmla="*/ 19 w 380191"/>
              <a:gd name="connsiteY1" fmla="*/ 885317 h 976788"/>
              <a:gd name="connsiteX2" fmla="*/ 19 w 380191"/>
              <a:gd name="connsiteY2" fmla="*/ 885253 h 976788"/>
              <a:gd name="connsiteX3" fmla="*/ 307041 w 380191"/>
              <a:gd name="connsiteY3" fmla="*/ 79776 h 976788"/>
              <a:gd name="connsiteX4" fmla="*/ 380191 w 380191"/>
              <a:gd name="connsiteY4" fmla="*/ 0 h 976788"/>
              <a:gd name="connsiteX5" fmla="*/ 380191 w 380191"/>
              <a:gd name="connsiteY5" fmla="*/ 976788 h 976788"/>
              <a:gd name="connsiteX6" fmla="*/ 6712 w 380191"/>
              <a:gd name="connsiteY6" fmla="*/ 976788 h 976788"/>
              <a:gd name="connsiteX7" fmla="*/ 906 w 380191"/>
              <a:gd name="connsiteY7" fmla="*/ 927227 h 976788"/>
              <a:gd name="connsiteX8" fmla="*/ 906 w 380191"/>
              <a:gd name="connsiteY8" fmla="*/ 925449 h 976788"/>
              <a:gd name="connsiteX9" fmla="*/ 19 w 380191"/>
              <a:gd name="connsiteY9" fmla="*/ 887983 h 97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191" h="976788">
                <a:moveTo>
                  <a:pt x="19" y="887983"/>
                </a:moveTo>
                <a:lnTo>
                  <a:pt x="19" y="885317"/>
                </a:lnTo>
                <a:lnTo>
                  <a:pt x="19" y="885253"/>
                </a:lnTo>
                <a:cubicBezTo>
                  <a:pt x="-1534" y="611273"/>
                  <a:pt x="91635" y="336612"/>
                  <a:pt x="307041" y="79776"/>
                </a:cubicBezTo>
                <a:lnTo>
                  <a:pt x="380191" y="0"/>
                </a:lnTo>
                <a:lnTo>
                  <a:pt x="380191" y="976788"/>
                </a:lnTo>
                <a:lnTo>
                  <a:pt x="6712" y="976788"/>
                </a:lnTo>
                <a:lnTo>
                  <a:pt x="906" y="927227"/>
                </a:lnTo>
                <a:cubicBezTo>
                  <a:pt x="463" y="926783"/>
                  <a:pt x="906" y="926338"/>
                  <a:pt x="906" y="925449"/>
                </a:cubicBezTo>
                <a:cubicBezTo>
                  <a:pt x="19" y="912939"/>
                  <a:pt x="19" y="900494"/>
                  <a:pt x="19" y="887983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40BBE74-DC80-81B1-65A1-2D727ECFE54B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A381D1BC-BFE9-7F85-D9BB-58FEF39C89BB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C9F0E03F-E7D9-2B37-6487-CD8EA965E735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05486D4-5CFB-2E8C-2B8C-B5F5EDEBED34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D8FF3D1-BD1C-340C-E5DA-995627F627FE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612D98B7-1A77-D08C-9673-0C3BFB8B8E7A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C0A06A53-4B39-5B0C-4882-54E6E314948D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D258DD2-8F7A-A392-CC6D-E42579607271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35E524-F860-6962-3E49-A7D353C64073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367600F-8592-FFA4-79E2-889A0EB0559F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03ECC3-9FF4-3421-CA4E-661BA5FA8D8B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A0DF4581-32D6-2B99-F8DF-3FFF49A91733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2AB16FD5-68F5-FF9A-C10D-3E82DFA7172B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4B168DEA-7131-DF10-166A-3C7F0E471CCB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7BAB3E18-B345-C6CA-99F5-698333C68E8D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AE3CE2F-0D89-3BE2-CB43-2D3C599F0B4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376176A4-17F1-2BD0-F363-2C380CBF9B09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B818EB0A-2EEB-80EA-A4FE-AF29211CD1A1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549EA18C-E3DC-82BF-9815-B38A7BE3B292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12D73A0C-6021-9CF4-F215-8FE777523DFE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EF22232-8A22-5386-42ED-08F62960A136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AC1754B3-7834-B368-B738-F049B330160E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5C58D4AC-C424-475F-AAA4-1CCA882676E9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02D8A12A-5C29-5774-6D87-31DB9CEA8F3D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D81C4FD-CA75-2FDD-38FC-FA6C472E6F94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AC07CF9B-ED92-4282-F73A-BFA59B5275D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D6022F2E-9AD7-6BA8-CDCA-2EE5015686F5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9" name="Graphic 1">
                  <a:extLst>
                    <a:ext uri="{FF2B5EF4-FFF2-40B4-BE49-F238E27FC236}">
                      <a16:creationId xmlns:a16="http://schemas.microsoft.com/office/drawing/2014/main" id="{FE195EB1-5CF7-8666-6356-B47382688870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2E66C858-8DCB-A32B-7920-647CD338AF82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1237C0FE-2D99-5092-92D3-D69D1EE35D4D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98482E51-0BE8-4CCB-9C74-1BAA8F449C1A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E03DB6A4-DD02-563B-A775-FB30A8407991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1FEEFE3-5153-BCDF-686D-D57B9F05BE21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BB7D80A5-36D3-188A-FD49-AED6CCDD985F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02751522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Graphic 39">
            <a:extLst>
              <a:ext uri="{FF2B5EF4-FFF2-40B4-BE49-F238E27FC236}">
                <a16:creationId xmlns:a16="http://schemas.microsoft.com/office/drawing/2014/main" id="{048582D1-CE7C-AAEC-F249-8A2FA8D0BF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8488" t="34110"/>
          <a:stretch/>
        </p:blipFill>
        <p:spPr>
          <a:xfrm rot="10800000">
            <a:off x="7893697" y="2566902"/>
            <a:ext cx="4298301" cy="4291098"/>
          </a:xfrm>
          <a:prstGeom prst="rect">
            <a:avLst/>
          </a:prstGeom>
        </p:spPr>
      </p:pic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 rot="10800000">
            <a:off x="6631618" y="-3"/>
            <a:ext cx="5560381" cy="5987909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293B3C0E-DC87-9169-E94B-401B135523C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953978" cy="551524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D416D5DF-3828-DA86-FEF5-77737EB002A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595397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CA298231-52FE-1251-D73D-5B214E2BB93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4B03F97C-4BD0-5DB6-8636-85618848561E}"/>
              </a:ext>
            </a:extLst>
          </p:cNvPr>
          <p:cNvSpPr/>
          <p:nvPr userDrawn="1"/>
        </p:nvSpPr>
        <p:spPr>
          <a:xfrm>
            <a:off x="9318013" y="-3"/>
            <a:ext cx="2883318" cy="1015982"/>
          </a:xfrm>
          <a:custGeom>
            <a:avLst/>
            <a:gdLst>
              <a:gd name="connsiteX0" fmla="*/ 76355 w 2883318"/>
              <a:gd name="connsiteY0" fmla="*/ 0 h 1015982"/>
              <a:gd name="connsiteX1" fmla="*/ 2872428 w 2883318"/>
              <a:gd name="connsiteY1" fmla="*/ 0 h 1015982"/>
              <a:gd name="connsiteX2" fmla="*/ 2872428 w 2883318"/>
              <a:gd name="connsiteY2" fmla="*/ 115 h 1015982"/>
              <a:gd name="connsiteX3" fmla="*/ 2883318 w 2883318"/>
              <a:gd name="connsiteY3" fmla="*/ 115 h 1015982"/>
              <a:gd name="connsiteX4" fmla="*/ 2883318 w 2883318"/>
              <a:gd name="connsiteY4" fmla="*/ 579012 h 1015982"/>
              <a:gd name="connsiteX5" fmla="*/ 2874479 w 2883318"/>
              <a:gd name="connsiteY5" fmla="*/ 582717 h 1015982"/>
              <a:gd name="connsiteX6" fmla="*/ 2685300 w 2883318"/>
              <a:gd name="connsiteY6" fmla="*/ 664817 h 1015982"/>
              <a:gd name="connsiteX7" fmla="*/ 1875023 w 2883318"/>
              <a:gd name="connsiteY7" fmla="*/ 960118 h 1015982"/>
              <a:gd name="connsiteX8" fmla="*/ 1875023 w 2883318"/>
              <a:gd name="connsiteY8" fmla="*/ 960257 h 1015982"/>
              <a:gd name="connsiteX9" fmla="*/ 380358 w 2883318"/>
              <a:gd name="connsiteY9" fmla="*/ 575219 h 1015982"/>
              <a:gd name="connsiteX10" fmla="*/ 14121 w 2883318"/>
              <a:gd name="connsiteY10" fmla="*/ 38781 h 1015982"/>
              <a:gd name="connsiteX11" fmla="*/ 0 w 2883318"/>
              <a:gd name="connsiteY11" fmla="*/ 115 h 1015982"/>
              <a:gd name="connsiteX12" fmla="*/ 76355 w 2883318"/>
              <a:gd name="connsiteY12" fmla="*/ 115 h 101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3318" h="1015982">
                <a:moveTo>
                  <a:pt x="76355" y="0"/>
                </a:moveTo>
                <a:lnTo>
                  <a:pt x="2872428" y="0"/>
                </a:lnTo>
                <a:lnTo>
                  <a:pt x="2872428" y="115"/>
                </a:lnTo>
                <a:lnTo>
                  <a:pt x="2883318" y="115"/>
                </a:lnTo>
                <a:lnTo>
                  <a:pt x="2883318" y="579012"/>
                </a:lnTo>
                <a:lnTo>
                  <a:pt x="2874479" y="582717"/>
                </a:lnTo>
                <a:cubicBezTo>
                  <a:pt x="2813825" y="608797"/>
                  <a:pt x="2750789" y="636348"/>
                  <a:pt x="2685300" y="664817"/>
                </a:cubicBezTo>
                <a:cubicBezTo>
                  <a:pt x="2444931" y="773342"/>
                  <a:pt x="2167316" y="892352"/>
                  <a:pt x="1875023" y="960118"/>
                </a:cubicBezTo>
                <a:lnTo>
                  <a:pt x="1875023" y="960257"/>
                </a:lnTo>
                <a:cubicBezTo>
                  <a:pt x="1382915" y="1074389"/>
                  <a:pt x="848925" y="1043786"/>
                  <a:pt x="380358" y="575219"/>
                </a:cubicBezTo>
                <a:cubicBezTo>
                  <a:pt x="219349" y="414210"/>
                  <a:pt x="96532" y="233355"/>
                  <a:pt x="14121" y="38781"/>
                </a:cubicBezTo>
                <a:lnTo>
                  <a:pt x="0" y="115"/>
                </a:lnTo>
                <a:lnTo>
                  <a:pt x="76355" y="115"/>
                </a:lnTo>
                <a:close/>
              </a:path>
            </a:pathLst>
          </a:cu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B5197BA4-2BEA-8EC7-026E-7D29090EE21D}"/>
              </a:ext>
            </a:extLst>
          </p:cNvPr>
          <p:cNvGrpSpPr/>
          <p:nvPr userDrawn="1"/>
        </p:nvGrpSpPr>
        <p:grpSpPr>
          <a:xfrm>
            <a:off x="10144109" y="254510"/>
            <a:ext cx="1231126" cy="378552"/>
            <a:chOff x="12681211" y="254510"/>
            <a:chExt cx="1231126" cy="378552"/>
          </a:xfrm>
        </p:grpSpPr>
        <p:grpSp>
          <p:nvGrpSpPr>
            <p:cNvPr id="58" name="Graphic 55">
              <a:extLst>
                <a:ext uri="{FF2B5EF4-FFF2-40B4-BE49-F238E27FC236}">
                  <a16:creationId xmlns:a16="http://schemas.microsoft.com/office/drawing/2014/main" id="{4B04F517-6CEF-DD38-2CC8-2243C2A6E031}"/>
                </a:ext>
              </a:extLst>
            </p:cNvPr>
            <p:cNvGrpSpPr/>
            <p:nvPr/>
          </p:nvGrpSpPr>
          <p:grpSpPr>
            <a:xfrm>
              <a:off x="12681211" y="254510"/>
              <a:ext cx="1231126" cy="292096"/>
              <a:chOff x="12681211" y="254510"/>
              <a:chExt cx="1231126" cy="292096"/>
            </a:xfrm>
            <a:solidFill>
              <a:schemeClr val="bg1"/>
            </a:solidFill>
          </p:grpSpPr>
          <p:grpSp>
            <p:nvGrpSpPr>
              <p:cNvPr id="59" name="Graphic 55">
                <a:extLst>
                  <a:ext uri="{FF2B5EF4-FFF2-40B4-BE49-F238E27FC236}">
                    <a16:creationId xmlns:a16="http://schemas.microsoft.com/office/drawing/2014/main" id="{F810040F-0C0F-22D4-80BC-858EDCDB7A69}"/>
                  </a:ext>
                </a:extLst>
              </p:cNvPr>
              <p:cNvGrpSpPr/>
              <p:nvPr/>
            </p:nvGrpSpPr>
            <p:grpSpPr>
              <a:xfrm>
                <a:off x="13047859" y="296335"/>
                <a:ext cx="864478" cy="163814"/>
                <a:chOff x="13047859" y="296335"/>
                <a:chExt cx="864478" cy="163814"/>
              </a:xfrm>
              <a:solidFill>
                <a:schemeClr val="bg1"/>
              </a:solidFill>
            </p:grpSpPr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FFE59655-C0EA-CEC0-F7AB-8FF0FC22E97D}"/>
                    </a:ext>
                  </a:extLst>
                </p:cNvPr>
                <p:cNvSpPr/>
                <p:nvPr/>
              </p:nvSpPr>
              <p:spPr>
                <a:xfrm>
                  <a:off x="13047859" y="303645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20F8FF6A-CCBA-D6E9-F6C5-AA2A7EE33A56}"/>
                    </a:ext>
                  </a:extLst>
                </p:cNvPr>
                <p:cNvSpPr/>
                <p:nvPr/>
              </p:nvSpPr>
              <p:spPr>
                <a:xfrm>
                  <a:off x="13155250" y="301239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F7B37495-A6BD-B0D9-29E0-1A46CE48704E}"/>
                    </a:ext>
                  </a:extLst>
                </p:cNvPr>
                <p:cNvSpPr/>
                <p:nvPr/>
              </p:nvSpPr>
              <p:spPr>
                <a:xfrm>
                  <a:off x="13334541" y="303645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3" name="Freeform 62">
                  <a:extLst>
                    <a:ext uri="{FF2B5EF4-FFF2-40B4-BE49-F238E27FC236}">
                      <a16:creationId xmlns:a16="http://schemas.microsoft.com/office/drawing/2014/main" id="{48315D40-434A-8167-8478-4C105819F1D5}"/>
                    </a:ext>
                  </a:extLst>
                </p:cNvPr>
                <p:cNvSpPr/>
                <p:nvPr/>
              </p:nvSpPr>
              <p:spPr>
                <a:xfrm>
                  <a:off x="13462862" y="344360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9ECA0C98-BF44-3404-340F-CAEEF9B7D097}"/>
                    </a:ext>
                  </a:extLst>
                </p:cNvPr>
                <p:cNvSpPr/>
                <p:nvPr/>
              </p:nvSpPr>
              <p:spPr>
                <a:xfrm>
                  <a:off x="13582010" y="314841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5" name="Freeform 64">
                  <a:extLst>
                    <a:ext uri="{FF2B5EF4-FFF2-40B4-BE49-F238E27FC236}">
                      <a16:creationId xmlns:a16="http://schemas.microsoft.com/office/drawing/2014/main" id="{2492BCD4-5596-8AE0-C018-0E9CF135D842}"/>
                    </a:ext>
                  </a:extLst>
                </p:cNvPr>
                <p:cNvSpPr/>
                <p:nvPr/>
              </p:nvSpPr>
              <p:spPr>
                <a:xfrm>
                  <a:off x="13671641" y="344267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B0509447-7DB9-E599-B098-9C7A8BF20E8E}"/>
                    </a:ext>
                  </a:extLst>
                </p:cNvPr>
                <p:cNvSpPr/>
                <p:nvPr/>
              </p:nvSpPr>
              <p:spPr>
                <a:xfrm>
                  <a:off x="13795098" y="296335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EB77AA02-E62D-4D4A-7AE6-6CF18EC15497}"/>
                    </a:ext>
                  </a:extLst>
                </p:cNvPr>
                <p:cNvSpPr/>
                <p:nvPr/>
              </p:nvSpPr>
              <p:spPr>
                <a:xfrm>
                  <a:off x="13858443" y="303861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8" name="Graphic 55">
                <a:extLst>
                  <a:ext uri="{FF2B5EF4-FFF2-40B4-BE49-F238E27FC236}">
                    <a16:creationId xmlns:a16="http://schemas.microsoft.com/office/drawing/2014/main" id="{AF18B0AD-3C28-64E2-5688-393F1CB5FD40}"/>
                  </a:ext>
                </a:extLst>
              </p:cNvPr>
              <p:cNvGrpSpPr/>
              <p:nvPr/>
            </p:nvGrpSpPr>
            <p:grpSpPr>
              <a:xfrm>
                <a:off x="12681211" y="254510"/>
                <a:ext cx="291422" cy="292096"/>
                <a:chOff x="12681211" y="254510"/>
                <a:chExt cx="291422" cy="292096"/>
              </a:xfrm>
              <a:solidFill>
                <a:schemeClr val="bg1"/>
              </a:solidFill>
            </p:grpSpPr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90C54CF0-361D-8EC3-1D86-A86274F9841C}"/>
                    </a:ext>
                  </a:extLst>
                </p:cNvPr>
                <p:cNvSpPr/>
                <p:nvPr/>
              </p:nvSpPr>
              <p:spPr>
                <a:xfrm>
                  <a:off x="12681211" y="276193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892B0CE0-C7CE-F7BB-9A16-1EAAC82F7444}"/>
                    </a:ext>
                  </a:extLst>
                </p:cNvPr>
                <p:cNvSpPr/>
                <p:nvPr/>
              </p:nvSpPr>
              <p:spPr>
                <a:xfrm>
                  <a:off x="12747591" y="254510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71" name="Graphic 55">
              <a:extLst>
                <a:ext uri="{FF2B5EF4-FFF2-40B4-BE49-F238E27FC236}">
                  <a16:creationId xmlns:a16="http://schemas.microsoft.com/office/drawing/2014/main" id="{80FD29A7-3153-D83F-FDC2-C49DFFB3A413}"/>
                </a:ext>
              </a:extLst>
            </p:cNvPr>
            <p:cNvGrpSpPr/>
            <p:nvPr/>
          </p:nvGrpSpPr>
          <p:grpSpPr>
            <a:xfrm>
              <a:off x="13047921" y="521067"/>
              <a:ext cx="847919" cy="111995"/>
              <a:chOff x="13047921" y="521067"/>
              <a:chExt cx="847919" cy="111995"/>
            </a:xfrm>
            <a:solidFill>
              <a:schemeClr val="bg1"/>
            </a:solidFill>
          </p:grpSpPr>
          <p:grpSp>
            <p:nvGrpSpPr>
              <p:cNvPr id="72" name="Graphic 55">
                <a:extLst>
                  <a:ext uri="{FF2B5EF4-FFF2-40B4-BE49-F238E27FC236}">
                    <a16:creationId xmlns:a16="http://schemas.microsoft.com/office/drawing/2014/main" id="{FE1AEF2E-CE17-92B0-0357-E9303BFFF4EF}"/>
                  </a:ext>
                </a:extLst>
              </p:cNvPr>
              <p:cNvGrpSpPr/>
              <p:nvPr/>
            </p:nvGrpSpPr>
            <p:grpSpPr>
              <a:xfrm>
                <a:off x="13047921" y="546514"/>
                <a:ext cx="847919" cy="75291"/>
                <a:chOff x="13047921" y="546514"/>
                <a:chExt cx="847919" cy="75291"/>
              </a:xfrm>
              <a:solidFill>
                <a:schemeClr val="bg1"/>
              </a:solidFill>
            </p:grpSpPr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2838C730-A20F-437B-533B-93488485A50C}"/>
                    </a:ext>
                  </a:extLst>
                </p:cNvPr>
                <p:cNvSpPr/>
                <p:nvPr/>
              </p:nvSpPr>
              <p:spPr>
                <a:xfrm>
                  <a:off x="13492103" y="546606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24EE24A4-4CD0-CD68-3794-8C45B14AAEF0}"/>
                    </a:ext>
                  </a:extLst>
                </p:cNvPr>
                <p:cNvSpPr/>
                <p:nvPr/>
              </p:nvSpPr>
              <p:spPr>
                <a:xfrm>
                  <a:off x="13544274" y="546544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A520889B-B1AD-32D3-9B40-749FF264ACA4}"/>
                    </a:ext>
                  </a:extLst>
                </p:cNvPr>
                <p:cNvSpPr/>
                <p:nvPr/>
              </p:nvSpPr>
              <p:spPr>
                <a:xfrm>
                  <a:off x="13603648" y="546544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3F6448B4-7A64-B064-AAB8-380475727A25}"/>
                    </a:ext>
                  </a:extLst>
                </p:cNvPr>
                <p:cNvSpPr/>
                <p:nvPr/>
              </p:nvSpPr>
              <p:spPr>
                <a:xfrm>
                  <a:off x="13691217" y="546544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A6058EB4-6E69-1123-796F-15B7CC516394}"/>
                    </a:ext>
                  </a:extLst>
                </p:cNvPr>
                <p:cNvSpPr/>
                <p:nvPr/>
              </p:nvSpPr>
              <p:spPr>
                <a:xfrm>
                  <a:off x="13745789" y="546514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0115D809-2EE9-66DA-AC61-824E0130B054}"/>
                    </a:ext>
                  </a:extLst>
                </p:cNvPr>
                <p:cNvSpPr/>
                <p:nvPr/>
              </p:nvSpPr>
              <p:spPr>
                <a:xfrm>
                  <a:off x="13801562" y="546544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79" name="Graphic 55">
                  <a:extLst>
                    <a:ext uri="{FF2B5EF4-FFF2-40B4-BE49-F238E27FC236}">
                      <a16:creationId xmlns:a16="http://schemas.microsoft.com/office/drawing/2014/main" id="{B4F95AA0-4157-1B74-6496-E6B6DAC65FDC}"/>
                    </a:ext>
                  </a:extLst>
                </p:cNvPr>
                <p:cNvGrpSpPr/>
                <p:nvPr/>
              </p:nvGrpSpPr>
              <p:grpSpPr>
                <a:xfrm>
                  <a:off x="13047921" y="546514"/>
                  <a:ext cx="97294" cy="54872"/>
                  <a:chOff x="13047921" y="546514"/>
                  <a:chExt cx="97294" cy="54872"/>
                </a:xfrm>
                <a:solidFill>
                  <a:schemeClr val="bg1"/>
                </a:solidFill>
              </p:grpSpPr>
              <p:sp>
                <p:nvSpPr>
                  <p:cNvPr id="80" name="Freeform 79">
                    <a:extLst>
                      <a:ext uri="{FF2B5EF4-FFF2-40B4-BE49-F238E27FC236}">
                        <a16:creationId xmlns:a16="http://schemas.microsoft.com/office/drawing/2014/main" id="{5D89E622-30BD-D77B-59FC-F09352368B23}"/>
                      </a:ext>
                    </a:extLst>
                  </p:cNvPr>
                  <p:cNvSpPr/>
                  <p:nvPr/>
                </p:nvSpPr>
                <p:spPr>
                  <a:xfrm>
                    <a:off x="13047921" y="546514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1" name="Freeform 80">
                    <a:extLst>
                      <a:ext uri="{FF2B5EF4-FFF2-40B4-BE49-F238E27FC236}">
                        <a16:creationId xmlns:a16="http://schemas.microsoft.com/office/drawing/2014/main" id="{41F0B312-5519-4BD4-F757-A860B3BEE1BD}"/>
                      </a:ext>
                    </a:extLst>
                  </p:cNvPr>
                  <p:cNvSpPr/>
                  <p:nvPr/>
                </p:nvSpPr>
                <p:spPr>
                  <a:xfrm>
                    <a:off x="13103724" y="546544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E7796B39-7631-ADBE-86A0-07CB57FBF071}"/>
                    </a:ext>
                  </a:extLst>
                </p:cNvPr>
                <p:cNvSpPr/>
                <p:nvPr/>
              </p:nvSpPr>
              <p:spPr>
                <a:xfrm>
                  <a:off x="13850840" y="547532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3" name="Graphic 55">
                <a:extLst>
                  <a:ext uri="{FF2B5EF4-FFF2-40B4-BE49-F238E27FC236}">
                    <a16:creationId xmlns:a16="http://schemas.microsoft.com/office/drawing/2014/main" id="{2C4CFFF1-A7F3-5895-28FC-19A40D5FCC4E}"/>
                  </a:ext>
                </a:extLst>
              </p:cNvPr>
              <p:cNvGrpSpPr/>
              <p:nvPr/>
            </p:nvGrpSpPr>
            <p:grpSpPr>
              <a:xfrm>
                <a:off x="13185968" y="521067"/>
                <a:ext cx="267660" cy="111995"/>
                <a:chOff x="13185968" y="521067"/>
                <a:chExt cx="267660" cy="111995"/>
              </a:xfrm>
              <a:solidFill>
                <a:schemeClr val="bg1"/>
              </a:solidFill>
            </p:grpSpPr>
            <p:grpSp>
              <p:nvGrpSpPr>
                <p:cNvPr id="84" name="Graphic 55">
                  <a:extLst>
                    <a:ext uri="{FF2B5EF4-FFF2-40B4-BE49-F238E27FC236}">
                      <a16:creationId xmlns:a16="http://schemas.microsoft.com/office/drawing/2014/main" id="{587AA20A-29AF-912B-A5BF-A17DE6FA70E2}"/>
                    </a:ext>
                  </a:extLst>
                </p:cNvPr>
                <p:cNvGrpSpPr/>
                <p:nvPr/>
              </p:nvGrpSpPr>
              <p:grpSpPr>
                <a:xfrm>
                  <a:off x="13185968" y="521067"/>
                  <a:ext cx="267660" cy="111995"/>
                  <a:chOff x="13185968" y="521067"/>
                  <a:chExt cx="267660" cy="111995"/>
                </a:xfrm>
                <a:solidFill>
                  <a:schemeClr val="bg1"/>
                </a:solidFill>
              </p:grpSpPr>
              <p:sp>
                <p:nvSpPr>
                  <p:cNvPr id="85" name="Freeform 84">
                    <a:extLst>
                      <a:ext uri="{FF2B5EF4-FFF2-40B4-BE49-F238E27FC236}">
                        <a16:creationId xmlns:a16="http://schemas.microsoft.com/office/drawing/2014/main" id="{0FB05E69-ACBD-C35C-25A2-781D50EA0452}"/>
                      </a:ext>
                    </a:extLst>
                  </p:cNvPr>
                  <p:cNvSpPr/>
                  <p:nvPr/>
                </p:nvSpPr>
                <p:spPr>
                  <a:xfrm>
                    <a:off x="13185968" y="542350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6" name="Freeform 85">
                    <a:extLst>
                      <a:ext uri="{FF2B5EF4-FFF2-40B4-BE49-F238E27FC236}">
                        <a16:creationId xmlns:a16="http://schemas.microsoft.com/office/drawing/2014/main" id="{D943EC86-5F35-C2D0-ADCA-E96B2A913F50}"/>
                      </a:ext>
                    </a:extLst>
                  </p:cNvPr>
                  <p:cNvSpPr/>
                  <p:nvPr/>
                </p:nvSpPr>
                <p:spPr>
                  <a:xfrm>
                    <a:off x="13248389" y="542350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7" name="Freeform 86">
                    <a:extLst>
                      <a:ext uri="{FF2B5EF4-FFF2-40B4-BE49-F238E27FC236}">
                        <a16:creationId xmlns:a16="http://schemas.microsoft.com/office/drawing/2014/main" id="{041B1089-786E-AC11-21DE-B8B3B297A966}"/>
                      </a:ext>
                    </a:extLst>
                  </p:cNvPr>
                  <p:cNvSpPr/>
                  <p:nvPr/>
                </p:nvSpPr>
                <p:spPr>
                  <a:xfrm>
                    <a:off x="13304962" y="521067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8" name="Freeform 87">
                    <a:extLst>
                      <a:ext uri="{FF2B5EF4-FFF2-40B4-BE49-F238E27FC236}">
                        <a16:creationId xmlns:a16="http://schemas.microsoft.com/office/drawing/2014/main" id="{E3D4E7B7-5091-7DC9-1FF8-B5FBB5E34935}"/>
                      </a:ext>
                    </a:extLst>
                  </p:cNvPr>
                  <p:cNvSpPr/>
                  <p:nvPr/>
                </p:nvSpPr>
                <p:spPr>
                  <a:xfrm>
                    <a:off x="13408284" y="542350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9" name="Freeform 88">
                    <a:extLst>
                      <a:ext uri="{FF2B5EF4-FFF2-40B4-BE49-F238E27FC236}">
                        <a16:creationId xmlns:a16="http://schemas.microsoft.com/office/drawing/2014/main" id="{4108F03C-98F2-93EA-B4C8-1E48D49AECF7}"/>
                      </a:ext>
                    </a:extLst>
                  </p:cNvPr>
                  <p:cNvSpPr/>
                  <p:nvPr/>
                </p:nvSpPr>
                <p:spPr>
                  <a:xfrm>
                    <a:off x="13348300" y="542411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39788E7C-C780-3F40-3560-B8EF5B61C7E7}"/>
                    </a:ext>
                  </a:extLst>
                </p:cNvPr>
                <p:cNvSpPr/>
                <p:nvPr/>
              </p:nvSpPr>
              <p:spPr>
                <a:xfrm>
                  <a:off x="13362582" y="521252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0024845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7ADFA0C8-0B94-50BB-B992-5A36A01CC6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862" t="4858" r="8313" b="4370"/>
          <a:stretch/>
        </p:blipFill>
        <p:spPr>
          <a:xfrm>
            <a:off x="8357787" y="0"/>
            <a:ext cx="3834213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7669379" y="851327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4" y="894421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C3D85307-B89F-AC8A-7A39-88E45BF52DFF}"/>
              </a:ext>
            </a:extLst>
          </p:cNvPr>
          <p:cNvSpPr/>
          <p:nvPr userDrawn="1"/>
        </p:nvSpPr>
        <p:spPr>
          <a:xfrm>
            <a:off x="7669379" y="3854663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50CED50D-83F2-8E2F-E182-75032A8322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716869" y="3897210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ABB175A-7B59-DD0C-5DD5-D0263A7264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2" y="212186"/>
            <a:ext cx="9299364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B951BFF-533F-B5EB-E72C-7DB7D4062F2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999962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03364147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594102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 with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phic 9">
            <a:extLst>
              <a:ext uri="{FF2B5EF4-FFF2-40B4-BE49-F238E27FC236}">
                <a16:creationId xmlns:a16="http://schemas.microsoft.com/office/drawing/2014/main" id="{BDEDCE82-AC3C-FC49-881A-4158E6CF1A3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5592000" y="89305"/>
            <a:ext cx="1008000" cy="372708"/>
          </a:xfrm>
          <a:prstGeom prst="rect">
            <a:avLst/>
          </a:prstGeom>
        </p:spPr>
      </p:pic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3BD3D993-CAE7-0B4C-98BF-D23A1100AB04}"/>
              </a:ext>
            </a:extLst>
          </p:cNvPr>
          <p:cNvCxnSpPr/>
          <p:nvPr userDrawn="1"/>
        </p:nvCxnSpPr>
        <p:spPr>
          <a:xfrm flipH="1">
            <a:off x="340291" y="275659"/>
            <a:ext cx="5098093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5389307-8716-A348-921D-FCA8B2CBED8F}"/>
              </a:ext>
            </a:extLst>
          </p:cNvPr>
          <p:cNvCxnSpPr/>
          <p:nvPr userDrawn="1"/>
        </p:nvCxnSpPr>
        <p:spPr>
          <a:xfrm flipH="1">
            <a:off x="6753616" y="275659"/>
            <a:ext cx="5098093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627944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1DA0E6A1-66AF-A644-9030-3203CC8257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488601"/>
            <a:ext cx="11511418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1" y="1352550"/>
            <a:ext cx="11484279" cy="50736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IS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3BD3D993-CAE7-0B4C-98BF-D23A1100AB04}"/>
              </a:ext>
            </a:extLst>
          </p:cNvPr>
          <p:cNvCxnSpPr/>
          <p:nvPr userDrawn="1"/>
        </p:nvCxnSpPr>
        <p:spPr>
          <a:xfrm flipH="1">
            <a:off x="340291" y="275659"/>
            <a:ext cx="5098093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5389307-8716-A348-921D-FCA8B2CBED8F}"/>
              </a:ext>
            </a:extLst>
          </p:cNvPr>
          <p:cNvCxnSpPr/>
          <p:nvPr userDrawn="1"/>
        </p:nvCxnSpPr>
        <p:spPr>
          <a:xfrm flipH="1">
            <a:off x="6753616" y="275659"/>
            <a:ext cx="5098093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Graphic 7">
            <a:extLst>
              <a:ext uri="{FF2B5EF4-FFF2-40B4-BE49-F238E27FC236}">
                <a16:creationId xmlns:a16="http://schemas.microsoft.com/office/drawing/2014/main" id="{B39A094D-326D-C811-8216-2D5EA2BC44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5592000" y="94118"/>
            <a:ext cx="1008000" cy="372708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E0A31EF8-9C02-C65C-5517-FE232200B4F0}"/>
              </a:ext>
            </a:extLst>
          </p:cNvPr>
          <p:cNvSpPr/>
          <p:nvPr userDrawn="1"/>
        </p:nvSpPr>
        <p:spPr>
          <a:xfrm>
            <a:off x="0" y="6763882"/>
            <a:ext cx="12191999" cy="94118"/>
          </a:xfrm>
          <a:prstGeom prst="rect">
            <a:avLst/>
          </a:pr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59121967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7A7A9796-70D4-F051-6286-88A912822062}"/>
              </a:ext>
            </a:extLst>
          </p:cNvPr>
          <p:cNvSpPr/>
          <p:nvPr userDrawn="1"/>
        </p:nvSpPr>
        <p:spPr>
          <a:xfrm>
            <a:off x="0" y="6763882"/>
            <a:ext cx="12191999" cy="94118"/>
          </a:xfrm>
          <a:prstGeom prst="rect">
            <a:avLst/>
          </a:pr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CC72C0A1-46D5-2926-AD7B-F2ACE4572520}"/>
              </a:ext>
            </a:extLst>
          </p:cNvPr>
          <p:cNvSpPr/>
          <p:nvPr userDrawn="1"/>
        </p:nvSpPr>
        <p:spPr>
          <a:xfrm flipH="1">
            <a:off x="6822516" y="1493392"/>
            <a:ext cx="5369483" cy="5369482"/>
          </a:xfrm>
          <a:custGeom>
            <a:avLst/>
            <a:gdLst>
              <a:gd name="connsiteX0" fmla="*/ 0 w 5369483"/>
              <a:gd name="connsiteY0" fmla="*/ 0 h 5369482"/>
              <a:gd name="connsiteX1" fmla="*/ 5369483 w 5369483"/>
              <a:gd name="connsiteY1" fmla="*/ 5369482 h 5369482"/>
              <a:gd name="connsiteX2" fmla="*/ 2251404 w 5369483"/>
              <a:gd name="connsiteY2" fmla="*/ 5369482 h 5369482"/>
              <a:gd name="connsiteX3" fmla="*/ 0 w 5369483"/>
              <a:gd name="connsiteY3" fmla="*/ 3118079 h 5369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69483" h="5369482">
                <a:moveTo>
                  <a:pt x="0" y="0"/>
                </a:moveTo>
                <a:lnTo>
                  <a:pt x="5369483" y="5369482"/>
                </a:lnTo>
                <a:lnTo>
                  <a:pt x="2251404" y="5369482"/>
                </a:lnTo>
                <a:lnTo>
                  <a:pt x="0" y="3118079"/>
                </a:lnTo>
                <a:close/>
              </a:path>
            </a:pathLst>
          </a:custGeom>
          <a:solidFill>
            <a:srgbClr val="29B4A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1DA0E6A1-66AF-A644-9030-3203CC8257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0" y="488601"/>
            <a:ext cx="1151141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0" y="1352550"/>
            <a:ext cx="5584521" cy="50736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I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70168AD-C0C4-9641-8C02-1ACFE8EA8DF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267189" y="1352550"/>
            <a:ext cx="5584518" cy="50736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IS"/>
              <a:t>Insert picture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C5F1984-C73F-134F-9911-E66EE857E453}"/>
              </a:ext>
            </a:extLst>
          </p:cNvPr>
          <p:cNvCxnSpPr/>
          <p:nvPr userDrawn="1"/>
        </p:nvCxnSpPr>
        <p:spPr>
          <a:xfrm flipH="1">
            <a:off x="340291" y="275659"/>
            <a:ext cx="5098093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0EB5A95B-1B14-7F43-8414-E39B53C56D5A}"/>
              </a:ext>
            </a:extLst>
          </p:cNvPr>
          <p:cNvCxnSpPr/>
          <p:nvPr userDrawn="1"/>
        </p:nvCxnSpPr>
        <p:spPr>
          <a:xfrm flipH="1">
            <a:off x="6753616" y="275659"/>
            <a:ext cx="5098093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aphic 10">
            <a:extLst>
              <a:ext uri="{FF2B5EF4-FFF2-40B4-BE49-F238E27FC236}">
                <a16:creationId xmlns:a16="http://schemas.microsoft.com/office/drawing/2014/main" id="{2141B79D-5FCA-83B1-9283-020AE2F9F6C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5592000" y="94118"/>
            <a:ext cx="1008000" cy="3727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541151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70168AD-C0C4-9641-8C02-1ACFE8EA8DF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0"/>
            <a:ext cx="4874400" cy="676387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IS"/>
              <a:t>Insert picture</a:t>
            </a:r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1DA0E6A1-66AF-A644-9030-3203CC8257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488601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 sz="3600"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C5F1984-C73F-134F-9911-E66EE857E453}"/>
              </a:ext>
            </a:extLst>
          </p:cNvPr>
          <p:cNvCxnSpPr>
            <a:cxnSpLocks/>
          </p:cNvCxnSpPr>
          <p:nvPr userDrawn="1"/>
        </p:nvCxnSpPr>
        <p:spPr>
          <a:xfrm flipH="1">
            <a:off x="5213445" y="275659"/>
            <a:ext cx="2661514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0EB5A95B-1B14-7F43-8414-E39B53C56D5A}"/>
              </a:ext>
            </a:extLst>
          </p:cNvPr>
          <p:cNvCxnSpPr>
            <a:cxnSpLocks/>
          </p:cNvCxnSpPr>
          <p:nvPr userDrawn="1"/>
        </p:nvCxnSpPr>
        <p:spPr>
          <a:xfrm flipH="1">
            <a:off x="9190191" y="275659"/>
            <a:ext cx="2661516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13445" y="1352550"/>
            <a:ext cx="6638262" cy="50736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IS"/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B2ED9295-5878-6ABD-0EEE-2B92532E4E9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028574" y="94118"/>
            <a:ext cx="1008000" cy="372708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C927A073-0059-2A4C-42E1-31A5AE78F844}"/>
              </a:ext>
            </a:extLst>
          </p:cNvPr>
          <p:cNvSpPr/>
          <p:nvPr userDrawn="1"/>
        </p:nvSpPr>
        <p:spPr>
          <a:xfrm>
            <a:off x="0" y="6763882"/>
            <a:ext cx="12191999" cy="94118"/>
          </a:xfrm>
          <a:prstGeom prst="rect">
            <a:avLst/>
          </a:pr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30750212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23276AE-4F18-3ADD-D988-CC207B4C67F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73451147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70168AD-C0C4-9641-8C02-1ACFE8EA8DF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609114" y="555177"/>
            <a:ext cx="4582886" cy="620870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IS"/>
              <a:t>Insert picture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C5F1984-C73F-134F-9911-E66EE857E453}"/>
              </a:ext>
            </a:extLst>
          </p:cNvPr>
          <p:cNvCxnSpPr>
            <a:cxnSpLocks/>
          </p:cNvCxnSpPr>
          <p:nvPr userDrawn="1"/>
        </p:nvCxnSpPr>
        <p:spPr>
          <a:xfrm flipH="1">
            <a:off x="340290" y="275659"/>
            <a:ext cx="8894170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0EB5A95B-1B14-7F43-8414-E39B53C56D5A}"/>
              </a:ext>
            </a:extLst>
          </p:cNvPr>
          <p:cNvCxnSpPr>
            <a:cxnSpLocks/>
          </p:cNvCxnSpPr>
          <p:nvPr userDrawn="1"/>
        </p:nvCxnSpPr>
        <p:spPr>
          <a:xfrm flipH="1">
            <a:off x="10549692" y="275659"/>
            <a:ext cx="1642308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0" y="1352550"/>
            <a:ext cx="6816054" cy="50736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IS"/>
          </a:p>
        </p:txBody>
      </p:sp>
      <p:sp>
        <p:nvSpPr>
          <p:cNvPr id="12" name="Title Placeholder 12">
            <a:extLst>
              <a:ext uri="{FF2B5EF4-FFF2-40B4-BE49-F238E27FC236}">
                <a16:creationId xmlns:a16="http://schemas.microsoft.com/office/drawing/2014/main" id="{B481A195-D889-E642-93F2-1B3B1F9DA05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0" y="488601"/>
            <a:ext cx="681605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 sz="3600"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D24DECEA-C020-205E-B14B-1A6A0C7E64F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9388075" y="94118"/>
            <a:ext cx="1008000" cy="372708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66D90B3E-3A7F-3711-CF80-812FE43D1EF3}"/>
              </a:ext>
            </a:extLst>
          </p:cNvPr>
          <p:cNvSpPr/>
          <p:nvPr userDrawn="1"/>
        </p:nvSpPr>
        <p:spPr>
          <a:xfrm>
            <a:off x="0" y="6763882"/>
            <a:ext cx="12191999" cy="94118"/>
          </a:xfrm>
          <a:prstGeom prst="rect">
            <a:avLst/>
          </a:pr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56515181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38124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go slide/cover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1812F4C1-9107-094E-74BF-AB7B3A3E993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4022221" y="2361448"/>
            <a:ext cx="4147558" cy="1707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73141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 with logo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5A243040-9A01-DDC2-8642-8C0A906884AD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C4DFC877-6363-AC2E-4036-8FE0123E9334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989B041F-B4E2-5A3E-9ED9-7AAAFE75AB1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6" name="Freeform 5">
                  <a:extLst>
                    <a:ext uri="{FF2B5EF4-FFF2-40B4-BE49-F238E27FC236}">
                      <a16:creationId xmlns:a16="http://schemas.microsoft.com/office/drawing/2014/main" id="{59EA3E0A-A855-B6DD-6B3C-F6B25E2F6B38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" name="Freeform 6">
                  <a:extLst>
                    <a:ext uri="{FF2B5EF4-FFF2-40B4-BE49-F238E27FC236}">
                      <a16:creationId xmlns:a16="http://schemas.microsoft.com/office/drawing/2014/main" id="{81F95DA4-AA06-3EDB-6A7C-FE4833BCDFE0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id="{D77DD86A-18AA-AF1A-9DC2-0A2DD054B6E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E22D22E5-3203-A79B-E9E9-512F991824C3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FB5C036A-6A59-0FF4-7FF5-0B8B4FEC439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B7F217D1-FE48-6B92-63D8-A2CC66CC7262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E99CE87-D72E-7BE3-A7E8-F7E33F7336F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id="{A4A7C568-4F64-AB2A-0289-9B8B9E196D1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4" name="Graphic 1">
                <a:extLst>
                  <a:ext uri="{FF2B5EF4-FFF2-40B4-BE49-F238E27FC236}">
                    <a16:creationId xmlns:a16="http://schemas.microsoft.com/office/drawing/2014/main" id="{837EE7CC-308B-301E-3CBB-2F2D15D6072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6A4A972D-6F96-798C-418D-D189645CF535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B255787C-32D2-CDD5-4190-215168EB17D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id="{F1BE11EC-7B3F-B1BA-BE31-21C7E978EDEC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18" name="Graphic 1">
                <a:extLst>
                  <a:ext uri="{FF2B5EF4-FFF2-40B4-BE49-F238E27FC236}">
                    <a16:creationId xmlns:a16="http://schemas.microsoft.com/office/drawing/2014/main" id="{DACB9732-DA03-F05B-B90B-D86D76EC6E5C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E8F8B7F-963C-4C65-AFE5-733FCD6BC04F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50669E1A-668A-7C07-C4D4-24787CF08C17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883F8BEE-FB46-98A3-0761-70B0AEC5C49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8F6E3C0-DF9C-C16D-B8B6-1833CB6DB60A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33B1A33C-FE16-7585-418B-A4D63B002588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2B4E3914-6D5A-AECF-0BCA-DAD5A03E276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5" name="Graphic 1">
                  <a:extLst>
                    <a:ext uri="{FF2B5EF4-FFF2-40B4-BE49-F238E27FC236}">
                      <a16:creationId xmlns:a16="http://schemas.microsoft.com/office/drawing/2014/main" id="{2541FF4D-C76D-CA37-F1F5-7EDACCD750B5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6B34B50C-3A08-3F5D-69E9-164D15627C7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5F75E1A-3FC5-10A5-BDEB-FD38EAF8C24A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AB2D56E3-2AAC-E99B-DAC1-0E2DE239D195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659C03CE-CE22-38E8-166D-266DA56E6660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C9227080-9480-5B9F-E61F-5EC54C458EB4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1EADBA6D-112F-39BE-5E84-C522D43AD55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2FE0A6C7-4B88-88AC-E840-4C701E0FA16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3" name="Freeform 32">
                    <a:extLst>
                      <a:ext uri="{FF2B5EF4-FFF2-40B4-BE49-F238E27FC236}">
                        <a16:creationId xmlns:a16="http://schemas.microsoft.com/office/drawing/2014/main" id="{80874405-DD23-47D8-2040-7CBE5009C5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" name="Freeform 33">
                    <a:extLst>
                      <a:ext uri="{FF2B5EF4-FFF2-40B4-BE49-F238E27FC236}">
                        <a16:creationId xmlns:a16="http://schemas.microsoft.com/office/drawing/2014/main" id="{842075F9-5FBD-BD9C-7D24-24890587778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1D247B60-7E6B-2470-A25B-46A6979F9E9C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BFEED78-E1A8-FBF5-66DE-24BB3F3A5851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15289050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23276AE-4F18-3ADD-D988-CC207B4C67F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8582731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B3A4C829-702C-95F6-A19E-D2B4F62F81E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2" y="997527"/>
            <a:ext cx="10829062" cy="5317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4DDED34D-8DEE-FD5B-E396-0B78DEF059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84AC18D-016F-9441-09C2-0D2F0EB91D5A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063D5ED3-7BA3-1A8E-6B0B-7DDD1BBB5105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459612F9-8826-9987-7CD4-A12792590B81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37C4F63C-2FBE-30BC-02DE-6B2D2934642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703B1F99-BD89-3822-52B5-648C6834BA7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BC7D8FA6-CF9B-E792-8EA7-10EFA88DE0C9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B992467E-60D4-4F2E-C9E2-DF273311522B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AB8DD87-582E-0797-FFE5-2832F56D35A8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AF5D07-A273-E3B1-491F-82CB7E00D43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384565A6-6C07-97B8-88D4-17A9615C936C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01FEF95-9598-221B-7946-917E0CEAEEA6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49149287-063B-6E23-9AA8-F8018B32D47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34500F00-ACD8-C943-0EFB-B214E78469A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1F6B713B-6E74-68C1-AAD1-50F774ECF28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44AA5F9C-1AFE-5F33-E4D5-7D6702347003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5DCE148E-1310-02AB-872D-629B2AC640D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C709A31-5E2D-9FF5-F58A-74F7D1645FA7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C4E9BEEB-0BAA-0D8F-FBFC-6A083D3FFF8F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8817369E-D7C4-7C8B-1E11-81D30EB5E71E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36CFBBBB-7501-6562-323D-66F0699D692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60F90BC-A0CC-CC67-9104-72BF25CDA5F6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E5EF3AD1-E80D-4EB2-13AB-A3502934FEDB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058C1F3E-646F-CF19-3E73-F2C4F0821886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722568B3-07EF-84DE-60C3-6745E4B49AB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80E14DFC-2934-3F59-B7E2-002007F016FC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FE9E981-CF51-761D-3A83-043703527E24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9814B795-142E-6937-35B2-269447EA5E0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9F5319A8-C49C-5428-B4ED-EF7CE2B6AFDC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EE3D205D-B730-B356-BE25-755FAB736038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2F67FF8B-D3D1-E656-4409-5360CBD4D35E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B80401D3-89DF-ACE7-A929-2E9E5FE8B5AC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7EF6ED8-88C2-62F5-2363-747B425E6B6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ED89FD7-39D4-BDE7-12EB-48811C05C3B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28DA53A2-3E8C-0730-7DE6-80790FB966D5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6" name="Freeform 45">
            <a:extLst>
              <a:ext uri="{FF2B5EF4-FFF2-40B4-BE49-F238E27FC236}">
                <a16:creationId xmlns:a16="http://schemas.microsoft.com/office/drawing/2014/main" id="{45C2331A-88D4-A8E3-76BC-3E039DCC8765}"/>
              </a:ext>
            </a:extLst>
          </p:cNvPr>
          <p:cNvSpPr/>
          <p:nvPr/>
        </p:nvSpPr>
        <p:spPr>
          <a:xfrm>
            <a:off x="10223653" y="6366827"/>
            <a:ext cx="1125139" cy="491173"/>
          </a:xfrm>
          <a:custGeom>
            <a:avLst/>
            <a:gdLst>
              <a:gd name="connsiteX0" fmla="*/ 562569 w 1125139"/>
              <a:gd name="connsiteY0" fmla="*/ 0 h 491173"/>
              <a:gd name="connsiteX1" fmla="*/ 1121653 w 1125139"/>
              <a:gd name="connsiteY1" fmla="*/ 456526 h 491173"/>
              <a:gd name="connsiteX2" fmla="*/ 1125139 w 1125139"/>
              <a:gd name="connsiteY2" fmla="*/ 491173 h 491173"/>
              <a:gd name="connsiteX3" fmla="*/ 0 w 1125139"/>
              <a:gd name="connsiteY3" fmla="*/ 491173 h 491173"/>
              <a:gd name="connsiteX4" fmla="*/ 3486 w 1125139"/>
              <a:gd name="connsiteY4" fmla="*/ 456526 h 491173"/>
              <a:gd name="connsiteX5" fmla="*/ 562569 w 1125139"/>
              <a:gd name="connsiteY5" fmla="*/ 0 h 49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25139" h="491173">
                <a:moveTo>
                  <a:pt x="562569" y="0"/>
                </a:moveTo>
                <a:cubicBezTo>
                  <a:pt x="838349" y="0"/>
                  <a:pt x="1068439" y="195987"/>
                  <a:pt x="1121653" y="456526"/>
                </a:cubicBezTo>
                <a:lnTo>
                  <a:pt x="1125139" y="491173"/>
                </a:lnTo>
                <a:lnTo>
                  <a:pt x="0" y="491173"/>
                </a:lnTo>
                <a:lnTo>
                  <a:pt x="3486" y="456526"/>
                </a:lnTo>
                <a:cubicBezTo>
                  <a:pt x="56700" y="195987"/>
                  <a:pt x="286790" y="0"/>
                  <a:pt x="562569" y="0"/>
                </a:cubicBezTo>
                <a:close/>
              </a:path>
            </a:pathLst>
          </a:custGeom>
          <a:solidFill>
            <a:srgbClr val="F2A1C5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83A8F778-4013-0B9A-4A17-CC3CA298F401}"/>
              </a:ext>
            </a:extLst>
          </p:cNvPr>
          <p:cNvSpPr/>
          <p:nvPr/>
        </p:nvSpPr>
        <p:spPr>
          <a:xfrm>
            <a:off x="11283150" y="3709107"/>
            <a:ext cx="908850" cy="2882384"/>
          </a:xfrm>
          <a:custGeom>
            <a:avLst/>
            <a:gdLst>
              <a:gd name="connsiteX0" fmla="*/ 908850 w 908850"/>
              <a:gd name="connsiteY0" fmla="*/ 0 h 2882384"/>
              <a:gd name="connsiteX1" fmla="*/ 908850 w 908850"/>
              <a:gd name="connsiteY1" fmla="*/ 2005800 h 2882384"/>
              <a:gd name="connsiteX2" fmla="*/ 843657 w 908850"/>
              <a:gd name="connsiteY2" fmla="*/ 2076911 h 2882384"/>
              <a:gd name="connsiteX3" fmla="*/ 536616 w 908850"/>
              <a:gd name="connsiteY3" fmla="*/ 2882384 h 2882384"/>
              <a:gd name="connsiteX4" fmla="*/ 337158 w 908850"/>
              <a:gd name="connsiteY4" fmla="*/ 2318567 h 2882384"/>
              <a:gd name="connsiteX5" fmla="*/ 358961 w 908850"/>
              <a:gd name="connsiteY5" fmla="*/ 346511 h 2882384"/>
              <a:gd name="connsiteX6" fmla="*/ 692849 w 908850"/>
              <a:gd name="connsiteY6" fmla="*/ 94035 h 2882384"/>
              <a:gd name="connsiteX7" fmla="*/ 799464 w 908850"/>
              <a:gd name="connsiteY7" fmla="*/ 41878 h 2882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8850" h="2882384">
                <a:moveTo>
                  <a:pt x="908850" y="0"/>
                </a:moveTo>
                <a:lnTo>
                  <a:pt x="908850" y="2005800"/>
                </a:lnTo>
                <a:lnTo>
                  <a:pt x="843657" y="2076911"/>
                </a:lnTo>
                <a:cubicBezTo>
                  <a:pt x="628281" y="2333746"/>
                  <a:pt x="535064" y="2608405"/>
                  <a:pt x="536616" y="2882384"/>
                </a:cubicBezTo>
                <a:cubicBezTo>
                  <a:pt x="525905" y="2744081"/>
                  <a:pt x="450673" y="2564376"/>
                  <a:pt x="337158" y="2318567"/>
                </a:cubicBezTo>
                <a:cubicBezTo>
                  <a:pt x="65953" y="1708777"/>
                  <a:pt x="-271928" y="978590"/>
                  <a:pt x="358961" y="346511"/>
                </a:cubicBezTo>
                <a:cubicBezTo>
                  <a:pt x="462271" y="243006"/>
                  <a:pt x="574454" y="158297"/>
                  <a:pt x="692849" y="94035"/>
                </a:cubicBezTo>
                <a:cubicBezTo>
                  <a:pt x="727768" y="74997"/>
                  <a:pt x="763327" y="57604"/>
                  <a:pt x="799464" y="41878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73E6179-B566-4B13-43C3-A8982D5A9751}"/>
              </a:ext>
            </a:extLst>
          </p:cNvPr>
          <p:cNvSpPr/>
          <p:nvPr/>
        </p:nvSpPr>
        <p:spPr>
          <a:xfrm>
            <a:off x="11819684" y="5714767"/>
            <a:ext cx="372316" cy="1143234"/>
          </a:xfrm>
          <a:custGeom>
            <a:avLst/>
            <a:gdLst>
              <a:gd name="connsiteX0" fmla="*/ 372316 w 372316"/>
              <a:gd name="connsiteY0" fmla="*/ 0 h 1143234"/>
              <a:gd name="connsiteX1" fmla="*/ 372316 w 372316"/>
              <a:gd name="connsiteY1" fmla="*/ 1143234 h 1143234"/>
              <a:gd name="connsiteX2" fmla="*/ 32474 w 372316"/>
              <a:gd name="connsiteY2" fmla="*/ 1143234 h 1143234"/>
              <a:gd name="connsiteX3" fmla="*/ 23170 w 372316"/>
              <a:gd name="connsiteY3" fmla="*/ 1108671 h 1143234"/>
              <a:gd name="connsiteX4" fmla="*/ 906 w 372316"/>
              <a:gd name="connsiteY4" fmla="*/ 918634 h 1143234"/>
              <a:gd name="connsiteX5" fmla="*/ 906 w 372316"/>
              <a:gd name="connsiteY5" fmla="*/ 916856 h 1143234"/>
              <a:gd name="connsiteX6" fmla="*/ 19 w 372316"/>
              <a:gd name="connsiteY6" fmla="*/ 879391 h 1143234"/>
              <a:gd name="connsiteX7" fmla="*/ 19 w 372316"/>
              <a:gd name="connsiteY7" fmla="*/ 876724 h 1143234"/>
              <a:gd name="connsiteX8" fmla="*/ 19 w 372316"/>
              <a:gd name="connsiteY8" fmla="*/ 876661 h 1143234"/>
              <a:gd name="connsiteX9" fmla="*/ 307040 w 372316"/>
              <a:gd name="connsiteY9" fmla="*/ 71188 h 114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2316" h="1143234">
                <a:moveTo>
                  <a:pt x="372316" y="0"/>
                </a:moveTo>
                <a:lnTo>
                  <a:pt x="372316" y="1143234"/>
                </a:lnTo>
                <a:lnTo>
                  <a:pt x="32474" y="1143234"/>
                </a:lnTo>
                <a:lnTo>
                  <a:pt x="23170" y="1108671"/>
                </a:lnTo>
                <a:cubicBezTo>
                  <a:pt x="10908" y="1045622"/>
                  <a:pt x="3362" y="982198"/>
                  <a:pt x="906" y="918634"/>
                </a:cubicBezTo>
                <a:cubicBezTo>
                  <a:pt x="463" y="918190"/>
                  <a:pt x="906" y="917745"/>
                  <a:pt x="906" y="916856"/>
                </a:cubicBezTo>
                <a:cubicBezTo>
                  <a:pt x="19" y="904347"/>
                  <a:pt x="19" y="891901"/>
                  <a:pt x="19" y="879391"/>
                </a:cubicBezTo>
                <a:lnTo>
                  <a:pt x="19" y="876724"/>
                </a:lnTo>
                <a:lnTo>
                  <a:pt x="19" y="876661"/>
                </a:lnTo>
                <a:cubicBezTo>
                  <a:pt x="-1534" y="602682"/>
                  <a:pt x="91635" y="328023"/>
                  <a:pt x="307040" y="71188"/>
                </a:cubicBezTo>
                <a:close/>
              </a:path>
            </a:pathLst>
          </a:custGeom>
          <a:solidFill>
            <a:srgbClr val="75144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33741130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Freeform 68">
            <a:extLst>
              <a:ext uri="{FF2B5EF4-FFF2-40B4-BE49-F238E27FC236}">
                <a16:creationId xmlns:a16="http://schemas.microsoft.com/office/drawing/2014/main" id="{744CDE10-C52F-6C75-18A9-B9580671408C}"/>
              </a:ext>
            </a:extLst>
          </p:cNvPr>
          <p:cNvSpPr/>
          <p:nvPr/>
        </p:nvSpPr>
        <p:spPr>
          <a:xfrm>
            <a:off x="11023366" y="6080647"/>
            <a:ext cx="1168634" cy="777352"/>
          </a:xfrm>
          <a:custGeom>
            <a:avLst/>
            <a:gdLst>
              <a:gd name="connsiteX0" fmla="*/ 1168634 w 1168634"/>
              <a:gd name="connsiteY0" fmla="*/ 0 h 777352"/>
              <a:gd name="connsiteX1" fmla="*/ 1168634 w 1168634"/>
              <a:gd name="connsiteY1" fmla="*/ 777352 h 777352"/>
              <a:gd name="connsiteX2" fmla="*/ 0 w 1168634"/>
              <a:gd name="connsiteY2" fmla="*/ 777352 h 777352"/>
              <a:gd name="connsiteX3" fmla="*/ 433726 w 1168634"/>
              <a:gd name="connsiteY3" fmla="*/ 343517 h 777352"/>
              <a:gd name="connsiteX4" fmla="*/ 1160851 w 1168634"/>
              <a:gd name="connsiteY4" fmla="*/ 374 h 7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8634" h="777352">
                <a:moveTo>
                  <a:pt x="1168634" y="0"/>
                </a:moveTo>
                <a:lnTo>
                  <a:pt x="1168634" y="777352"/>
                </a:lnTo>
                <a:lnTo>
                  <a:pt x="0" y="777352"/>
                </a:lnTo>
                <a:lnTo>
                  <a:pt x="433726" y="343517"/>
                </a:lnTo>
                <a:cubicBezTo>
                  <a:pt x="637009" y="140184"/>
                  <a:pt x="895481" y="25845"/>
                  <a:pt x="1160851" y="374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40524D5C-513E-99F6-710F-4522A7EF9ACA}"/>
              </a:ext>
            </a:extLst>
          </p:cNvPr>
          <p:cNvSpPr/>
          <p:nvPr/>
        </p:nvSpPr>
        <p:spPr>
          <a:xfrm>
            <a:off x="8688223" y="5993583"/>
            <a:ext cx="2686611" cy="864416"/>
          </a:xfrm>
          <a:custGeom>
            <a:avLst/>
            <a:gdLst>
              <a:gd name="connsiteX0" fmla="*/ 1397388 w 2686611"/>
              <a:gd name="connsiteY0" fmla="*/ 4 h 864416"/>
              <a:gd name="connsiteX1" fmla="*/ 2686611 w 2686611"/>
              <a:gd name="connsiteY1" fmla="*/ 513052 h 864416"/>
              <a:gd name="connsiteX2" fmla="*/ 2335335 w 2686611"/>
              <a:gd name="connsiteY2" fmla="*/ 864416 h 864416"/>
              <a:gd name="connsiteX3" fmla="*/ 0 w 2686611"/>
              <a:gd name="connsiteY3" fmla="*/ 864416 h 864416"/>
              <a:gd name="connsiteX4" fmla="*/ 18749 w 2686611"/>
              <a:gd name="connsiteY4" fmla="*/ 822676 h 864416"/>
              <a:gd name="connsiteX5" fmla="*/ 283120 w 2686611"/>
              <a:gd name="connsiteY5" fmla="*/ 473291 h 864416"/>
              <a:gd name="connsiteX6" fmla="*/ 283120 w 2686611"/>
              <a:gd name="connsiteY6" fmla="*/ 473386 h 864416"/>
              <a:gd name="connsiteX7" fmla="*/ 1397388 w 2686611"/>
              <a:gd name="connsiteY7" fmla="*/ 4 h 86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6611" h="864416">
                <a:moveTo>
                  <a:pt x="1397388" y="4"/>
                </a:moveTo>
                <a:cubicBezTo>
                  <a:pt x="1813736" y="896"/>
                  <a:pt x="2259243" y="166193"/>
                  <a:pt x="2686611" y="513052"/>
                </a:cubicBezTo>
                <a:lnTo>
                  <a:pt x="2335335" y="864416"/>
                </a:lnTo>
                <a:lnTo>
                  <a:pt x="0" y="864416"/>
                </a:lnTo>
                <a:lnTo>
                  <a:pt x="18749" y="822676"/>
                </a:lnTo>
                <a:cubicBezTo>
                  <a:pt x="83422" y="703366"/>
                  <a:pt x="170073" y="586367"/>
                  <a:pt x="283120" y="473291"/>
                </a:cubicBezTo>
                <a:lnTo>
                  <a:pt x="283120" y="473386"/>
                </a:lnTo>
                <a:cubicBezTo>
                  <a:pt x="593851" y="162625"/>
                  <a:pt x="981039" y="-888"/>
                  <a:pt x="1397388" y="4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1" y="997527"/>
            <a:ext cx="11484279" cy="5428673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9A4B56D3-D4AF-29EA-5DD2-9D8E7F643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48427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0003019-853F-A574-AD70-AC232633CB0C}"/>
              </a:ext>
            </a:extLst>
          </p:cNvPr>
          <p:cNvGrpSpPr/>
          <p:nvPr userDrawn="1"/>
        </p:nvGrpSpPr>
        <p:grpSpPr>
          <a:xfrm>
            <a:off x="9448168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809FC50-A1D4-74F4-E42D-0A59286D8DAD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E5194A0F-063C-76A7-E92C-94D7AE57C6C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9579C56-AEAC-8AC6-2B87-CFEE585AB7A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4A161A54-C497-54D2-821D-623CCD803EEF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3E2E61-4F49-4ED3-A2AE-FBBA3EAC59C5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F54C33C-AE73-C1E3-F257-18683F16B90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BA9915F-6A61-B3C2-65A8-055E2514893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FAEBA824-E16A-F7D3-18F0-0887BE13C70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D5543603-01BD-9060-089A-98F56F09DE7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3B21843-90EC-680E-4F55-6F00B1360D40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1BAD168A-5B79-345C-00B3-B7675EF8E9BF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210F94E-C5AF-18A6-94CC-43C8A181ABE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384F2B9-7890-6E8D-1381-5039D5616E77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3D811C91-8983-46EE-516E-12BFBFC9778E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0128314-2D61-3245-5D7E-F94B096E373F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EB1221A-0B04-3DF6-FBDF-28216488207E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9DF4CF1-ECEE-03E0-0E0B-9B8096179783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06BED53-12EA-6C83-D817-C04436157111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CE1897F-F787-750B-42B8-C4A8A368BD3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C549AEE-3EF3-D4B1-C788-1F9E8361BBB4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B1F27E7-E197-8A3D-6465-14C4D22C0FE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08A2009-5621-6BD8-1B98-30C51825C84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AC4BBB93-94AF-C90F-2F03-CA4CCFAC96B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A9D34DD-696A-7A2E-34A7-184CAA7CA68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8D67EB0-A38F-6496-9B99-83901326F4F1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C91DEA47-AD07-C0CB-E411-AEA49039E65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E9DAA64B-43B5-9D41-C2F8-7A48FD6BA4C3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62282CD1-4E22-D1B0-7858-5ABC20A61A7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B30A5B0-1F2A-2F67-6CB6-0803FFADECB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5672E7B3-14B5-2452-93E0-D8321CD9D4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C07F73BB-370B-AA2A-36E1-6A4C98ED07A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1DD3E8-5E6C-7D5A-6245-5A04BB6126DB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F09F054E-A938-EE49-B07C-8D1B03E85E2A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63" name="Freeform 62">
            <a:extLst>
              <a:ext uri="{FF2B5EF4-FFF2-40B4-BE49-F238E27FC236}">
                <a16:creationId xmlns:a16="http://schemas.microsoft.com/office/drawing/2014/main" id="{A0AED03B-4886-DCC5-BBA9-9175B56FF1E6}"/>
              </a:ext>
            </a:extLst>
          </p:cNvPr>
          <p:cNvSpPr/>
          <p:nvPr/>
        </p:nvSpPr>
        <p:spPr>
          <a:xfrm>
            <a:off x="5717407" y="5155299"/>
            <a:ext cx="272168" cy="272236"/>
          </a:xfrm>
          <a:custGeom>
            <a:avLst/>
            <a:gdLst>
              <a:gd name="connsiteX0" fmla="*/ 272169 w 272168"/>
              <a:gd name="connsiteY0" fmla="*/ 136118 h 272236"/>
              <a:gd name="connsiteX1" fmla="*/ 136084 w 272168"/>
              <a:gd name="connsiteY1" fmla="*/ 272237 h 272236"/>
              <a:gd name="connsiteX2" fmla="*/ 0 w 272168"/>
              <a:gd name="connsiteY2" fmla="*/ 136118 h 272236"/>
              <a:gd name="connsiteX3" fmla="*/ 136084 w 272168"/>
              <a:gd name="connsiteY3" fmla="*/ 0 h 272236"/>
              <a:gd name="connsiteX4" fmla="*/ 272169 w 272168"/>
              <a:gd name="connsiteY4" fmla="*/ 136118 h 27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168" h="272236">
                <a:moveTo>
                  <a:pt x="272169" y="136118"/>
                </a:moveTo>
                <a:cubicBezTo>
                  <a:pt x="272169" y="211295"/>
                  <a:pt x="211242" y="272237"/>
                  <a:pt x="136084" y="272237"/>
                </a:cubicBezTo>
                <a:cubicBezTo>
                  <a:pt x="60927" y="272237"/>
                  <a:pt x="0" y="211295"/>
                  <a:pt x="0" y="136118"/>
                </a:cubicBezTo>
                <a:cubicBezTo>
                  <a:pt x="0" y="60942"/>
                  <a:pt x="60927" y="0"/>
                  <a:pt x="136084" y="0"/>
                </a:cubicBezTo>
                <a:cubicBezTo>
                  <a:pt x="211242" y="0"/>
                  <a:pt x="272169" y="60942"/>
                  <a:pt x="272169" y="136118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24389497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6641945" y="1648581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5B4582"/>
          </a:solidFill>
          <a:ln w="12700" cap="flat">
            <a:noFill/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26399" y="1201824"/>
            <a:ext cx="4111419" cy="5323667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6570434" cy="487678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72946849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-318722" y="1648582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5B4582"/>
          </a:solidFill>
          <a:ln w="12700" cap="flat">
            <a:noFill/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5732" y="1201826"/>
            <a:ext cx="4111419" cy="4650800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7159" y="997527"/>
            <a:ext cx="6570434" cy="554410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40860850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Freeform 56">
            <a:extLst>
              <a:ext uri="{FF2B5EF4-FFF2-40B4-BE49-F238E27FC236}">
                <a16:creationId xmlns:a16="http://schemas.microsoft.com/office/drawing/2014/main" id="{8DF3DDB4-887B-7E99-8E4D-5BFA21EE286C}"/>
              </a:ext>
            </a:extLst>
          </p:cNvPr>
          <p:cNvSpPr/>
          <p:nvPr/>
        </p:nvSpPr>
        <p:spPr>
          <a:xfrm>
            <a:off x="7743168" y="1402588"/>
            <a:ext cx="4448832" cy="5455413"/>
          </a:xfrm>
          <a:custGeom>
            <a:avLst/>
            <a:gdLst>
              <a:gd name="connsiteX0" fmla="*/ 3898184 w 4448832"/>
              <a:gd name="connsiteY0" fmla="*/ 0 h 5455413"/>
              <a:gd name="connsiteX1" fmla="*/ 4197367 w 4448832"/>
              <a:gd name="connsiteY1" fmla="*/ 299402 h 5455413"/>
              <a:gd name="connsiteX2" fmla="*/ 4390374 w 4448832"/>
              <a:gd name="connsiteY2" fmla="*/ 535858 h 5455413"/>
              <a:gd name="connsiteX3" fmla="*/ 4448832 w 4448832"/>
              <a:gd name="connsiteY3" fmla="*/ 634855 h 5455413"/>
              <a:gd name="connsiteX4" fmla="*/ 4448832 w 4448832"/>
              <a:gd name="connsiteY4" fmla="*/ 2095582 h 5455413"/>
              <a:gd name="connsiteX5" fmla="*/ 4390374 w 4448832"/>
              <a:gd name="connsiteY5" fmla="*/ 2194579 h 5455413"/>
              <a:gd name="connsiteX6" fmla="*/ 4197367 w 4448832"/>
              <a:gd name="connsiteY6" fmla="*/ 2431034 h 5455413"/>
              <a:gd name="connsiteX7" fmla="*/ 3807827 w 4448832"/>
              <a:gd name="connsiteY7" fmla="*/ 2820861 h 5455413"/>
              <a:gd name="connsiteX8" fmla="*/ 2234884 w 4448832"/>
              <a:gd name="connsiteY8" fmla="*/ 4394962 h 5455413"/>
              <a:gd name="connsiteX9" fmla="*/ 2234884 w 4448832"/>
              <a:gd name="connsiteY9" fmla="*/ 4394899 h 5455413"/>
              <a:gd name="connsiteX10" fmla="*/ 1175151 w 4448832"/>
              <a:gd name="connsiteY10" fmla="*/ 5455413 h 5455413"/>
              <a:gd name="connsiteX11" fmla="*/ 267298 w 4448832"/>
              <a:gd name="connsiteY11" fmla="*/ 5455413 h 5455413"/>
              <a:gd name="connsiteX12" fmla="*/ 180947 w 4448832"/>
              <a:gd name="connsiteY12" fmla="*/ 5302084 h 5455413"/>
              <a:gd name="connsiteX13" fmla="*/ 616698 w 4448832"/>
              <a:gd name="connsiteY13" fmla="*/ 3283903 h 5455413"/>
              <a:gd name="connsiteX14" fmla="*/ 1869773 w 4448832"/>
              <a:gd name="connsiteY14" fmla="*/ 2029904 h 5455413"/>
              <a:gd name="connsiteX15" fmla="*/ 2641111 w 4448832"/>
              <a:gd name="connsiteY15" fmla="*/ 1257998 h 545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448832" h="5455413">
                <a:moveTo>
                  <a:pt x="3898184" y="0"/>
                </a:moveTo>
                <a:lnTo>
                  <a:pt x="4197367" y="299402"/>
                </a:lnTo>
                <a:cubicBezTo>
                  <a:pt x="4270893" y="372983"/>
                  <a:pt x="4335229" y="452278"/>
                  <a:pt x="4390374" y="535858"/>
                </a:cubicBezTo>
                <a:lnTo>
                  <a:pt x="4448832" y="634855"/>
                </a:lnTo>
                <a:lnTo>
                  <a:pt x="4448832" y="2095582"/>
                </a:lnTo>
                <a:lnTo>
                  <a:pt x="4390374" y="2194579"/>
                </a:lnTo>
                <a:cubicBezTo>
                  <a:pt x="4335229" y="2278159"/>
                  <a:pt x="4270893" y="2357454"/>
                  <a:pt x="4197367" y="2431034"/>
                </a:cubicBezTo>
                <a:lnTo>
                  <a:pt x="3807827" y="2820861"/>
                </a:lnTo>
                <a:lnTo>
                  <a:pt x="2234884" y="4394962"/>
                </a:lnTo>
                <a:lnTo>
                  <a:pt x="2234884" y="4394899"/>
                </a:lnTo>
                <a:lnTo>
                  <a:pt x="1175151" y="5455413"/>
                </a:lnTo>
                <a:lnTo>
                  <a:pt x="267298" y="5455413"/>
                </a:lnTo>
                <a:lnTo>
                  <a:pt x="180947" y="5302084"/>
                </a:lnTo>
                <a:cubicBezTo>
                  <a:pt x="-150226" y="4644859"/>
                  <a:pt x="-39187" y="3940270"/>
                  <a:pt x="616698" y="3283903"/>
                </a:cubicBezTo>
                <a:lnTo>
                  <a:pt x="1869773" y="2029904"/>
                </a:lnTo>
                <a:lnTo>
                  <a:pt x="2641111" y="1257998"/>
                </a:lnTo>
                <a:close/>
              </a:path>
            </a:pathLst>
          </a:custGeom>
          <a:solidFill>
            <a:srgbClr val="6057C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5C1C5193-3068-4F2B-92CA-EAAEA67820B6}"/>
              </a:ext>
            </a:extLst>
          </p:cNvPr>
          <p:cNvSpPr/>
          <p:nvPr/>
        </p:nvSpPr>
        <p:spPr>
          <a:xfrm>
            <a:off x="9076359" y="850264"/>
            <a:ext cx="2022796" cy="859726"/>
          </a:xfrm>
          <a:custGeom>
            <a:avLst/>
            <a:gdLst>
              <a:gd name="connsiteX0" fmla="*/ 1866626 w 2022796"/>
              <a:gd name="connsiteY0" fmla="*/ 859727 h 859726"/>
              <a:gd name="connsiteX1" fmla="*/ 1786485 w 2022796"/>
              <a:gd name="connsiteY1" fmla="*/ 837438 h 859726"/>
              <a:gd name="connsiteX2" fmla="*/ 153451 w 2022796"/>
              <a:gd name="connsiteY2" fmla="*/ 312166 h 859726"/>
              <a:gd name="connsiteX3" fmla="*/ 21 w 2022796"/>
              <a:gd name="connsiteY3" fmla="*/ 153607 h 859726"/>
              <a:gd name="connsiteX4" fmla="*/ 155926 w 2022796"/>
              <a:gd name="connsiteY4" fmla="*/ 0 h 859726"/>
              <a:gd name="connsiteX5" fmla="*/ 158464 w 2022796"/>
              <a:gd name="connsiteY5" fmla="*/ 0 h 859726"/>
              <a:gd name="connsiteX6" fmla="*/ 1947085 w 2022796"/>
              <a:gd name="connsiteY6" fmla="*/ 569786 h 859726"/>
              <a:gd name="connsiteX7" fmla="*/ 2000513 w 2022796"/>
              <a:gd name="connsiteY7" fmla="*/ 783971 h 859726"/>
              <a:gd name="connsiteX8" fmla="*/ 1866626 w 2022796"/>
              <a:gd name="connsiteY8" fmla="*/ 859727 h 85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2796" h="859726">
                <a:moveTo>
                  <a:pt x="1866626" y="859727"/>
                </a:moveTo>
                <a:cubicBezTo>
                  <a:pt x="1839278" y="859727"/>
                  <a:pt x="1811612" y="852551"/>
                  <a:pt x="1786485" y="837438"/>
                </a:cubicBezTo>
                <a:cubicBezTo>
                  <a:pt x="1220291" y="497205"/>
                  <a:pt x="670849" y="320485"/>
                  <a:pt x="153451" y="312166"/>
                </a:cubicBezTo>
                <a:cubicBezTo>
                  <a:pt x="67345" y="310769"/>
                  <a:pt x="-1375" y="239776"/>
                  <a:pt x="21" y="153607"/>
                </a:cubicBezTo>
                <a:cubicBezTo>
                  <a:pt x="1354" y="68263"/>
                  <a:pt x="70962" y="0"/>
                  <a:pt x="155926" y="0"/>
                </a:cubicBezTo>
                <a:cubicBezTo>
                  <a:pt x="156751" y="0"/>
                  <a:pt x="157639" y="0"/>
                  <a:pt x="158464" y="0"/>
                </a:cubicBezTo>
                <a:cubicBezTo>
                  <a:pt x="731447" y="9208"/>
                  <a:pt x="1333238" y="200914"/>
                  <a:pt x="1947085" y="569786"/>
                </a:cubicBezTo>
                <a:cubicBezTo>
                  <a:pt x="2020944" y="614172"/>
                  <a:pt x="2044866" y="710057"/>
                  <a:pt x="2000513" y="783971"/>
                </a:cubicBezTo>
                <a:cubicBezTo>
                  <a:pt x="1971261" y="832739"/>
                  <a:pt x="1919610" y="859727"/>
                  <a:pt x="1866626" y="859727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479BF341-939A-B0D3-4FEF-67C401E3E0C9}"/>
              </a:ext>
            </a:extLst>
          </p:cNvPr>
          <p:cNvSpPr/>
          <p:nvPr/>
        </p:nvSpPr>
        <p:spPr>
          <a:xfrm>
            <a:off x="7268997" y="1496606"/>
            <a:ext cx="4058578" cy="4324269"/>
          </a:xfrm>
          <a:custGeom>
            <a:avLst/>
            <a:gdLst>
              <a:gd name="connsiteX0" fmla="*/ 4058579 w 4058578"/>
              <a:gd name="connsiteY0" fmla="*/ 2950426 h 4324269"/>
              <a:gd name="connsiteX1" fmla="*/ 2708166 w 4058578"/>
              <a:gd name="connsiteY1" fmla="*/ 4301833 h 4324269"/>
              <a:gd name="connsiteX2" fmla="*/ 774744 w 4058578"/>
              <a:gd name="connsiteY2" fmla="*/ 3622700 h 4324269"/>
              <a:gd name="connsiteX3" fmla="*/ 717383 w 4058578"/>
              <a:gd name="connsiteY3" fmla="*/ 3563709 h 4324269"/>
              <a:gd name="connsiteX4" fmla="*/ 550564 w 4058578"/>
              <a:gd name="connsiteY4" fmla="*/ 589813 h 4324269"/>
              <a:gd name="connsiteX5" fmla="*/ 3653049 w 4058578"/>
              <a:gd name="connsiteY5" fmla="*/ 625817 h 4324269"/>
              <a:gd name="connsiteX6" fmla="*/ 2343944 w 4058578"/>
              <a:gd name="connsiteY6" fmla="*/ 1935886 h 4324269"/>
              <a:gd name="connsiteX7" fmla="*/ 2441155 w 4058578"/>
              <a:gd name="connsiteY7" fmla="*/ 2852382 h 4324269"/>
              <a:gd name="connsiteX8" fmla="*/ 4058579 w 4058578"/>
              <a:gd name="connsiteY8" fmla="*/ 2950426 h 4324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8578" h="4324269">
                <a:moveTo>
                  <a:pt x="4058579" y="2950426"/>
                </a:moveTo>
                <a:lnTo>
                  <a:pt x="2708166" y="4301833"/>
                </a:lnTo>
                <a:cubicBezTo>
                  <a:pt x="2083849" y="4395241"/>
                  <a:pt x="1353882" y="4202328"/>
                  <a:pt x="774744" y="3622700"/>
                </a:cubicBezTo>
                <a:cubicBezTo>
                  <a:pt x="754820" y="3602761"/>
                  <a:pt x="735721" y="3583647"/>
                  <a:pt x="717383" y="3563709"/>
                </a:cubicBezTo>
                <a:cubicBezTo>
                  <a:pt x="-173184" y="2624988"/>
                  <a:pt x="-241269" y="1382293"/>
                  <a:pt x="550564" y="589813"/>
                </a:cubicBezTo>
                <a:cubicBezTo>
                  <a:pt x="1357753" y="-217971"/>
                  <a:pt x="2455685" y="-186538"/>
                  <a:pt x="3653049" y="625817"/>
                </a:cubicBezTo>
                <a:lnTo>
                  <a:pt x="2343944" y="1935886"/>
                </a:lnTo>
                <a:cubicBezTo>
                  <a:pt x="2090702" y="2189315"/>
                  <a:pt x="2129726" y="2540724"/>
                  <a:pt x="2441155" y="2852382"/>
                </a:cubicBezTo>
                <a:cubicBezTo>
                  <a:pt x="2843575" y="3255099"/>
                  <a:pt x="3539848" y="3343935"/>
                  <a:pt x="4058579" y="2950426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D5738E41-3980-3F48-5578-34857E88A480}"/>
              </a:ext>
            </a:extLst>
          </p:cNvPr>
          <p:cNvSpPr/>
          <p:nvPr/>
        </p:nvSpPr>
        <p:spPr>
          <a:xfrm>
            <a:off x="9977988" y="3526867"/>
            <a:ext cx="2214011" cy="2270683"/>
          </a:xfrm>
          <a:custGeom>
            <a:avLst/>
            <a:gdLst>
              <a:gd name="connsiteX0" fmla="*/ 2214011 w 2214011"/>
              <a:gd name="connsiteY0" fmla="*/ 0 h 2270683"/>
              <a:gd name="connsiteX1" fmla="*/ 2214011 w 2214011"/>
              <a:gd name="connsiteY1" fmla="*/ 1562160 h 2270683"/>
              <a:gd name="connsiteX2" fmla="*/ 2181382 w 2214011"/>
              <a:gd name="connsiteY2" fmla="*/ 1549823 h 2270683"/>
              <a:gd name="connsiteX3" fmla="*/ 1230169 w 2214011"/>
              <a:gd name="connsiteY3" fmla="*/ 1827644 h 2270683"/>
              <a:gd name="connsiteX4" fmla="*/ 0 w 2214011"/>
              <a:gd name="connsiteY4" fmla="*/ 2270683 h 2270683"/>
              <a:gd name="connsiteX5" fmla="*/ 1572943 w 2214011"/>
              <a:gd name="connsiteY5" fmla="*/ 696582 h 2270683"/>
              <a:gd name="connsiteX6" fmla="*/ 1962483 w 2214011"/>
              <a:gd name="connsiteY6" fmla="*/ 306755 h 2270683"/>
              <a:gd name="connsiteX7" fmla="*/ 2196879 w 2214011"/>
              <a:gd name="connsiteY7" fmla="*/ 177 h 227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14011" h="2270683">
                <a:moveTo>
                  <a:pt x="2214011" y="0"/>
                </a:moveTo>
                <a:lnTo>
                  <a:pt x="2214011" y="1562160"/>
                </a:lnTo>
                <a:lnTo>
                  <a:pt x="2181382" y="1549823"/>
                </a:lnTo>
                <a:cubicBezTo>
                  <a:pt x="1968194" y="1502591"/>
                  <a:pt x="1674421" y="1622095"/>
                  <a:pt x="1230169" y="1827644"/>
                </a:cubicBezTo>
                <a:cubicBezTo>
                  <a:pt x="844690" y="1999411"/>
                  <a:pt x="425644" y="2189657"/>
                  <a:pt x="0" y="2270683"/>
                </a:cubicBezTo>
                <a:lnTo>
                  <a:pt x="1572943" y="696582"/>
                </a:lnTo>
                <a:lnTo>
                  <a:pt x="1962483" y="306755"/>
                </a:lnTo>
                <a:cubicBezTo>
                  <a:pt x="2056076" y="213029"/>
                  <a:pt x="2133045" y="109397"/>
                  <a:pt x="2196879" y="177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D3EAA32F-B7EE-FACD-E48A-09054CF3DDB4}"/>
              </a:ext>
            </a:extLst>
          </p:cNvPr>
          <p:cNvSpPr/>
          <p:nvPr/>
        </p:nvSpPr>
        <p:spPr>
          <a:xfrm>
            <a:off x="9492619" y="6406446"/>
            <a:ext cx="1210748" cy="451555"/>
          </a:xfrm>
          <a:custGeom>
            <a:avLst/>
            <a:gdLst>
              <a:gd name="connsiteX0" fmla="*/ 628757 w 1210748"/>
              <a:gd name="connsiteY0" fmla="*/ 3015 h 451555"/>
              <a:gd name="connsiteX1" fmla="*/ 1062032 w 1210748"/>
              <a:gd name="connsiteY1" fmla="*/ 165550 h 451555"/>
              <a:gd name="connsiteX2" fmla="*/ 1195103 w 1210748"/>
              <a:gd name="connsiteY2" fmla="*/ 376635 h 451555"/>
              <a:gd name="connsiteX3" fmla="*/ 1210748 w 1210748"/>
              <a:gd name="connsiteY3" fmla="*/ 451555 h 451555"/>
              <a:gd name="connsiteX4" fmla="*/ 0 w 1210748"/>
              <a:gd name="connsiteY4" fmla="*/ 451555 h 451555"/>
              <a:gd name="connsiteX5" fmla="*/ 6778 w 1210748"/>
              <a:gd name="connsiteY5" fmla="*/ 440165 h 451555"/>
              <a:gd name="connsiteX6" fmla="*/ 152556 w 1210748"/>
              <a:gd name="connsiteY6" fmla="*/ 261436 h 451555"/>
              <a:gd name="connsiteX7" fmla="*/ 628757 w 1210748"/>
              <a:gd name="connsiteY7" fmla="*/ 3015 h 45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0748" h="451555">
                <a:moveTo>
                  <a:pt x="628757" y="3015"/>
                </a:moveTo>
                <a:cubicBezTo>
                  <a:pt x="786010" y="-13789"/>
                  <a:pt x="936109" y="39567"/>
                  <a:pt x="1062032" y="165550"/>
                </a:cubicBezTo>
                <a:cubicBezTo>
                  <a:pt x="1124978" y="228543"/>
                  <a:pt x="1169193" y="299349"/>
                  <a:pt x="1195103" y="376635"/>
                </a:cubicBezTo>
                <a:lnTo>
                  <a:pt x="1210748" y="451555"/>
                </a:lnTo>
                <a:lnTo>
                  <a:pt x="0" y="451555"/>
                </a:lnTo>
                <a:lnTo>
                  <a:pt x="6778" y="440165"/>
                </a:lnTo>
                <a:cubicBezTo>
                  <a:pt x="49328" y="375948"/>
                  <a:pt x="98066" y="315975"/>
                  <a:pt x="152556" y="261436"/>
                </a:cubicBezTo>
                <a:cubicBezTo>
                  <a:pt x="307097" y="106782"/>
                  <a:pt x="471504" y="19819"/>
                  <a:pt x="628757" y="3015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9D444B3-72D9-A8AC-7044-83F5079526C4}"/>
              </a:ext>
            </a:extLst>
          </p:cNvPr>
          <p:cNvGrpSpPr/>
          <p:nvPr userDrawn="1"/>
        </p:nvGrpSpPr>
        <p:grpSpPr>
          <a:xfrm>
            <a:off x="10426087" y="5944751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D4449403-0F2B-A360-3C6E-3D6977BCAC74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43F9DD38-7604-31D0-3B56-7317F4B44176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F348DB41-1D8E-C0E7-37ED-D3BD7789AEC8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7F97B3D7-E112-2006-A582-CFCCDAC6352D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9FA0AA8F-5471-DD27-E963-A1E9BD69A47D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00032963-8F53-F095-601B-B08F5A343CB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DF5866D-24EA-4DFC-8AF9-B30D9FC7002D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EBC49EB-8713-D2F8-8C7D-1A3E10B1BD41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9B175E78-54F6-224A-4863-BE575187E4E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7A9A160-EB6C-0555-0CA5-CA507B7778E2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8CDD1074-08B6-6E57-2AD1-F45C10B5306D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9DDB567-7882-7086-F17B-C377587DEA2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CA923F14-5153-003E-EACA-0A635B8E3912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C8C527F9-E1E8-7131-F36E-A5271CA4B4C1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6C600B52-A6C9-8041-8518-61EEF1228D01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9FC6FD78-7029-6C2D-CE30-BCE9222F2565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842ADB51-B225-B5F5-EAD6-538AA4C0AFBA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A66C1955-84DF-E932-771C-752337A70DB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A838FDE4-D09B-F5AA-5F39-4B3F6A539B7C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90CAC871-A0F6-DDE3-DAFF-2954F7111593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DF10621-64BA-1868-6061-10966C7986F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AC1708C-6F15-0F3F-A0C2-F26D47A56C2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DBAA8C1E-EC98-0406-CCC6-1AD4F56A6B48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E52591C4-088A-8297-E6F3-B7EC49055B6F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52254238-58D6-0012-0FB3-D3CDE77C4EB8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EC2D6F4-80E7-9BAE-31A9-068A30B860FC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717A8B72-BB06-55E2-326D-BC24F65D2BCE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7294290E-7897-30ED-C587-52BFF7256A75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EB96381D-C1F0-9F57-BAC9-75408F667150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CC6CD9D-1E94-ABA6-33F4-0342C89CA766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E4B4F144-9637-BF16-D854-CB5891DC66F3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2C0AC5C6-0CD8-328E-6D60-9E6EBAB08AA9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12EB36B1-57BA-BBD2-7CA0-6A690086F498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5453729" y="1108290"/>
            <a:ext cx="6390497" cy="437097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23980" y="1172845"/>
            <a:ext cx="6244017" cy="423637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IS"/>
              <a:t>Click icon or drag and drop picture</a:t>
            </a:r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AC83647A-A6F1-EE1C-6481-A970DFF41FAC}"/>
              </a:ext>
            </a:extLst>
          </p:cNvPr>
          <p:cNvSpPr/>
          <p:nvPr/>
        </p:nvSpPr>
        <p:spPr>
          <a:xfrm>
            <a:off x="11753284" y="5448236"/>
            <a:ext cx="329449" cy="329692"/>
          </a:xfrm>
          <a:custGeom>
            <a:avLst/>
            <a:gdLst>
              <a:gd name="connsiteX0" fmla="*/ 329450 w 329449"/>
              <a:gd name="connsiteY0" fmla="*/ 164846 h 329692"/>
              <a:gd name="connsiteX1" fmla="*/ 164725 w 329449"/>
              <a:gd name="connsiteY1" fmla="*/ 329692 h 329692"/>
              <a:gd name="connsiteX2" fmla="*/ 0 w 329449"/>
              <a:gd name="connsiteY2" fmla="*/ 164846 h 329692"/>
              <a:gd name="connsiteX3" fmla="*/ 164725 w 329449"/>
              <a:gd name="connsiteY3" fmla="*/ 0 h 329692"/>
              <a:gd name="connsiteX4" fmla="*/ 329450 w 329449"/>
              <a:gd name="connsiteY4" fmla="*/ 164846 h 329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9449" h="329692">
                <a:moveTo>
                  <a:pt x="329450" y="164846"/>
                </a:moveTo>
                <a:cubicBezTo>
                  <a:pt x="329450" y="255888"/>
                  <a:pt x="255700" y="329692"/>
                  <a:pt x="164725" y="329692"/>
                </a:cubicBezTo>
                <a:cubicBezTo>
                  <a:pt x="73750" y="329692"/>
                  <a:pt x="0" y="255888"/>
                  <a:pt x="0" y="164846"/>
                </a:cubicBezTo>
                <a:cubicBezTo>
                  <a:pt x="0" y="73804"/>
                  <a:pt x="73750" y="0"/>
                  <a:pt x="164725" y="0"/>
                </a:cubicBezTo>
                <a:cubicBezTo>
                  <a:pt x="255700" y="0"/>
                  <a:pt x="329450" y="73804"/>
                  <a:pt x="329450" y="164846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63396053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B3A4C829-702C-95F6-A19E-D2B4F62F81E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2" y="997527"/>
            <a:ext cx="10829062" cy="5317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4DDED34D-8DEE-FD5B-E396-0B78DEF059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84AC18D-016F-9441-09C2-0D2F0EB91D5A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063D5ED3-7BA3-1A8E-6B0B-7DDD1BBB5105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459612F9-8826-9987-7CD4-A12792590B81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37C4F63C-2FBE-30BC-02DE-6B2D2934642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703B1F99-BD89-3822-52B5-648C6834BA7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BC7D8FA6-CF9B-E792-8EA7-10EFA88DE0C9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B992467E-60D4-4F2E-C9E2-DF273311522B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AB8DD87-582E-0797-FFE5-2832F56D35A8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AF5D07-A273-E3B1-491F-82CB7E00D43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384565A6-6C07-97B8-88D4-17A9615C936C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01FEF95-9598-221B-7946-917E0CEAEEA6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49149287-063B-6E23-9AA8-F8018B32D47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34500F00-ACD8-C943-0EFB-B214E78469A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1F6B713B-6E74-68C1-AAD1-50F774ECF28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44AA5F9C-1AFE-5F33-E4D5-7D6702347003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5DCE148E-1310-02AB-872D-629B2AC640D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C709A31-5E2D-9FF5-F58A-74F7D1645FA7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C4E9BEEB-0BAA-0D8F-FBFC-6A083D3FFF8F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8817369E-D7C4-7C8B-1E11-81D30EB5E71E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36CFBBBB-7501-6562-323D-66F0699D692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60F90BC-A0CC-CC67-9104-72BF25CDA5F6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E5EF3AD1-E80D-4EB2-13AB-A3502934FEDB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058C1F3E-646F-CF19-3E73-F2C4F0821886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722568B3-07EF-84DE-60C3-6745E4B49AB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80E14DFC-2934-3F59-B7E2-002007F016FC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FE9E981-CF51-761D-3A83-043703527E24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9814B795-142E-6937-35B2-269447EA5E0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9F5319A8-C49C-5428-B4ED-EF7CE2B6AFDC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EE3D205D-B730-B356-BE25-755FAB736038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2F67FF8B-D3D1-E656-4409-5360CBD4D35E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B80401D3-89DF-ACE7-A929-2E9E5FE8B5AC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7EF6ED8-88C2-62F5-2363-747B425E6B6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ED89FD7-39D4-BDE7-12EB-48811C05C3B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28DA53A2-3E8C-0730-7DE6-80790FB966D5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6" name="Freeform 45">
            <a:extLst>
              <a:ext uri="{FF2B5EF4-FFF2-40B4-BE49-F238E27FC236}">
                <a16:creationId xmlns:a16="http://schemas.microsoft.com/office/drawing/2014/main" id="{45C2331A-88D4-A8E3-76BC-3E039DCC8765}"/>
              </a:ext>
            </a:extLst>
          </p:cNvPr>
          <p:cNvSpPr/>
          <p:nvPr/>
        </p:nvSpPr>
        <p:spPr>
          <a:xfrm>
            <a:off x="10223653" y="6366827"/>
            <a:ext cx="1125139" cy="491173"/>
          </a:xfrm>
          <a:custGeom>
            <a:avLst/>
            <a:gdLst>
              <a:gd name="connsiteX0" fmla="*/ 562569 w 1125139"/>
              <a:gd name="connsiteY0" fmla="*/ 0 h 491173"/>
              <a:gd name="connsiteX1" fmla="*/ 1121653 w 1125139"/>
              <a:gd name="connsiteY1" fmla="*/ 456526 h 491173"/>
              <a:gd name="connsiteX2" fmla="*/ 1125139 w 1125139"/>
              <a:gd name="connsiteY2" fmla="*/ 491173 h 491173"/>
              <a:gd name="connsiteX3" fmla="*/ 0 w 1125139"/>
              <a:gd name="connsiteY3" fmla="*/ 491173 h 491173"/>
              <a:gd name="connsiteX4" fmla="*/ 3486 w 1125139"/>
              <a:gd name="connsiteY4" fmla="*/ 456526 h 491173"/>
              <a:gd name="connsiteX5" fmla="*/ 562569 w 1125139"/>
              <a:gd name="connsiteY5" fmla="*/ 0 h 49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25139" h="491173">
                <a:moveTo>
                  <a:pt x="562569" y="0"/>
                </a:moveTo>
                <a:cubicBezTo>
                  <a:pt x="838349" y="0"/>
                  <a:pt x="1068439" y="195987"/>
                  <a:pt x="1121653" y="456526"/>
                </a:cubicBezTo>
                <a:lnTo>
                  <a:pt x="1125139" y="491173"/>
                </a:lnTo>
                <a:lnTo>
                  <a:pt x="0" y="491173"/>
                </a:lnTo>
                <a:lnTo>
                  <a:pt x="3486" y="456526"/>
                </a:lnTo>
                <a:cubicBezTo>
                  <a:pt x="56700" y="195987"/>
                  <a:pt x="286790" y="0"/>
                  <a:pt x="562569" y="0"/>
                </a:cubicBezTo>
                <a:close/>
              </a:path>
            </a:pathLst>
          </a:custGeom>
          <a:solidFill>
            <a:srgbClr val="F2A1C5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83A8F778-4013-0B9A-4A17-CC3CA298F401}"/>
              </a:ext>
            </a:extLst>
          </p:cNvPr>
          <p:cNvSpPr/>
          <p:nvPr/>
        </p:nvSpPr>
        <p:spPr>
          <a:xfrm>
            <a:off x="11283150" y="3709107"/>
            <a:ext cx="908850" cy="2882384"/>
          </a:xfrm>
          <a:custGeom>
            <a:avLst/>
            <a:gdLst>
              <a:gd name="connsiteX0" fmla="*/ 908850 w 908850"/>
              <a:gd name="connsiteY0" fmla="*/ 0 h 2882384"/>
              <a:gd name="connsiteX1" fmla="*/ 908850 w 908850"/>
              <a:gd name="connsiteY1" fmla="*/ 2005800 h 2882384"/>
              <a:gd name="connsiteX2" fmla="*/ 843657 w 908850"/>
              <a:gd name="connsiteY2" fmla="*/ 2076911 h 2882384"/>
              <a:gd name="connsiteX3" fmla="*/ 536616 w 908850"/>
              <a:gd name="connsiteY3" fmla="*/ 2882384 h 2882384"/>
              <a:gd name="connsiteX4" fmla="*/ 337158 w 908850"/>
              <a:gd name="connsiteY4" fmla="*/ 2318567 h 2882384"/>
              <a:gd name="connsiteX5" fmla="*/ 358961 w 908850"/>
              <a:gd name="connsiteY5" fmla="*/ 346511 h 2882384"/>
              <a:gd name="connsiteX6" fmla="*/ 692849 w 908850"/>
              <a:gd name="connsiteY6" fmla="*/ 94035 h 2882384"/>
              <a:gd name="connsiteX7" fmla="*/ 799464 w 908850"/>
              <a:gd name="connsiteY7" fmla="*/ 41878 h 2882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8850" h="2882384">
                <a:moveTo>
                  <a:pt x="908850" y="0"/>
                </a:moveTo>
                <a:lnTo>
                  <a:pt x="908850" y="2005800"/>
                </a:lnTo>
                <a:lnTo>
                  <a:pt x="843657" y="2076911"/>
                </a:lnTo>
                <a:cubicBezTo>
                  <a:pt x="628281" y="2333746"/>
                  <a:pt x="535064" y="2608405"/>
                  <a:pt x="536616" y="2882384"/>
                </a:cubicBezTo>
                <a:cubicBezTo>
                  <a:pt x="525905" y="2744081"/>
                  <a:pt x="450673" y="2564376"/>
                  <a:pt x="337158" y="2318567"/>
                </a:cubicBezTo>
                <a:cubicBezTo>
                  <a:pt x="65953" y="1708777"/>
                  <a:pt x="-271928" y="978590"/>
                  <a:pt x="358961" y="346511"/>
                </a:cubicBezTo>
                <a:cubicBezTo>
                  <a:pt x="462271" y="243006"/>
                  <a:pt x="574454" y="158297"/>
                  <a:pt x="692849" y="94035"/>
                </a:cubicBezTo>
                <a:cubicBezTo>
                  <a:pt x="727768" y="74997"/>
                  <a:pt x="763327" y="57604"/>
                  <a:pt x="799464" y="41878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73E6179-B566-4B13-43C3-A8982D5A9751}"/>
              </a:ext>
            </a:extLst>
          </p:cNvPr>
          <p:cNvSpPr/>
          <p:nvPr/>
        </p:nvSpPr>
        <p:spPr>
          <a:xfrm>
            <a:off x="11819684" y="5714767"/>
            <a:ext cx="372316" cy="1143234"/>
          </a:xfrm>
          <a:custGeom>
            <a:avLst/>
            <a:gdLst>
              <a:gd name="connsiteX0" fmla="*/ 372316 w 372316"/>
              <a:gd name="connsiteY0" fmla="*/ 0 h 1143234"/>
              <a:gd name="connsiteX1" fmla="*/ 372316 w 372316"/>
              <a:gd name="connsiteY1" fmla="*/ 1143234 h 1143234"/>
              <a:gd name="connsiteX2" fmla="*/ 32474 w 372316"/>
              <a:gd name="connsiteY2" fmla="*/ 1143234 h 1143234"/>
              <a:gd name="connsiteX3" fmla="*/ 23170 w 372316"/>
              <a:gd name="connsiteY3" fmla="*/ 1108671 h 1143234"/>
              <a:gd name="connsiteX4" fmla="*/ 906 w 372316"/>
              <a:gd name="connsiteY4" fmla="*/ 918634 h 1143234"/>
              <a:gd name="connsiteX5" fmla="*/ 906 w 372316"/>
              <a:gd name="connsiteY5" fmla="*/ 916856 h 1143234"/>
              <a:gd name="connsiteX6" fmla="*/ 19 w 372316"/>
              <a:gd name="connsiteY6" fmla="*/ 879391 h 1143234"/>
              <a:gd name="connsiteX7" fmla="*/ 19 w 372316"/>
              <a:gd name="connsiteY7" fmla="*/ 876724 h 1143234"/>
              <a:gd name="connsiteX8" fmla="*/ 19 w 372316"/>
              <a:gd name="connsiteY8" fmla="*/ 876661 h 1143234"/>
              <a:gd name="connsiteX9" fmla="*/ 307040 w 372316"/>
              <a:gd name="connsiteY9" fmla="*/ 71188 h 114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2316" h="1143234">
                <a:moveTo>
                  <a:pt x="372316" y="0"/>
                </a:moveTo>
                <a:lnTo>
                  <a:pt x="372316" y="1143234"/>
                </a:lnTo>
                <a:lnTo>
                  <a:pt x="32474" y="1143234"/>
                </a:lnTo>
                <a:lnTo>
                  <a:pt x="23170" y="1108671"/>
                </a:lnTo>
                <a:cubicBezTo>
                  <a:pt x="10908" y="1045622"/>
                  <a:pt x="3362" y="982198"/>
                  <a:pt x="906" y="918634"/>
                </a:cubicBezTo>
                <a:cubicBezTo>
                  <a:pt x="463" y="918190"/>
                  <a:pt x="906" y="917745"/>
                  <a:pt x="906" y="916856"/>
                </a:cubicBezTo>
                <a:cubicBezTo>
                  <a:pt x="19" y="904347"/>
                  <a:pt x="19" y="891901"/>
                  <a:pt x="19" y="879391"/>
                </a:cubicBezTo>
                <a:lnTo>
                  <a:pt x="19" y="876724"/>
                </a:lnTo>
                <a:lnTo>
                  <a:pt x="19" y="876661"/>
                </a:lnTo>
                <a:cubicBezTo>
                  <a:pt x="-1534" y="602682"/>
                  <a:pt x="91635" y="328023"/>
                  <a:pt x="307040" y="71188"/>
                </a:cubicBezTo>
                <a:close/>
              </a:path>
            </a:pathLst>
          </a:custGeom>
          <a:solidFill>
            <a:srgbClr val="75144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065196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53">
            <a:extLst>
              <a:ext uri="{FF2B5EF4-FFF2-40B4-BE49-F238E27FC236}">
                <a16:creationId xmlns:a16="http://schemas.microsoft.com/office/drawing/2014/main" id="{2F3B63BC-144C-E821-1D1E-EDFC68D4E171}"/>
              </a:ext>
            </a:extLst>
          </p:cNvPr>
          <p:cNvSpPr/>
          <p:nvPr/>
        </p:nvSpPr>
        <p:spPr>
          <a:xfrm rot="5400000">
            <a:off x="639359" y="1304190"/>
            <a:ext cx="4910276" cy="6188996"/>
          </a:xfrm>
          <a:custGeom>
            <a:avLst/>
            <a:gdLst>
              <a:gd name="connsiteX0" fmla="*/ 1093 w 4910276"/>
              <a:gd name="connsiteY0" fmla="*/ 5174086 h 6188996"/>
              <a:gd name="connsiteX1" fmla="*/ 688776 w 4910276"/>
              <a:gd name="connsiteY1" fmla="*/ 3667736 h 6188996"/>
              <a:gd name="connsiteX2" fmla="*/ 2088309 w 4910276"/>
              <a:gd name="connsiteY2" fmla="*/ 2267167 h 6188996"/>
              <a:gd name="connsiteX3" fmla="*/ 2949800 w 4910276"/>
              <a:gd name="connsiteY3" fmla="*/ 1405038 h 6188996"/>
              <a:gd name="connsiteX4" fmla="*/ 4353797 w 4910276"/>
              <a:gd name="connsiteY4" fmla="*/ 0 h 6188996"/>
              <a:gd name="connsiteX5" fmla="*/ 4687947 w 4910276"/>
              <a:gd name="connsiteY5" fmla="*/ 334398 h 6188996"/>
              <a:gd name="connsiteX6" fmla="*/ 4903513 w 4910276"/>
              <a:gd name="connsiteY6" fmla="*/ 598491 h 6188996"/>
              <a:gd name="connsiteX7" fmla="*/ 4910276 w 4910276"/>
              <a:gd name="connsiteY7" fmla="*/ 609945 h 6188996"/>
              <a:gd name="connsiteX8" fmla="*/ 4910276 w 4910276"/>
              <a:gd name="connsiteY8" fmla="*/ 2439635 h 6188996"/>
              <a:gd name="connsiteX9" fmla="*/ 4903513 w 4910276"/>
              <a:gd name="connsiteY9" fmla="*/ 2451088 h 6188996"/>
              <a:gd name="connsiteX10" fmla="*/ 4687947 w 4910276"/>
              <a:gd name="connsiteY10" fmla="*/ 2715181 h 6188996"/>
              <a:gd name="connsiteX11" fmla="*/ 4252879 w 4910276"/>
              <a:gd name="connsiteY11" fmla="*/ 3150572 h 6188996"/>
              <a:gd name="connsiteX12" fmla="*/ 2496093 w 4910276"/>
              <a:gd name="connsiteY12" fmla="*/ 4908660 h 6188996"/>
              <a:gd name="connsiteX13" fmla="*/ 2496093 w 4910276"/>
              <a:gd name="connsiteY13" fmla="*/ 4908589 h 6188996"/>
              <a:gd name="connsiteX14" fmla="*/ 1216635 w 4910276"/>
              <a:gd name="connsiteY14" fmla="*/ 6188996 h 6188996"/>
              <a:gd name="connsiteX15" fmla="*/ 362776 w 4910276"/>
              <a:gd name="connsiteY15" fmla="*/ 6188996 h 6188996"/>
              <a:gd name="connsiteX16" fmla="*/ 304788 w 4910276"/>
              <a:gd name="connsiteY16" fmla="*/ 6104156 h 6188996"/>
              <a:gd name="connsiteX17" fmla="*/ 1093 w 4910276"/>
              <a:gd name="connsiteY17" fmla="*/ 5174086 h 61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910276" h="6188996">
                <a:moveTo>
                  <a:pt x="1093" y="5174086"/>
                </a:moveTo>
                <a:cubicBezTo>
                  <a:pt x="-17492" y="4669120"/>
                  <a:pt x="200414" y="4156460"/>
                  <a:pt x="688776" y="3667736"/>
                </a:cubicBezTo>
                <a:lnTo>
                  <a:pt x="2088309" y="2267167"/>
                </a:lnTo>
                <a:lnTo>
                  <a:pt x="2949800" y="1405038"/>
                </a:lnTo>
                <a:lnTo>
                  <a:pt x="4353797" y="0"/>
                </a:lnTo>
                <a:lnTo>
                  <a:pt x="4687947" y="334398"/>
                </a:lnTo>
                <a:cubicBezTo>
                  <a:pt x="4770067" y="416579"/>
                  <a:pt x="4841922" y="505142"/>
                  <a:pt x="4903513" y="598491"/>
                </a:cubicBezTo>
                <a:lnTo>
                  <a:pt x="4910276" y="609945"/>
                </a:lnTo>
                <a:lnTo>
                  <a:pt x="4910276" y="2439635"/>
                </a:lnTo>
                <a:lnTo>
                  <a:pt x="4903513" y="2451088"/>
                </a:lnTo>
                <a:cubicBezTo>
                  <a:pt x="4841922" y="2544437"/>
                  <a:pt x="4770067" y="2633000"/>
                  <a:pt x="4687947" y="2715181"/>
                </a:cubicBezTo>
                <a:lnTo>
                  <a:pt x="4252879" y="3150572"/>
                </a:lnTo>
                <a:lnTo>
                  <a:pt x="2496093" y="4908660"/>
                </a:lnTo>
                <a:lnTo>
                  <a:pt x="2496093" y="4908589"/>
                </a:lnTo>
                <a:lnTo>
                  <a:pt x="1216635" y="6188996"/>
                </a:lnTo>
                <a:lnTo>
                  <a:pt x="362776" y="6188996"/>
                </a:lnTo>
                <a:lnTo>
                  <a:pt x="304788" y="6104156"/>
                </a:lnTo>
                <a:cubicBezTo>
                  <a:pt x="116705" y="5802287"/>
                  <a:pt x="12709" y="5489689"/>
                  <a:pt x="1093" y="5174086"/>
                </a:cubicBezTo>
                <a:close/>
              </a:path>
            </a:pathLst>
          </a:custGeom>
          <a:solidFill>
            <a:srgbClr val="6057C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03056FEF-AF2B-53ED-3898-BCC0CBD9E2C1}"/>
              </a:ext>
            </a:extLst>
          </p:cNvPr>
          <p:cNvSpPr/>
          <p:nvPr/>
        </p:nvSpPr>
        <p:spPr>
          <a:xfrm rot="5400000">
            <a:off x="5196162" y="4082063"/>
            <a:ext cx="2259216" cy="960214"/>
          </a:xfrm>
          <a:custGeom>
            <a:avLst/>
            <a:gdLst>
              <a:gd name="connsiteX0" fmla="*/ 2084794 w 2259216"/>
              <a:gd name="connsiteY0" fmla="*/ 960214 h 960214"/>
              <a:gd name="connsiteX1" fmla="*/ 1995286 w 2259216"/>
              <a:gd name="connsiteY1" fmla="*/ 935321 h 960214"/>
              <a:gd name="connsiteX2" fmla="*/ 171386 w 2259216"/>
              <a:gd name="connsiteY2" fmla="*/ 348653 h 960214"/>
              <a:gd name="connsiteX3" fmla="*/ 23 w 2259216"/>
              <a:gd name="connsiteY3" fmla="*/ 171561 h 960214"/>
              <a:gd name="connsiteX4" fmla="*/ 174150 w 2259216"/>
              <a:gd name="connsiteY4" fmla="*/ 0 h 960214"/>
              <a:gd name="connsiteX5" fmla="*/ 176985 w 2259216"/>
              <a:gd name="connsiteY5" fmla="*/ 0 h 960214"/>
              <a:gd name="connsiteX6" fmla="*/ 2174657 w 2259216"/>
              <a:gd name="connsiteY6" fmla="*/ 636384 h 960214"/>
              <a:gd name="connsiteX7" fmla="*/ 2234329 w 2259216"/>
              <a:gd name="connsiteY7" fmla="*/ 875604 h 960214"/>
              <a:gd name="connsiteX8" fmla="*/ 2084794 w 2259216"/>
              <a:gd name="connsiteY8" fmla="*/ 960214 h 960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59216" h="960214">
                <a:moveTo>
                  <a:pt x="2084794" y="960214"/>
                </a:moveTo>
                <a:cubicBezTo>
                  <a:pt x="2054249" y="960214"/>
                  <a:pt x="2023350" y="952200"/>
                  <a:pt x="1995286" y="935321"/>
                </a:cubicBezTo>
                <a:cubicBezTo>
                  <a:pt x="1362916" y="555320"/>
                  <a:pt x="749257" y="357944"/>
                  <a:pt x="171386" y="348653"/>
                </a:cubicBezTo>
                <a:cubicBezTo>
                  <a:pt x="75216" y="347093"/>
                  <a:pt x="-1536" y="267802"/>
                  <a:pt x="23" y="171561"/>
                </a:cubicBezTo>
                <a:cubicBezTo>
                  <a:pt x="1512" y="76241"/>
                  <a:pt x="79256" y="0"/>
                  <a:pt x="174150" y="0"/>
                </a:cubicBezTo>
                <a:cubicBezTo>
                  <a:pt x="175071" y="0"/>
                  <a:pt x="176063" y="0"/>
                  <a:pt x="176985" y="0"/>
                </a:cubicBezTo>
                <a:cubicBezTo>
                  <a:pt x="816937" y="10284"/>
                  <a:pt x="1489064" y="224398"/>
                  <a:pt x="2174657" y="636384"/>
                </a:cubicBezTo>
                <a:cubicBezTo>
                  <a:pt x="2257149" y="685959"/>
                  <a:pt x="2283867" y="793051"/>
                  <a:pt x="2234329" y="875604"/>
                </a:cubicBezTo>
                <a:cubicBezTo>
                  <a:pt x="2201658" y="930072"/>
                  <a:pt x="2143970" y="960214"/>
                  <a:pt x="2084794" y="960214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79B9BDAE-66D5-1C53-F6DD-87A79FD6F088}"/>
              </a:ext>
            </a:extLst>
          </p:cNvPr>
          <p:cNvSpPr/>
          <p:nvPr/>
        </p:nvSpPr>
        <p:spPr>
          <a:xfrm rot="5400000">
            <a:off x="1402668" y="1265576"/>
            <a:ext cx="4532938" cy="4829704"/>
          </a:xfrm>
          <a:custGeom>
            <a:avLst/>
            <a:gdLst>
              <a:gd name="connsiteX0" fmla="*/ 4532938 w 4532938"/>
              <a:gd name="connsiteY0" fmla="*/ 3295281 h 4829704"/>
              <a:gd name="connsiteX1" fmla="*/ 3024692 w 4532938"/>
              <a:gd name="connsiteY1" fmla="*/ 4804645 h 4829704"/>
              <a:gd name="connsiteX2" fmla="*/ 865295 w 4532938"/>
              <a:gd name="connsiteY2" fmla="*/ 4046133 h 4829704"/>
              <a:gd name="connsiteX3" fmla="*/ 801229 w 4532938"/>
              <a:gd name="connsiteY3" fmla="*/ 3980247 h 4829704"/>
              <a:gd name="connsiteX4" fmla="*/ 614913 w 4532938"/>
              <a:gd name="connsiteY4" fmla="*/ 658752 h 4829704"/>
              <a:gd name="connsiteX5" fmla="*/ 4080010 w 4532938"/>
              <a:gd name="connsiteY5" fmla="*/ 698965 h 4829704"/>
              <a:gd name="connsiteX6" fmla="*/ 2617900 w 4532938"/>
              <a:gd name="connsiteY6" fmla="*/ 2162159 h 4829704"/>
              <a:gd name="connsiteX7" fmla="*/ 2726472 w 4532938"/>
              <a:gd name="connsiteY7" fmla="*/ 3185778 h 4829704"/>
              <a:gd name="connsiteX8" fmla="*/ 4532938 w 4532938"/>
              <a:gd name="connsiteY8" fmla="*/ 3295281 h 4829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32938" h="4829704">
                <a:moveTo>
                  <a:pt x="4532938" y="3295281"/>
                </a:moveTo>
                <a:lnTo>
                  <a:pt x="3024692" y="4804645"/>
                </a:lnTo>
                <a:cubicBezTo>
                  <a:pt x="2327406" y="4908972"/>
                  <a:pt x="1512122" y="4693510"/>
                  <a:pt x="865295" y="4046133"/>
                </a:cubicBezTo>
                <a:cubicBezTo>
                  <a:pt x="843042" y="4023864"/>
                  <a:pt x="821710" y="4002516"/>
                  <a:pt x="801229" y="3980247"/>
                </a:cubicBezTo>
                <a:cubicBezTo>
                  <a:pt x="-193426" y="2931806"/>
                  <a:pt x="-269469" y="1543860"/>
                  <a:pt x="614913" y="658752"/>
                </a:cubicBezTo>
                <a:cubicBezTo>
                  <a:pt x="1516445" y="-243448"/>
                  <a:pt x="2742701" y="-208341"/>
                  <a:pt x="4080010" y="698965"/>
                </a:cubicBezTo>
                <a:lnTo>
                  <a:pt x="2617900" y="2162159"/>
                </a:lnTo>
                <a:cubicBezTo>
                  <a:pt x="2335060" y="2445209"/>
                  <a:pt x="2378645" y="2837692"/>
                  <a:pt x="2726472" y="3185778"/>
                </a:cubicBezTo>
                <a:cubicBezTo>
                  <a:pt x="3175927" y="3635565"/>
                  <a:pt x="3953579" y="3734785"/>
                  <a:pt x="4532938" y="3295281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F313E213-ACFA-6DFC-ED25-5BBD02114B64}"/>
              </a:ext>
            </a:extLst>
          </p:cNvPr>
          <p:cNvSpPr/>
          <p:nvPr/>
        </p:nvSpPr>
        <p:spPr>
          <a:xfrm rot="5400000">
            <a:off x="1311602" y="4408305"/>
            <a:ext cx="2414254" cy="2476786"/>
          </a:xfrm>
          <a:custGeom>
            <a:avLst/>
            <a:gdLst>
              <a:gd name="connsiteX0" fmla="*/ 0 w 2414254"/>
              <a:gd name="connsiteY0" fmla="*/ 2476786 h 2476786"/>
              <a:gd name="connsiteX1" fmla="*/ 1756786 w 2414254"/>
              <a:gd name="connsiteY1" fmla="*/ 718698 h 2476786"/>
              <a:gd name="connsiteX2" fmla="*/ 2191854 w 2414254"/>
              <a:gd name="connsiteY2" fmla="*/ 283307 h 2476786"/>
              <a:gd name="connsiteX3" fmla="*/ 2335215 w 2414254"/>
              <a:gd name="connsiteY3" fmla="*/ 118590 h 2476786"/>
              <a:gd name="connsiteX4" fmla="*/ 2414254 w 2414254"/>
              <a:gd name="connsiteY4" fmla="*/ 0 h 2476786"/>
              <a:gd name="connsiteX5" fmla="*/ 2414254 w 2414254"/>
              <a:gd name="connsiteY5" fmla="*/ 1669707 h 2476786"/>
              <a:gd name="connsiteX6" fmla="*/ 2309424 w 2414254"/>
              <a:gd name="connsiteY6" fmla="*/ 1660394 h 2476786"/>
              <a:gd name="connsiteX7" fmla="*/ 1373949 w 2414254"/>
              <a:gd name="connsiteY7" fmla="*/ 1981962 h 2476786"/>
              <a:gd name="connsiteX8" fmla="*/ 0 w 2414254"/>
              <a:gd name="connsiteY8" fmla="*/ 2476786 h 247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4254" h="2476786">
                <a:moveTo>
                  <a:pt x="0" y="2476786"/>
                </a:moveTo>
                <a:lnTo>
                  <a:pt x="1756786" y="718698"/>
                </a:lnTo>
                <a:lnTo>
                  <a:pt x="2191854" y="283307"/>
                </a:lnTo>
                <a:cubicBezTo>
                  <a:pt x="2244121" y="230967"/>
                  <a:pt x="2291745" y="175860"/>
                  <a:pt x="2335215" y="118590"/>
                </a:cubicBezTo>
                <a:lnTo>
                  <a:pt x="2414254" y="0"/>
                </a:lnTo>
                <a:lnTo>
                  <a:pt x="2414254" y="1669707"/>
                </a:lnTo>
                <a:lnTo>
                  <a:pt x="2309424" y="1660394"/>
                </a:lnTo>
                <a:cubicBezTo>
                  <a:pt x="2084195" y="1666076"/>
                  <a:pt x="1787429" y="1790649"/>
                  <a:pt x="1373949" y="1981962"/>
                </a:cubicBezTo>
                <a:cubicBezTo>
                  <a:pt x="943416" y="2173807"/>
                  <a:pt x="475393" y="2386289"/>
                  <a:pt x="0" y="2476786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EF66514F-3360-D5CC-47E0-EE4516536729}"/>
              </a:ext>
            </a:extLst>
          </p:cNvPr>
          <p:cNvSpPr/>
          <p:nvPr/>
        </p:nvSpPr>
        <p:spPr>
          <a:xfrm rot="5400000">
            <a:off x="1302389" y="6422225"/>
            <a:ext cx="367954" cy="368227"/>
          </a:xfrm>
          <a:custGeom>
            <a:avLst/>
            <a:gdLst>
              <a:gd name="connsiteX0" fmla="*/ 367955 w 367954"/>
              <a:gd name="connsiteY0" fmla="*/ 184114 h 368227"/>
              <a:gd name="connsiteX1" fmla="*/ 183978 w 367954"/>
              <a:gd name="connsiteY1" fmla="*/ 368228 h 368227"/>
              <a:gd name="connsiteX2" fmla="*/ 0 w 367954"/>
              <a:gd name="connsiteY2" fmla="*/ 184114 h 368227"/>
              <a:gd name="connsiteX3" fmla="*/ 183978 w 367954"/>
              <a:gd name="connsiteY3" fmla="*/ 0 h 368227"/>
              <a:gd name="connsiteX4" fmla="*/ 367955 w 367954"/>
              <a:gd name="connsiteY4" fmla="*/ 184114 h 36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7954" h="368227">
                <a:moveTo>
                  <a:pt x="367955" y="184114"/>
                </a:moveTo>
                <a:cubicBezTo>
                  <a:pt x="367955" y="285797"/>
                  <a:pt x="285586" y="368228"/>
                  <a:pt x="183978" y="368228"/>
                </a:cubicBezTo>
                <a:cubicBezTo>
                  <a:pt x="82369" y="368228"/>
                  <a:pt x="0" y="285797"/>
                  <a:pt x="0" y="184114"/>
                </a:cubicBezTo>
                <a:cubicBezTo>
                  <a:pt x="0" y="82430"/>
                  <a:pt x="82369" y="0"/>
                  <a:pt x="183978" y="0"/>
                </a:cubicBezTo>
                <a:cubicBezTo>
                  <a:pt x="285586" y="0"/>
                  <a:pt x="367955" y="82430"/>
                  <a:pt x="367955" y="184114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372125" y="1645481"/>
            <a:ext cx="6129700" cy="419259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F62C60D-C835-AFC6-3A32-8E8968494D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2376" y="1710037"/>
            <a:ext cx="5989198" cy="4063484"/>
          </a:xfrm>
          <a:custGeom>
            <a:avLst/>
            <a:gdLst>
              <a:gd name="connsiteX0" fmla="*/ 127031 w 5989198"/>
              <a:gd name="connsiteY0" fmla="*/ 0 h 4063484"/>
              <a:gd name="connsiteX1" fmla="*/ 5862167 w 5989198"/>
              <a:gd name="connsiteY1" fmla="*/ 0 h 4063484"/>
              <a:gd name="connsiteX2" fmla="*/ 5989198 w 5989198"/>
              <a:gd name="connsiteY2" fmla="*/ 127218 h 4063484"/>
              <a:gd name="connsiteX3" fmla="*/ 5989198 w 5989198"/>
              <a:gd name="connsiteY3" fmla="*/ 3936266 h 4063484"/>
              <a:gd name="connsiteX4" fmla="*/ 5862167 w 5989198"/>
              <a:gd name="connsiteY4" fmla="*/ 4063484 h 4063484"/>
              <a:gd name="connsiteX5" fmla="*/ 127031 w 5989198"/>
              <a:gd name="connsiteY5" fmla="*/ 4063484 h 4063484"/>
              <a:gd name="connsiteX6" fmla="*/ 0 w 5989198"/>
              <a:gd name="connsiteY6" fmla="*/ 3936266 h 4063484"/>
              <a:gd name="connsiteX7" fmla="*/ 0 w 5989198"/>
              <a:gd name="connsiteY7" fmla="*/ 3328791 h 4063484"/>
              <a:gd name="connsiteX8" fmla="*/ 45948 w 5989198"/>
              <a:gd name="connsiteY8" fmla="*/ 3272636 h 4063484"/>
              <a:gd name="connsiteX9" fmla="*/ 50690 w 5989198"/>
              <a:gd name="connsiteY9" fmla="*/ 2609620 h 4063484"/>
              <a:gd name="connsiteX10" fmla="*/ 0 w 5989198"/>
              <a:gd name="connsiteY10" fmla="*/ 2531407 h 4063484"/>
              <a:gd name="connsiteX11" fmla="*/ 0 w 5989198"/>
              <a:gd name="connsiteY11" fmla="*/ 127218 h 4063484"/>
              <a:gd name="connsiteX12" fmla="*/ 127031 w 5989198"/>
              <a:gd name="connsiteY12" fmla="*/ 0 h 406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9198" h="4063484">
                <a:moveTo>
                  <a:pt x="127031" y="0"/>
                </a:moveTo>
                <a:lnTo>
                  <a:pt x="5862167" y="0"/>
                </a:lnTo>
                <a:cubicBezTo>
                  <a:pt x="5932325" y="0"/>
                  <a:pt x="5989198" y="56958"/>
                  <a:pt x="5989198" y="127218"/>
                </a:cubicBezTo>
                <a:lnTo>
                  <a:pt x="5989198" y="3936266"/>
                </a:lnTo>
                <a:cubicBezTo>
                  <a:pt x="5989198" y="4006527"/>
                  <a:pt x="5932325" y="4063484"/>
                  <a:pt x="5862167" y="4063484"/>
                </a:cubicBezTo>
                <a:lnTo>
                  <a:pt x="127031" y="4063484"/>
                </a:lnTo>
                <a:cubicBezTo>
                  <a:pt x="56874" y="4063484"/>
                  <a:pt x="0" y="4006527"/>
                  <a:pt x="0" y="3936266"/>
                </a:cubicBezTo>
                <a:lnTo>
                  <a:pt x="0" y="3328791"/>
                </a:lnTo>
                <a:lnTo>
                  <a:pt x="45948" y="3272636"/>
                </a:lnTo>
                <a:cubicBezTo>
                  <a:pt x="175486" y="3074796"/>
                  <a:pt x="175212" y="2840983"/>
                  <a:pt x="50690" y="2609620"/>
                </a:cubicBezTo>
                <a:lnTo>
                  <a:pt x="0" y="2531407"/>
                </a:lnTo>
                <a:lnTo>
                  <a:pt x="0" y="127218"/>
                </a:lnTo>
                <a:cubicBezTo>
                  <a:pt x="0" y="56958"/>
                  <a:pt x="56874" y="0"/>
                  <a:pt x="1270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69616FA2-0BD1-0A18-BC2D-5E2E812BD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73951" y="989570"/>
            <a:ext cx="4977414" cy="56642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56AAF1F-4A3A-FC44-448A-94BB90C7B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B6FE27-DC82-DCD0-31B9-E2D1F2101AD3}"/>
              </a:ext>
            </a:extLst>
          </p:cNvPr>
          <p:cNvGrpSpPr/>
          <p:nvPr userDrawn="1"/>
        </p:nvGrpSpPr>
        <p:grpSpPr>
          <a:xfrm>
            <a:off x="3962312" y="6178633"/>
            <a:ext cx="1231126" cy="378552"/>
            <a:chOff x="10610584" y="331617"/>
            <a:chExt cx="1231126" cy="378552"/>
          </a:xfrm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EFA6DE44-F6D5-4B73-1522-98A932FA2BE0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D402FD87-09D1-1B8A-0C77-AB753F63CDFC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1DF8DB-6EC2-FE18-8A11-4B87683B12BB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B26B7375-E4D9-3901-3ADB-2F198415909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E979D0A-DB32-9596-29B6-3DC337D0ADDC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FCF2FD-44CB-9B17-05E2-D9EADA8F9C9E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BF7D8E8-ED95-4784-A81A-53732A11B45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3EC6E93-8D1A-45F9-6F17-52DFD1DBA2A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A0FE704D-F762-C2E6-C34C-5D85F96E9A4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8BFC9CF-9C86-0B6E-39E1-2F70BF2A4973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21BC720E-E7FC-D545-D4AF-921BA4024088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A9E4E1E-4CCA-F57A-AEA4-24FF3B219D5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137E6D9-6FDF-688A-5F9D-75322FF768E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BCD04D7F-C14B-C1CC-93B2-BDA853C370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F361D-C6FF-F3AA-E2BE-18F01DC422B6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F9E12DF-58D0-9ABB-100C-21125F57818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93DFA047-ACF8-06B3-5CA5-D92587DFBDC2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77325D9-597D-11E0-3F24-DF26D8707F6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69936EB-8892-3248-C4CD-DE1A3EBABEE3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FC733C9E-7A3D-7DDF-20D3-254E795C4011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54E5539-9CBA-1489-06D9-4892BC43EA20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A5790EEB-2C9E-1188-0C0E-618A0F3B9608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428B4622-EA91-243B-5C98-752C60D88E5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D7D8ADED-CA8A-F630-B861-893016F36952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301CA41-DC2E-ACCF-75F1-5D4E779C284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C89D9AE8-AA87-C2D5-C043-90449965F79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7BF0B4C9-2DF3-A59A-9ACC-FDDAEB43F415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C566B2BF-4F89-F502-ADCA-B2EEDD4437C4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09027AD3-4DC1-944E-4808-39538B3CF15B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82E0EFF-795B-1CA7-4642-45D06453E24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874489FE-D9BC-4970-D0E2-AF4EA7D48D56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7BB33156-1AB4-16F2-AEA3-2B4449593BA4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B6B28DC-42BB-0A4C-140C-D0EAD05075E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56" name="Freeform 55">
            <a:extLst>
              <a:ext uri="{FF2B5EF4-FFF2-40B4-BE49-F238E27FC236}">
                <a16:creationId xmlns:a16="http://schemas.microsoft.com/office/drawing/2014/main" id="{8A96D8FE-D47B-5513-BA0F-978F03EC5468}"/>
              </a:ext>
            </a:extLst>
          </p:cNvPr>
          <p:cNvSpPr/>
          <p:nvPr userDrawn="1"/>
        </p:nvSpPr>
        <p:spPr>
          <a:xfrm rot="5400000">
            <a:off x="-427708" y="4250622"/>
            <a:ext cx="1447269" cy="591854"/>
          </a:xfrm>
          <a:custGeom>
            <a:avLst/>
            <a:gdLst>
              <a:gd name="connsiteX0" fmla="*/ 0 w 1447269"/>
              <a:gd name="connsiteY0" fmla="*/ 591854 h 591854"/>
              <a:gd name="connsiteX1" fmla="*/ 44792 w 1447269"/>
              <a:gd name="connsiteY1" fmla="*/ 507819 h 591854"/>
              <a:gd name="connsiteX2" fmla="*/ 213267 w 1447269"/>
              <a:gd name="connsiteY2" fmla="*/ 301619 h 591854"/>
              <a:gd name="connsiteX3" fmla="*/ 1264365 w 1447269"/>
              <a:gd name="connsiteY3" fmla="*/ 190996 h 591854"/>
              <a:gd name="connsiteX4" fmla="*/ 1447269 w 1447269"/>
              <a:gd name="connsiteY4" fmla="*/ 573685 h 591854"/>
              <a:gd name="connsiteX5" fmla="*/ 1446995 w 1447269"/>
              <a:gd name="connsiteY5" fmla="*/ 591854 h 59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7269" h="591854">
                <a:moveTo>
                  <a:pt x="0" y="591854"/>
                </a:moveTo>
                <a:lnTo>
                  <a:pt x="44792" y="507819"/>
                </a:lnTo>
                <a:cubicBezTo>
                  <a:pt x="93966" y="433731"/>
                  <a:pt x="150292" y="364540"/>
                  <a:pt x="213267" y="301619"/>
                </a:cubicBezTo>
                <a:cubicBezTo>
                  <a:pt x="570478" y="-55231"/>
                  <a:pt x="973302" y="-99700"/>
                  <a:pt x="1264365" y="190996"/>
                </a:cubicBezTo>
                <a:cubicBezTo>
                  <a:pt x="1373487" y="300007"/>
                  <a:pt x="1433901" y="429304"/>
                  <a:pt x="1447269" y="573685"/>
                </a:cubicBezTo>
                <a:lnTo>
                  <a:pt x="1446995" y="591854"/>
                </a:ln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01031026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ECB5CE3E-5D56-E557-A1E3-02194BA6348C}"/>
              </a:ext>
            </a:extLst>
          </p:cNvPr>
          <p:cNvGrpSpPr/>
          <p:nvPr userDrawn="1"/>
        </p:nvGrpSpPr>
        <p:grpSpPr>
          <a:xfrm>
            <a:off x="10610584" y="6381947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845E92FF-9FB8-B6C4-D70F-23F319082349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31308EDF-6CA4-D7ED-2C52-4F9E8CC3017F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49EB1C1-19E1-D184-D24E-A16B69E1C606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80E72B5-4F62-1E4C-F670-540BB2FAFBE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5FA8D3ED-6052-9661-6BA0-97A52A80D343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2BF542B3-EFF4-9176-6F7A-19F91A08CEB0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51543F-B9D8-6CF4-D933-B61952207B84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877F42EE-9A41-6526-1E8B-A21C52BB38FA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28FFB45C-9CEF-17D2-DFA3-C531464BB5CA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47F2F64-951F-EAB3-A8FE-5FEA63EDDE74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147497A5-7B62-5C20-9149-D8F1D1AF5B5A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391390B1-0B42-D6BF-6463-7810228A26EE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EA2F1B8-358C-9673-EDFD-41E2E57A8108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06658F64-D16C-C18A-F12F-E8E95ADBC5C7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1FE16C5F-8CBF-C789-5524-64419AFBA787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CC1B29E-7AEA-B254-1EA6-3959E20A813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C16218F0-2402-8DE5-F21D-3E41345031A9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B59F36F4-2A17-3894-A62E-37467E0D24AD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DEA6E831-B2C1-6602-028A-6D73C6358E92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E8C6ECB5-307C-F903-B04C-D718E81E17C5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DDF1F3B4-C8B8-7171-4C4D-E21C2BC89A7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8" name="Graphic 1">
                  <a:extLst>
                    <a:ext uri="{FF2B5EF4-FFF2-40B4-BE49-F238E27FC236}">
                      <a16:creationId xmlns:a16="http://schemas.microsoft.com/office/drawing/2014/main" id="{6AEEB2B6-E7A9-D793-417E-D300D2CA8197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0" name="Freeform 29">
                    <a:extLst>
                      <a:ext uri="{FF2B5EF4-FFF2-40B4-BE49-F238E27FC236}">
                        <a16:creationId xmlns:a16="http://schemas.microsoft.com/office/drawing/2014/main" id="{EA164738-BC09-9401-201B-7E27771B33AC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E76975D1-470D-248C-F94C-6B694A63BD1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162C17CB-65A4-73D7-0C4D-907532397C9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7264D401-1B43-1DA0-7469-95691F1A6C29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F753DFD-FFFF-FC25-AD81-6E5E7D5571C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51D22EF5-A35E-7EF2-04D4-818FA256775C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8F04B238-D2AE-8919-3414-36C64781BBC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95538B48-67E8-FA27-4D03-50A1E1B4028E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07533260-59B9-B53C-C251-94FFFF04DBD5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5B4AE3BC-65B9-E9C8-01C4-90F348480DB3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DF55165F-C2B2-5230-AE14-1A0E8F30061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21" name="Graphic 20">
            <a:extLst>
              <a:ext uri="{FF2B5EF4-FFF2-40B4-BE49-F238E27FC236}">
                <a16:creationId xmlns:a16="http://schemas.microsoft.com/office/drawing/2014/main" id="{78C2479F-1D2A-CC45-54D2-E5F63163D5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227" b="21958"/>
          <a:stretch/>
        </p:blipFill>
        <p:spPr>
          <a:xfrm rot="5400000">
            <a:off x="1498914" y="433470"/>
            <a:ext cx="4925616" cy="7923447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FFD46AD4-9D5C-55C1-888A-845C1C4ED0A2}"/>
              </a:ext>
            </a:extLst>
          </p:cNvPr>
          <p:cNvSpPr/>
          <p:nvPr userDrawn="1"/>
        </p:nvSpPr>
        <p:spPr>
          <a:xfrm>
            <a:off x="4530291" y="1178153"/>
            <a:ext cx="7314396" cy="500290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0EF9255F-11A6-8028-02ED-BD922B6D3D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6E867C4-41D9-129D-B8A6-A0ED20758A98}"/>
              </a:ext>
            </a:extLst>
          </p:cNvPr>
          <p:cNvSpPr/>
          <p:nvPr userDrawn="1"/>
        </p:nvSpPr>
        <p:spPr>
          <a:xfrm>
            <a:off x="-6641" y="1178154"/>
            <a:ext cx="4140056" cy="2302847"/>
          </a:xfrm>
          <a:custGeom>
            <a:avLst/>
            <a:gdLst>
              <a:gd name="connsiteX0" fmla="*/ 0 w 4140056"/>
              <a:gd name="connsiteY0" fmla="*/ 0 h 2302847"/>
              <a:gd name="connsiteX1" fmla="*/ 877945 w 4140056"/>
              <a:gd name="connsiteY1" fmla="*/ 0 h 2302847"/>
              <a:gd name="connsiteX2" fmla="*/ 3008202 w 4140056"/>
              <a:gd name="connsiteY2" fmla="*/ 0 h 2302847"/>
              <a:gd name="connsiteX3" fmla="*/ 4035336 w 4140056"/>
              <a:gd name="connsiteY3" fmla="*/ 0 h 2302847"/>
              <a:gd name="connsiteX4" fmla="*/ 4140056 w 4140056"/>
              <a:gd name="connsiteY4" fmla="*/ 104775 h 2302847"/>
              <a:gd name="connsiteX5" fmla="*/ 4140056 w 4140056"/>
              <a:gd name="connsiteY5" fmla="*/ 2198072 h 2302847"/>
              <a:gd name="connsiteX6" fmla="*/ 4035336 w 4140056"/>
              <a:gd name="connsiteY6" fmla="*/ 2302847 h 2302847"/>
              <a:gd name="connsiteX7" fmla="*/ 3008202 w 4140056"/>
              <a:gd name="connsiteY7" fmla="*/ 2302847 h 2302847"/>
              <a:gd name="connsiteX8" fmla="*/ 877945 w 4140056"/>
              <a:gd name="connsiteY8" fmla="*/ 2302847 h 2302847"/>
              <a:gd name="connsiteX9" fmla="*/ 0 w 414005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56" h="2302847">
                <a:moveTo>
                  <a:pt x="0" y="0"/>
                </a:moveTo>
                <a:lnTo>
                  <a:pt x="877945" y="0"/>
                </a:lnTo>
                <a:lnTo>
                  <a:pt x="3008202" y="0"/>
                </a:lnTo>
                <a:lnTo>
                  <a:pt x="4035336" y="0"/>
                </a:lnTo>
                <a:cubicBezTo>
                  <a:pt x="4093171" y="0"/>
                  <a:pt x="4140056" y="46909"/>
                  <a:pt x="4140056" y="104775"/>
                </a:cubicBezTo>
                <a:lnTo>
                  <a:pt x="4140056" y="2198072"/>
                </a:lnTo>
                <a:cubicBezTo>
                  <a:pt x="4140056" y="2255937"/>
                  <a:pt x="4093171" y="2302847"/>
                  <a:pt x="4035336" y="2302847"/>
                </a:cubicBezTo>
                <a:lnTo>
                  <a:pt x="3008202" y="2302847"/>
                </a:lnTo>
                <a:lnTo>
                  <a:pt x="87794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CE79D8-92ED-6BFA-92D7-F5F3AFD2FF5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815" y="1372902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6C62B2D-6BBA-14CD-2D55-2DA905E8F99D}"/>
              </a:ext>
            </a:extLst>
          </p:cNvPr>
          <p:cNvSpPr/>
          <p:nvPr userDrawn="1"/>
        </p:nvSpPr>
        <p:spPr>
          <a:xfrm>
            <a:off x="0" y="3878213"/>
            <a:ext cx="4133416" cy="2302847"/>
          </a:xfrm>
          <a:custGeom>
            <a:avLst/>
            <a:gdLst>
              <a:gd name="connsiteX0" fmla="*/ 0 w 4133416"/>
              <a:gd name="connsiteY0" fmla="*/ 0 h 2302847"/>
              <a:gd name="connsiteX1" fmla="*/ 871305 w 4133416"/>
              <a:gd name="connsiteY1" fmla="*/ 0 h 2302847"/>
              <a:gd name="connsiteX2" fmla="*/ 3001562 w 4133416"/>
              <a:gd name="connsiteY2" fmla="*/ 0 h 2302847"/>
              <a:gd name="connsiteX3" fmla="*/ 4028696 w 4133416"/>
              <a:gd name="connsiteY3" fmla="*/ 0 h 2302847"/>
              <a:gd name="connsiteX4" fmla="*/ 4133416 w 4133416"/>
              <a:gd name="connsiteY4" fmla="*/ 104775 h 2302847"/>
              <a:gd name="connsiteX5" fmla="*/ 4133416 w 4133416"/>
              <a:gd name="connsiteY5" fmla="*/ 2198072 h 2302847"/>
              <a:gd name="connsiteX6" fmla="*/ 4028696 w 4133416"/>
              <a:gd name="connsiteY6" fmla="*/ 2302847 h 2302847"/>
              <a:gd name="connsiteX7" fmla="*/ 3001562 w 4133416"/>
              <a:gd name="connsiteY7" fmla="*/ 2302847 h 2302847"/>
              <a:gd name="connsiteX8" fmla="*/ 871305 w 4133416"/>
              <a:gd name="connsiteY8" fmla="*/ 2302847 h 2302847"/>
              <a:gd name="connsiteX9" fmla="*/ 0 w 413341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3416" h="2302847">
                <a:moveTo>
                  <a:pt x="0" y="0"/>
                </a:moveTo>
                <a:lnTo>
                  <a:pt x="871305" y="0"/>
                </a:lnTo>
                <a:lnTo>
                  <a:pt x="3001562" y="0"/>
                </a:lnTo>
                <a:lnTo>
                  <a:pt x="4028696" y="0"/>
                </a:lnTo>
                <a:cubicBezTo>
                  <a:pt x="4086531" y="0"/>
                  <a:pt x="4133416" y="46909"/>
                  <a:pt x="4133416" y="104775"/>
                </a:cubicBezTo>
                <a:lnTo>
                  <a:pt x="4133416" y="2198072"/>
                </a:lnTo>
                <a:cubicBezTo>
                  <a:pt x="4133416" y="2255937"/>
                  <a:pt x="4086531" y="2302847"/>
                  <a:pt x="4028696" y="2302847"/>
                </a:cubicBezTo>
                <a:lnTo>
                  <a:pt x="3001562" y="2302847"/>
                </a:lnTo>
                <a:lnTo>
                  <a:pt x="87130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6C36F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A1936782-4F52-E9AD-C276-E13F4BA184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0815" y="4072960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32363DFE-F7A7-5903-6A28-9F0E5F869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26177255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D4EB0DA8-6F06-C060-F401-D065E95033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33" r="53574"/>
          <a:stretch/>
        </p:blipFill>
        <p:spPr>
          <a:xfrm>
            <a:off x="0" y="0"/>
            <a:ext cx="5107605" cy="6858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4636D1C-8DE4-F38F-1180-F7AC99A51F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-532072" y="1330897"/>
            <a:ext cx="6034726" cy="4123312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5230"/>
              </a:srgbClr>
            </a:outerShdw>
          </a:effectLst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F520B41A-5348-7126-7472-ACD3E6EE4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5657" r="-1"/>
          <a:stretch/>
        </p:blipFill>
        <p:spPr>
          <a:xfrm>
            <a:off x="0" y="4121238"/>
            <a:ext cx="2976994" cy="273676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2CAD4F5-CA31-11D1-C9C3-39B5588E75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85729" y="200026"/>
            <a:ext cx="6565636" cy="60079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Insert title here</a:t>
            </a:r>
            <a:endParaRPr lang="en-IS"/>
          </a:p>
        </p:txBody>
      </p:sp>
      <p:sp>
        <p:nvSpPr>
          <p:cNvPr id="25" name="Text Placeholder 25">
            <a:extLst>
              <a:ext uri="{FF2B5EF4-FFF2-40B4-BE49-F238E27FC236}">
                <a16:creationId xmlns:a16="http://schemas.microsoft.com/office/drawing/2014/main" id="{5E869921-F22C-DB7B-5CE7-9F3B5EE757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285729" y="989569"/>
            <a:ext cx="6565636" cy="5420347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31CFBA-FDEC-A0C1-2F76-48360820F346}"/>
              </a:ext>
            </a:extLst>
          </p:cNvPr>
          <p:cNvSpPr/>
          <p:nvPr/>
        </p:nvSpPr>
        <p:spPr>
          <a:xfrm>
            <a:off x="0" y="5368138"/>
            <a:ext cx="2300420" cy="1489862"/>
          </a:xfrm>
          <a:custGeom>
            <a:avLst/>
            <a:gdLst>
              <a:gd name="connsiteX0" fmla="*/ 82814 w 2300420"/>
              <a:gd name="connsiteY0" fmla="*/ 11 h 1489862"/>
              <a:gd name="connsiteX1" fmla="*/ 1400162 w 2300420"/>
              <a:gd name="connsiteY1" fmla="*/ 592141 h 1489862"/>
              <a:gd name="connsiteX2" fmla="*/ 1446716 w 2300420"/>
              <a:gd name="connsiteY2" fmla="*/ 637196 h 1489862"/>
              <a:gd name="connsiteX3" fmla="*/ 2300420 w 2300420"/>
              <a:gd name="connsiteY3" fmla="*/ 1489862 h 1489862"/>
              <a:gd name="connsiteX4" fmla="*/ 0 w 2300420"/>
              <a:gd name="connsiteY4" fmla="*/ 1489862 h 1489862"/>
              <a:gd name="connsiteX5" fmla="*/ 0 w 2300420"/>
              <a:gd name="connsiteY5" fmla="*/ 5445 h 148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420" h="1489862">
                <a:moveTo>
                  <a:pt x="82814" y="11"/>
                </a:moveTo>
                <a:cubicBezTo>
                  <a:pt x="529182" y="-1658"/>
                  <a:pt x="980598" y="190336"/>
                  <a:pt x="1400162" y="592141"/>
                </a:cubicBezTo>
                <a:cubicBezTo>
                  <a:pt x="1415702" y="606221"/>
                  <a:pt x="1431175" y="621674"/>
                  <a:pt x="1446716" y="637196"/>
                </a:cubicBezTo>
                <a:lnTo>
                  <a:pt x="2300420" y="1489862"/>
                </a:lnTo>
                <a:lnTo>
                  <a:pt x="0" y="1489862"/>
                </a:lnTo>
                <a:lnTo>
                  <a:pt x="0" y="5445"/>
                </a:lnTo>
                <a:close/>
              </a:path>
            </a:pathLst>
          </a:custGeom>
          <a:solidFill>
            <a:srgbClr val="328B8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A5D42FA-5BDD-C47F-A1DE-B54AE61AD96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9297" y="445249"/>
            <a:ext cx="3991987" cy="5893486"/>
          </a:xfrm>
          <a:custGeom>
            <a:avLst/>
            <a:gdLst>
              <a:gd name="connsiteX0" fmla="*/ 124980 w 3991987"/>
              <a:gd name="connsiteY0" fmla="*/ 0 h 5893486"/>
              <a:gd name="connsiteX1" fmla="*/ 3867007 w 3991987"/>
              <a:gd name="connsiteY1" fmla="*/ 0 h 5893486"/>
              <a:gd name="connsiteX2" fmla="*/ 3991987 w 3991987"/>
              <a:gd name="connsiteY2" fmla="*/ 125001 h 5893486"/>
              <a:gd name="connsiteX3" fmla="*/ 3991987 w 3991987"/>
              <a:gd name="connsiteY3" fmla="*/ 5768485 h 5893486"/>
              <a:gd name="connsiteX4" fmla="*/ 3867007 w 3991987"/>
              <a:gd name="connsiteY4" fmla="*/ 5893486 h 5893486"/>
              <a:gd name="connsiteX5" fmla="*/ 1291226 w 3991987"/>
              <a:gd name="connsiteY5" fmla="*/ 5893486 h 5893486"/>
              <a:gd name="connsiteX6" fmla="*/ 957419 w 3991987"/>
              <a:gd name="connsiteY6" fmla="*/ 5560085 h 5893486"/>
              <a:gd name="connsiteX7" fmla="*/ 910865 w 3991987"/>
              <a:gd name="connsiteY7" fmla="*/ 5515030 h 5893486"/>
              <a:gd name="connsiteX8" fmla="*/ 167296 w 3991987"/>
              <a:gd name="connsiteY8" fmla="*/ 5028738 h 5893486"/>
              <a:gd name="connsiteX9" fmla="*/ 0 w 3991987"/>
              <a:gd name="connsiteY9" fmla="*/ 4976600 h 5893486"/>
              <a:gd name="connsiteX10" fmla="*/ 0 w 3991987"/>
              <a:gd name="connsiteY10" fmla="*/ 125001 h 5893486"/>
              <a:gd name="connsiteX11" fmla="*/ 124980 w 3991987"/>
              <a:gd name="connsiteY11" fmla="*/ 0 h 58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1987" h="5893486">
                <a:moveTo>
                  <a:pt x="124980" y="0"/>
                </a:moveTo>
                <a:lnTo>
                  <a:pt x="3867007" y="0"/>
                </a:lnTo>
                <a:cubicBezTo>
                  <a:pt x="3936031" y="0"/>
                  <a:pt x="3991987" y="55965"/>
                  <a:pt x="3991987" y="125001"/>
                </a:cubicBezTo>
                <a:lnTo>
                  <a:pt x="3991987" y="5768485"/>
                </a:lnTo>
                <a:cubicBezTo>
                  <a:pt x="3991987" y="5837521"/>
                  <a:pt x="3936032" y="5893486"/>
                  <a:pt x="3867007" y="5893486"/>
                </a:cubicBezTo>
                <a:lnTo>
                  <a:pt x="1291226" y="5893486"/>
                </a:lnTo>
                <a:lnTo>
                  <a:pt x="957419" y="5560085"/>
                </a:lnTo>
                <a:cubicBezTo>
                  <a:pt x="941878" y="5544563"/>
                  <a:pt x="926405" y="5529110"/>
                  <a:pt x="910865" y="5515030"/>
                </a:cubicBezTo>
                <a:cubicBezTo>
                  <a:pt x="671114" y="5285427"/>
                  <a:pt x="420963" y="5124334"/>
                  <a:pt x="167296" y="5028738"/>
                </a:cubicBezTo>
                <a:lnTo>
                  <a:pt x="0" y="4976600"/>
                </a:lnTo>
                <a:lnTo>
                  <a:pt x="0" y="125001"/>
                </a:lnTo>
                <a:cubicBezTo>
                  <a:pt x="0" y="55965"/>
                  <a:pt x="55955" y="0"/>
                  <a:pt x="1249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5B337DA-03F3-5641-CC10-06B24550A462}"/>
              </a:ext>
            </a:extLst>
          </p:cNvPr>
          <p:cNvGrpSpPr/>
          <p:nvPr userDrawn="1"/>
        </p:nvGrpSpPr>
        <p:grpSpPr>
          <a:xfrm>
            <a:off x="239357" y="6262458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E16DE46B-6909-3981-67B4-A2008A531723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1F45A8F-318C-B516-91F8-3BE681907E9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FCC45B47-9F6C-F454-C2AB-BD3B36BDB52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C238C5C-3A3E-2017-A61F-916C06068784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FEB70A8-CDB3-C92D-9F36-6601510B3BA1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47E8B7E-0E7F-B9B7-8E06-6F761F9BC06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93F4156-595A-F393-2AEA-FFD5B7F86FBE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9BFAB47-AA24-818A-202F-20923178CF1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90F711D-2944-4D40-042D-DB2D4F6F9D2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1CE7470-F14C-255F-A15A-82EBDF0F831A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0D4BE4EA-D6E3-6604-3794-57251730FF2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F41A9017-60B2-4CE6-ED37-75D049E3EA77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B39966E-0793-0EA0-EB86-FF75152CCCDD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76E7DA61-5592-2C47-9AF7-80BA53651789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FE357AF4-9998-507C-776A-AC53ABED23E2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E4CBAF3A-B701-3653-73FB-10FB25F36D3B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07463F61-B500-2934-D9B6-050908FA437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F7362BBF-0937-1A72-C76C-613F18CA1A0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3A9617B-0CC4-E42E-76BF-D0DF0CFB55D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2F74BCBE-F49D-4B91-B3D5-4D884B723C7F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D3A19B9-804C-E8BA-4FA9-A8B9D1B5FD6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E8907B3A-8008-0B18-AC2C-650A75F120F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21558F7-7492-73F1-A9D5-2072B284319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1F7C1CFF-923B-E24A-9BE5-CD6D9710CDB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C773BF0-3C9D-6F5D-6C37-65D1562F6DC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66DD539C-98B4-ED26-4A7C-9BF348EA5EA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7" name="Graphic 1">
                  <a:extLst>
                    <a:ext uri="{FF2B5EF4-FFF2-40B4-BE49-F238E27FC236}">
                      <a16:creationId xmlns:a16="http://schemas.microsoft.com/office/drawing/2014/main" id="{8989512D-D294-7A6B-342B-A27EDCDC7B46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0" name="Freeform 9">
                    <a:extLst>
                      <a:ext uri="{FF2B5EF4-FFF2-40B4-BE49-F238E27FC236}">
                        <a16:creationId xmlns:a16="http://schemas.microsoft.com/office/drawing/2014/main" id="{7D11BAA1-0A8E-92CD-4624-F31A19A477B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1" name="Freeform 10">
                    <a:extLst>
                      <a:ext uri="{FF2B5EF4-FFF2-40B4-BE49-F238E27FC236}">
                        <a16:creationId xmlns:a16="http://schemas.microsoft.com/office/drawing/2014/main" id="{63EAF362-D546-B4AC-1573-0E68E5FE396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9699C473-4361-B860-21EF-494B367D1853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48B4612-1766-10BF-F46F-4552B6EBD39F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68DA99A6-7DCC-EDE6-6AE2-48C814BC8230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F2098A53-0B2C-3732-75AE-EE9CE1907C16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7419419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B383420-9F84-4829-79AC-010F2B273F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" r="27772" b="22512"/>
          <a:stretch/>
        </p:blipFill>
        <p:spPr>
          <a:xfrm>
            <a:off x="6095999" y="833891"/>
            <a:ext cx="6096001" cy="6024110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584521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4B69FCE5-9755-660E-6A01-E77FDEEC0329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ADCF9B14-21C7-30E0-2A54-5E3D4EA45775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23A12C2A-A09C-7D1F-1C8D-F66649C0D73D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7" name="Freeform 6">
                  <a:extLst>
                    <a:ext uri="{FF2B5EF4-FFF2-40B4-BE49-F238E27FC236}">
                      <a16:creationId xmlns:a16="http://schemas.microsoft.com/office/drawing/2014/main" id="{6AA6342E-AE73-E6C2-0C8C-8DCE49BDA42F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id="{2961C90D-7E6A-78ED-9220-2879B8466B1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7AC19510-AB5E-0F60-52B2-BF8D5B02FAC7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B7F8EA6C-CC19-A08C-D553-E7D4E9759638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id="{CD9E90F5-43C5-2925-E8C5-90DF36EDB4C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29F5BBD3-2026-6845-79C9-8E1DA0D843ED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F172ABC5-C539-05AC-E414-2881082B04E6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4F898332-A7E9-A2A2-0EE1-F2B864D2483E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7" name="Graphic 1">
                <a:extLst>
                  <a:ext uri="{FF2B5EF4-FFF2-40B4-BE49-F238E27FC236}">
                    <a16:creationId xmlns:a16="http://schemas.microsoft.com/office/drawing/2014/main" id="{AA9A9473-8F22-BD15-DD70-0594771DCE54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CC88B8E-2A18-3922-B6F3-0FF4DFAB5EA9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B4B94E03-1733-B0EE-A2C2-550BFDC86EE9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id="{94A48525-71BB-E438-A2E0-E468605D7E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22" name="Graphic 1">
                <a:extLst>
                  <a:ext uri="{FF2B5EF4-FFF2-40B4-BE49-F238E27FC236}">
                    <a16:creationId xmlns:a16="http://schemas.microsoft.com/office/drawing/2014/main" id="{3A5D2707-DA6F-5566-8A92-7812F3583B01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A1C099A3-480E-BFCC-3EDC-D46E63CE61D1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6EFF954F-A79B-8950-D9CD-0C2DA55A72AB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94EB82B8-3744-4877-9FA8-16F492C12C7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27461ADC-80AD-90CB-81A1-3D3F2E50BCE1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F86101AF-5392-DF25-1C5E-64ADC174317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9A407260-4F17-3C80-5448-C01D0972164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A6D72B36-05E0-EF1A-F1B4-A1AA7E136E57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8C2DB32F-9C49-5AAF-11DE-891277833F9E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2A3E4624-2108-41D5-BADA-57DF2B97949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159193BB-B494-6A37-0983-D877812A0CFF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36058BC5-2E1F-80FE-FBCC-00A585064651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35" name="Graphic 1">
                  <a:extLst>
                    <a:ext uri="{FF2B5EF4-FFF2-40B4-BE49-F238E27FC236}">
                      <a16:creationId xmlns:a16="http://schemas.microsoft.com/office/drawing/2014/main" id="{C38B31C0-5D0D-AE51-433E-3A55EA1A038C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F1605DE2-7A11-30F3-246E-28ED39EEF176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B53BAE12-78EA-9B75-DE3A-E5F7BDD1641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D67319BB-542A-8F27-8672-D2E931C575F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5C83792C-4B82-D52B-252C-159EB8F22CB4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0" name="Freeform 39">
                    <a:extLst>
                      <a:ext uri="{FF2B5EF4-FFF2-40B4-BE49-F238E27FC236}">
                        <a16:creationId xmlns:a16="http://schemas.microsoft.com/office/drawing/2014/main" id="{535C58FA-27B3-4B29-B0C0-52F61A74F56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8EF03677-3782-55C4-A9E9-2A5B11323ECC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1114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FA3E15F-A38F-6E11-2161-604D7B076A3F}"/>
              </a:ext>
            </a:extLst>
          </p:cNvPr>
          <p:cNvSpPr/>
          <p:nvPr userDrawn="1"/>
        </p:nvSpPr>
        <p:spPr>
          <a:xfrm>
            <a:off x="6294401" y="1133139"/>
            <a:ext cx="5557308" cy="5233870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FA384D4-E2E7-C499-0C39-D30CCC96809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8534" y="1197696"/>
            <a:ext cx="5428158" cy="5106617"/>
          </a:xfrm>
          <a:custGeom>
            <a:avLst/>
            <a:gdLst>
              <a:gd name="connsiteX0" fmla="*/ 83687 w 5428158"/>
              <a:gd name="connsiteY0" fmla="*/ 0 h 5106617"/>
              <a:gd name="connsiteX1" fmla="*/ 5345070 w 5428158"/>
              <a:gd name="connsiteY1" fmla="*/ 0 h 5106617"/>
              <a:gd name="connsiteX2" fmla="*/ 5358432 w 5428158"/>
              <a:gd name="connsiteY2" fmla="*/ 2697 h 5106617"/>
              <a:gd name="connsiteX3" fmla="*/ 5419708 w 5428158"/>
              <a:gd name="connsiteY3" fmla="*/ 63963 h 5106617"/>
              <a:gd name="connsiteX4" fmla="*/ 5428158 w 5428158"/>
              <a:gd name="connsiteY4" fmla="*/ 105813 h 5106617"/>
              <a:gd name="connsiteX5" fmla="*/ 5428158 w 5428158"/>
              <a:gd name="connsiteY5" fmla="*/ 4994454 h 5106617"/>
              <a:gd name="connsiteX6" fmla="*/ 5419708 w 5428158"/>
              <a:gd name="connsiteY6" fmla="*/ 5036304 h 5106617"/>
              <a:gd name="connsiteX7" fmla="*/ 5313612 w 5428158"/>
              <a:gd name="connsiteY7" fmla="*/ 5106617 h 5106617"/>
              <a:gd name="connsiteX8" fmla="*/ 115144 w 5428158"/>
              <a:gd name="connsiteY8" fmla="*/ 5106617 h 5106617"/>
              <a:gd name="connsiteX9" fmla="*/ 0 w 5428158"/>
              <a:gd name="connsiteY9" fmla="*/ 4991492 h 5106617"/>
              <a:gd name="connsiteX10" fmla="*/ 0 w 5428158"/>
              <a:gd name="connsiteY10" fmla="*/ 3555723 h 5106617"/>
              <a:gd name="connsiteX11" fmla="*/ 0 w 5428158"/>
              <a:gd name="connsiteY11" fmla="*/ 1544544 h 5106617"/>
              <a:gd name="connsiteX12" fmla="*/ 0 w 5428158"/>
              <a:gd name="connsiteY12" fmla="*/ 108775 h 5106617"/>
              <a:gd name="connsiteX13" fmla="*/ 70325 w 5428158"/>
              <a:gd name="connsiteY13" fmla="*/ 2697 h 51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428158" h="5106617">
                <a:moveTo>
                  <a:pt x="83687" y="0"/>
                </a:moveTo>
                <a:lnTo>
                  <a:pt x="5345070" y="0"/>
                </a:lnTo>
                <a:lnTo>
                  <a:pt x="5358432" y="2697"/>
                </a:lnTo>
                <a:cubicBezTo>
                  <a:pt x="5385983" y="14348"/>
                  <a:pt x="5408054" y="36416"/>
                  <a:pt x="5419708" y="63963"/>
                </a:cubicBezTo>
                <a:lnTo>
                  <a:pt x="5428158" y="105813"/>
                </a:lnTo>
                <a:lnTo>
                  <a:pt x="5428158" y="4994454"/>
                </a:lnTo>
                <a:lnTo>
                  <a:pt x="5419708" y="5036304"/>
                </a:lnTo>
                <a:cubicBezTo>
                  <a:pt x="5402228" y="5077624"/>
                  <a:pt x="5361307" y="5106617"/>
                  <a:pt x="5313612" y="5106617"/>
                </a:cubicBezTo>
                <a:lnTo>
                  <a:pt x="115144" y="5106617"/>
                </a:lnTo>
                <a:cubicBezTo>
                  <a:pt x="51552" y="5106617"/>
                  <a:pt x="0" y="5055074"/>
                  <a:pt x="0" y="4991492"/>
                </a:cubicBezTo>
                <a:lnTo>
                  <a:pt x="0" y="3555723"/>
                </a:lnTo>
                <a:lnTo>
                  <a:pt x="0" y="1544544"/>
                </a:lnTo>
                <a:lnTo>
                  <a:pt x="0" y="108775"/>
                </a:lnTo>
                <a:cubicBezTo>
                  <a:pt x="0" y="61089"/>
                  <a:pt x="28998" y="20174"/>
                  <a:pt x="70325" y="26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51289264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>
            <a:off x="0" y="99202"/>
            <a:ext cx="4990381" cy="6758798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13445" y="997527"/>
            <a:ext cx="6638262" cy="5634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31FEF91-1FE3-8E28-2764-76018A39B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212186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78219C-D55C-D710-3833-42907EF40F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4546"/>
            <a:ext cx="4935828" cy="6703454"/>
          </a:xfrm>
          <a:custGeom>
            <a:avLst/>
            <a:gdLst>
              <a:gd name="connsiteX0" fmla="*/ 0 w 4935828"/>
              <a:gd name="connsiteY0" fmla="*/ 0 h 6703454"/>
              <a:gd name="connsiteX1" fmla="*/ 4113173 w 4935828"/>
              <a:gd name="connsiteY1" fmla="*/ 0 h 6703454"/>
              <a:gd name="connsiteX2" fmla="*/ 4935828 w 4935828"/>
              <a:gd name="connsiteY2" fmla="*/ 822655 h 6703454"/>
              <a:gd name="connsiteX3" fmla="*/ 4935828 w 4935828"/>
              <a:gd name="connsiteY3" fmla="*/ 6703454 h 6703454"/>
              <a:gd name="connsiteX4" fmla="*/ 2973249 w 4935828"/>
              <a:gd name="connsiteY4" fmla="*/ 6703454 h 6703454"/>
              <a:gd name="connsiteX5" fmla="*/ 2932837 w 4935828"/>
              <a:gd name="connsiteY5" fmla="*/ 6597898 h 6703454"/>
              <a:gd name="connsiteX6" fmla="*/ 2880680 w 4935828"/>
              <a:gd name="connsiteY6" fmla="*/ 6491283 h 6703454"/>
              <a:gd name="connsiteX7" fmla="*/ 2628203 w 4935828"/>
              <a:gd name="connsiteY7" fmla="*/ 6157395 h 6703454"/>
              <a:gd name="connsiteX8" fmla="*/ 1760557 w 4935828"/>
              <a:gd name="connsiteY8" fmla="*/ 5798930 h 6703454"/>
              <a:gd name="connsiteX9" fmla="*/ 656137 w 4935828"/>
              <a:gd name="connsiteY9" fmla="*/ 6135592 h 6703454"/>
              <a:gd name="connsiteX10" fmla="*/ 92317 w 4935828"/>
              <a:gd name="connsiteY10" fmla="*/ 6335050 h 6703454"/>
              <a:gd name="connsiteX11" fmla="*/ 92699 w 4935828"/>
              <a:gd name="connsiteY11" fmla="*/ 6335067 h 6703454"/>
              <a:gd name="connsiteX12" fmla="*/ 55908 w 4935828"/>
              <a:gd name="connsiteY12" fmla="*/ 6335938 h 6703454"/>
              <a:gd name="connsiteX13" fmla="*/ 54130 w 4935828"/>
              <a:gd name="connsiteY13" fmla="*/ 6335938 h 6703454"/>
              <a:gd name="connsiteX14" fmla="*/ 0 w 4935828"/>
              <a:gd name="connsiteY14" fmla="*/ 6342279 h 6703454"/>
              <a:gd name="connsiteX15" fmla="*/ 0 w 4935828"/>
              <a:gd name="connsiteY15" fmla="*/ 5804985 h 6703454"/>
              <a:gd name="connsiteX16" fmla="*/ 61725 w 4935828"/>
              <a:gd name="connsiteY16" fmla="*/ 5771545 h 6703454"/>
              <a:gd name="connsiteX17" fmla="*/ 313807 w 4935828"/>
              <a:gd name="connsiteY17" fmla="*/ 5298330 h 6703454"/>
              <a:gd name="connsiteX18" fmla="*/ 61725 w 4935828"/>
              <a:gd name="connsiteY18" fmla="*/ 4825115 h 6703454"/>
              <a:gd name="connsiteX19" fmla="*/ 0 w 4935828"/>
              <a:gd name="connsiteY19" fmla="*/ 4791676 h 67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35828" h="6703454">
                <a:moveTo>
                  <a:pt x="0" y="0"/>
                </a:moveTo>
                <a:lnTo>
                  <a:pt x="4113173" y="0"/>
                </a:lnTo>
                <a:cubicBezTo>
                  <a:pt x="4567513" y="0"/>
                  <a:pt x="4935828" y="368315"/>
                  <a:pt x="4935828" y="822655"/>
                </a:cubicBezTo>
                <a:lnTo>
                  <a:pt x="4935828" y="6703454"/>
                </a:lnTo>
                <a:lnTo>
                  <a:pt x="2973249" y="6703454"/>
                </a:lnTo>
                <a:lnTo>
                  <a:pt x="2932837" y="6597898"/>
                </a:lnTo>
                <a:cubicBezTo>
                  <a:pt x="2917111" y="6561760"/>
                  <a:pt x="2899718" y="6526201"/>
                  <a:pt x="2880680" y="6491283"/>
                </a:cubicBezTo>
                <a:cubicBezTo>
                  <a:pt x="2816418" y="6372888"/>
                  <a:pt x="2731708" y="6260705"/>
                  <a:pt x="2628203" y="6157395"/>
                </a:cubicBezTo>
                <a:cubicBezTo>
                  <a:pt x="2351667" y="5881381"/>
                  <a:pt x="2056353" y="5790796"/>
                  <a:pt x="1760557" y="5798930"/>
                </a:cubicBezTo>
                <a:cubicBezTo>
                  <a:pt x="1380249" y="5809389"/>
                  <a:pt x="999146" y="5983039"/>
                  <a:pt x="656137" y="6135592"/>
                </a:cubicBezTo>
                <a:cubicBezTo>
                  <a:pt x="410327" y="6249107"/>
                  <a:pt x="230621" y="6324339"/>
                  <a:pt x="92317" y="6335050"/>
                </a:cubicBezTo>
                <a:lnTo>
                  <a:pt x="92699" y="6335067"/>
                </a:lnTo>
                <a:lnTo>
                  <a:pt x="55908" y="6335938"/>
                </a:lnTo>
                <a:cubicBezTo>
                  <a:pt x="55019" y="6335938"/>
                  <a:pt x="54574" y="6335495"/>
                  <a:pt x="54130" y="6335938"/>
                </a:cubicBezTo>
                <a:lnTo>
                  <a:pt x="0" y="6342279"/>
                </a:lnTo>
                <a:lnTo>
                  <a:pt x="0" y="5804985"/>
                </a:lnTo>
                <a:lnTo>
                  <a:pt x="61725" y="5771545"/>
                </a:lnTo>
                <a:cubicBezTo>
                  <a:pt x="213813" y="5668990"/>
                  <a:pt x="313807" y="5495315"/>
                  <a:pt x="313807" y="5298330"/>
                </a:cubicBezTo>
                <a:cubicBezTo>
                  <a:pt x="313807" y="5101345"/>
                  <a:pt x="213813" y="4927670"/>
                  <a:pt x="61725" y="4825115"/>
                </a:cubicBezTo>
                <a:lnTo>
                  <a:pt x="0" y="4791676"/>
                </a:ln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CF7E8DA-751E-2CDA-4C7A-2E2FF8C66561}"/>
              </a:ext>
            </a:extLst>
          </p:cNvPr>
          <p:cNvSpPr/>
          <p:nvPr/>
        </p:nvSpPr>
        <p:spPr>
          <a:xfrm rot="5400000">
            <a:off x="-350565" y="5295105"/>
            <a:ext cx="1034425" cy="333296"/>
          </a:xfrm>
          <a:custGeom>
            <a:avLst/>
            <a:gdLst>
              <a:gd name="connsiteX0" fmla="*/ 0 w 1034425"/>
              <a:gd name="connsiteY0" fmla="*/ 333296 h 333296"/>
              <a:gd name="connsiteX1" fmla="*/ 43998 w 1034425"/>
              <a:gd name="connsiteY1" fmla="*/ 252082 h 333296"/>
              <a:gd name="connsiteX2" fmla="*/ 517212 w 1034425"/>
              <a:gd name="connsiteY2" fmla="*/ 0 h 333296"/>
              <a:gd name="connsiteX3" fmla="*/ 990427 w 1034425"/>
              <a:gd name="connsiteY3" fmla="*/ 252082 h 333296"/>
              <a:gd name="connsiteX4" fmla="*/ 1034425 w 1034425"/>
              <a:gd name="connsiteY4" fmla="*/ 333296 h 33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425" h="333296">
                <a:moveTo>
                  <a:pt x="0" y="333296"/>
                </a:moveTo>
                <a:lnTo>
                  <a:pt x="43998" y="252082"/>
                </a:lnTo>
                <a:cubicBezTo>
                  <a:pt x="146553" y="99994"/>
                  <a:pt x="320227" y="0"/>
                  <a:pt x="517212" y="0"/>
                </a:cubicBezTo>
                <a:cubicBezTo>
                  <a:pt x="714198" y="0"/>
                  <a:pt x="887873" y="99994"/>
                  <a:pt x="990427" y="252082"/>
                </a:cubicBezTo>
                <a:lnTo>
                  <a:pt x="1034425" y="33329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5D27767-99A3-E036-6283-1B2982352351}"/>
              </a:ext>
            </a:extLst>
          </p:cNvPr>
          <p:cNvSpPr/>
          <p:nvPr/>
        </p:nvSpPr>
        <p:spPr>
          <a:xfrm rot="5400000">
            <a:off x="-94810" y="6127554"/>
            <a:ext cx="3256905" cy="2884347"/>
          </a:xfrm>
          <a:custGeom>
            <a:avLst/>
            <a:gdLst>
              <a:gd name="connsiteX0" fmla="*/ 3256841 w 3256905"/>
              <a:gd name="connsiteY0" fmla="*/ 1192835 h 2884347"/>
              <a:gd name="connsiteX1" fmla="*/ 3256841 w 3256905"/>
              <a:gd name="connsiteY1" fmla="*/ 1192824 h 2884347"/>
              <a:gd name="connsiteX2" fmla="*/ 3256905 w 3256905"/>
              <a:gd name="connsiteY2" fmla="*/ 1192888 h 2884347"/>
              <a:gd name="connsiteX3" fmla="*/ 497 w 3256905"/>
              <a:gd name="connsiteY3" fmla="*/ 1216107 h 2884347"/>
              <a:gd name="connsiteX4" fmla="*/ 358961 w 3256905"/>
              <a:gd name="connsiteY4" fmla="*/ 348461 h 2884347"/>
              <a:gd name="connsiteX5" fmla="*/ 692849 w 3256905"/>
              <a:gd name="connsiteY5" fmla="*/ 95984 h 2884347"/>
              <a:gd name="connsiteX6" fmla="*/ 909551 w 3256905"/>
              <a:gd name="connsiteY6" fmla="*/ 1681 h 2884347"/>
              <a:gd name="connsiteX7" fmla="*/ 916725 w 3256905"/>
              <a:gd name="connsiteY7" fmla="*/ 0 h 2884347"/>
              <a:gd name="connsiteX8" fmla="*/ 916725 w 3256905"/>
              <a:gd name="connsiteY8" fmla="*/ 1999169 h 2884347"/>
              <a:gd name="connsiteX9" fmla="*/ 843657 w 3256905"/>
              <a:gd name="connsiteY9" fmla="*/ 2078870 h 2884347"/>
              <a:gd name="connsiteX10" fmla="*/ 536616 w 3256905"/>
              <a:gd name="connsiteY10" fmla="*/ 2884347 h 2884347"/>
              <a:gd name="connsiteX11" fmla="*/ 337158 w 3256905"/>
              <a:gd name="connsiteY11" fmla="*/ 2320527 h 2884347"/>
              <a:gd name="connsiteX12" fmla="*/ 497 w 3256905"/>
              <a:gd name="connsiteY12" fmla="*/ 1216107 h 288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56905" h="2884347">
                <a:moveTo>
                  <a:pt x="3256841" y="1192835"/>
                </a:moveTo>
                <a:lnTo>
                  <a:pt x="3256841" y="1192824"/>
                </a:lnTo>
                <a:lnTo>
                  <a:pt x="3256905" y="1192888"/>
                </a:lnTo>
                <a:close/>
                <a:moveTo>
                  <a:pt x="497" y="1216107"/>
                </a:moveTo>
                <a:cubicBezTo>
                  <a:pt x="-7638" y="920311"/>
                  <a:pt x="82947" y="624997"/>
                  <a:pt x="358961" y="348461"/>
                </a:cubicBezTo>
                <a:cubicBezTo>
                  <a:pt x="462271" y="244956"/>
                  <a:pt x="574454" y="160246"/>
                  <a:pt x="692849" y="95984"/>
                </a:cubicBezTo>
                <a:cubicBezTo>
                  <a:pt x="762687" y="57908"/>
                  <a:pt x="835085" y="26410"/>
                  <a:pt x="909551" y="1681"/>
                </a:cubicBezTo>
                <a:lnTo>
                  <a:pt x="916725" y="0"/>
                </a:lnTo>
                <a:lnTo>
                  <a:pt x="916725" y="1999169"/>
                </a:lnTo>
                <a:lnTo>
                  <a:pt x="843657" y="2078870"/>
                </a:lnTo>
                <a:cubicBezTo>
                  <a:pt x="628282" y="2335706"/>
                  <a:pt x="535064" y="2610367"/>
                  <a:pt x="536616" y="2884347"/>
                </a:cubicBezTo>
                <a:cubicBezTo>
                  <a:pt x="525905" y="2746043"/>
                  <a:pt x="450673" y="2566337"/>
                  <a:pt x="337158" y="2320527"/>
                </a:cubicBezTo>
                <a:cubicBezTo>
                  <a:pt x="184605" y="1977518"/>
                  <a:pt x="10956" y="1596415"/>
                  <a:pt x="497" y="1216107"/>
                </a:cubicBez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AA4C5B2-FC58-4EBB-0F29-D3ECDC7542B5}"/>
              </a:ext>
            </a:extLst>
          </p:cNvPr>
          <p:cNvSpPr/>
          <p:nvPr userDrawn="1"/>
        </p:nvSpPr>
        <p:spPr>
          <a:xfrm rot="5400000">
            <a:off x="298296" y="6179511"/>
            <a:ext cx="380191" cy="976788"/>
          </a:xfrm>
          <a:custGeom>
            <a:avLst/>
            <a:gdLst>
              <a:gd name="connsiteX0" fmla="*/ 19 w 380191"/>
              <a:gd name="connsiteY0" fmla="*/ 887983 h 976788"/>
              <a:gd name="connsiteX1" fmla="*/ 19 w 380191"/>
              <a:gd name="connsiteY1" fmla="*/ 885317 h 976788"/>
              <a:gd name="connsiteX2" fmla="*/ 19 w 380191"/>
              <a:gd name="connsiteY2" fmla="*/ 885253 h 976788"/>
              <a:gd name="connsiteX3" fmla="*/ 307041 w 380191"/>
              <a:gd name="connsiteY3" fmla="*/ 79776 h 976788"/>
              <a:gd name="connsiteX4" fmla="*/ 380191 w 380191"/>
              <a:gd name="connsiteY4" fmla="*/ 0 h 976788"/>
              <a:gd name="connsiteX5" fmla="*/ 380191 w 380191"/>
              <a:gd name="connsiteY5" fmla="*/ 976788 h 976788"/>
              <a:gd name="connsiteX6" fmla="*/ 6712 w 380191"/>
              <a:gd name="connsiteY6" fmla="*/ 976788 h 976788"/>
              <a:gd name="connsiteX7" fmla="*/ 906 w 380191"/>
              <a:gd name="connsiteY7" fmla="*/ 927227 h 976788"/>
              <a:gd name="connsiteX8" fmla="*/ 906 w 380191"/>
              <a:gd name="connsiteY8" fmla="*/ 925449 h 976788"/>
              <a:gd name="connsiteX9" fmla="*/ 19 w 380191"/>
              <a:gd name="connsiteY9" fmla="*/ 887983 h 97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191" h="976788">
                <a:moveTo>
                  <a:pt x="19" y="887983"/>
                </a:moveTo>
                <a:lnTo>
                  <a:pt x="19" y="885317"/>
                </a:lnTo>
                <a:lnTo>
                  <a:pt x="19" y="885253"/>
                </a:lnTo>
                <a:cubicBezTo>
                  <a:pt x="-1534" y="611273"/>
                  <a:pt x="91635" y="336612"/>
                  <a:pt x="307041" y="79776"/>
                </a:cubicBezTo>
                <a:lnTo>
                  <a:pt x="380191" y="0"/>
                </a:lnTo>
                <a:lnTo>
                  <a:pt x="380191" y="976788"/>
                </a:lnTo>
                <a:lnTo>
                  <a:pt x="6712" y="976788"/>
                </a:lnTo>
                <a:lnTo>
                  <a:pt x="906" y="927227"/>
                </a:lnTo>
                <a:cubicBezTo>
                  <a:pt x="463" y="926783"/>
                  <a:pt x="906" y="926338"/>
                  <a:pt x="906" y="925449"/>
                </a:cubicBezTo>
                <a:cubicBezTo>
                  <a:pt x="19" y="912939"/>
                  <a:pt x="19" y="900494"/>
                  <a:pt x="19" y="887983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7926C7C-602F-9E87-9196-90BD630E7345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715CCD41-2438-D984-C57E-4E33025E60C1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65955DEC-B654-47A8-9939-598AF6CFB6BD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75AE7A05-0736-B3A2-82D9-840A8642D815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45FD076-E9D0-42FF-9FF4-89F467FC57F2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FF9B9CF6-E727-1D42-0766-9CF51F857218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3C70A2A-D073-9BC1-7112-1CC453492253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12F82F0-2214-3117-BBE3-A7D84E330281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07658A90-E637-EB84-8319-4E4AA7934BA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0D09750-124A-4A87-63F5-0BF32B9A5398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E86EBE1-A039-09F9-26CA-D64E747E2108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598208D4-7A21-C8D1-D7EF-5019C077449A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A836B14-6813-AB42-91E9-96503CD5CF99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DE5C056-3026-1B5B-E21D-E16B3EDCE582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2EEC4481-E5AD-C9BF-CDE4-629C217BC85C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A195B4C9-949C-52B7-F321-A0FBDD5CB7D0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7CE114FE-159F-F4E3-3D1A-3B3F3FEE80A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0D9F1E43-C6A5-B03A-033D-409B4675518C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B5D0897B-FD88-06FB-0785-3D15B4BECB99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F828EE05-4873-4061-38CF-F279348F8AE7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7E074C5-9772-2B6C-032A-846887A50557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5FC08161-4E77-E07E-BC2D-1E9A97C6C39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891785CF-8405-AE71-DD7C-3D186B136464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1E459BF9-A67B-BBA5-111D-93968AC3AB9B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6CE85C0B-FE46-DFE7-92C6-BFC786AB55DC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9E87E5B4-989D-9D09-CD9E-B0693A475495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96350913-16DB-B762-AC49-8B624985462A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9" name="Graphic 1">
                  <a:extLst>
                    <a:ext uri="{FF2B5EF4-FFF2-40B4-BE49-F238E27FC236}">
                      <a16:creationId xmlns:a16="http://schemas.microsoft.com/office/drawing/2014/main" id="{D27456B1-683D-F8EE-7A70-4FFFBD519ACD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A523E46D-DAF6-9481-D9D3-80861A2E014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A9E7DB3E-B785-6BF9-8320-5979FCA2079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7693A1D7-AF97-552E-4B3F-C8DA588D1531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AC1C14A7-21A8-58F3-4753-9550D7B4CC45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B56D94A9-C50A-2733-A63E-33C30E895D5D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6B64062D-ED11-21F4-F19A-CFD7DC62CF8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62408246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7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Freeform 57">
            <a:extLst>
              <a:ext uri="{FF2B5EF4-FFF2-40B4-BE49-F238E27FC236}">
                <a16:creationId xmlns:a16="http://schemas.microsoft.com/office/drawing/2014/main" id="{EB025952-AC3F-61E5-37A1-1351909FFCC3}"/>
              </a:ext>
            </a:extLst>
          </p:cNvPr>
          <p:cNvSpPr/>
          <p:nvPr/>
        </p:nvSpPr>
        <p:spPr>
          <a:xfrm rot="10800000">
            <a:off x="8288846" y="3045085"/>
            <a:ext cx="3938418" cy="3822854"/>
          </a:xfrm>
          <a:custGeom>
            <a:avLst/>
            <a:gdLst>
              <a:gd name="connsiteX0" fmla="*/ 629093 w 3938418"/>
              <a:gd name="connsiteY0" fmla="*/ 3822854 h 3822854"/>
              <a:gd name="connsiteX1" fmla="*/ 374900 w 3938418"/>
              <a:gd name="connsiteY1" fmla="*/ 3568325 h 3822854"/>
              <a:gd name="connsiteX2" fmla="*/ 374900 w 3938418"/>
              <a:gd name="connsiteY2" fmla="*/ 1755816 h 3822854"/>
              <a:gd name="connsiteX3" fmla="*/ 705967 w 3938418"/>
              <a:gd name="connsiteY3" fmla="*/ 1424313 h 3822854"/>
              <a:gd name="connsiteX4" fmla="*/ 2042636 w 3938418"/>
              <a:gd name="connsiteY4" fmla="*/ 85882 h 3822854"/>
              <a:gd name="connsiteX5" fmla="*/ 2042636 w 3938418"/>
              <a:gd name="connsiteY5" fmla="*/ 85976 h 3822854"/>
              <a:gd name="connsiteX6" fmla="*/ 2128499 w 3938418"/>
              <a:gd name="connsiteY6" fmla="*/ 0 h 3822854"/>
              <a:gd name="connsiteX7" fmla="*/ 3938418 w 3938418"/>
              <a:gd name="connsiteY7" fmla="*/ 0 h 3822854"/>
              <a:gd name="connsiteX8" fmla="*/ 3937799 w 3938418"/>
              <a:gd name="connsiteY8" fmla="*/ 28107 h 3822854"/>
              <a:gd name="connsiteX9" fmla="*/ 3417742 w 3938418"/>
              <a:gd name="connsiteY9" fmla="*/ 1030528 h 3822854"/>
              <a:gd name="connsiteX10" fmla="*/ 2352875 w 3938418"/>
              <a:gd name="connsiteY10" fmla="*/ 2096799 h 3822854"/>
              <a:gd name="connsiteX11" fmla="*/ 1697369 w 3938418"/>
              <a:gd name="connsiteY11" fmla="*/ 2753170 h 382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38418" h="3822854">
                <a:moveTo>
                  <a:pt x="629093" y="3822854"/>
                </a:moveTo>
                <a:lnTo>
                  <a:pt x="374900" y="3568325"/>
                </a:lnTo>
                <a:cubicBezTo>
                  <a:pt x="-124967" y="3067800"/>
                  <a:pt x="-124967" y="2256342"/>
                  <a:pt x="374900" y="1755816"/>
                </a:cubicBezTo>
                <a:lnTo>
                  <a:pt x="705967" y="1424313"/>
                </a:lnTo>
                <a:lnTo>
                  <a:pt x="2042636" y="85882"/>
                </a:lnTo>
                <a:lnTo>
                  <a:pt x="2042636" y="85976"/>
                </a:lnTo>
                <a:lnTo>
                  <a:pt x="2128499" y="0"/>
                </a:lnTo>
                <a:lnTo>
                  <a:pt x="3938418" y="0"/>
                </a:lnTo>
                <a:lnTo>
                  <a:pt x="3937799" y="28107"/>
                </a:lnTo>
                <a:cubicBezTo>
                  <a:pt x="3910458" y="365442"/>
                  <a:pt x="3742880" y="704962"/>
                  <a:pt x="3417742" y="1030528"/>
                </a:cubicBezTo>
                <a:lnTo>
                  <a:pt x="2352875" y="2096799"/>
                </a:lnTo>
                <a:lnTo>
                  <a:pt x="1697369" y="2753170"/>
                </a:lnTo>
                <a:close/>
              </a:path>
            </a:pathLst>
          </a:custGeom>
          <a:noFill/>
          <a:ln w="12700" cap="flat">
            <a:solidFill>
              <a:srgbClr val="943267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598FEBC8-DD89-0491-FDA7-6D3727236D5C}"/>
              </a:ext>
            </a:extLst>
          </p:cNvPr>
          <p:cNvSpPr/>
          <p:nvPr/>
        </p:nvSpPr>
        <p:spPr>
          <a:xfrm rot="10800000">
            <a:off x="9560835" y="2698335"/>
            <a:ext cx="1453873" cy="465545"/>
          </a:xfrm>
          <a:custGeom>
            <a:avLst/>
            <a:gdLst>
              <a:gd name="connsiteX0" fmla="*/ 1453873 w 1453873"/>
              <a:gd name="connsiteY0" fmla="*/ 465545 h 465545"/>
              <a:gd name="connsiteX1" fmla="*/ 0 w 1453873"/>
              <a:gd name="connsiteY1" fmla="*/ 0 h 465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3873" h="465545">
                <a:moveTo>
                  <a:pt x="1453873" y="465545"/>
                </a:moveTo>
                <a:cubicBezTo>
                  <a:pt x="989792" y="458057"/>
                  <a:pt x="501665" y="301642"/>
                  <a:pt x="0" y="0"/>
                </a:cubicBezTo>
              </a:path>
            </a:pathLst>
          </a:custGeom>
          <a:noFill/>
          <a:ln w="215946" cap="rnd">
            <a:solidFill>
              <a:srgbClr val="FDD89E"/>
            </a:solidFill>
            <a:prstDash val="solid"/>
            <a:round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80712FA5-D901-FAF4-3514-16CB5F6F04E2}"/>
              </a:ext>
            </a:extLst>
          </p:cNvPr>
          <p:cNvSpPr/>
          <p:nvPr/>
        </p:nvSpPr>
        <p:spPr>
          <a:xfrm rot="10800000">
            <a:off x="7892311" y="3115122"/>
            <a:ext cx="3449014" cy="3676930"/>
          </a:xfrm>
          <a:custGeom>
            <a:avLst/>
            <a:gdLst>
              <a:gd name="connsiteX0" fmla="*/ 0 w 3449014"/>
              <a:gd name="connsiteY0" fmla="*/ 1168203 h 3676930"/>
              <a:gd name="connsiteX1" fmla="*/ 1147610 w 3449014"/>
              <a:gd name="connsiteY1" fmla="*/ 19080 h 3676930"/>
              <a:gd name="connsiteX2" fmla="*/ 2790637 w 3449014"/>
              <a:gd name="connsiteY2" fmla="*/ 596580 h 3676930"/>
              <a:gd name="connsiteX3" fmla="*/ 2839393 w 3449014"/>
              <a:gd name="connsiteY3" fmla="*/ 646727 h 3676930"/>
              <a:gd name="connsiteX4" fmla="*/ 2981117 w 3449014"/>
              <a:gd name="connsiteY4" fmla="*/ 3175423 h 3676930"/>
              <a:gd name="connsiteX5" fmla="*/ 344605 w 3449014"/>
              <a:gd name="connsiteY5" fmla="*/ 3144804 h 3676930"/>
              <a:gd name="connsiteX6" fmla="*/ 1457092 w 3449014"/>
              <a:gd name="connsiteY6" fmla="*/ 2030851 h 3676930"/>
              <a:gd name="connsiteX7" fmla="*/ 1374443 w 3449014"/>
              <a:gd name="connsiteY7" fmla="*/ 1251529 h 3676930"/>
              <a:gd name="connsiteX8" fmla="*/ 0 w 3449014"/>
              <a:gd name="connsiteY8" fmla="*/ 1168203 h 367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49014" h="3676930">
                <a:moveTo>
                  <a:pt x="0" y="1168203"/>
                </a:moveTo>
                <a:lnTo>
                  <a:pt x="1147610" y="19080"/>
                </a:lnTo>
                <a:cubicBezTo>
                  <a:pt x="1678150" y="-60360"/>
                  <a:pt x="2298439" y="103733"/>
                  <a:pt x="2790637" y="596580"/>
                </a:cubicBezTo>
                <a:cubicBezTo>
                  <a:pt x="2807583" y="613549"/>
                  <a:pt x="2823772" y="629759"/>
                  <a:pt x="2839393" y="646727"/>
                </a:cubicBezTo>
                <a:cubicBezTo>
                  <a:pt x="3596199" y="1444914"/>
                  <a:pt x="3654043" y="2501515"/>
                  <a:pt x="2981117" y="3175423"/>
                </a:cubicBezTo>
                <a:cubicBezTo>
                  <a:pt x="2295220" y="3862224"/>
                  <a:pt x="1362136" y="3835586"/>
                  <a:pt x="344605" y="3144804"/>
                </a:cubicBezTo>
                <a:lnTo>
                  <a:pt x="1457092" y="2030851"/>
                </a:lnTo>
                <a:cubicBezTo>
                  <a:pt x="1672281" y="1815378"/>
                  <a:pt x="1639146" y="1516580"/>
                  <a:pt x="1374443" y="1251529"/>
                </a:cubicBezTo>
                <a:cubicBezTo>
                  <a:pt x="1032489" y="909124"/>
                  <a:pt x="440791" y="833571"/>
                  <a:pt x="0" y="1168203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0269C64A-EE04-940D-ABAB-F7B101CCD1E2}"/>
              </a:ext>
            </a:extLst>
          </p:cNvPr>
          <p:cNvSpPr/>
          <p:nvPr/>
        </p:nvSpPr>
        <p:spPr>
          <a:xfrm rot="10800000">
            <a:off x="10194470" y="4840230"/>
            <a:ext cx="1997528" cy="1931982"/>
          </a:xfrm>
          <a:custGeom>
            <a:avLst/>
            <a:gdLst>
              <a:gd name="connsiteX0" fmla="*/ 0 w 1997528"/>
              <a:gd name="connsiteY0" fmla="*/ 1931982 h 1931982"/>
              <a:gd name="connsiteX1" fmla="*/ 0 w 1997528"/>
              <a:gd name="connsiteY1" fmla="*/ 535789 h 1931982"/>
              <a:gd name="connsiteX2" fmla="*/ 58667 w 1997528"/>
              <a:gd name="connsiteY2" fmla="*/ 580725 h 1931982"/>
              <a:gd name="connsiteX3" fmla="*/ 952163 w 1997528"/>
              <a:gd name="connsiteY3" fmla="*/ 376721 h 1931982"/>
              <a:gd name="connsiteX4" fmla="*/ 1997528 w 1997528"/>
              <a:gd name="connsiteY4" fmla="*/ 0 h 1931982"/>
              <a:gd name="connsiteX5" fmla="*/ 660858 w 1997528"/>
              <a:gd name="connsiteY5" fmla="*/ 1338431 h 1931982"/>
              <a:gd name="connsiteX6" fmla="*/ 329791 w 1997528"/>
              <a:gd name="connsiteY6" fmla="*/ 1669935 h 1931982"/>
              <a:gd name="connsiteX7" fmla="*/ 130602 w 1997528"/>
              <a:gd name="connsiteY7" fmla="*/ 1930625 h 193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97528" h="1931982">
                <a:moveTo>
                  <a:pt x="0" y="1931982"/>
                </a:moveTo>
                <a:lnTo>
                  <a:pt x="0" y="535789"/>
                </a:lnTo>
                <a:lnTo>
                  <a:pt x="58667" y="580725"/>
                </a:lnTo>
                <a:cubicBezTo>
                  <a:pt x="245298" y="684911"/>
                  <a:pt x="511714" y="580605"/>
                  <a:pt x="952163" y="376721"/>
                </a:cubicBezTo>
                <a:cubicBezTo>
                  <a:pt x="1279727" y="230640"/>
                  <a:pt x="1635787" y="68917"/>
                  <a:pt x="1997528" y="0"/>
                </a:cubicBezTo>
                <a:lnTo>
                  <a:pt x="660858" y="1338431"/>
                </a:lnTo>
                <a:lnTo>
                  <a:pt x="329791" y="1669935"/>
                </a:lnTo>
                <a:cubicBezTo>
                  <a:pt x="250267" y="1749659"/>
                  <a:pt x="184849" y="1837725"/>
                  <a:pt x="130602" y="1930625"/>
                </a:cubicBezTo>
                <a:close/>
              </a:path>
            </a:pathLst>
          </a:custGeom>
          <a:solidFill>
            <a:srgbClr val="FDD89E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C5701BC7-1111-0248-0C2A-0513969165E5}"/>
              </a:ext>
            </a:extLst>
          </p:cNvPr>
          <p:cNvSpPr/>
          <p:nvPr/>
        </p:nvSpPr>
        <p:spPr>
          <a:xfrm rot="10800000">
            <a:off x="11703161" y="6475216"/>
            <a:ext cx="279849" cy="280218"/>
          </a:xfrm>
          <a:custGeom>
            <a:avLst/>
            <a:gdLst>
              <a:gd name="connsiteX0" fmla="*/ 279849 w 279849"/>
              <a:gd name="connsiteY0" fmla="*/ 140109 h 280218"/>
              <a:gd name="connsiteX1" fmla="*/ 139925 w 279849"/>
              <a:gd name="connsiteY1" fmla="*/ 280218 h 280218"/>
              <a:gd name="connsiteX2" fmla="*/ 0 w 279849"/>
              <a:gd name="connsiteY2" fmla="*/ 140109 h 280218"/>
              <a:gd name="connsiteX3" fmla="*/ 139925 w 279849"/>
              <a:gd name="connsiteY3" fmla="*/ 0 h 280218"/>
              <a:gd name="connsiteX4" fmla="*/ 279849 w 279849"/>
              <a:gd name="connsiteY4" fmla="*/ 140109 h 280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9849" h="280218">
                <a:moveTo>
                  <a:pt x="279849" y="140109"/>
                </a:moveTo>
                <a:cubicBezTo>
                  <a:pt x="279849" y="217490"/>
                  <a:pt x="217203" y="280218"/>
                  <a:pt x="139925" y="280218"/>
                </a:cubicBezTo>
                <a:cubicBezTo>
                  <a:pt x="62646" y="280218"/>
                  <a:pt x="0" y="217490"/>
                  <a:pt x="0" y="140109"/>
                </a:cubicBezTo>
                <a:cubicBezTo>
                  <a:pt x="0" y="62729"/>
                  <a:pt x="62646" y="0"/>
                  <a:pt x="139925" y="0"/>
                </a:cubicBezTo>
                <a:cubicBezTo>
                  <a:pt x="217203" y="0"/>
                  <a:pt x="279849" y="62729"/>
                  <a:pt x="279849" y="140109"/>
                </a:cubicBezTo>
                <a:close/>
              </a:path>
            </a:pathLst>
          </a:custGeom>
          <a:solidFill>
            <a:srgbClr val="F6C36F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Round Single Corner Rectangle 2">
            <a:extLst>
              <a:ext uri="{FF2B5EF4-FFF2-40B4-BE49-F238E27FC236}">
                <a16:creationId xmlns:a16="http://schemas.microsoft.com/office/drawing/2014/main" id="{ED58C790-3066-C0E0-D149-B876FA5F1F10}"/>
              </a:ext>
            </a:extLst>
          </p:cNvPr>
          <p:cNvSpPr/>
          <p:nvPr userDrawn="1"/>
        </p:nvSpPr>
        <p:spPr>
          <a:xfrm rot="10800000">
            <a:off x="6631618" y="-3"/>
            <a:ext cx="5560381" cy="5987909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67BBE15C-711D-FA60-0A9B-0B216C2A81D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953978" cy="551524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0C4AFBDD-99F6-A14E-8F31-12F8A7CC455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595397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Picture Placeholder 34">
            <a:extLst>
              <a:ext uri="{FF2B5EF4-FFF2-40B4-BE49-F238E27FC236}">
                <a16:creationId xmlns:a16="http://schemas.microsoft.com/office/drawing/2014/main" id="{59C55BF6-B3C8-3F92-6727-CE2FA5C21889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CA47A809-FE8D-F848-8F70-8C123617E755}"/>
              </a:ext>
            </a:extLst>
          </p:cNvPr>
          <p:cNvSpPr/>
          <p:nvPr userDrawn="1"/>
        </p:nvSpPr>
        <p:spPr>
          <a:xfrm>
            <a:off x="9318013" y="-3"/>
            <a:ext cx="2883318" cy="1015982"/>
          </a:xfrm>
          <a:custGeom>
            <a:avLst/>
            <a:gdLst>
              <a:gd name="connsiteX0" fmla="*/ 76355 w 2883318"/>
              <a:gd name="connsiteY0" fmla="*/ 0 h 1015982"/>
              <a:gd name="connsiteX1" fmla="*/ 2872428 w 2883318"/>
              <a:gd name="connsiteY1" fmla="*/ 0 h 1015982"/>
              <a:gd name="connsiteX2" fmla="*/ 2872428 w 2883318"/>
              <a:gd name="connsiteY2" fmla="*/ 115 h 1015982"/>
              <a:gd name="connsiteX3" fmla="*/ 2883318 w 2883318"/>
              <a:gd name="connsiteY3" fmla="*/ 115 h 1015982"/>
              <a:gd name="connsiteX4" fmla="*/ 2883318 w 2883318"/>
              <a:gd name="connsiteY4" fmla="*/ 579012 h 1015982"/>
              <a:gd name="connsiteX5" fmla="*/ 2874479 w 2883318"/>
              <a:gd name="connsiteY5" fmla="*/ 582717 h 1015982"/>
              <a:gd name="connsiteX6" fmla="*/ 2685300 w 2883318"/>
              <a:gd name="connsiteY6" fmla="*/ 664817 h 1015982"/>
              <a:gd name="connsiteX7" fmla="*/ 1875023 w 2883318"/>
              <a:gd name="connsiteY7" fmla="*/ 960118 h 1015982"/>
              <a:gd name="connsiteX8" fmla="*/ 1875023 w 2883318"/>
              <a:gd name="connsiteY8" fmla="*/ 960257 h 1015982"/>
              <a:gd name="connsiteX9" fmla="*/ 380358 w 2883318"/>
              <a:gd name="connsiteY9" fmla="*/ 575219 h 1015982"/>
              <a:gd name="connsiteX10" fmla="*/ 14121 w 2883318"/>
              <a:gd name="connsiteY10" fmla="*/ 38781 h 1015982"/>
              <a:gd name="connsiteX11" fmla="*/ 0 w 2883318"/>
              <a:gd name="connsiteY11" fmla="*/ 115 h 1015982"/>
              <a:gd name="connsiteX12" fmla="*/ 76355 w 2883318"/>
              <a:gd name="connsiteY12" fmla="*/ 115 h 101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3318" h="1015982">
                <a:moveTo>
                  <a:pt x="76355" y="0"/>
                </a:moveTo>
                <a:lnTo>
                  <a:pt x="2872428" y="0"/>
                </a:lnTo>
                <a:lnTo>
                  <a:pt x="2872428" y="115"/>
                </a:lnTo>
                <a:lnTo>
                  <a:pt x="2883318" y="115"/>
                </a:lnTo>
                <a:lnTo>
                  <a:pt x="2883318" y="579012"/>
                </a:lnTo>
                <a:lnTo>
                  <a:pt x="2874479" y="582717"/>
                </a:lnTo>
                <a:cubicBezTo>
                  <a:pt x="2813825" y="608797"/>
                  <a:pt x="2750789" y="636348"/>
                  <a:pt x="2685300" y="664817"/>
                </a:cubicBezTo>
                <a:cubicBezTo>
                  <a:pt x="2444931" y="773342"/>
                  <a:pt x="2167316" y="892352"/>
                  <a:pt x="1875023" y="960118"/>
                </a:cubicBezTo>
                <a:lnTo>
                  <a:pt x="1875023" y="960257"/>
                </a:lnTo>
                <a:cubicBezTo>
                  <a:pt x="1382915" y="1074389"/>
                  <a:pt x="848925" y="1043786"/>
                  <a:pt x="380358" y="575219"/>
                </a:cubicBezTo>
                <a:cubicBezTo>
                  <a:pt x="219349" y="414210"/>
                  <a:pt x="96532" y="233355"/>
                  <a:pt x="14121" y="38781"/>
                </a:cubicBezTo>
                <a:lnTo>
                  <a:pt x="0" y="115"/>
                </a:lnTo>
                <a:lnTo>
                  <a:pt x="76355" y="115"/>
                </a:lnTo>
                <a:close/>
              </a:path>
            </a:pathLst>
          </a:cu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D7C8B06-CCA3-29CE-CC65-8A679CF0750B}"/>
              </a:ext>
            </a:extLst>
          </p:cNvPr>
          <p:cNvGrpSpPr/>
          <p:nvPr userDrawn="1"/>
        </p:nvGrpSpPr>
        <p:grpSpPr>
          <a:xfrm>
            <a:off x="10144109" y="254510"/>
            <a:ext cx="1231126" cy="378552"/>
            <a:chOff x="12681211" y="254510"/>
            <a:chExt cx="1231126" cy="378552"/>
          </a:xfrm>
        </p:grpSpPr>
        <p:grpSp>
          <p:nvGrpSpPr>
            <p:cNvPr id="9" name="Graphic 55">
              <a:extLst>
                <a:ext uri="{FF2B5EF4-FFF2-40B4-BE49-F238E27FC236}">
                  <a16:creationId xmlns:a16="http://schemas.microsoft.com/office/drawing/2014/main" id="{008C6781-1C75-45A3-CBE5-12C37073B87A}"/>
                </a:ext>
              </a:extLst>
            </p:cNvPr>
            <p:cNvGrpSpPr/>
            <p:nvPr/>
          </p:nvGrpSpPr>
          <p:grpSpPr>
            <a:xfrm>
              <a:off x="12681211" y="254510"/>
              <a:ext cx="1231126" cy="292096"/>
              <a:chOff x="12681211" y="254510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55">
                <a:extLst>
                  <a:ext uri="{FF2B5EF4-FFF2-40B4-BE49-F238E27FC236}">
                    <a16:creationId xmlns:a16="http://schemas.microsoft.com/office/drawing/2014/main" id="{FA9EEB42-A0B5-6B32-A836-BAABC3D6E01D}"/>
                  </a:ext>
                </a:extLst>
              </p:cNvPr>
              <p:cNvGrpSpPr/>
              <p:nvPr/>
            </p:nvGrpSpPr>
            <p:grpSpPr>
              <a:xfrm>
                <a:off x="13047859" y="296335"/>
                <a:ext cx="864478" cy="163814"/>
                <a:chOff x="13047859" y="296335"/>
                <a:chExt cx="864478" cy="163814"/>
              </a:xfrm>
              <a:solidFill>
                <a:schemeClr val="bg1"/>
              </a:solidFill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338D61C2-02B0-99E0-FA48-766E3C90CE96}"/>
                    </a:ext>
                  </a:extLst>
                </p:cNvPr>
                <p:cNvSpPr/>
                <p:nvPr/>
              </p:nvSpPr>
              <p:spPr>
                <a:xfrm>
                  <a:off x="13047859" y="303645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39351906-AAE2-EFDA-D56E-C253151C5759}"/>
                    </a:ext>
                  </a:extLst>
                </p:cNvPr>
                <p:cNvSpPr/>
                <p:nvPr/>
              </p:nvSpPr>
              <p:spPr>
                <a:xfrm>
                  <a:off x="13155250" y="301239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50A7480C-EA1E-7DC0-6076-52B4777D6CDC}"/>
                    </a:ext>
                  </a:extLst>
                </p:cNvPr>
                <p:cNvSpPr/>
                <p:nvPr/>
              </p:nvSpPr>
              <p:spPr>
                <a:xfrm>
                  <a:off x="13334541" y="303645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DD1BBC99-055D-A39B-799E-7F14E4BA1F65}"/>
                    </a:ext>
                  </a:extLst>
                </p:cNvPr>
                <p:cNvSpPr/>
                <p:nvPr/>
              </p:nvSpPr>
              <p:spPr>
                <a:xfrm>
                  <a:off x="13462862" y="344360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159A254F-0434-1975-374C-52B78EB12B57}"/>
                    </a:ext>
                  </a:extLst>
                </p:cNvPr>
                <p:cNvSpPr/>
                <p:nvPr/>
              </p:nvSpPr>
              <p:spPr>
                <a:xfrm>
                  <a:off x="13582010" y="314841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CD3EF7A9-6727-6BED-EF73-0CAD9B09FD9F}"/>
                    </a:ext>
                  </a:extLst>
                </p:cNvPr>
                <p:cNvSpPr/>
                <p:nvPr/>
              </p:nvSpPr>
              <p:spPr>
                <a:xfrm>
                  <a:off x="13671641" y="344267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EC6BB777-31D0-4F21-D42E-D5ED868D2B04}"/>
                    </a:ext>
                  </a:extLst>
                </p:cNvPr>
                <p:cNvSpPr/>
                <p:nvPr/>
              </p:nvSpPr>
              <p:spPr>
                <a:xfrm>
                  <a:off x="13795098" y="296335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A0D7B89-4B21-21B6-FD4A-9B7A4B671A2E}"/>
                    </a:ext>
                  </a:extLst>
                </p:cNvPr>
                <p:cNvSpPr/>
                <p:nvPr/>
              </p:nvSpPr>
              <p:spPr>
                <a:xfrm>
                  <a:off x="13858443" y="303861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1" name="Graphic 55">
                <a:extLst>
                  <a:ext uri="{FF2B5EF4-FFF2-40B4-BE49-F238E27FC236}">
                    <a16:creationId xmlns:a16="http://schemas.microsoft.com/office/drawing/2014/main" id="{F981E197-12A4-3351-A1B8-14EA567BDBDA}"/>
                  </a:ext>
                </a:extLst>
              </p:cNvPr>
              <p:cNvGrpSpPr/>
              <p:nvPr/>
            </p:nvGrpSpPr>
            <p:grpSpPr>
              <a:xfrm>
                <a:off x="12681211" y="254510"/>
                <a:ext cx="291422" cy="292096"/>
                <a:chOff x="12681211" y="254510"/>
                <a:chExt cx="291422" cy="292096"/>
              </a:xfrm>
              <a:solidFill>
                <a:schemeClr val="bg1"/>
              </a:solidFill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B9898B3-0336-EE17-D98D-8C91FA793167}"/>
                    </a:ext>
                  </a:extLst>
                </p:cNvPr>
                <p:cNvSpPr/>
                <p:nvPr/>
              </p:nvSpPr>
              <p:spPr>
                <a:xfrm>
                  <a:off x="12681211" y="276193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1FF768D4-30BC-5A0F-C835-082B034E6FD9}"/>
                    </a:ext>
                  </a:extLst>
                </p:cNvPr>
                <p:cNvSpPr/>
                <p:nvPr/>
              </p:nvSpPr>
              <p:spPr>
                <a:xfrm>
                  <a:off x="12747591" y="254510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0" name="Graphic 55">
              <a:extLst>
                <a:ext uri="{FF2B5EF4-FFF2-40B4-BE49-F238E27FC236}">
                  <a16:creationId xmlns:a16="http://schemas.microsoft.com/office/drawing/2014/main" id="{8EDD0F4F-B1E6-ADCC-36D4-FEAD44D8A650}"/>
                </a:ext>
              </a:extLst>
            </p:cNvPr>
            <p:cNvGrpSpPr/>
            <p:nvPr/>
          </p:nvGrpSpPr>
          <p:grpSpPr>
            <a:xfrm>
              <a:off x="13047921" y="521067"/>
              <a:ext cx="847919" cy="111995"/>
              <a:chOff x="13047921" y="521067"/>
              <a:chExt cx="847919" cy="111995"/>
            </a:xfrm>
            <a:solidFill>
              <a:schemeClr val="bg1"/>
            </a:solidFill>
          </p:grpSpPr>
          <p:grpSp>
            <p:nvGrpSpPr>
              <p:cNvPr id="11" name="Graphic 55">
                <a:extLst>
                  <a:ext uri="{FF2B5EF4-FFF2-40B4-BE49-F238E27FC236}">
                    <a16:creationId xmlns:a16="http://schemas.microsoft.com/office/drawing/2014/main" id="{2E104050-2256-4CB8-995B-5724EC299629}"/>
                  </a:ext>
                </a:extLst>
              </p:cNvPr>
              <p:cNvGrpSpPr/>
              <p:nvPr/>
            </p:nvGrpSpPr>
            <p:grpSpPr>
              <a:xfrm>
                <a:off x="13047921" y="546514"/>
                <a:ext cx="847919" cy="75291"/>
                <a:chOff x="13047921" y="546514"/>
                <a:chExt cx="847919" cy="75291"/>
              </a:xfrm>
              <a:solidFill>
                <a:schemeClr val="bg1"/>
              </a:solidFill>
            </p:grpSpPr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0E7952E2-4CA8-2C82-7AD1-658C7B278F45}"/>
                    </a:ext>
                  </a:extLst>
                </p:cNvPr>
                <p:cNvSpPr/>
                <p:nvPr/>
              </p:nvSpPr>
              <p:spPr>
                <a:xfrm>
                  <a:off x="13492103" y="546606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A19E8031-655D-8ECC-097B-320FBDC402AC}"/>
                    </a:ext>
                  </a:extLst>
                </p:cNvPr>
                <p:cNvSpPr/>
                <p:nvPr/>
              </p:nvSpPr>
              <p:spPr>
                <a:xfrm>
                  <a:off x="13544274" y="546544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0D654B26-E823-8460-9840-1667E70CA695}"/>
                    </a:ext>
                  </a:extLst>
                </p:cNvPr>
                <p:cNvSpPr/>
                <p:nvPr/>
              </p:nvSpPr>
              <p:spPr>
                <a:xfrm>
                  <a:off x="13603648" y="546544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749CBB95-C0BB-61D7-3F30-84AE4F422CAF}"/>
                    </a:ext>
                  </a:extLst>
                </p:cNvPr>
                <p:cNvSpPr/>
                <p:nvPr/>
              </p:nvSpPr>
              <p:spPr>
                <a:xfrm>
                  <a:off x="13691217" y="546544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C94E660B-65C0-34FC-99D4-5089C6FC32DC}"/>
                    </a:ext>
                  </a:extLst>
                </p:cNvPr>
                <p:cNvSpPr/>
                <p:nvPr/>
              </p:nvSpPr>
              <p:spPr>
                <a:xfrm>
                  <a:off x="13745789" y="546514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A054ADD4-DF94-33D8-48ED-8D55FAB82D46}"/>
                    </a:ext>
                  </a:extLst>
                </p:cNvPr>
                <p:cNvSpPr/>
                <p:nvPr/>
              </p:nvSpPr>
              <p:spPr>
                <a:xfrm>
                  <a:off x="13801562" y="546544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6" name="Graphic 55">
                  <a:extLst>
                    <a:ext uri="{FF2B5EF4-FFF2-40B4-BE49-F238E27FC236}">
                      <a16:creationId xmlns:a16="http://schemas.microsoft.com/office/drawing/2014/main" id="{B007D2D7-9E7F-A715-4756-B68FF3A0B4F7}"/>
                    </a:ext>
                  </a:extLst>
                </p:cNvPr>
                <p:cNvGrpSpPr/>
                <p:nvPr/>
              </p:nvGrpSpPr>
              <p:grpSpPr>
                <a:xfrm>
                  <a:off x="13047921" y="546514"/>
                  <a:ext cx="97294" cy="54872"/>
                  <a:chOff x="13047921" y="546514"/>
                  <a:chExt cx="97294" cy="54872"/>
                </a:xfrm>
                <a:solidFill>
                  <a:schemeClr val="bg1"/>
                </a:solidFill>
              </p:grpSpPr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F672A63F-10DA-AEDB-F4BD-B44C32448922}"/>
                      </a:ext>
                    </a:extLst>
                  </p:cNvPr>
                  <p:cNvSpPr/>
                  <p:nvPr/>
                </p:nvSpPr>
                <p:spPr>
                  <a:xfrm>
                    <a:off x="13047921" y="546514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C41B98C7-4A89-CF0A-7503-53512C034DB8}"/>
                      </a:ext>
                    </a:extLst>
                  </p:cNvPr>
                  <p:cNvSpPr/>
                  <p:nvPr/>
                </p:nvSpPr>
                <p:spPr>
                  <a:xfrm>
                    <a:off x="13103724" y="546544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43E03271-9704-88C5-DD2B-88F630FE3984}"/>
                    </a:ext>
                  </a:extLst>
                </p:cNvPr>
                <p:cNvSpPr/>
                <p:nvPr/>
              </p:nvSpPr>
              <p:spPr>
                <a:xfrm>
                  <a:off x="13850840" y="547532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2" name="Graphic 55">
                <a:extLst>
                  <a:ext uri="{FF2B5EF4-FFF2-40B4-BE49-F238E27FC236}">
                    <a16:creationId xmlns:a16="http://schemas.microsoft.com/office/drawing/2014/main" id="{C9A07F3B-C93D-13F6-93B8-AE558BEB4AFD}"/>
                  </a:ext>
                </a:extLst>
              </p:cNvPr>
              <p:cNvGrpSpPr/>
              <p:nvPr/>
            </p:nvGrpSpPr>
            <p:grpSpPr>
              <a:xfrm>
                <a:off x="13185968" y="521067"/>
                <a:ext cx="267660" cy="111995"/>
                <a:chOff x="13185968" y="521067"/>
                <a:chExt cx="267660" cy="111995"/>
              </a:xfrm>
              <a:solidFill>
                <a:schemeClr val="bg1"/>
              </a:solidFill>
            </p:grpSpPr>
            <p:grpSp>
              <p:nvGrpSpPr>
                <p:cNvPr id="13" name="Graphic 55">
                  <a:extLst>
                    <a:ext uri="{FF2B5EF4-FFF2-40B4-BE49-F238E27FC236}">
                      <a16:creationId xmlns:a16="http://schemas.microsoft.com/office/drawing/2014/main" id="{F0E94E1D-96E1-EC23-00CB-18683F5A0925}"/>
                    </a:ext>
                  </a:extLst>
                </p:cNvPr>
                <p:cNvGrpSpPr/>
                <p:nvPr/>
              </p:nvGrpSpPr>
              <p:grpSpPr>
                <a:xfrm>
                  <a:off x="13185968" y="521067"/>
                  <a:ext cx="267660" cy="111995"/>
                  <a:chOff x="13185968" y="521067"/>
                  <a:chExt cx="267660" cy="111995"/>
                </a:xfrm>
                <a:solidFill>
                  <a:schemeClr val="bg1"/>
                </a:solidFill>
              </p:grpSpPr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D0BDD2F1-A83D-F6AB-FC72-7C42D1211C97}"/>
                      </a:ext>
                    </a:extLst>
                  </p:cNvPr>
                  <p:cNvSpPr/>
                  <p:nvPr/>
                </p:nvSpPr>
                <p:spPr>
                  <a:xfrm>
                    <a:off x="13185968" y="542350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3866937A-20BE-10EA-39CB-2EED166BCB30}"/>
                      </a:ext>
                    </a:extLst>
                  </p:cNvPr>
                  <p:cNvSpPr/>
                  <p:nvPr/>
                </p:nvSpPr>
                <p:spPr>
                  <a:xfrm>
                    <a:off x="13248389" y="542350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431BDCC7-02A7-F103-F38B-7297E4FBA94D}"/>
                      </a:ext>
                    </a:extLst>
                  </p:cNvPr>
                  <p:cNvSpPr/>
                  <p:nvPr/>
                </p:nvSpPr>
                <p:spPr>
                  <a:xfrm>
                    <a:off x="13304962" y="521067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B7908796-A88D-DC5E-F488-D236B6D117CE}"/>
                      </a:ext>
                    </a:extLst>
                  </p:cNvPr>
                  <p:cNvSpPr/>
                  <p:nvPr/>
                </p:nvSpPr>
                <p:spPr>
                  <a:xfrm>
                    <a:off x="13408284" y="542350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80AC100B-1412-BFFE-AE2E-42A1EB8E3F2F}"/>
                      </a:ext>
                    </a:extLst>
                  </p:cNvPr>
                  <p:cNvSpPr/>
                  <p:nvPr/>
                </p:nvSpPr>
                <p:spPr>
                  <a:xfrm>
                    <a:off x="13348300" y="542411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C3765A03-C782-FEB3-D3F5-B736B5B32516}"/>
                    </a:ext>
                  </a:extLst>
                </p:cNvPr>
                <p:cNvSpPr/>
                <p:nvPr/>
              </p:nvSpPr>
              <p:spPr>
                <a:xfrm>
                  <a:off x="13362582" y="521252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23345104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7ADFA0C8-0B94-50BB-B992-5A36A01CC6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862" t="4858" r="8313" b="4370"/>
          <a:stretch/>
        </p:blipFill>
        <p:spPr>
          <a:xfrm>
            <a:off x="8357787" y="0"/>
            <a:ext cx="3834213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7669379" y="851327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4" y="894421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Graphic 7">
            <a:extLst>
              <a:ext uri="{FF2B5EF4-FFF2-40B4-BE49-F238E27FC236}">
                <a16:creationId xmlns:a16="http://schemas.microsoft.com/office/drawing/2014/main" id="{C3D85307-B89F-AC8A-7A39-88E45BF52DFF}"/>
              </a:ext>
            </a:extLst>
          </p:cNvPr>
          <p:cNvSpPr/>
          <p:nvPr userDrawn="1"/>
        </p:nvSpPr>
        <p:spPr>
          <a:xfrm>
            <a:off x="7669379" y="3854663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50CED50D-83F2-8E2F-E182-75032A8322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716869" y="3897210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ABB175A-7B59-DD0C-5DD5-D0263A7264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2" y="212186"/>
            <a:ext cx="9299364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B951BFF-533F-B5EB-E72C-7DB7D4062F2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999962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094F57E-2929-4C45-A809-9BB176B04472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id="{68845CDA-BA4C-582C-F437-70B8BCDE08C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48D45F25-B0D5-2002-71F8-F9331AB780E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0948F82C-BE41-8A87-4E6F-DEA5BBD5BF82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BB3F714C-0FF6-40EA-675D-355D25E7E288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AC5D3518-3EB4-5D43-798D-D1CD7FB15ED7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3C6DB90-3BF9-EB01-FD9F-ED4D4069DDA0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A865375A-65C7-8B1F-7D42-4F19BF922EB7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F4141053-4FDC-843A-F1B5-90899068734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7B4F0F7-27BB-4F79-EB1A-E2CF10BAEE4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C7E59AAC-0ECB-D8B7-0CB2-DCBD76081B64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B63E1739-7AD2-E483-FBD6-704251390A6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577176C6-07F3-255D-0EA1-E550B01CEC70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91B13EFF-3956-AE67-9660-A7648012DED6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id="{B814CA24-0A03-1B32-DB9C-7D78A15638B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11" name="Graphic 1">
                <a:extLst>
                  <a:ext uri="{FF2B5EF4-FFF2-40B4-BE49-F238E27FC236}">
                    <a16:creationId xmlns:a16="http://schemas.microsoft.com/office/drawing/2014/main" id="{B5396E74-A811-7C2B-735B-89A98262428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5A46A7EE-37DA-012F-77BD-0F05019EAA27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F97ADEF-B8F7-94C6-BAB3-FD9F9D18519D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1DE07C2F-2B47-0863-BA3C-4B791A05F8C7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14194F09-BAAB-A55C-B17F-8846A8B5BACA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32CAC856-4C60-C3C9-4315-5F9DBD82F362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BF724224-1A85-9229-8F8B-ED5B34568099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F5B994E1-EEBF-0DD8-4D84-5E22DE67EFF1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0" name="Freeform 29">
                    <a:extLst>
                      <a:ext uri="{FF2B5EF4-FFF2-40B4-BE49-F238E27FC236}">
                        <a16:creationId xmlns:a16="http://schemas.microsoft.com/office/drawing/2014/main" id="{06D81DDA-5BA8-AE58-9F4B-833E96740BC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EBD5B849-EC04-9364-9E17-4429AB96D745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5F3D9C78-75D4-528C-56E7-02CD8BB9EC9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2" name="Graphic 1">
                <a:extLst>
                  <a:ext uri="{FF2B5EF4-FFF2-40B4-BE49-F238E27FC236}">
                    <a16:creationId xmlns:a16="http://schemas.microsoft.com/office/drawing/2014/main" id="{53887327-303B-FE04-EB1A-26EA271D9E3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3" name="Graphic 1">
                  <a:extLst>
                    <a:ext uri="{FF2B5EF4-FFF2-40B4-BE49-F238E27FC236}">
                      <a16:creationId xmlns:a16="http://schemas.microsoft.com/office/drawing/2014/main" id="{8AE6ADBB-4912-B14F-42FF-E06401303D6B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D9B350F7-7C07-6020-9A09-9DA7ED00921A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D2CD03-C433-FDA6-68BD-E2B1B69449A7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8A38AD86-0BB1-13A0-89F1-B97C4DD1EE46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8BCDAB47-F07B-CA0E-678A-CB13A33F9E43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70C6D38D-8DB4-566A-80EA-740D77D1BA4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415786AB-B2CD-A730-A954-3C250DF144B7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094450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70168AD-C0C4-9641-8C02-1ACFE8EA8DF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609114" y="555177"/>
            <a:ext cx="4582886" cy="620870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IS"/>
              <a:t>Insert picture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C5F1984-C73F-134F-9911-E66EE857E453}"/>
              </a:ext>
            </a:extLst>
          </p:cNvPr>
          <p:cNvCxnSpPr>
            <a:cxnSpLocks/>
          </p:cNvCxnSpPr>
          <p:nvPr userDrawn="1"/>
        </p:nvCxnSpPr>
        <p:spPr>
          <a:xfrm flipH="1">
            <a:off x="340290" y="275659"/>
            <a:ext cx="8894170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0EB5A95B-1B14-7F43-8414-E39B53C56D5A}"/>
              </a:ext>
            </a:extLst>
          </p:cNvPr>
          <p:cNvCxnSpPr>
            <a:cxnSpLocks/>
          </p:cNvCxnSpPr>
          <p:nvPr userDrawn="1"/>
        </p:nvCxnSpPr>
        <p:spPr>
          <a:xfrm flipH="1">
            <a:off x="10549692" y="275659"/>
            <a:ext cx="1642308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0" y="1352550"/>
            <a:ext cx="6816054" cy="50736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IS"/>
          </a:p>
        </p:txBody>
      </p:sp>
      <p:sp>
        <p:nvSpPr>
          <p:cNvPr id="12" name="Title Placeholder 12">
            <a:extLst>
              <a:ext uri="{FF2B5EF4-FFF2-40B4-BE49-F238E27FC236}">
                <a16:creationId xmlns:a16="http://schemas.microsoft.com/office/drawing/2014/main" id="{B481A195-D889-E642-93F2-1B3B1F9DA05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0" y="488601"/>
            <a:ext cx="681605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 sz="3600"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D24DECEA-C020-205E-B14B-1A6A0C7E64F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9388075" y="94118"/>
            <a:ext cx="1008000" cy="372708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66D90B3E-3A7F-3711-CF80-812FE43D1EF3}"/>
              </a:ext>
            </a:extLst>
          </p:cNvPr>
          <p:cNvSpPr/>
          <p:nvPr userDrawn="1"/>
        </p:nvSpPr>
        <p:spPr>
          <a:xfrm>
            <a:off x="0" y="6763882"/>
            <a:ext cx="12191999" cy="94118"/>
          </a:xfrm>
          <a:prstGeom prst="rect">
            <a:avLst/>
          </a:pr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13258657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phic 5">
            <a:extLst>
              <a:ext uri="{FF2B5EF4-FFF2-40B4-BE49-F238E27FC236}">
                <a16:creationId xmlns:a16="http://schemas.microsoft.com/office/drawing/2014/main" id="{1E9AB464-AE21-CEED-B805-52CF6BDE3E0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354323" y="291403"/>
            <a:ext cx="11483354" cy="6275196"/>
          </a:xfrm>
          <a:prstGeom prst="rect">
            <a:avLst/>
          </a:prstGeom>
        </p:spPr>
      </p:pic>
      <p:pic>
        <p:nvPicPr>
          <p:cNvPr id="16" name="Graphic 15">
            <a:extLst>
              <a:ext uri="{FF2B5EF4-FFF2-40B4-BE49-F238E27FC236}">
                <a16:creationId xmlns:a16="http://schemas.microsoft.com/office/drawing/2014/main" id="{BBE8E727-D7FB-C3FA-5D40-A2E7490291F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3415506" y="496402"/>
            <a:ext cx="5360989" cy="22728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615449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05FDB8BB-F1A5-6E53-C906-3A0A9A3C75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549703" y="1144624"/>
            <a:ext cx="4307952" cy="604322"/>
          </a:xfrm>
          <a:prstGeom prst="rect">
            <a:avLst/>
          </a:prstGeom>
        </p:spPr>
      </p:pic>
      <p:pic>
        <p:nvPicPr>
          <p:cNvPr id="3" name="Graphic 1">
            <a:extLst>
              <a:ext uri="{FF2B5EF4-FFF2-40B4-BE49-F238E27FC236}">
                <a16:creationId xmlns:a16="http://schemas.microsoft.com/office/drawing/2014/main" id="{D1BAEDBF-C70C-90AE-F4C9-7DDE3C5C433B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rcRect/>
          <a:stretch/>
        </p:blipFill>
        <p:spPr>
          <a:xfrm>
            <a:off x="7840467" y="220553"/>
            <a:ext cx="1726424" cy="707254"/>
          </a:xfrm>
          <a:prstGeom prst="rect">
            <a:avLst/>
          </a:prstGeom>
        </p:spPr>
      </p:pic>
      <p:sp>
        <p:nvSpPr>
          <p:cNvPr id="4" name="Text Placeholder 12">
            <a:extLst>
              <a:ext uri="{FF2B5EF4-FFF2-40B4-BE49-F238E27FC236}">
                <a16:creationId xmlns:a16="http://schemas.microsoft.com/office/drawing/2014/main" id="{F8FAC7E4-B24D-03B7-4B72-49E69F4F0BC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618690" y="2570086"/>
            <a:ext cx="6169978" cy="674702"/>
          </a:xfrm>
          <a:prstGeom prst="rect">
            <a:avLst/>
          </a:prstGeom>
        </p:spPr>
        <p:txBody>
          <a:bodyPr anchor="t" anchorCtr="0"/>
          <a:lstStyle>
            <a:lvl1pPr marL="0" indent="0" algn="ctr">
              <a:buNone/>
              <a:defRPr sz="4400" b="1" i="0">
                <a:solidFill>
                  <a:schemeClr val="bg1"/>
                </a:solidFill>
                <a:latin typeface="Aptos" panose="020B00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Insert slide title</a:t>
            </a:r>
          </a:p>
        </p:txBody>
      </p:sp>
      <p:sp>
        <p:nvSpPr>
          <p:cNvPr id="5" name="Text Placeholder 12">
            <a:extLst>
              <a:ext uri="{FF2B5EF4-FFF2-40B4-BE49-F238E27FC236}">
                <a16:creationId xmlns:a16="http://schemas.microsoft.com/office/drawing/2014/main" id="{E0555FA1-72DD-EA54-91EB-6174AFA9742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18690" y="3338004"/>
            <a:ext cx="6169978" cy="514905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 sz="2800" b="1" i="0">
                <a:solidFill>
                  <a:srgbClr val="EFBC6E"/>
                </a:solidFill>
                <a:latin typeface="Aptos" panose="020B00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Subtitle if you want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AC15DFAE-3DE5-E13D-2F74-AEBA985E410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090100" y="6054571"/>
            <a:ext cx="4698568" cy="514905"/>
          </a:xfrm>
          <a:prstGeom prst="rect">
            <a:avLst/>
          </a:prstGeom>
        </p:spPr>
        <p:txBody>
          <a:bodyPr anchor="ctr" anchorCtr="0"/>
          <a:lstStyle>
            <a:lvl1pPr marL="0" indent="0" algn="r">
              <a:buNone/>
              <a:defRPr sz="1600" b="1" i="0">
                <a:solidFill>
                  <a:srgbClr val="EFBC6E"/>
                </a:solidFill>
                <a:latin typeface="Aptos" panose="020B00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Name of presenter(s)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992454F9-8743-A52F-5CBC-B01E8C58756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0" y="288524"/>
            <a:ext cx="5215358" cy="62809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573129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Freeform 68">
            <a:extLst>
              <a:ext uri="{FF2B5EF4-FFF2-40B4-BE49-F238E27FC236}">
                <a16:creationId xmlns:a16="http://schemas.microsoft.com/office/drawing/2014/main" id="{744CDE10-C52F-6C75-18A9-B9580671408C}"/>
              </a:ext>
            </a:extLst>
          </p:cNvPr>
          <p:cNvSpPr/>
          <p:nvPr/>
        </p:nvSpPr>
        <p:spPr>
          <a:xfrm>
            <a:off x="11023366" y="6080647"/>
            <a:ext cx="1168634" cy="777352"/>
          </a:xfrm>
          <a:custGeom>
            <a:avLst/>
            <a:gdLst>
              <a:gd name="connsiteX0" fmla="*/ 1168634 w 1168634"/>
              <a:gd name="connsiteY0" fmla="*/ 0 h 777352"/>
              <a:gd name="connsiteX1" fmla="*/ 1168634 w 1168634"/>
              <a:gd name="connsiteY1" fmla="*/ 777352 h 777352"/>
              <a:gd name="connsiteX2" fmla="*/ 0 w 1168634"/>
              <a:gd name="connsiteY2" fmla="*/ 777352 h 777352"/>
              <a:gd name="connsiteX3" fmla="*/ 433726 w 1168634"/>
              <a:gd name="connsiteY3" fmla="*/ 343517 h 777352"/>
              <a:gd name="connsiteX4" fmla="*/ 1160851 w 1168634"/>
              <a:gd name="connsiteY4" fmla="*/ 374 h 7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8634" h="777352">
                <a:moveTo>
                  <a:pt x="1168634" y="0"/>
                </a:moveTo>
                <a:lnTo>
                  <a:pt x="1168634" y="777352"/>
                </a:lnTo>
                <a:lnTo>
                  <a:pt x="0" y="777352"/>
                </a:lnTo>
                <a:lnTo>
                  <a:pt x="433726" y="343517"/>
                </a:lnTo>
                <a:cubicBezTo>
                  <a:pt x="637009" y="140184"/>
                  <a:pt x="895481" y="25845"/>
                  <a:pt x="1160851" y="374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40524D5C-513E-99F6-710F-4522A7EF9ACA}"/>
              </a:ext>
            </a:extLst>
          </p:cNvPr>
          <p:cNvSpPr/>
          <p:nvPr/>
        </p:nvSpPr>
        <p:spPr>
          <a:xfrm>
            <a:off x="8688223" y="5993583"/>
            <a:ext cx="2686611" cy="864416"/>
          </a:xfrm>
          <a:custGeom>
            <a:avLst/>
            <a:gdLst>
              <a:gd name="connsiteX0" fmla="*/ 1397388 w 2686611"/>
              <a:gd name="connsiteY0" fmla="*/ 4 h 864416"/>
              <a:gd name="connsiteX1" fmla="*/ 2686611 w 2686611"/>
              <a:gd name="connsiteY1" fmla="*/ 513052 h 864416"/>
              <a:gd name="connsiteX2" fmla="*/ 2335335 w 2686611"/>
              <a:gd name="connsiteY2" fmla="*/ 864416 h 864416"/>
              <a:gd name="connsiteX3" fmla="*/ 0 w 2686611"/>
              <a:gd name="connsiteY3" fmla="*/ 864416 h 864416"/>
              <a:gd name="connsiteX4" fmla="*/ 18749 w 2686611"/>
              <a:gd name="connsiteY4" fmla="*/ 822676 h 864416"/>
              <a:gd name="connsiteX5" fmla="*/ 283120 w 2686611"/>
              <a:gd name="connsiteY5" fmla="*/ 473291 h 864416"/>
              <a:gd name="connsiteX6" fmla="*/ 283120 w 2686611"/>
              <a:gd name="connsiteY6" fmla="*/ 473386 h 864416"/>
              <a:gd name="connsiteX7" fmla="*/ 1397388 w 2686611"/>
              <a:gd name="connsiteY7" fmla="*/ 4 h 86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6611" h="864416">
                <a:moveTo>
                  <a:pt x="1397388" y="4"/>
                </a:moveTo>
                <a:cubicBezTo>
                  <a:pt x="1813736" y="896"/>
                  <a:pt x="2259243" y="166193"/>
                  <a:pt x="2686611" y="513052"/>
                </a:cubicBezTo>
                <a:lnTo>
                  <a:pt x="2335335" y="864416"/>
                </a:lnTo>
                <a:lnTo>
                  <a:pt x="0" y="864416"/>
                </a:lnTo>
                <a:lnTo>
                  <a:pt x="18749" y="822676"/>
                </a:lnTo>
                <a:cubicBezTo>
                  <a:pt x="83422" y="703366"/>
                  <a:pt x="170073" y="586367"/>
                  <a:pt x="283120" y="473291"/>
                </a:cubicBezTo>
                <a:lnTo>
                  <a:pt x="283120" y="473386"/>
                </a:lnTo>
                <a:cubicBezTo>
                  <a:pt x="593851" y="162625"/>
                  <a:pt x="981039" y="-888"/>
                  <a:pt x="1397388" y="4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1" y="997527"/>
            <a:ext cx="11484279" cy="5428673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9A4B56D3-D4AF-29EA-5DD2-9D8E7F643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48427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0003019-853F-A574-AD70-AC232633CB0C}"/>
              </a:ext>
            </a:extLst>
          </p:cNvPr>
          <p:cNvGrpSpPr/>
          <p:nvPr userDrawn="1"/>
        </p:nvGrpSpPr>
        <p:grpSpPr>
          <a:xfrm>
            <a:off x="9448168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809FC50-A1D4-74F4-E42D-0A59286D8DAD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E5194A0F-063C-76A7-E92C-94D7AE57C6C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9579C56-AEAC-8AC6-2B87-CFEE585AB7A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4A161A54-C497-54D2-821D-623CCD803EEF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3E2E61-4F49-4ED3-A2AE-FBBA3EAC59C5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F54C33C-AE73-C1E3-F257-18683F16B90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BA9915F-6A61-B3C2-65A8-055E2514893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FAEBA824-E16A-F7D3-18F0-0887BE13C70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D5543603-01BD-9060-089A-98F56F09DE7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3B21843-90EC-680E-4F55-6F00B1360D40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1BAD168A-5B79-345C-00B3-B7675EF8E9BF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210F94E-C5AF-18A6-94CC-43C8A181ABE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384F2B9-7890-6E8D-1381-5039D5616E77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3D811C91-8983-46EE-516E-12BFBFC9778E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0128314-2D61-3245-5D7E-F94B096E373F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EB1221A-0B04-3DF6-FBDF-28216488207E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9DF4CF1-ECEE-03E0-0E0B-9B8096179783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06BED53-12EA-6C83-D817-C04436157111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CE1897F-F787-750B-42B8-C4A8A368BD3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C549AEE-3EF3-D4B1-C788-1F9E8361BBB4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B1F27E7-E197-8A3D-6465-14C4D22C0FE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08A2009-5621-6BD8-1B98-30C51825C84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AC4BBB93-94AF-C90F-2F03-CA4CCFAC96B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A9D34DD-696A-7A2E-34A7-184CAA7CA68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8D67EB0-A38F-6496-9B99-83901326F4F1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C91DEA47-AD07-C0CB-E411-AEA49039E65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E9DAA64B-43B5-9D41-C2F8-7A48FD6BA4C3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62282CD1-4E22-D1B0-7858-5ABC20A61A7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B30A5B0-1F2A-2F67-6CB6-0803FFADECB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5672E7B3-14B5-2452-93E0-D8321CD9D4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C07F73BB-370B-AA2A-36E1-6A4C98ED07A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1DD3E8-5E6C-7D5A-6245-5A04BB6126DB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F09F054E-A938-EE49-B07C-8D1B03E85E2A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63" name="Freeform 62">
            <a:extLst>
              <a:ext uri="{FF2B5EF4-FFF2-40B4-BE49-F238E27FC236}">
                <a16:creationId xmlns:a16="http://schemas.microsoft.com/office/drawing/2014/main" id="{A0AED03B-4886-DCC5-BBA9-9175B56FF1E6}"/>
              </a:ext>
            </a:extLst>
          </p:cNvPr>
          <p:cNvSpPr/>
          <p:nvPr/>
        </p:nvSpPr>
        <p:spPr>
          <a:xfrm>
            <a:off x="5717407" y="5155299"/>
            <a:ext cx="272168" cy="272236"/>
          </a:xfrm>
          <a:custGeom>
            <a:avLst/>
            <a:gdLst>
              <a:gd name="connsiteX0" fmla="*/ 272169 w 272168"/>
              <a:gd name="connsiteY0" fmla="*/ 136118 h 272236"/>
              <a:gd name="connsiteX1" fmla="*/ 136084 w 272168"/>
              <a:gd name="connsiteY1" fmla="*/ 272237 h 272236"/>
              <a:gd name="connsiteX2" fmla="*/ 0 w 272168"/>
              <a:gd name="connsiteY2" fmla="*/ 136118 h 272236"/>
              <a:gd name="connsiteX3" fmla="*/ 136084 w 272168"/>
              <a:gd name="connsiteY3" fmla="*/ 0 h 272236"/>
              <a:gd name="connsiteX4" fmla="*/ 272169 w 272168"/>
              <a:gd name="connsiteY4" fmla="*/ 136118 h 27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168" h="272236">
                <a:moveTo>
                  <a:pt x="272169" y="136118"/>
                </a:moveTo>
                <a:cubicBezTo>
                  <a:pt x="272169" y="211295"/>
                  <a:pt x="211242" y="272237"/>
                  <a:pt x="136084" y="272237"/>
                </a:cubicBezTo>
                <a:cubicBezTo>
                  <a:pt x="60927" y="272237"/>
                  <a:pt x="0" y="211295"/>
                  <a:pt x="0" y="136118"/>
                </a:cubicBezTo>
                <a:cubicBezTo>
                  <a:pt x="0" y="60942"/>
                  <a:pt x="60927" y="0"/>
                  <a:pt x="136084" y="0"/>
                </a:cubicBezTo>
                <a:cubicBezTo>
                  <a:pt x="211242" y="0"/>
                  <a:pt x="272169" y="60942"/>
                  <a:pt x="272169" y="136118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68129801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with image purple">
    <p:bg>
      <p:bgPr>
        <a:solidFill>
          <a:srgbClr val="341D5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8599" y="1755776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8599" y="4171950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68599" y="4631942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2396850" y="5622117"/>
            <a:ext cx="1712970" cy="526712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63" name="Graphic 62">
            <a:extLst>
              <a:ext uri="{FF2B5EF4-FFF2-40B4-BE49-F238E27FC236}">
                <a16:creationId xmlns:a16="http://schemas.microsoft.com/office/drawing/2014/main" id="{25A5937E-EBE5-9D98-2826-589031C864B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524560" y="439916"/>
            <a:ext cx="3457550" cy="814480"/>
          </a:xfrm>
          <a:prstGeom prst="rect">
            <a:avLst/>
          </a:prstGeom>
        </p:spPr>
      </p:pic>
      <p:pic>
        <p:nvPicPr>
          <p:cNvPr id="65" name="Graphic 64">
            <a:extLst>
              <a:ext uri="{FF2B5EF4-FFF2-40B4-BE49-F238E27FC236}">
                <a16:creationId xmlns:a16="http://schemas.microsoft.com/office/drawing/2014/main" id="{AA3D5E17-D18A-7AF5-28F1-66DA6C0352D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0800000">
            <a:off x="6504010" y="570315"/>
            <a:ext cx="5405520" cy="5405520"/>
          </a:xfrm>
          <a:prstGeom prst="rect">
            <a:avLst/>
          </a:prstGeom>
        </p:spPr>
      </p:pic>
      <p:pic>
        <p:nvPicPr>
          <p:cNvPr id="77" name="Graphic 76">
            <a:extLst>
              <a:ext uri="{FF2B5EF4-FFF2-40B4-BE49-F238E27FC236}">
                <a16:creationId xmlns:a16="http://schemas.microsoft.com/office/drawing/2014/main" id="{A94B6DF6-2AD7-5913-5463-000289CD1F43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451981" y="2518287"/>
            <a:ext cx="3457549" cy="3457549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9962"/>
              </a:srgbClr>
            </a:outerShdw>
          </a:effectLst>
        </p:spPr>
      </p:pic>
      <p:sp>
        <p:nvSpPr>
          <p:cNvPr id="87" name="Picture Placeholder 86">
            <a:extLst>
              <a:ext uri="{FF2B5EF4-FFF2-40B4-BE49-F238E27FC236}">
                <a16:creationId xmlns:a16="http://schemas.microsoft.com/office/drawing/2014/main" id="{4BF59D71-0113-3BE5-2E91-8C122AD76BB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493302" y="2556890"/>
            <a:ext cx="3317592" cy="3318047"/>
          </a:xfrm>
          <a:custGeom>
            <a:avLst/>
            <a:gdLst>
              <a:gd name="connsiteX0" fmla="*/ 1659251 w 3317592"/>
              <a:gd name="connsiteY0" fmla="*/ 0 h 3318047"/>
              <a:gd name="connsiteX1" fmla="*/ 1806619 w 3317592"/>
              <a:gd name="connsiteY1" fmla="*/ 6823 h 3318047"/>
              <a:gd name="connsiteX2" fmla="*/ 1815715 w 3317592"/>
              <a:gd name="connsiteY2" fmla="*/ 7733 h 3318047"/>
              <a:gd name="connsiteX3" fmla="*/ 1959899 w 3317592"/>
              <a:gd name="connsiteY3" fmla="*/ 27745 h 3318047"/>
              <a:gd name="connsiteX4" fmla="*/ 1968087 w 3317592"/>
              <a:gd name="connsiteY4" fmla="*/ 29110 h 3318047"/>
              <a:gd name="connsiteX5" fmla="*/ 2109996 w 3317592"/>
              <a:gd name="connsiteY5" fmla="*/ 62313 h 3318047"/>
              <a:gd name="connsiteX6" fmla="*/ 2116364 w 3317592"/>
              <a:gd name="connsiteY6" fmla="*/ 64133 h 3318047"/>
              <a:gd name="connsiteX7" fmla="*/ 2255090 w 3317592"/>
              <a:gd name="connsiteY7" fmla="*/ 110526 h 3318047"/>
              <a:gd name="connsiteX8" fmla="*/ 2260093 w 3317592"/>
              <a:gd name="connsiteY8" fmla="*/ 112345 h 3318047"/>
              <a:gd name="connsiteX9" fmla="*/ 2395180 w 3317592"/>
              <a:gd name="connsiteY9" fmla="*/ 171929 h 3318047"/>
              <a:gd name="connsiteX10" fmla="*/ 2398364 w 3317592"/>
              <a:gd name="connsiteY10" fmla="*/ 173748 h 3318047"/>
              <a:gd name="connsiteX11" fmla="*/ 2529358 w 3317592"/>
              <a:gd name="connsiteY11" fmla="*/ 246522 h 3318047"/>
              <a:gd name="connsiteX12" fmla="*/ 2774060 w 3317592"/>
              <a:gd name="connsiteY12" fmla="*/ 430732 h 3318047"/>
              <a:gd name="connsiteX13" fmla="*/ 3166586 w 3317592"/>
              <a:gd name="connsiteY13" fmla="*/ 966532 h 3318047"/>
              <a:gd name="connsiteX14" fmla="*/ 3168860 w 3317592"/>
              <a:gd name="connsiteY14" fmla="*/ 970170 h 3318047"/>
              <a:gd name="connsiteX15" fmla="*/ 3317592 w 3317592"/>
              <a:gd name="connsiteY15" fmla="*/ 1597393 h 3318047"/>
              <a:gd name="connsiteX16" fmla="*/ 3317592 w 3317592"/>
              <a:gd name="connsiteY16" fmla="*/ 1658797 h 3318047"/>
              <a:gd name="connsiteX17" fmla="*/ 2831824 w 3317592"/>
              <a:gd name="connsiteY17" fmla="*/ 2831825 h 3318047"/>
              <a:gd name="connsiteX18" fmla="*/ 2709928 w 3317592"/>
              <a:gd name="connsiteY18" fmla="*/ 2942351 h 3318047"/>
              <a:gd name="connsiteX19" fmla="*/ 2708564 w 3317592"/>
              <a:gd name="connsiteY19" fmla="*/ 2943260 h 3318047"/>
              <a:gd name="connsiteX20" fmla="*/ 2582573 w 3317592"/>
              <a:gd name="connsiteY20" fmla="*/ 3036956 h 3318047"/>
              <a:gd name="connsiteX21" fmla="*/ 2568473 w 3317592"/>
              <a:gd name="connsiteY21" fmla="*/ 3046054 h 3318047"/>
              <a:gd name="connsiteX22" fmla="*/ 2446577 w 3317592"/>
              <a:gd name="connsiteY22" fmla="*/ 3119283 h 3318047"/>
              <a:gd name="connsiteX23" fmla="*/ 2424744 w 3317592"/>
              <a:gd name="connsiteY23" fmla="*/ 3130653 h 3318047"/>
              <a:gd name="connsiteX24" fmla="*/ 2301484 w 3317592"/>
              <a:gd name="connsiteY24" fmla="*/ 3188873 h 3318047"/>
              <a:gd name="connsiteX25" fmla="*/ 2278741 w 3317592"/>
              <a:gd name="connsiteY25" fmla="*/ 3197970 h 3318047"/>
              <a:gd name="connsiteX26" fmla="*/ 2148202 w 3317592"/>
              <a:gd name="connsiteY26" fmla="*/ 3244818 h 3318047"/>
              <a:gd name="connsiteX27" fmla="*/ 2130008 w 3317592"/>
              <a:gd name="connsiteY27" fmla="*/ 3250276 h 3318047"/>
              <a:gd name="connsiteX28" fmla="*/ 1988554 w 3317592"/>
              <a:gd name="connsiteY28" fmla="*/ 3285754 h 3318047"/>
              <a:gd name="connsiteX29" fmla="*/ 1977638 w 3317592"/>
              <a:gd name="connsiteY29" fmla="*/ 3287573 h 3318047"/>
              <a:gd name="connsiteX30" fmla="*/ 1824812 w 3317592"/>
              <a:gd name="connsiteY30" fmla="*/ 3310315 h 3318047"/>
              <a:gd name="connsiteX31" fmla="*/ 1820718 w 3317592"/>
              <a:gd name="connsiteY31" fmla="*/ 3310315 h 3318047"/>
              <a:gd name="connsiteX32" fmla="*/ 1658796 w 3317592"/>
              <a:gd name="connsiteY32" fmla="*/ 3318047 h 3318047"/>
              <a:gd name="connsiteX33" fmla="*/ 1501422 w 3317592"/>
              <a:gd name="connsiteY33" fmla="*/ 3310315 h 3318047"/>
              <a:gd name="connsiteX34" fmla="*/ 1491415 w 3317592"/>
              <a:gd name="connsiteY34" fmla="*/ 3309405 h 3318047"/>
              <a:gd name="connsiteX35" fmla="*/ 1349051 w 3317592"/>
              <a:gd name="connsiteY35" fmla="*/ 3288482 h 3318047"/>
              <a:gd name="connsiteX36" fmla="*/ 1325400 w 3317592"/>
              <a:gd name="connsiteY36" fmla="*/ 3284389 h 3318047"/>
              <a:gd name="connsiteX37" fmla="*/ 1200773 w 3317592"/>
              <a:gd name="connsiteY37" fmla="*/ 3253005 h 3318047"/>
              <a:gd name="connsiteX38" fmla="*/ 1156655 w 3317592"/>
              <a:gd name="connsiteY38" fmla="*/ 3239814 h 3318047"/>
              <a:gd name="connsiteX39" fmla="*/ 1055680 w 3317592"/>
              <a:gd name="connsiteY39" fmla="*/ 3203882 h 3318047"/>
              <a:gd name="connsiteX40" fmla="*/ 993367 w 3317592"/>
              <a:gd name="connsiteY40" fmla="*/ 3177957 h 3318047"/>
              <a:gd name="connsiteX41" fmla="*/ 912861 w 3317592"/>
              <a:gd name="connsiteY41" fmla="*/ 3139750 h 3318047"/>
              <a:gd name="connsiteX42" fmla="*/ 844180 w 3317592"/>
              <a:gd name="connsiteY42" fmla="*/ 3102909 h 3318047"/>
              <a:gd name="connsiteX43" fmla="*/ 772771 w 3317592"/>
              <a:gd name="connsiteY43" fmla="*/ 3060154 h 3318047"/>
              <a:gd name="connsiteX44" fmla="*/ 709093 w 3317592"/>
              <a:gd name="connsiteY44" fmla="*/ 3017854 h 3318047"/>
              <a:gd name="connsiteX45" fmla="*/ 636774 w 3317592"/>
              <a:gd name="connsiteY45" fmla="*/ 2964183 h 3318047"/>
              <a:gd name="connsiteX46" fmla="*/ 584013 w 3317592"/>
              <a:gd name="connsiteY46" fmla="*/ 2921428 h 3318047"/>
              <a:gd name="connsiteX47" fmla="*/ 508509 w 3317592"/>
              <a:gd name="connsiteY47" fmla="*/ 2853202 h 3318047"/>
              <a:gd name="connsiteX48" fmla="*/ 464390 w 3317592"/>
              <a:gd name="connsiteY48" fmla="*/ 2809082 h 3318047"/>
              <a:gd name="connsiteX49" fmla="*/ 396165 w 3317592"/>
              <a:gd name="connsiteY49" fmla="*/ 2734034 h 3318047"/>
              <a:gd name="connsiteX50" fmla="*/ 352954 w 3317592"/>
              <a:gd name="connsiteY50" fmla="*/ 2680819 h 3318047"/>
              <a:gd name="connsiteX51" fmla="*/ 299739 w 3317592"/>
              <a:gd name="connsiteY51" fmla="*/ 2609409 h 3318047"/>
              <a:gd name="connsiteX52" fmla="*/ 256529 w 3317592"/>
              <a:gd name="connsiteY52" fmla="*/ 2544821 h 3318047"/>
              <a:gd name="connsiteX53" fmla="*/ 214684 w 3317592"/>
              <a:gd name="connsiteY53" fmla="*/ 2474776 h 3318047"/>
              <a:gd name="connsiteX54" fmla="*/ 177387 w 3317592"/>
              <a:gd name="connsiteY54" fmla="*/ 2404731 h 3318047"/>
              <a:gd name="connsiteX55" fmla="*/ 140090 w 3317592"/>
              <a:gd name="connsiteY55" fmla="*/ 2325589 h 3318047"/>
              <a:gd name="connsiteX56" fmla="*/ 113709 w 3317592"/>
              <a:gd name="connsiteY56" fmla="*/ 2261912 h 3318047"/>
              <a:gd name="connsiteX57" fmla="*/ 78233 w 3317592"/>
              <a:gd name="connsiteY57" fmla="*/ 2162303 h 3318047"/>
              <a:gd name="connsiteX58" fmla="*/ 64587 w 3317592"/>
              <a:gd name="connsiteY58" fmla="*/ 2116819 h 3318047"/>
              <a:gd name="connsiteX59" fmla="*/ 33658 w 3317592"/>
              <a:gd name="connsiteY59" fmla="*/ 1992648 h 3318047"/>
              <a:gd name="connsiteX60" fmla="*/ 29564 w 3317592"/>
              <a:gd name="connsiteY60" fmla="*/ 1968541 h 3318047"/>
              <a:gd name="connsiteX61" fmla="*/ 8642 w 3317592"/>
              <a:gd name="connsiteY61" fmla="*/ 1826632 h 3318047"/>
              <a:gd name="connsiteX62" fmla="*/ 7732 w 3317592"/>
              <a:gd name="connsiteY62" fmla="*/ 1816170 h 3318047"/>
              <a:gd name="connsiteX63" fmla="*/ 0 w 3317592"/>
              <a:gd name="connsiteY63" fmla="*/ 1658797 h 3318047"/>
              <a:gd name="connsiteX64" fmla="*/ 7732 w 3317592"/>
              <a:gd name="connsiteY64" fmla="*/ 1501422 h 3318047"/>
              <a:gd name="connsiteX65" fmla="*/ 8642 w 3317592"/>
              <a:gd name="connsiteY65" fmla="*/ 1491415 h 3318047"/>
              <a:gd name="connsiteX66" fmla="*/ 29564 w 3317592"/>
              <a:gd name="connsiteY66" fmla="*/ 1349506 h 3318047"/>
              <a:gd name="connsiteX67" fmla="*/ 33658 w 3317592"/>
              <a:gd name="connsiteY67" fmla="*/ 1325854 h 3318047"/>
              <a:gd name="connsiteX68" fmla="*/ 64587 w 3317592"/>
              <a:gd name="connsiteY68" fmla="*/ 1201229 h 3318047"/>
              <a:gd name="connsiteX69" fmla="*/ 77777 w 3317592"/>
              <a:gd name="connsiteY69" fmla="*/ 1156655 h 3318047"/>
              <a:gd name="connsiteX70" fmla="*/ 113709 w 3317592"/>
              <a:gd name="connsiteY70" fmla="*/ 1056135 h 3318047"/>
              <a:gd name="connsiteX71" fmla="*/ 139636 w 3317592"/>
              <a:gd name="connsiteY71" fmla="*/ 993368 h 3318047"/>
              <a:gd name="connsiteX72" fmla="*/ 152371 w 3317592"/>
              <a:gd name="connsiteY72" fmla="*/ 966077 h 3318047"/>
              <a:gd name="connsiteX73" fmla="*/ 226509 w 3317592"/>
              <a:gd name="connsiteY73" fmla="*/ 823712 h 3318047"/>
              <a:gd name="connsiteX74" fmla="*/ 233787 w 3317592"/>
              <a:gd name="connsiteY74" fmla="*/ 811432 h 3318047"/>
              <a:gd name="connsiteX75" fmla="*/ 313384 w 3317592"/>
              <a:gd name="connsiteY75" fmla="*/ 690445 h 3318047"/>
              <a:gd name="connsiteX76" fmla="*/ 330668 w 3317592"/>
              <a:gd name="connsiteY76" fmla="*/ 666794 h 3318047"/>
              <a:gd name="connsiteX77" fmla="*/ 414358 w 3317592"/>
              <a:gd name="connsiteY77" fmla="*/ 564000 h 3318047"/>
              <a:gd name="connsiteX78" fmla="*/ 439829 w 3317592"/>
              <a:gd name="connsiteY78" fmla="*/ 536255 h 3318047"/>
              <a:gd name="connsiteX79" fmla="*/ 533526 w 3317592"/>
              <a:gd name="connsiteY79" fmla="*/ 442103 h 3318047"/>
              <a:gd name="connsiteX80" fmla="*/ 555812 w 3317592"/>
              <a:gd name="connsiteY80" fmla="*/ 422090 h 3318047"/>
              <a:gd name="connsiteX81" fmla="*/ 649055 w 3317592"/>
              <a:gd name="connsiteY81" fmla="*/ 345222 h 3318047"/>
              <a:gd name="connsiteX82" fmla="*/ 677254 w 3317592"/>
              <a:gd name="connsiteY82" fmla="*/ 323845 h 3318047"/>
              <a:gd name="connsiteX83" fmla="*/ 772315 w 3317592"/>
              <a:gd name="connsiteY83" fmla="*/ 258803 h 3318047"/>
              <a:gd name="connsiteX84" fmla="*/ 772315 w 3317592"/>
              <a:gd name="connsiteY84" fmla="*/ 257893 h 3318047"/>
              <a:gd name="connsiteX85" fmla="*/ 806429 w 3317592"/>
              <a:gd name="connsiteY85" fmla="*/ 236516 h 3318047"/>
              <a:gd name="connsiteX86" fmla="*/ 901945 w 3317592"/>
              <a:gd name="connsiteY86" fmla="*/ 183755 h 3318047"/>
              <a:gd name="connsiteX87" fmla="*/ 942880 w 3317592"/>
              <a:gd name="connsiteY87" fmla="*/ 163288 h 3318047"/>
              <a:gd name="connsiteX88" fmla="*/ 1037032 w 3317592"/>
              <a:gd name="connsiteY88" fmla="*/ 121897 h 3318047"/>
              <a:gd name="connsiteX89" fmla="*/ 1085699 w 3317592"/>
              <a:gd name="connsiteY89" fmla="*/ 103249 h 3318047"/>
              <a:gd name="connsiteX90" fmla="*/ 1177122 w 3317592"/>
              <a:gd name="connsiteY90" fmla="*/ 72774 h 3318047"/>
              <a:gd name="connsiteX91" fmla="*/ 1233522 w 3317592"/>
              <a:gd name="connsiteY91" fmla="*/ 56400 h 3318047"/>
              <a:gd name="connsiteX92" fmla="*/ 1320851 w 3317592"/>
              <a:gd name="connsiteY92" fmla="*/ 35932 h 3318047"/>
              <a:gd name="connsiteX93" fmla="*/ 1385894 w 3317592"/>
              <a:gd name="connsiteY93" fmla="*/ 23652 h 3318047"/>
              <a:gd name="connsiteX94" fmla="*/ 1468219 w 3317592"/>
              <a:gd name="connsiteY94" fmla="*/ 12281 h 3318047"/>
              <a:gd name="connsiteX95" fmla="*/ 1541448 w 3317592"/>
              <a:gd name="connsiteY95" fmla="*/ 5459 h 3318047"/>
              <a:gd name="connsiteX96" fmla="*/ 1659251 w 3317592"/>
              <a:gd name="connsiteY96" fmla="*/ 0 h 331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317592" h="3318047">
                <a:moveTo>
                  <a:pt x="1659251" y="0"/>
                </a:moveTo>
                <a:cubicBezTo>
                  <a:pt x="1708829" y="0"/>
                  <a:pt x="1757950" y="2274"/>
                  <a:pt x="1806619" y="6823"/>
                </a:cubicBezTo>
                <a:cubicBezTo>
                  <a:pt x="1809802" y="7733"/>
                  <a:pt x="1812532" y="7733"/>
                  <a:pt x="1815715" y="7733"/>
                </a:cubicBezTo>
                <a:cubicBezTo>
                  <a:pt x="1864384" y="12281"/>
                  <a:pt x="1912141" y="19104"/>
                  <a:pt x="1959899" y="27745"/>
                </a:cubicBezTo>
                <a:cubicBezTo>
                  <a:pt x="1962628" y="28200"/>
                  <a:pt x="1965357" y="28655"/>
                  <a:pt x="1968087" y="29110"/>
                </a:cubicBezTo>
                <a:cubicBezTo>
                  <a:pt x="2016299" y="38206"/>
                  <a:pt x="2063148" y="49123"/>
                  <a:pt x="2109996" y="62313"/>
                </a:cubicBezTo>
                <a:cubicBezTo>
                  <a:pt x="2112270" y="62768"/>
                  <a:pt x="2114089" y="63677"/>
                  <a:pt x="2116364" y="64133"/>
                </a:cubicBezTo>
                <a:cubicBezTo>
                  <a:pt x="2163212" y="77778"/>
                  <a:pt x="2209606" y="92787"/>
                  <a:pt x="2255090" y="110526"/>
                </a:cubicBezTo>
                <a:cubicBezTo>
                  <a:pt x="2256909" y="110980"/>
                  <a:pt x="2258273" y="111891"/>
                  <a:pt x="2260093" y="112345"/>
                </a:cubicBezTo>
                <a:cubicBezTo>
                  <a:pt x="2306032" y="130539"/>
                  <a:pt x="2351060" y="150097"/>
                  <a:pt x="2395180" y="171929"/>
                </a:cubicBezTo>
                <a:cubicBezTo>
                  <a:pt x="2396090" y="172384"/>
                  <a:pt x="2397454" y="173294"/>
                  <a:pt x="2398364" y="173748"/>
                </a:cubicBezTo>
                <a:cubicBezTo>
                  <a:pt x="2442938" y="196035"/>
                  <a:pt x="2486602" y="220142"/>
                  <a:pt x="2529358" y="246522"/>
                </a:cubicBezTo>
                <a:cubicBezTo>
                  <a:pt x="2615777" y="299739"/>
                  <a:pt x="2697647" y="361142"/>
                  <a:pt x="2774060" y="430732"/>
                </a:cubicBezTo>
                <a:cubicBezTo>
                  <a:pt x="2940532" y="582193"/>
                  <a:pt x="3072890" y="762764"/>
                  <a:pt x="3166586" y="966532"/>
                </a:cubicBezTo>
                <a:cubicBezTo>
                  <a:pt x="3167496" y="967896"/>
                  <a:pt x="3168405" y="968807"/>
                  <a:pt x="3168860" y="970170"/>
                </a:cubicBezTo>
                <a:cubicBezTo>
                  <a:pt x="3257099" y="1162568"/>
                  <a:pt x="3309405" y="1374067"/>
                  <a:pt x="3317592" y="1597393"/>
                </a:cubicBezTo>
                <a:lnTo>
                  <a:pt x="3317592" y="1658797"/>
                </a:lnTo>
                <a:cubicBezTo>
                  <a:pt x="3317592" y="2101809"/>
                  <a:pt x="3145208" y="2518441"/>
                  <a:pt x="2831824" y="2831825"/>
                </a:cubicBezTo>
                <a:cubicBezTo>
                  <a:pt x="2792708" y="2870941"/>
                  <a:pt x="2752228" y="2907782"/>
                  <a:pt x="2709928" y="2942351"/>
                </a:cubicBezTo>
                <a:cubicBezTo>
                  <a:pt x="2709473" y="2942806"/>
                  <a:pt x="2708564" y="2943260"/>
                  <a:pt x="2708564" y="2943260"/>
                </a:cubicBezTo>
                <a:cubicBezTo>
                  <a:pt x="2668083" y="2976918"/>
                  <a:pt x="2625783" y="3007848"/>
                  <a:pt x="2582573" y="3036956"/>
                </a:cubicBezTo>
                <a:cubicBezTo>
                  <a:pt x="2578025" y="3040141"/>
                  <a:pt x="2573022" y="3042870"/>
                  <a:pt x="2568473" y="3046054"/>
                </a:cubicBezTo>
                <a:cubicBezTo>
                  <a:pt x="2528902" y="3072434"/>
                  <a:pt x="2488421" y="3096995"/>
                  <a:pt x="2446577" y="3119283"/>
                </a:cubicBezTo>
                <a:cubicBezTo>
                  <a:pt x="2439300" y="3123376"/>
                  <a:pt x="2432021" y="3127015"/>
                  <a:pt x="2424744" y="3130653"/>
                </a:cubicBezTo>
                <a:cubicBezTo>
                  <a:pt x="2384264" y="3151576"/>
                  <a:pt x="2343328" y="3171134"/>
                  <a:pt x="2301484" y="3188873"/>
                </a:cubicBezTo>
                <a:cubicBezTo>
                  <a:pt x="2294205" y="3192057"/>
                  <a:pt x="2286474" y="3194785"/>
                  <a:pt x="2278741" y="3197970"/>
                </a:cubicBezTo>
                <a:cubicBezTo>
                  <a:pt x="2235986" y="3215254"/>
                  <a:pt x="2192322" y="3231173"/>
                  <a:pt x="2148202" y="3244818"/>
                </a:cubicBezTo>
                <a:cubicBezTo>
                  <a:pt x="2142290" y="3247093"/>
                  <a:pt x="2135922" y="3248457"/>
                  <a:pt x="2130008" y="3250276"/>
                </a:cubicBezTo>
                <a:cubicBezTo>
                  <a:pt x="2083161" y="3263921"/>
                  <a:pt x="2036312" y="3276202"/>
                  <a:pt x="1988554" y="3285754"/>
                </a:cubicBezTo>
                <a:cubicBezTo>
                  <a:pt x="1984915" y="3286209"/>
                  <a:pt x="1981276" y="3286663"/>
                  <a:pt x="1977638" y="3287573"/>
                </a:cubicBezTo>
                <a:cubicBezTo>
                  <a:pt x="1927150" y="3297579"/>
                  <a:pt x="1876209" y="3305311"/>
                  <a:pt x="1824812" y="3310315"/>
                </a:cubicBezTo>
                <a:cubicBezTo>
                  <a:pt x="1823448" y="3310315"/>
                  <a:pt x="1822083" y="3310315"/>
                  <a:pt x="1820718" y="3310315"/>
                </a:cubicBezTo>
                <a:cubicBezTo>
                  <a:pt x="1767048" y="3315318"/>
                  <a:pt x="1711557" y="3318047"/>
                  <a:pt x="1658796" y="3318047"/>
                </a:cubicBezTo>
                <a:cubicBezTo>
                  <a:pt x="1606035" y="3318047"/>
                  <a:pt x="1553274" y="3315318"/>
                  <a:pt x="1501422" y="3310315"/>
                </a:cubicBezTo>
                <a:cubicBezTo>
                  <a:pt x="1498238" y="3309859"/>
                  <a:pt x="1494600" y="3309405"/>
                  <a:pt x="1491415" y="3309405"/>
                </a:cubicBezTo>
                <a:cubicBezTo>
                  <a:pt x="1443203" y="3304856"/>
                  <a:pt x="1395900" y="3297125"/>
                  <a:pt x="1349051" y="3288482"/>
                </a:cubicBezTo>
                <a:cubicBezTo>
                  <a:pt x="1341319" y="3287118"/>
                  <a:pt x="1333132" y="3285754"/>
                  <a:pt x="1325400" y="3284389"/>
                </a:cubicBezTo>
                <a:cubicBezTo>
                  <a:pt x="1283554" y="3275747"/>
                  <a:pt x="1241710" y="3264831"/>
                  <a:pt x="1200773" y="3253005"/>
                </a:cubicBezTo>
                <a:cubicBezTo>
                  <a:pt x="1186219" y="3248457"/>
                  <a:pt x="1171209" y="3244363"/>
                  <a:pt x="1156655" y="3239814"/>
                </a:cubicBezTo>
                <a:cubicBezTo>
                  <a:pt x="1122542" y="3229354"/>
                  <a:pt x="1088884" y="3217073"/>
                  <a:pt x="1055680" y="3203882"/>
                </a:cubicBezTo>
                <a:cubicBezTo>
                  <a:pt x="1034758" y="3195696"/>
                  <a:pt x="1013836" y="3187054"/>
                  <a:pt x="993367" y="3177957"/>
                </a:cubicBezTo>
                <a:cubicBezTo>
                  <a:pt x="966077" y="3165677"/>
                  <a:pt x="939241" y="3152941"/>
                  <a:pt x="912861" y="3139750"/>
                </a:cubicBezTo>
                <a:cubicBezTo>
                  <a:pt x="889664" y="3127925"/>
                  <a:pt x="866922" y="3115644"/>
                  <a:pt x="844180" y="3102909"/>
                </a:cubicBezTo>
                <a:cubicBezTo>
                  <a:pt x="820074" y="3089264"/>
                  <a:pt x="796422" y="3075163"/>
                  <a:pt x="772771" y="3060154"/>
                </a:cubicBezTo>
                <a:cubicBezTo>
                  <a:pt x="751393" y="3046509"/>
                  <a:pt x="730016" y="3032408"/>
                  <a:pt x="709093" y="3017854"/>
                </a:cubicBezTo>
                <a:cubicBezTo>
                  <a:pt x="684532" y="3000569"/>
                  <a:pt x="660426" y="2982831"/>
                  <a:pt x="636774" y="2964183"/>
                </a:cubicBezTo>
                <a:cubicBezTo>
                  <a:pt x="618580" y="2950537"/>
                  <a:pt x="601297" y="2935983"/>
                  <a:pt x="584013" y="2921428"/>
                </a:cubicBezTo>
                <a:cubicBezTo>
                  <a:pt x="558086" y="2899596"/>
                  <a:pt x="533070" y="2876854"/>
                  <a:pt x="508509" y="2853202"/>
                </a:cubicBezTo>
                <a:cubicBezTo>
                  <a:pt x="493500" y="2838648"/>
                  <a:pt x="478945" y="2824092"/>
                  <a:pt x="464390" y="2809082"/>
                </a:cubicBezTo>
                <a:cubicBezTo>
                  <a:pt x="440738" y="2784522"/>
                  <a:pt x="417996" y="2759505"/>
                  <a:pt x="396165" y="2734034"/>
                </a:cubicBezTo>
                <a:cubicBezTo>
                  <a:pt x="381609" y="2716751"/>
                  <a:pt x="367055" y="2699012"/>
                  <a:pt x="352954" y="2680819"/>
                </a:cubicBezTo>
                <a:cubicBezTo>
                  <a:pt x="334306" y="2657621"/>
                  <a:pt x="316567" y="2633516"/>
                  <a:pt x="299739" y="2609409"/>
                </a:cubicBezTo>
                <a:cubicBezTo>
                  <a:pt x="284729" y="2588486"/>
                  <a:pt x="270629" y="2566654"/>
                  <a:pt x="256529" y="2544821"/>
                </a:cubicBezTo>
                <a:cubicBezTo>
                  <a:pt x="241974" y="2521625"/>
                  <a:pt x="227874" y="2498428"/>
                  <a:pt x="214684" y="2474776"/>
                </a:cubicBezTo>
                <a:cubicBezTo>
                  <a:pt x="201949" y="2451580"/>
                  <a:pt x="189213" y="2428383"/>
                  <a:pt x="177387" y="2404731"/>
                </a:cubicBezTo>
                <a:cubicBezTo>
                  <a:pt x="164197" y="2378351"/>
                  <a:pt x="151916" y="2352425"/>
                  <a:pt x="140090" y="2325589"/>
                </a:cubicBezTo>
                <a:cubicBezTo>
                  <a:pt x="130993" y="2304667"/>
                  <a:pt x="121897" y="2283289"/>
                  <a:pt x="113709" y="2261912"/>
                </a:cubicBezTo>
                <a:cubicBezTo>
                  <a:pt x="100974" y="2229163"/>
                  <a:pt x="88693" y="2195961"/>
                  <a:pt x="78233" y="2162303"/>
                </a:cubicBezTo>
                <a:cubicBezTo>
                  <a:pt x="73229" y="2147293"/>
                  <a:pt x="69136" y="2131828"/>
                  <a:pt x="64587" y="2116819"/>
                </a:cubicBezTo>
                <a:cubicBezTo>
                  <a:pt x="53217" y="2075883"/>
                  <a:pt x="42300" y="2034493"/>
                  <a:pt x="33658" y="1992648"/>
                </a:cubicBezTo>
                <a:cubicBezTo>
                  <a:pt x="32293" y="1984461"/>
                  <a:pt x="30929" y="1976729"/>
                  <a:pt x="29564" y="1968541"/>
                </a:cubicBezTo>
                <a:cubicBezTo>
                  <a:pt x="20922" y="1921693"/>
                  <a:pt x="13190" y="1874389"/>
                  <a:pt x="8642" y="1826632"/>
                </a:cubicBezTo>
                <a:cubicBezTo>
                  <a:pt x="7732" y="1822993"/>
                  <a:pt x="7732" y="1819809"/>
                  <a:pt x="7732" y="1816170"/>
                </a:cubicBezTo>
                <a:cubicBezTo>
                  <a:pt x="2729" y="1764318"/>
                  <a:pt x="0" y="1711558"/>
                  <a:pt x="0" y="1658797"/>
                </a:cubicBezTo>
                <a:cubicBezTo>
                  <a:pt x="0" y="1606035"/>
                  <a:pt x="2729" y="1553274"/>
                  <a:pt x="7732" y="1501422"/>
                </a:cubicBezTo>
                <a:cubicBezTo>
                  <a:pt x="8187" y="1498238"/>
                  <a:pt x="8642" y="1494600"/>
                  <a:pt x="8642" y="1491415"/>
                </a:cubicBezTo>
                <a:cubicBezTo>
                  <a:pt x="13190" y="1443657"/>
                  <a:pt x="20922" y="1396354"/>
                  <a:pt x="29564" y="1349506"/>
                </a:cubicBezTo>
                <a:cubicBezTo>
                  <a:pt x="30929" y="1341774"/>
                  <a:pt x="31839" y="1333586"/>
                  <a:pt x="33658" y="1325854"/>
                </a:cubicBezTo>
                <a:cubicBezTo>
                  <a:pt x="41846" y="1283554"/>
                  <a:pt x="52761" y="1242164"/>
                  <a:pt x="64587" y="1201229"/>
                </a:cubicBezTo>
                <a:cubicBezTo>
                  <a:pt x="68680" y="1186219"/>
                  <a:pt x="73229" y="1171209"/>
                  <a:pt x="77777" y="1156655"/>
                </a:cubicBezTo>
                <a:cubicBezTo>
                  <a:pt x="88693" y="1122542"/>
                  <a:pt x="100974" y="1089338"/>
                  <a:pt x="113709" y="1056135"/>
                </a:cubicBezTo>
                <a:cubicBezTo>
                  <a:pt x="121897" y="1035213"/>
                  <a:pt x="130539" y="1014290"/>
                  <a:pt x="139636" y="993368"/>
                </a:cubicBezTo>
                <a:cubicBezTo>
                  <a:pt x="143275" y="984271"/>
                  <a:pt x="148278" y="975173"/>
                  <a:pt x="152371" y="966077"/>
                </a:cubicBezTo>
                <a:cubicBezTo>
                  <a:pt x="174658" y="916955"/>
                  <a:pt x="199675" y="869652"/>
                  <a:pt x="226509" y="823712"/>
                </a:cubicBezTo>
                <a:cubicBezTo>
                  <a:pt x="228783" y="819619"/>
                  <a:pt x="231513" y="815526"/>
                  <a:pt x="233787" y="811432"/>
                </a:cubicBezTo>
                <a:cubicBezTo>
                  <a:pt x="258349" y="770042"/>
                  <a:pt x="285183" y="729562"/>
                  <a:pt x="313384" y="690445"/>
                </a:cubicBezTo>
                <a:cubicBezTo>
                  <a:pt x="318841" y="682258"/>
                  <a:pt x="324755" y="674525"/>
                  <a:pt x="330668" y="666794"/>
                </a:cubicBezTo>
                <a:cubicBezTo>
                  <a:pt x="357048" y="631316"/>
                  <a:pt x="385248" y="597203"/>
                  <a:pt x="414358" y="564000"/>
                </a:cubicBezTo>
                <a:cubicBezTo>
                  <a:pt x="423000" y="554903"/>
                  <a:pt x="431187" y="545352"/>
                  <a:pt x="439829" y="536255"/>
                </a:cubicBezTo>
                <a:cubicBezTo>
                  <a:pt x="469848" y="503962"/>
                  <a:pt x="500777" y="472122"/>
                  <a:pt x="533526" y="442103"/>
                </a:cubicBezTo>
                <a:cubicBezTo>
                  <a:pt x="540803" y="435280"/>
                  <a:pt x="548535" y="428913"/>
                  <a:pt x="555812" y="422090"/>
                </a:cubicBezTo>
                <a:cubicBezTo>
                  <a:pt x="586287" y="395254"/>
                  <a:pt x="617216" y="369784"/>
                  <a:pt x="649055" y="345222"/>
                </a:cubicBezTo>
                <a:cubicBezTo>
                  <a:pt x="658606" y="337945"/>
                  <a:pt x="667703" y="330668"/>
                  <a:pt x="677254" y="323845"/>
                </a:cubicBezTo>
                <a:cubicBezTo>
                  <a:pt x="708184" y="300648"/>
                  <a:pt x="740022" y="279271"/>
                  <a:pt x="772315" y="258803"/>
                </a:cubicBezTo>
                <a:lnTo>
                  <a:pt x="772315" y="257893"/>
                </a:lnTo>
                <a:cubicBezTo>
                  <a:pt x="783686" y="250616"/>
                  <a:pt x="795058" y="243339"/>
                  <a:pt x="806429" y="236516"/>
                </a:cubicBezTo>
                <a:cubicBezTo>
                  <a:pt x="837812" y="217868"/>
                  <a:pt x="869652" y="200584"/>
                  <a:pt x="901945" y="183755"/>
                </a:cubicBezTo>
                <a:cubicBezTo>
                  <a:pt x="915590" y="176933"/>
                  <a:pt x="929235" y="169655"/>
                  <a:pt x="942880" y="163288"/>
                </a:cubicBezTo>
                <a:cubicBezTo>
                  <a:pt x="973810" y="148278"/>
                  <a:pt x="1005193" y="134633"/>
                  <a:pt x="1037032" y="121897"/>
                </a:cubicBezTo>
                <a:cubicBezTo>
                  <a:pt x="1053406" y="115529"/>
                  <a:pt x="1069325" y="109162"/>
                  <a:pt x="1085699" y="103249"/>
                </a:cubicBezTo>
                <a:cubicBezTo>
                  <a:pt x="1115719" y="92332"/>
                  <a:pt x="1146193" y="82326"/>
                  <a:pt x="1177122" y="72774"/>
                </a:cubicBezTo>
                <a:cubicBezTo>
                  <a:pt x="1195770" y="66862"/>
                  <a:pt x="1214418" y="61403"/>
                  <a:pt x="1233522" y="56400"/>
                </a:cubicBezTo>
                <a:cubicBezTo>
                  <a:pt x="1262177" y="48668"/>
                  <a:pt x="1291286" y="41846"/>
                  <a:pt x="1320851" y="35932"/>
                </a:cubicBezTo>
                <a:cubicBezTo>
                  <a:pt x="1342683" y="31384"/>
                  <a:pt x="1364061" y="27290"/>
                  <a:pt x="1385894" y="23652"/>
                </a:cubicBezTo>
                <a:cubicBezTo>
                  <a:pt x="1413184" y="19104"/>
                  <a:pt x="1440474" y="15465"/>
                  <a:pt x="1468219" y="12281"/>
                </a:cubicBezTo>
                <a:cubicBezTo>
                  <a:pt x="1492780" y="9551"/>
                  <a:pt x="1516887" y="7277"/>
                  <a:pt x="1541448" y="5459"/>
                </a:cubicBezTo>
                <a:cubicBezTo>
                  <a:pt x="1580564" y="2729"/>
                  <a:pt x="1619680" y="0"/>
                  <a:pt x="165925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algn="ctr">
              <a:defRPr/>
            </a:lvl1pPr>
          </a:lstStyle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28808470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no image purple">
    <p:bg>
      <p:bgPr>
        <a:solidFill>
          <a:srgbClr val="341D5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8599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8599" y="5417971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68599" y="5877963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pic>
        <p:nvPicPr>
          <p:cNvPr id="65" name="Graphic 64">
            <a:extLst>
              <a:ext uri="{FF2B5EF4-FFF2-40B4-BE49-F238E27FC236}">
                <a16:creationId xmlns:a16="http://schemas.microsoft.com/office/drawing/2014/main" id="{AA3D5E17-D18A-7AF5-28F1-66DA6C0352D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382523" y="844036"/>
            <a:ext cx="5405520" cy="5405520"/>
          </a:xfrm>
          <a:prstGeom prst="rect">
            <a:avLst/>
          </a:prstGeom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CF8ACA3E-3F01-511F-E750-8D7D5A203E26}"/>
              </a:ext>
            </a:extLst>
          </p:cNvPr>
          <p:cNvSpPr/>
          <p:nvPr/>
        </p:nvSpPr>
        <p:spPr>
          <a:xfrm>
            <a:off x="7733794" y="2042460"/>
            <a:ext cx="2702978" cy="3008672"/>
          </a:xfrm>
          <a:custGeom>
            <a:avLst/>
            <a:gdLst>
              <a:gd name="connsiteX0" fmla="*/ 2582846 w 2702978"/>
              <a:gd name="connsiteY0" fmla="*/ 0 h 3008672"/>
              <a:gd name="connsiteX1" fmla="*/ 2702978 w 2702978"/>
              <a:gd name="connsiteY1" fmla="*/ 120347 h 3008672"/>
              <a:gd name="connsiteX2" fmla="*/ 2702978 w 2702978"/>
              <a:gd name="connsiteY2" fmla="*/ 2888325 h 3008672"/>
              <a:gd name="connsiteX3" fmla="*/ 2582846 w 2702978"/>
              <a:gd name="connsiteY3" fmla="*/ 3008672 h 3008672"/>
              <a:gd name="connsiteX4" fmla="*/ 120132 w 2702978"/>
              <a:gd name="connsiteY4" fmla="*/ 3008672 h 3008672"/>
              <a:gd name="connsiteX5" fmla="*/ 0 w 2702978"/>
              <a:gd name="connsiteY5" fmla="*/ 2888325 h 3008672"/>
              <a:gd name="connsiteX6" fmla="*/ 0 w 2702978"/>
              <a:gd name="connsiteY6" fmla="*/ 120347 h 3008672"/>
              <a:gd name="connsiteX7" fmla="*/ 120132 w 2702978"/>
              <a:gd name="connsiteY7" fmla="*/ 0 h 300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02978" h="3008672">
                <a:moveTo>
                  <a:pt x="2582846" y="0"/>
                </a:moveTo>
                <a:cubicBezTo>
                  <a:pt x="2649193" y="0"/>
                  <a:pt x="2702978" y="53881"/>
                  <a:pt x="2702978" y="120347"/>
                </a:cubicBezTo>
                <a:lnTo>
                  <a:pt x="2702978" y="2888325"/>
                </a:lnTo>
                <a:cubicBezTo>
                  <a:pt x="2702978" y="2954791"/>
                  <a:pt x="2649193" y="3008672"/>
                  <a:pt x="2582846" y="3008672"/>
                </a:cubicBezTo>
                <a:lnTo>
                  <a:pt x="120132" y="3008672"/>
                </a:lnTo>
                <a:cubicBezTo>
                  <a:pt x="53785" y="3008672"/>
                  <a:pt x="0" y="2954791"/>
                  <a:pt x="0" y="2888325"/>
                </a:cubicBezTo>
                <a:lnTo>
                  <a:pt x="0" y="120347"/>
                </a:lnTo>
                <a:cubicBezTo>
                  <a:pt x="0" y="53881"/>
                  <a:pt x="53785" y="0"/>
                  <a:pt x="120132" y="0"/>
                </a:cubicBezTo>
                <a:close/>
              </a:path>
            </a:pathLst>
          </a:custGeom>
          <a:solidFill>
            <a:schemeClr val="bg1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985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49C2019A-17C3-E812-2990-1707F269541D}"/>
              </a:ext>
            </a:extLst>
          </p:cNvPr>
          <p:cNvGrpSpPr/>
          <p:nvPr/>
        </p:nvGrpSpPr>
        <p:grpSpPr>
          <a:xfrm>
            <a:off x="8233664" y="2504230"/>
            <a:ext cx="1703464" cy="2085611"/>
            <a:chOff x="8233664" y="2504230"/>
            <a:chExt cx="1703464" cy="2085611"/>
          </a:xfrm>
          <a:solidFill>
            <a:srgbClr val="341D5B"/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D8AD917-F889-5202-933D-5624B72DF3BF}"/>
                </a:ext>
              </a:extLst>
            </p:cNvPr>
            <p:cNvSpPr/>
            <p:nvPr/>
          </p:nvSpPr>
          <p:spPr>
            <a:xfrm>
              <a:off x="9394023" y="3935035"/>
              <a:ext cx="541917" cy="654446"/>
            </a:xfrm>
            <a:custGeom>
              <a:avLst/>
              <a:gdLst>
                <a:gd name="connsiteX0" fmla="*/ 481851 w 541917"/>
                <a:gd name="connsiteY0" fmla="*/ 0 h 654446"/>
                <a:gd name="connsiteX1" fmla="*/ 541917 w 541917"/>
                <a:gd name="connsiteY1" fmla="*/ 60173 h 654446"/>
                <a:gd name="connsiteX2" fmla="*/ 541917 w 541917"/>
                <a:gd name="connsiteY2" fmla="*/ 594273 h 654446"/>
                <a:gd name="connsiteX3" fmla="*/ 481851 w 541917"/>
                <a:gd name="connsiteY3" fmla="*/ 654446 h 654446"/>
                <a:gd name="connsiteX4" fmla="*/ 60066 w 541917"/>
                <a:gd name="connsiteY4" fmla="*/ 654446 h 654446"/>
                <a:gd name="connsiteX5" fmla="*/ 0 w 541917"/>
                <a:gd name="connsiteY5" fmla="*/ 594273 h 654446"/>
                <a:gd name="connsiteX6" fmla="*/ 0 w 541917"/>
                <a:gd name="connsiteY6" fmla="*/ 60173 h 654446"/>
                <a:gd name="connsiteX7" fmla="*/ 60066 w 541917"/>
                <a:gd name="connsiteY7" fmla="*/ 0 h 65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917" h="654446">
                  <a:moveTo>
                    <a:pt x="481851" y="0"/>
                  </a:moveTo>
                  <a:cubicBezTo>
                    <a:pt x="515025" y="0"/>
                    <a:pt x="541917" y="26940"/>
                    <a:pt x="541917" y="60173"/>
                  </a:cubicBezTo>
                  <a:lnTo>
                    <a:pt x="541917" y="594273"/>
                  </a:lnTo>
                  <a:cubicBezTo>
                    <a:pt x="541917" y="627506"/>
                    <a:pt x="515025" y="654446"/>
                    <a:pt x="481851" y="654446"/>
                  </a:cubicBezTo>
                  <a:lnTo>
                    <a:pt x="60066" y="654446"/>
                  </a:lnTo>
                  <a:cubicBezTo>
                    <a:pt x="26892" y="654446"/>
                    <a:pt x="0" y="627506"/>
                    <a:pt x="0" y="594273"/>
                  </a:cubicBezTo>
                  <a:lnTo>
                    <a:pt x="0" y="60173"/>
                  </a:lnTo>
                  <a:cubicBezTo>
                    <a:pt x="0" y="26940"/>
                    <a:pt x="26892" y="0"/>
                    <a:pt x="60066" y="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grpSp>
          <p:nvGrpSpPr>
            <p:cNvPr id="8" name="Graphic 2">
              <a:extLst>
                <a:ext uri="{FF2B5EF4-FFF2-40B4-BE49-F238E27FC236}">
                  <a16:creationId xmlns:a16="http://schemas.microsoft.com/office/drawing/2014/main" id="{2BE48FC4-BC63-7761-8940-12C93A80AA7C}"/>
                </a:ext>
              </a:extLst>
            </p:cNvPr>
            <p:cNvGrpSpPr/>
            <p:nvPr/>
          </p:nvGrpSpPr>
          <p:grpSpPr>
            <a:xfrm>
              <a:off x="9534337" y="4065972"/>
              <a:ext cx="261167" cy="392451"/>
              <a:chOff x="9534337" y="4065972"/>
              <a:chExt cx="261167" cy="392451"/>
            </a:xfrm>
            <a:grpFill/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82A11AD6-4864-BB01-EC92-5B3F1AF29C48}"/>
                  </a:ext>
                </a:extLst>
              </p:cNvPr>
              <p:cNvSpPr/>
              <p:nvPr/>
            </p:nvSpPr>
            <p:spPr>
              <a:xfrm>
                <a:off x="9534337" y="4065972"/>
                <a:ext cx="110762" cy="168966"/>
              </a:xfrm>
              <a:custGeom>
                <a:avLst/>
                <a:gdLst>
                  <a:gd name="connsiteX0" fmla="*/ 63190 w 110762"/>
                  <a:gd name="connsiteY0" fmla="*/ 59692 h 168966"/>
                  <a:gd name="connsiteX1" fmla="*/ 38683 w 110762"/>
                  <a:gd name="connsiteY1" fmla="*/ 41399 h 168966"/>
                  <a:gd name="connsiteX2" fmla="*/ 240 w 110762"/>
                  <a:gd name="connsiteY2" fmla="*/ 58609 h 168966"/>
                  <a:gd name="connsiteX3" fmla="*/ 240 w 110762"/>
                  <a:gd name="connsiteY3" fmla="*/ 14682 h 168966"/>
                  <a:gd name="connsiteX4" fmla="*/ 47332 w 110762"/>
                  <a:gd name="connsiteY4" fmla="*/ 0 h 168966"/>
                  <a:gd name="connsiteX5" fmla="*/ 108720 w 110762"/>
                  <a:gd name="connsiteY5" fmla="*/ 53675 h 168966"/>
                  <a:gd name="connsiteX6" fmla="*/ 88778 w 110762"/>
                  <a:gd name="connsiteY6" fmla="*/ 98444 h 168966"/>
                  <a:gd name="connsiteX7" fmla="*/ 59105 w 110762"/>
                  <a:gd name="connsiteY7" fmla="*/ 129975 h 168966"/>
                  <a:gd name="connsiteX8" fmla="*/ 110762 w 110762"/>
                  <a:gd name="connsiteY8" fmla="*/ 129975 h 168966"/>
                  <a:gd name="connsiteX9" fmla="*/ 110762 w 110762"/>
                  <a:gd name="connsiteY9" fmla="*/ 168967 h 168966"/>
                  <a:gd name="connsiteX10" fmla="*/ 0 w 110762"/>
                  <a:gd name="connsiteY10" fmla="*/ 168967 h 168966"/>
                  <a:gd name="connsiteX11" fmla="*/ 0 w 110762"/>
                  <a:gd name="connsiteY11" fmla="*/ 139963 h 168966"/>
                  <a:gd name="connsiteX12" fmla="*/ 54900 w 110762"/>
                  <a:gd name="connsiteY12" fmla="*/ 78948 h 168966"/>
                  <a:gd name="connsiteX13" fmla="*/ 63190 w 110762"/>
                  <a:gd name="connsiteY13" fmla="*/ 59692 h 16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762" h="168966">
                    <a:moveTo>
                      <a:pt x="63190" y="59692"/>
                    </a:moveTo>
                    <a:cubicBezTo>
                      <a:pt x="63190" y="49222"/>
                      <a:pt x="54900" y="41399"/>
                      <a:pt x="38683" y="41399"/>
                    </a:cubicBezTo>
                    <a:cubicBezTo>
                      <a:pt x="25468" y="41399"/>
                      <a:pt x="12494" y="46334"/>
                      <a:pt x="240" y="58609"/>
                    </a:cubicBezTo>
                    <a:lnTo>
                      <a:pt x="240" y="14682"/>
                    </a:lnTo>
                    <a:cubicBezTo>
                      <a:pt x="14416" y="4934"/>
                      <a:pt x="30634" y="0"/>
                      <a:pt x="47332" y="0"/>
                    </a:cubicBezTo>
                    <a:cubicBezTo>
                      <a:pt x="80729" y="0"/>
                      <a:pt x="108720" y="19256"/>
                      <a:pt x="108720" y="53675"/>
                    </a:cubicBezTo>
                    <a:cubicBezTo>
                      <a:pt x="108720" y="70644"/>
                      <a:pt x="100190" y="84965"/>
                      <a:pt x="88778" y="98444"/>
                    </a:cubicBezTo>
                    <a:lnTo>
                      <a:pt x="59105" y="129975"/>
                    </a:lnTo>
                    <a:lnTo>
                      <a:pt x="110762" y="129975"/>
                    </a:lnTo>
                    <a:lnTo>
                      <a:pt x="110762" y="168967"/>
                    </a:lnTo>
                    <a:lnTo>
                      <a:pt x="0" y="168967"/>
                    </a:lnTo>
                    <a:lnTo>
                      <a:pt x="0" y="139963"/>
                    </a:lnTo>
                    <a:lnTo>
                      <a:pt x="54900" y="78948"/>
                    </a:lnTo>
                    <a:cubicBezTo>
                      <a:pt x="60667" y="72449"/>
                      <a:pt x="63190" y="65950"/>
                      <a:pt x="63190" y="5969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DF7C4AFB-911D-6935-A69A-4931BC226C56}"/>
                  </a:ext>
                </a:extLst>
              </p:cNvPr>
              <p:cNvSpPr/>
              <p:nvPr/>
            </p:nvSpPr>
            <p:spPr>
              <a:xfrm>
                <a:off x="9661677" y="4065972"/>
                <a:ext cx="133827" cy="171855"/>
              </a:xfrm>
              <a:custGeom>
                <a:avLst/>
                <a:gdLst>
                  <a:gd name="connsiteX0" fmla="*/ 0 w 133827"/>
                  <a:gd name="connsiteY0" fmla="*/ 85928 h 171855"/>
                  <a:gd name="connsiteX1" fmla="*/ 66914 w 133827"/>
                  <a:gd name="connsiteY1" fmla="*/ 0 h 171855"/>
                  <a:gd name="connsiteX2" fmla="*/ 133827 w 133827"/>
                  <a:gd name="connsiteY2" fmla="*/ 85928 h 171855"/>
                  <a:gd name="connsiteX3" fmla="*/ 66914 w 133827"/>
                  <a:gd name="connsiteY3" fmla="*/ 171855 h 171855"/>
                  <a:gd name="connsiteX4" fmla="*/ 0 w 133827"/>
                  <a:gd name="connsiteY4" fmla="*/ 85928 h 171855"/>
                  <a:gd name="connsiteX5" fmla="*/ 66914 w 133827"/>
                  <a:gd name="connsiteY5" fmla="*/ 132382 h 171855"/>
                  <a:gd name="connsiteX6" fmla="*/ 90820 w 133827"/>
                  <a:gd name="connsiteY6" fmla="*/ 85928 h 171855"/>
                  <a:gd name="connsiteX7" fmla="*/ 66914 w 133827"/>
                  <a:gd name="connsiteY7" fmla="*/ 39474 h 171855"/>
                  <a:gd name="connsiteX8" fmla="*/ 43248 w 133827"/>
                  <a:gd name="connsiteY8" fmla="*/ 85928 h 171855"/>
                  <a:gd name="connsiteX9" fmla="*/ 66914 w 133827"/>
                  <a:gd name="connsiteY9" fmla="*/ 132382 h 17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827" h="171855">
                    <a:moveTo>
                      <a:pt x="0" y="85928"/>
                    </a:moveTo>
                    <a:cubicBezTo>
                      <a:pt x="0" y="37909"/>
                      <a:pt x="18260" y="0"/>
                      <a:pt x="66914" y="0"/>
                    </a:cubicBezTo>
                    <a:cubicBezTo>
                      <a:pt x="115567" y="0"/>
                      <a:pt x="133827" y="37789"/>
                      <a:pt x="133827" y="85928"/>
                    </a:cubicBezTo>
                    <a:cubicBezTo>
                      <a:pt x="133827" y="134066"/>
                      <a:pt x="115567" y="171855"/>
                      <a:pt x="66914" y="171855"/>
                    </a:cubicBezTo>
                    <a:cubicBezTo>
                      <a:pt x="18260" y="171855"/>
                      <a:pt x="0" y="134427"/>
                      <a:pt x="0" y="85928"/>
                    </a:cubicBezTo>
                    <a:close/>
                    <a:moveTo>
                      <a:pt x="66914" y="132382"/>
                    </a:moveTo>
                    <a:cubicBezTo>
                      <a:pt x="86135" y="132382"/>
                      <a:pt x="90820" y="112163"/>
                      <a:pt x="90820" y="85928"/>
                    </a:cubicBezTo>
                    <a:cubicBezTo>
                      <a:pt x="90820" y="59692"/>
                      <a:pt x="86135" y="39474"/>
                      <a:pt x="66914" y="39474"/>
                    </a:cubicBezTo>
                    <a:cubicBezTo>
                      <a:pt x="47693" y="39474"/>
                      <a:pt x="43248" y="60173"/>
                      <a:pt x="43248" y="85928"/>
                    </a:cubicBezTo>
                    <a:cubicBezTo>
                      <a:pt x="43248" y="111682"/>
                      <a:pt x="47693" y="132382"/>
                      <a:pt x="66914" y="13238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A0C09BF9-C7C0-427C-25A6-4DF8455228A3}"/>
                  </a:ext>
                </a:extLst>
              </p:cNvPr>
              <p:cNvSpPr/>
              <p:nvPr/>
            </p:nvSpPr>
            <p:spPr>
              <a:xfrm>
                <a:off x="9534337" y="4289456"/>
                <a:ext cx="110762" cy="168966"/>
              </a:xfrm>
              <a:custGeom>
                <a:avLst/>
                <a:gdLst>
                  <a:gd name="connsiteX0" fmla="*/ 63190 w 110762"/>
                  <a:gd name="connsiteY0" fmla="*/ 59692 h 168966"/>
                  <a:gd name="connsiteX1" fmla="*/ 38683 w 110762"/>
                  <a:gd name="connsiteY1" fmla="*/ 41399 h 168966"/>
                  <a:gd name="connsiteX2" fmla="*/ 240 w 110762"/>
                  <a:gd name="connsiteY2" fmla="*/ 58609 h 168966"/>
                  <a:gd name="connsiteX3" fmla="*/ 240 w 110762"/>
                  <a:gd name="connsiteY3" fmla="*/ 14682 h 168966"/>
                  <a:gd name="connsiteX4" fmla="*/ 47332 w 110762"/>
                  <a:gd name="connsiteY4" fmla="*/ 0 h 168966"/>
                  <a:gd name="connsiteX5" fmla="*/ 108720 w 110762"/>
                  <a:gd name="connsiteY5" fmla="*/ 53675 h 168966"/>
                  <a:gd name="connsiteX6" fmla="*/ 88778 w 110762"/>
                  <a:gd name="connsiteY6" fmla="*/ 98444 h 168966"/>
                  <a:gd name="connsiteX7" fmla="*/ 59105 w 110762"/>
                  <a:gd name="connsiteY7" fmla="*/ 129974 h 168966"/>
                  <a:gd name="connsiteX8" fmla="*/ 110762 w 110762"/>
                  <a:gd name="connsiteY8" fmla="*/ 129974 h 168966"/>
                  <a:gd name="connsiteX9" fmla="*/ 110762 w 110762"/>
                  <a:gd name="connsiteY9" fmla="*/ 168967 h 168966"/>
                  <a:gd name="connsiteX10" fmla="*/ 0 w 110762"/>
                  <a:gd name="connsiteY10" fmla="*/ 168967 h 168966"/>
                  <a:gd name="connsiteX11" fmla="*/ 0 w 110762"/>
                  <a:gd name="connsiteY11" fmla="*/ 139963 h 168966"/>
                  <a:gd name="connsiteX12" fmla="*/ 54900 w 110762"/>
                  <a:gd name="connsiteY12" fmla="*/ 78948 h 168966"/>
                  <a:gd name="connsiteX13" fmla="*/ 63190 w 110762"/>
                  <a:gd name="connsiteY13" fmla="*/ 59692 h 16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762" h="168966">
                    <a:moveTo>
                      <a:pt x="63190" y="59692"/>
                    </a:moveTo>
                    <a:cubicBezTo>
                      <a:pt x="63190" y="49222"/>
                      <a:pt x="54900" y="41399"/>
                      <a:pt x="38683" y="41399"/>
                    </a:cubicBezTo>
                    <a:cubicBezTo>
                      <a:pt x="25468" y="41399"/>
                      <a:pt x="12494" y="46333"/>
                      <a:pt x="240" y="58609"/>
                    </a:cubicBezTo>
                    <a:lnTo>
                      <a:pt x="240" y="14682"/>
                    </a:lnTo>
                    <a:cubicBezTo>
                      <a:pt x="14416" y="4934"/>
                      <a:pt x="30634" y="0"/>
                      <a:pt x="47332" y="0"/>
                    </a:cubicBezTo>
                    <a:cubicBezTo>
                      <a:pt x="80729" y="0"/>
                      <a:pt x="108720" y="19255"/>
                      <a:pt x="108720" y="53675"/>
                    </a:cubicBezTo>
                    <a:cubicBezTo>
                      <a:pt x="108720" y="70644"/>
                      <a:pt x="100190" y="84965"/>
                      <a:pt x="88778" y="98444"/>
                    </a:cubicBezTo>
                    <a:lnTo>
                      <a:pt x="59105" y="129974"/>
                    </a:lnTo>
                    <a:lnTo>
                      <a:pt x="110762" y="129974"/>
                    </a:lnTo>
                    <a:lnTo>
                      <a:pt x="110762" y="168967"/>
                    </a:lnTo>
                    <a:lnTo>
                      <a:pt x="0" y="168967"/>
                    </a:lnTo>
                    <a:lnTo>
                      <a:pt x="0" y="139963"/>
                    </a:lnTo>
                    <a:lnTo>
                      <a:pt x="54900" y="78948"/>
                    </a:lnTo>
                    <a:cubicBezTo>
                      <a:pt x="60667" y="72449"/>
                      <a:pt x="63190" y="65950"/>
                      <a:pt x="63190" y="5969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CC7F5B2E-C91E-AB9F-AC8B-B8AF1448ABF2}"/>
                  </a:ext>
                </a:extLst>
              </p:cNvPr>
              <p:cNvSpPr/>
              <p:nvPr/>
            </p:nvSpPr>
            <p:spPr>
              <a:xfrm>
                <a:off x="9656152" y="4292344"/>
                <a:ext cx="134908" cy="166078"/>
              </a:xfrm>
              <a:custGeom>
                <a:avLst/>
                <a:gdLst>
                  <a:gd name="connsiteX0" fmla="*/ 134789 w 134908"/>
                  <a:gd name="connsiteY0" fmla="*/ 128290 h 166078"/>
                  <a:gd name="connsiteX1" fmla="*/ 115087 w 134908"/>
                  <a:gd name="connsiteY1" fmla="*/ 128290 h 166078"/>
                  <a:gd name="connsiteX2" fmla="*/ 115087 w 134908"/>
                  <a:gd name="connsiteY2" fmla="*/ 166079 h 166078"/>
                  <a:gd name="connsiteX3" fmla="*/ 74122 w 134908"/>
                  <a:gd name="connsiteY3" fmla="*/ 166079 h 166078"/>
                  <a:gd name="connsiteX4" fmla="*/ 74122 w 134908"/>
                  <a:gd name="connsiteY4" fmla="*/ 128290 h 166078"/>
                  <a:gd name="connsiteX5" fmla="*/ 0 w 134908"/>
                  <a:gd name="connsiteY5" fmla="*/ 128290 h 166078"/>
                  <a:gd name="connsiteX6" fmla="*/ 0 w 134908"/>
                  <a:gd name="connsiteY6" fmla="*/ 103017 h 166078"/>
                  <a:gd name="connsiteX7" fmla="*/ 72800 w 134908"/>
                  <a:gd name="connsiteY7" fmla="*/ 0 h 166078"/>
                  <a:gd name="connsiteX8" fmla="*/ 114967 w 134908"/>
                  <a:gd name="connsiteY8" fmla="*/ 0 h 166078"/>
                  <a:gd name="connsiteX9" fmla="*/ 114967 w 134908"/>
                  <a:gd name="connsiteY9" fmla="*/ 93269 h 166078"/>
                  <a:gd name="connsiteX10" fmla="*/ 134909 w 134908"/>
                  <a:gd name="connsiteY10" fmla="*/ 93269 h 166078"/>
                  <a:gd name="connsiteX11" fmla="*/ 134909 w 134908"/>
                  <a:gd name="connsiteY11" fmla="*/ 128290 h 166078"/>
                  <a:gd name="connsiteX12" fmla="*/ 74122 w 134908"/>
                  <a:gd name="connsiteY12" fmla="*/ 93269 h 166078"/>
                  <a:gd name="connsiteX13" fmla="*/ 74122 w 134908"/>
                  <a:gd name="connsiteY13" fmla="*/ 48981 h 166078"/>
                  <a:gd name="connsiteX14" fmla="*/ 43728 w 134908"/>
                  <a:gd name="connsiteY14" fmla="*/ 93269 h 166078"/>
                  <a:gd name="connsiteX15" fmla="*/ 74122 w 134908"/>
                  <a:gd name="connsiteY15" fmla="*/ 93269 h 166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4908" h="166078">
                    <a:moveTo>
                      <a:pt x="134789" y="128290"/>
                    </a:moveTo>
                    <a:lnTo>
                      <a:pt x="115087" y="128290"/>
                    </a:lnTo>
                    <a:lnTo>
                      <a:pt x="115087" y="166079"/>
                    </a:lnTo>
                    <a:lnTo>
                      <a:pt x="74122" y="166079"/>
                    </a:lnTo>
                    <a:lnTo>
                      <a:pt x="74122" y="128290"/>
                    </a:lnTo>
                    <a:lnTo>
                      <a:pt x="0" y="128290"/>
                    </a:lnTo>
                    <a:lnTo>
                      <a:pt x="0" y="103017"/>
                    </a:lnTo>
                    <a:lnTo>
                      <a:pt x="72800" y="0"/>
                    </a:lnTo>
                    <a:lnTo>
                      <a:pt x="114967" y="0"/>
                    </a:lnTo>
                    <a:lnTo>
                      <a:pt x="114967" y="93269"/>
                    </a:lnTo>
                    <a:lnTo>
                      <a:pt x="134909" y="93269"/>
                    </a:lnTo>
                    <a:lnTo>
                      <a:pt x="134909" y="128290"/>
                    </a:lnTo>
                    <a:close/>
                    <a:moveTo>
                      <a:pt x="74122" y="93269"/>
                    </a:moveTo>
                    <a:lnTo>
                      <a:pt x="74122" y="48981"/>
                    </a:lnTo>
                    <a:lnTo>
                      <a:pt x="43728" y="93269"/>
                    </a:lnTo>
                    <a:lnTo>
                      <a:pt x="74122" y="93269"/>
                    </a:ln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  <p:grpSp>
          <p:nvGrpSpPr>
            <p:cNvPr id="13" name="Graphic 2">
              <a:extLst>
                <a:ext uri="{FF2B5EF4-FFF2-40B4-BE49-F238E27FC236}">
                  <a16:creationId xmlns:a16="http://schemas.microsoft.com/office/drawing/2014/main" id="{42A7D63C-148C-C49D-4EBC-6FC42606165B}"/>
                </a:ext>
              </a:extLst>
            </p:cNvPr>
            <p:cNvGrpSpPr/>
            <p:nvPr/>
          </p:nvGrpSpPr>
          <p:grpSpPr>
            <a:xfrm>
              <a:off x="8233664" y="2504230"/>
              <a:ext cx="1703464" cy="2085611"/>
              <a:chOff x="8233664" y="2504230"/>
              <a:chExt cx="1703464" cy="2085611"/>
            </a:xfrm>
            <a:grpFill/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11573870-38AD-36A8-1EB7-C2F6F5E86D4D}"/>
                  </a:ext>
                </a:extLst>
              </p:cNvPr>
              <p:cNvSpPr/>
              <p:nvPr/>
            </p:nvSpPr>
            <p:spPr>
              <a:xfrm>
                <a:off x="8233905" y="3832708"/>
                <a:ext cx="49254" cy="49493"/>
              </a:xfrm>
              <a:custGeom>
                <a:avLst/>
                <a:gdLst>
                  <a:gd name="connsiteX0" fmla="*/ 24627 w 49254"/>
                  <a:gd name="connsiteY0" fmla="*/ 49494 h 49493"/>
                  <a:gd name="connsiteX1" fmla="*/ 29432 w 49254"/>
                  <a:gd name="connsiteY1" fmla="*/ 49012 h 49493"/>
                  <a:gd name="connsiteX2" fmla="*/ 34118 w 49254"/>
                  <a:gd name="connsiteY2" fmla="*/ 47568 h 49493"/>
                  <a:gd name="connsiteX3" fmla="*/ 38322 w 49254"/>
                  <a:gd name="connsiteY3" fmla="*/ 45282 h 49493"/>
                  <a:gd name="connsiteX4" fmla="*/ 42166 w 49254"/>
                  <a:gd name="connsiteY4" fmla="*/ 42153 h 49493"/>
                  <a:gd name="connsiteX5" fmla="*/ 47452 w 49254"/>
                  <a:gd name="connsiteY5" fmla="*/ 34089 h 49493"/>
                  <a:gd name="connsiteX6" fmla="*/ 49254 w 49254"/>
                  <a:gd name="connsiteY6" fmla="*/ 24702 h 49493"/>
                  <a:gd name="connsiteX7" fmla="*/ 47452 w 49254"/>
                  <a:gd name="connsiteY7" fmla="*/ 15195 h 49493"/>
                  <a:gd name="connsiteX8" fmla="*/ 42166 w 49254"/>
                  <a:gd name="connsiteY8" fmla="*/ 7132 h 49493"/>
                  <a:gd name="connsiteX9" fmla="*/ 15137 w 49254"/>
                  <a:gd name="connsiteY9" fmla="*/ 1836 h 49493"/>
                  <a:gd name="connsiteX10" fmla="*/ 7208 w 49254"/>
                  <a:gd name="connsiteY10" fmla="*/ 7132 h 49493"/>
                  <a:gd name="connsiteX11" fmla="*/ 1802 w 49254"/>
                  <a:gd name="connsiteY11" fmla="*/ 15195 h 49493"/>
                  <a:gd name="connsiteX12" fmla="*/ 0 w 49254"/>
                  <a:gd name="connsiteY12" fmla="*/ 24702 h 49493"/>
                  <a:gd name="connsiteX13" fmla="*/ 1802 w 49254"/>
                  <a:gd name="connsiteY13" fmla="*/ 34089 h 49493"/>
                  <a:gd name="connsiteX14" fmla="*/ 7208 w 49254"/>
                  <a:gd name="connsiteY14" fmla="*/ 42153 h 49493"/>
                  <a:gd name="connsiteX15" fmla="*/ 24627 w 49254"/>
                  <a:gd name="connsiteY15" fmla="*/ 49494 h 4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254" h="49493">
                    <a:moveTo>
                      <a:pt x="24627" y="49494"/>
                    </a:moveTo>
                    <a:cubicBezTo>
                      <a:pt x="26189" y="49494"/>
                      <a:pt x="27991" y="49253"/>
                      <a:pt x="29432" y="49012"/>
                    </a:cubicBezTo>
                    <a:cubicBezTo>
                      <a:pt x="30994" y="48651"/>
                      <a:pt x="32676" y="48170"/>
                      <a:pt x="34118" y="47568"/>
                    </a:cubicBezTo>
                    <a:cubicBezTo>
                      <a:pt x="35559" y="47087"/>
                      <a:pt x="37001" y="46245"/>
                      <a:pt x="38322" y="45282"/>
                    </a:cubicBezTo>
                    <a:cubicBezTo>
                      <a:pt x="39644" y="44439"/>
                      <a:pt x="40965" y="43356"/>
                      <a:pt x="42166" y="42153"/>
                    </a:cubicBezTo>
                    <a:cubicBezTo>
                      <a:pt x="44329" y="39866"/>
                      <a:pt x="46251" y="37098"/>
                      <a:pt x="47452" y="34089"/>
                    </a:cubicBezTo>
                    <a:cubicBezTo>
                      <a:pt x="48654" y="31081"/>
                      <a:pt x="49254" y="27952"/>
                      <a:pt x="49254" y="24702"/>
                    </a:cubicBezTo>
                    <a:cubicBezTo>
                      <a:pt x="49254" y="21453"/>
                      <a:pt x="48654" y="18204"/>
                      <a:pt x="47452" y="15195"/>
                    </a:cubicBezTo>
                    <a:cubicBezTo>
                      <a:pt x="46251" y="12186"/>
                      <a:pt x="44329" y="9539"/>
                      <a:pt x="42166" y="7132"/>
                    </a:cubicBezTo>
                    <a:cubicBezTo>
                      <a:pt x="35079" y="152"/>
                      <a:pt x="24147" y="-1894"/>
                      <a:pt x="15137" y="1836"/>
                    </a:cubicBezTo>
                    <a:cubicBezTo>
                      <a:pt x="12133" y="3040"/>
                      <a:pt x="9490" y="4845"/>
                      <a:pt x="7208" y="7132"/>
                    </a:cubicBezTo>
                    <a:cubicBezTo>
                      <a:pt x="4805" y="9539"/>
                      <a:pt x="3003" y="12186"/>
                      <a:pt x="1802" y="15195"/>
                    </a:cubicBezTo>
                    <a:cubicBezTo>
                      <a:pt x="601" y="18204"/>
                      <a:pt x="0" y="21333"/>
                      <a:pt x="0" y="24702"/>
                    </a:cubicBezTo>
                    <a:cubicBezTo>
                      <a:pt x="0" y="28072"/>
                      <a:pt x="601" y="31201"/>
                      <a:pt x="1802" y="34089"/>
                    </a:cubicBezTo>
                    <a:cubicBezTo>
                      <a:pt x="3003" y="37098"/>
                      <a:pt x="4925" y="39746"/>
                      <a:pt x="7208" y="42153"/>
                    </a:cubicBezTo>
                    <a:cubicBezTo>
                      <a:pt x="11773" y="46846"/>
                      <a:pt x="18140" y="49494"/>
                      <a:pt x="24627" y="49494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1B9171DF-70B6-7D2A-7D82-DD4964B6CB20}"/>
                  </a:ext>
                </a:extLst>
              </p:cNvPr>
              <p:cNvSpPr/>
              <p:nvPr/>
            </p:nvSpPr>
            <p:spPr>
              <a:xfrm>
                <a:off x="8233784" y="3935034"/>
                <a:ext cx="1099451" cy="654807"/>
              </a:xfrm>
              <a:custGeom>
                <a:avLst/>
                <a:gdLst>
                  <a:gd name="connsiteX0" fmla="*/ 851498 w 1099451"/>
                  <a:gd name="connsiteY0" fmla="*/ 0 h 654807"/>
                  <a:gd name="connsiteX1" fmla="*/ 615198 w 1099451"/>
                  <a:gd name="connsiteY1" fmla="*/ 173661 h 654807"/>
                  <a:gd name="connsiteX2" fmla="*/ 600181 w 1099451"/>
                  <a:gd name="connsiteY2" fmla="*/ 148388 h 654807"/>
                  <a:gd name="connsiteX3" fmla="*/ 599340 w 1099451"/>
                  <a:gd name="connsiteY3" fmla="*/ 147064 h 654807"/>
                  <a:gd name="connsiteX4" fmla="*/ 591772 w 1099451"/>
                  <a:gd name="connsiteY4" fmla="*/ 136112 h 654807"/>
                  <a:gd name="connsiteX5" fmla="*/ 589850 w 1099451"/>
                  <a:gd name="connsiteY5" fmla="*/ 133344 h 654807"/>
                  <a:gd name="connsiteX6" fmla="*/ 582402 w 1099451"/>
                  <a:gd name="connsiteY6" fmla="*/ 123596 h 654807"/>
                  <a:gd name="connsiteX7" fmla="*/ 579879 w 1099451"/>
                  <a:gd name="connsiteY7" fmla="*/ 120347 h 654807"/>
                  <a:gd name="connsiteX8" fmla="*/ 571590 w 1099451"/>
                  <a:gd name="connsiteY8" fmla="*/ 110599 h 654807"/>
                  <a:gd name="connsiteX9" fmla="*/ 569427 w 1099451"/>
                  <a:gd name="connsiteY9" fmla="*/ 108072 h 654807"/>
                  <a:gd name="connsiteX10" fmla="*/ 526420 w 1099451"/>
                  <a:gd name="connsiteY10" fmla="*/ 68237 h 654807"/>
                  <a:gd name="connsiteX11" fmla="*/ 522816 w 1099451"/>
                  <a:gd name="connsiteY11" fmla="*/ 65348 h 654807"/>
                  <a:gd name="connsiteX12" fmla="*/ 515608 w 1099451"/>
                  <a:gd name="connsiteY12" fmla="*/ 60173 h 654807"/>
                  <a:gd name="connsiteX13" fmla="*/ 510322 w 1099451"/>
                  <a:gd name="connsiteY13" fmla="*/ 56443 h 654807"/>
                  <a:gd name="connsiteX14" fmla="*/ 502874 w 1099451"/>
                  <a:gd name="connsiteY14" fmla="*/ 51629 h 654807"/>
                  <a:gd name="connsiteX15" fmla="*/ 497468 w 1099451"/>
                  <a:gd name="connsiteY15" fmla="*/ 48139 h 654807"/>
                  <a:gd name="connsiteX16" fmla="*/ 489419 w 1099451"/>
                  <a:gd name="connsiteY16" fmla="*/ 43445 h 654807"/>
                  <a:gd name="connsiteX17" fmla="*/ 484374 w 1099451"/>
                  <a:gd name="connsiteY17" fmla="*/ 40557 h 654807"/>
                  <a:gd name="connsiteX18" fmla="*/ 475604 w 1099451"/>
                  <a:gd name="connsiteY18" fmla="*/ 35864 h 654807"/>
                  <a:gd name="connsiteX19" fmla="*/ 471039 w 1099451"/>
                  <a:gd name="connsiteY19" fmla="*/ 33456 h 654807"/>
                  <a:gd name="connsiteX20" fmla="*/ 461549 w 1099451"/>
                  <a:gd name="connsiteY20" fmla="*/ 29004 h 654807"/>
                  <a:gd name="connsiteX21" fmla="*/ 457344 w 1099451"/>
                  <a:gd name="connsiteY21" fmla="*/ 27078 h 654807"/>
                  <a:gd name="connsiteX22" fmla="*/ 447133 w 1099451"/>
                  <a:gd name="connsiteY22" fmla="*/ 22866 h 654807"/>
                  <a:gd name="connsiteX23" fmla="*/ 443288 w 1099451"/>
                  <a:gd name="connsiteY23" fmla="*/ 21422 h 654807"/>
                  <a:gd name="connsiteX24" fmla="*/ 432597 w 1099451"/>
                  <a:gd name="connsiteY24" fmla="*/ 17571 h 654807"/>
                  <a:gd name="connsiteX25" fmla="*/ 428993 w 1099451"/>
                  <a:gd name="connsiteY25" fmla="*/ 16367 h 654807"/>
                  <a:gd name="connsiteX26" fmla="*/ 418061 w 1099451"/>
                  <a:gd name="connsiteY26" fmla="*/ 12997 h 654807"/>
                  <a:gd name="connsiteX27" fmla="*/ 414457 w 1099451"/>
                  <a:gd name="connsiteY27" fmla="*/ 11914 h 654807"/>
                  <a:gd name="connsiteX28" fmla="*/ 403284 w 1099451"/>
                  <a:gd name="connsiteY28" fmla="*/ 9026 h 654807"/>
                  <a:gd name="connsiteX29" fmla="*/ 399440 w 1099451"/>
                  <a:gd name="connsiteY29" fmla="*/ 8184 h 654807"/>
                  <a:gd name="connsiteX30" fmla="*/ 388388 w 1099451"/>
                  <a:gd name="connsiteY30" fmla="*/ 5897 h 654807"/>
                  <a:gd name="connsiteX31" fmla="*/ 384183 w 1099451"/>
                  <a:gd name="connsiteY31" fmla="*/ 5175 h 654807"/>
                  <a:gd name="connsiteX32" fmla="*/ 373371 w 1099451"/>
                  <a:gd name="connsiteY32" fmla="*/ 3370 h 654807"/>
                  <a:gd name="connsiteX33" fmla="*/ 368326 w 1099451"/>
                  <a:gd name="connsiteY33" fmla="*/ 2768 h 654807"/>
                  <a:gd name="connsiteX34" fmla="*/ 358115 w 1099451"/>
                  <a:gd name="connsiteY34" fmla="*/ 1565 h 654807"/>
                  <a:gd name="connsiteX35" fmla="*/ 351507 w 1099451"/>
                  <a:gd name="connsiteY35" fmla="*/ 1083 h 654807"/>
                  <a:gd name="connsiteX36" fmla="*/ 342738 w 1099451"/>
                  <a:gd name="connsiteY36" fmla="*/ 481 h 654807"/>
                  <a:gd name="connsiteX37" fmla="*/ 329763 w 1099451"/>
                  <a:gd name="connsiteY37" fmla="*/ 120 h 654807"/>
                  <a:gd name="connsiteX38" fmla="*/ 327120 w 1099451"/>
                  <a:gd name="connsiteY38" fmla="*/ 120 h 654807"/>
                  <a:gd name="connsiteX39" fmla="*/ 326880 w 1099451"/>
                  <a:gd name="connsiteY39" fmla="*/ 120 h 654807"/>
                  <a:gd name="connsiteX40" fmla="*/ 324237 w 1099451"/>
                  <a:gd name="connsiteY40" fmla="*/ 120 h 654807"/>
                  <a:gd name="connsiteX41" fmla="*/ 311383 w 1099451"/>
                  <a:gd name="connsiteY41" fmla="*/ 481 h 654807"/>
                  <a:gd name="connsiteX42" fmla="*/ 311143 w 1099451"/>
                  <a:gd name="connsiteY42" fmla="*/ 481 h 654807"/>
                  <a:gd name="connsiteX43" fmla="*/ 310662 w 1099451"/>
                  <a:gd name="connsiteY43" fmla="*/ 481 h 654807"/>
                  <a:gd name="connsiteX44" fmla="*/ 304656 w 1099451"/>
                  <a:gd name="connsiteY44" fmla="*/ 963 h 654807"/>
                  <a:gd name="connsiteX45" fmla="*/ 294925 w 1099451"/>
                  <a:gd name="connsiteY45" fmla="*/ 1685 h 654807"/>
                  <a:gd name="connsiteX46" fmla="*/ 287477 w 1099451"/>
                  <a:gd name="connsiteY46" fmla="*/ 2527 h 654807"/>
                  <a:gd name="connsiteX47" fmla="*/ 279308 w 1099451"/>
                  <a:gd name="connsiteY47" fmla="*/ 3610 h 654807"/>
                  <a:gd name="connsiteX48" fmla="*/ 271619 w 1099451"/>
                  <a:gd name="connsiteY48" fmla="*/ 4934 h 654807"/>
                  <a:gd name="connsiteX49" fmla="*/ 263691 w 1099451"/>
                  <a:gd name="connsiteY49" fmla="*/ 6378 h 654807"/>
                  <a:gd name="connsiteX50" fmla="*/ 256362 w 1099451"/>
                  <a:gd name="connsiteY50" fmla="*/ 7943 h 654807"/>
                  <a:gd name="connsiteX51" fmla="*/ 248193 w 1099451"/>
                  <a:gd name="connsiteY51" fmla="*/ 9869 h 654807"/>
                  <a:gd name="connsiteX52" fmla="*/ 241586 w 1099451"/>
                  <a:gd name="connsiteY52" fmla="*/ 11674 h 654807"/>
                  <a:gd name="connsiteX53" fmla="*/ 232696 w 1099451"/>
                  <a:gd name="connsiteY53" fmla="*/ 14201 h 654807"/>
                  <a:gd name="connsiteX54" fmla="*/ 227050 w 1099451"/>
                  <a:gd name="connsiteY54" fmla="*/ 16006 h 654807"/>
                  <a:gd name="connsiteX55" fmla="*/ 217079 w 1099451"/>
                  <a:gd name="connsiteY55" fmla="*/ 19376 h 654807"/>
                  <a:gd name="connsiteX56" fmla="*/ 212754 w 1099451"/>
                  <a:gd name="connsiteY56" fmla="*/ 20940 h 654807"/>
                  <a:gd name="connsiteX57" fmla="*/ 201342 w 1099451"/>
                  <a:gd name="connsiteY57" fmla="*/ 25393 h 654807"/>
                  <a:gd name="connsiteX58" fmla="*/ 198819 w 1099451"/>
                  <a:gd name="connsiteY58" fmla="*/ 26476 h 654807"/>
                  <a:gd name="connsiteX59" fmla="*/ 185364 w 1099451"/>
                  <a:gd name="connsiteY59" fmla="*/ 32614 h 654807"/>
                  <a:gd name="connsiteX60" fmla="*/ 185124 w 1099451"/>
                  <a:gd name="connsiteY60" fmla="*/ 32614 h 654807"/>
                  <a:gd name="connsiteX61" fmla="*/ 95746 w 1099451"/>
                  <a:gd name="connsiteY61" fmla="*/ 96157 h 654807"/>
                  <a:gd name="connsiteX62" fmla="*/ 49495 w 1099451"/>
                  <a:gd name="connsiteY62" fmla="*/ 154526 h 654807"/>
                  <a:gd name="connsiteX63" fmla="*/ 49495 w 1099451"/>
                  <a:gd name="connsiteY63" fmla="*/ 25032 h 654807"/>
                  <a:gd name="connsiteX64" fmla="*/ 24747 w 1099451"/>
                  <a:gd name="connsiteY64" fmla="*/ 241 h 654807"/>
                  <a:gd name="connsiteX65" fmla="*/ 0 w 1099451"/>
                  <a:gd name="connsiteY65" fmla="*/ 25032 h 654807"/>
                  <a:gd name="connsiteX66" fmla="*/ 0 w 1099451"/>
                  <a:gd name="connsiteY66" fmla="*/ 327464 h 654807"/>
                  <a:gd name="connsiteX67" fmla="*/ 17780 w 1099451"/>
                  <a:gd name="connsiteY67" fmla="*/ 433851 h 654807"/>
                  <a:gd name="connsiteX68" fmla="*/ 18741 w 1099451"/>
                  <a:gd name="connsiteY68" fmla="*/ 436618 h 654807"/>
                  <a:gd name="connsiteX69" fmla="*/ 22465 w 1099451"/>
                  <a:gd name="connsiteY69" fmla="*/ 446487 h 654807"/>
                  <a:gd name="connsiteX70" fmla="*/ 24867 w 1099451"/>
                  <a:gd name="connsiteY70" fmla="*/ 452745 h 654807"/>
                  <a:gd name="connsiteX71" fmla="*/ 27510 w 1099451"/>
                  <a:gd name="connsiteY71" fmla="*/ 459003 h 654807"/>
                  <a:gd name="connsiteX72" fmla="*/ 31835 w 1099451"/>
                  <a:gd name="connsiteY72" fmla="*/ 468511 h 654807"/>
                  <a:gd name="connsiteX73" fmla="*/ 33157 w 1099451"/>
                  <a:gd name="connsiteY73" fmla="*/ 471158 h 654807"/>
                  <a:gd name="connsiteX74" fmla="*/ 95625 w 1099451"/>
                  <a:gd name="connsiteY74" fmla="*/ 559011 h 654807"/>
                  <a:gd name="connsiteX75" fmla="*/ 183682 w 1099451"/>
                  <a:gd name="connsiteY75" fmla="*/ 621832 h 654807"/>
                  <a:gd name="connsiteX76" fmla="*/ 185725 w 1099451"/>
                  <a:gd name="connsiteY76" fmla="*/ 622795 h 654807"/>
                  <a:gd name="connsiteX77" fmla="*/ 195936 w 1099451"/>
                  <a:gd name="connsiteY77" fmla="*/ 627368 h 654807"/>
                  <a:gd name="connsiteX78" fmla="*/ 201342 w 1099451"/>
                  <a:gd name="connsiteY78" fmla="*/ 629775 h 654807"/>
                  <a:gd name="connsiteX79" fmla="*/ 208310 w 1099451"/>
                  <a:gd name="connsiteY79" fmla="*/ 632543 h 654807"/>
                  <a:gd name="connsiteX80" fmla="*/ 217319 w 1099451"/>
                  <a:gd name="connsiteY80" fmla="*/ 635913 h 654807"/>
                  <a:gd name="connsiteX81" fmla="*/ 220923 w 1099451"/>
                  <a:gd name="connsiteY81" fmla="*/ 637116 h 654807"/>
                  <a:gd name="connsiteX82" fmla="*/ 233537 w 1099451"/>
                  <a:gd name="connsiteY82" fmla="*/ 641208 h 654807"/>
                  <a:gd name="connsiteX83" fmla="*/ 233537 w 1099451"/>
                  <a:gd name="connsiteY83" fmla="*/ 641208 h 654807"/>
                  <a:gd name="connsiteX84" fmla="*/ 326520 w 1099451"/>
                  <a:gd name="connsiteY84" fmla="*/ 654807 h 654807"/>
                  <a:gd name="connsiteX85" fmla="*/ 326640 w 1099451"/>
                  <a:gd name="connsiteY85" fmla="*/ 654807 h 654807"/>
                  <a:gd name="connsiteX86" fmla="*/ 326760 w 1099451"/>
                  <a:gd name="connsiteY86" fmla="*/ 654807 h 654807"/>
                  <a:gd name="connsiteX87" fmla="*/ 463230 w 1099451"/>
                  <a:gd name="connsiteY87" fmla="*/ 624721 h 654807"/>
                  <a:gd name="connsiteX88" fmla="*/ 464432 w 1099451"/>
                  <a:gd name="connsiteY88" fmla="*/ 624239 h 654807"/>
                  <a:gd name="connsiteX89" fmla="*/ 476205 w 1099451"/>
                  <a:gd name="connsiteY89" fmla="*/ 618463 h 654807"/>
                  <a:gd name="connsiteX90" fmla="*/ 479448 w 1099451"/>
                  <a:gd name="connsiteY90" fmla="*/ 616778 h 654807"/>
                  <a:gd name="connsiteX91" fmla="*/ 489179 w 1099451"/>
                  <a:gd name="connsiteY91" fmla="*/ 611362 h 654807"/>
                  <a:gd name="connsiteX92" fmla="*/ 493864 w 1099451"/>
                  <a:gd name="connsiteY92" fmla="*/ 608594 h 654807"/>
                  <a:gd name="connsiteX93" fmla="*/ 502033 w 1099451"/>
                  <a:gd name="connsiteY93" fmla="*/ 603419 h 654807"/>
                  <a:gd name="connsiteX94" fmla="*/ 507679 w 1099451"/>
                  <a:gd name="connsiteY94" fmla="*/ 599809 h 654807"/>
                  <a:gd name="connsiteX95" fmla="*/ 515128 w 1099451"/>
                  <a:gd name="connsiteY95" fmla="*/ 594634 h 654807"/>
                  <a:gd name="connsiteX96" fmla="*/ 520894 w 1099451"/>
                  <a:gd name="connsiteY96" fmla="*/ 590542 h 654807"/>
                  <a:gd name="connsiteX97" fmla="*/ 528582 w 1099451"/>
                  <a:gd name="connsiteY97" fmla="*/ 584645 h 654807"/>
                  <a:gd name="connsiteX98" fmla="*/ 533508 w 1099451"/>
                  <a:gd name="connsiteY98" fmla="*/ 580794 h 654807"/>
                  <a:gd name="connsiteX99" fmla="*/ 543599 w 1099451"/>
                  <a:gd name="connsiteY99" fmla="*/ 572129 h 654807"/>
                  <a:gd name="connsiteX100" fmla="*/ 545641 w 1099451"/>
                  <a:gd name="connsiteY100" fmla="*/ 570324 h 654807"/>
                  <a:gd name="connsiteX101" fmla="*/ 589249 w 1099451"/>
                  <a:gd name="connsiteY101" fmla="*/ 522306 h 654807"/>
                  <a:gd name="connsiteX102" fmla="*/ 590571 w 1099451"/>
                  <a:gd name="connsiteY102" fmla="*/ 520380 h 654807"/>
                  <a:gd name="connsiteX103" fmla="*/ 598379 w 1099451"/>
                  <a:gd name="connsiteY103" fmla="*/ 509308 h 654807"/>
                  <a:gd name="connsiteX104" fmla="*/ 600542 w 1099451"/>
                  <a:gd name="connsiteY104" fmla="*/ 505938 h 654807"/>
                  <a:gd name="connsiteX105" fmla="*/ 606909 w 1099451"/>
                  <a:gd name="connsiteY105" fmla="*/ 495829 h 654807"/>
                  <a:gd name="connsiteX106" fmla="*/ 608831 w 1099451"/>
                  <a:gd name="connsiteY106" fmla="*/ 492459 h 654807"/>
                  <a:gd name="connsiteX107" fmla="*/ 614837 w 1099451"/>
                  <a:gd name="connsiteY107" fmla="*/ 481869 h 654807"/>
                  <a:gd name="connsiteX108" fmla="*/ 616039 w 1099451"/>
                  <a:gd name="connsiteY108" fmla="*/ 479582 h 654807"/>
                  <a:gd name="connsiteX109" fmla="*/ 622166 w 1099451"/>
                  <a:gd name="connsiteY109" fmla="*/ 467427 h 654807"/>
                  <a:gd name="connsiteX110" fmla="*/ 622286 w 1099451"/>
                  <a:gd name="connsiteY110" fmla="*/ 467066 h 654807"/>
                  <a:gd name="connsiteX111" fmla="*/ 653280 w 1099451"/>
                  <a:gd name="connsiteY111" fmla="*/ 339499 h 654807"/>
                  <a:gd name="connsiteX112" fmla="*/ 653280 w 1099451"/>
                  <a:gd name="connsiteY112" fmla="*/ 339017 h 654807"/>
                  <a:gd name="connsiteX113" fmla="*/ 653280 w 1099451"/>
                  <a:gd name="connsiteY113" fmla="*/ 337694 h 654807"/>
                  <a:gd name="connsiteX114" fmla="*/ 653520 w 1099451"/>
                  <a:gd name="connsiteY114" fmla="*/ 327464 h 654807"/>
                  <a:gd name="connsiteX115" fmla="*/ 653280 w 1099451"/>
                  <a:gd name="connsiteY115" fmla="*/ 317234 h 654807"/>
                  <a:gd name="connsiteX116" fmla="*/ 653280 w 1099451"/>
                  <a:gd name="connsiteY116" fmla="*/ 248516 h 654807"/>
                  <a:gd name="connsiteX117" fmla="*/ 851618 w 1099451"/>
                  <a:gd name="connsiteY117" fmla="*/ 49824 h 654807"/>
                  <a:gd name="connsiteX118" fmla="*/ 1049957 w 1099451"/>
                  <a:gd name="connsiteY118" fmla="*/ 248516 h 654807"/>
                  <a:gd name="connsiteX119" fmla="*/ 1049957 w 1099451"/>
                  <a:gd name="connsiteY119" fmla="*/ 630016 h 654807"/>
                  <a:gd name="connsiteX120" fmla="*/ 1074704 w 1099451"/>
                  <a:gd name="connsiteY120" fmla="*/ 654807 h 654807"/>
                  <a:gd name="connsiteX121" fmla="*/ 1099451 w 1099451"/>
                  <a:gd name="connsiteY121" fmla="*/ 630016 h 654807"/>
                  <a:gd name="connsiteX122" fmla="*/ 1099451 w 1099451"/>
                  <a:gd name="connsiteY122" fmla="*/ 248516 h 654807"/>
                  <a:gd name="connsiteX123" fmla="*/ 851738 w 1099451"/>
                  <a:gd name="connsiteY123" fmla="*/ 361 h 654807"/>
                  <a:gd name="connsiteX124" fmla="*/ 501192 w 1099451"/>
                  <a:gd name="connsiteY124" fmla="*/ 542765 h 654807"/>
                  <a:gd name="connsiteX125" fmla="*/ 479568 w 1099451"/>
                  <a:gd name="connsiteY125" fmla="*/ 558650 h 654807"/>
                  <a:gd name="connsiteX126" fmla="*/ 478247 w 1099451"/>
                  <a:gd name="connsiteY126" fmla="*/ 559493 h 654807"/>
                  <a:gd name="connsiteX127" fmla="*/ 455782 w 1099451"/>
                  <a:gd name="connsiteY127" fmla="*/ 572851 h 654807"/>
                  <a:gd name="connsiteX128" fmla="*/ 455061 w 1099451"/>
                  <a:gd name="connsiteY128" fmla="*/ 573212 h 654807"/>
                  <a:gd name="connsiteX129" fmla="*/ 247713 w 1099451"/>
                  <a:gd name="connsiteY129" fmla="*/ 593310 h 654807"/>
                  <a:gd name="connsiteX130" fmla="*/ 247473 w 1099451"/>
                  <a:gd name="connsiteY130" fmla="*/ 593310 h 654807"/>
                  <a:gd name="connsiteX131" fmla="*/ 223807 w 1099451"/>
                  <a:gd name="connsiteY131" fmla="*/ 585006 h 654807"/>
                  <a:gd name="connsiteX132" fmla="*/ 221044 w 1099451"/>
                  <a:gd name="connsiteY132" fmla="*/ 583923 h 654807"/>
                  <a:gd name="connsiteX133" fmla="*/ 200621 w 1099451"/>
                  <a:gd name="connsiteY133" fmla="*/ 574416 h 654807"/>
                  <a:gd name="connsiteX134" fmla="*/ 195576 w 1099451"/>
                  <a:gd name="connsiteY134" fmla="*/ 571888 h 654807"/>
                  <a:gd name="connsiteX135" fmla="*/ 177916 w 1099451"/>
                  <a:gd name="connsiteY135" fmla="*/ 561418 h 654807"/>
                  <a:gd name="connsiteX136" fmla="*/ 171669 w 1099451"/>
                  <a:gd name="connsiteY136" fmla="*/ 557447 h 654807"/>
                  <a:gd name="connsiteX137" fmla="*/ 155692 w 1099451"/>
                  <a:gd name="connsiteY137" fmla="*/ 545653 h 654807"/>
                  <a:gd name="connsiteX138" fmla="*/ 148243 w 1099451"/>
                  <a:gd name="connsiteY138" fmla="*/ 539636 h 654807"/>
                  <a:gd name="connsiteX139" fmla="*/ 134188 w 1099451"/>
                  <a:gd name="connsiteY139" fmla="*/ 526879 h 654807"/>
                  <a:gd name="connsiteX140" fmla="*/ 127100 w 1099451"/>
                  <a:gd name="connsiteY140" fmla="*/ 519778 h 654807"/>
                  <a:gd name="connsiteX141" fmla="*/ 114366 w 1099451"/>
                  <a:gd name="connsiteY141" fmla="*/ 505577 h 654807"/>
                  <a:gd name="connsiteX142" fmla="*/ 108480 w 1099451"/>
                  <a:gd name="connsiteY142" fmla="*/ 498236 h 654807"/>
                  <a:gd name="connsiteX143" fmla="*/ 96707 w 1099451"/>
                  <a:gd name="connsiteY143" fmla="*/ 482110 h 654807"/>
                  <a:gd name="connsiteX144" fmla="*/ 92862 w 1099451"/>
                  <a:gd name="connsiteY144" fmla="*/ 475972 h 654807"/>
                  <a:gd name="connsiteX145" fmla="*/ 82291 w 1099451"/>
                  <a:gd name="connsiteY145" fmla="*/ 458161 h 654807"/>
                  <a:gd name="connsiteX146" fmla="*/ 79888 w 1099451"/>
                  <a:gd name="connsiteY146" fmla="*/ 453347 h 654807"/>
                  <a:gd name="connsiteX147" fmla="*/ 70277 w 1099451"/>
                  <a:gd name="connsiteY147" fmla="*/ 432647 h 654807"/>
                  <a:gd name="connsiteX148" fmla="*/ 69316 w 1099451"/>
                  <a:gd name="connsiteY148" fmla="*/ 430120 h 654807"/>
                  <a:gd name="connsiteX149" fmla="*/ 69316 w 1099451"/>
                  <a:gd name="connsiteY149" fmla="*/ 224086 h 654807"/>
                  <a:gd name="connsiteX150" fmla="*/ 70277 w 1099451"/>
                  <a:gd name="connsiteY150" fmla="*/ 221559 h 654807"/>
                  <a:gd name="connsiteX151" fmla="*/ 76404 w 1099451"/>
                  <a:gd name="connsiteY151" fmla="*/ 208321 h 654807"/>
                  <a:gd name="connsiteX152" fmla="*/ 86375 w 1099451"/>
                  <a:gd name="connsiteY152" fmla="*/ 189065 h 654807"/>
                  <a:gd name="connsiteX153" fmla="*/ 89499 w 1099451"/>
                  <a:gd name="connsiteY153" fmla="*/ 183770 h 654807"/>
                  <a:gd name="connsiteX154" fmla="*/ 101151 w 1099451"/>
                  <a:gd name="connsiteY154" fmla="*/ 165958 h 654807"/>
                  <a:gd name="connsiteX155" fmla="*/ 105236 w 1099451"/>
                  <a:gd name="connsiteY155" fmla="*/ 160422 h 654807"/>
                  <a:gd name="connsiteX156" fmla="*/ 118330 w 1099451"/>
                  <a:gd name="connsiteY156" fmla="*/ 144296 h 654807"/>
                  <a:gd name="connsiteX157" fmla="*/ 123256 w 1099451"/>
                  <a:gd name="connsiteY157" fmla="*/ 138760 h 654807"/>
                  <a:gd name="connsiteX158" fmla="*/ 138633 w 1099451"/>
                  <a:gd name="connsiteY158" fmla="*/ 123356 h 654807"/>
                  <a:gd name="connsiteX159" fmla="*/ 142357 w 1099451"/>
                  <a:gd name="connsiteY159" fmla="*/ 119986 h 654807"/>
                  <a:gd name="connsiteX160" fmla="*/ 157974 w 1099451"/>
                  <a:gd name="connsiteY160" fmla="*/ 107109 h 654807"/>
                  <a:gd name="connsiteX161" fmla="*/ 162659 w 1099451"/>
                  <a:gd name="connsiteY161" fmla="*/ 103619 h 654807"/>
                  <a:gd name="connsiteX162" fmla="*/ 178517 w 1099451"/>
                  <a:gd name="connsiteY162" fmla="*/ 92788 h 654807"/>
                  <a:gd name="connsiteX163" fmla="*/ 184163 w 1099451"/>
                  <a:gd name="connsiteY163" fmla="*/ 89297 h 654807"/>
                  <a:gd name="connsiteX164" fmla="*/ 200141 w 1099451"/>
                  <a:gd name="connsiteY164" fmla="*/ 80392 h 654807"/>
                  <a:gd name="connsiteX165" fmla="*/ 206988 w 1099451"/>
                  <a:gd name="connsiteY165" fmla="*/ 77022 h 654807"/>
                  <a:gd name="connsiteX166" fmla="*/ 222725 w 1099451"/>
                  <a:gd name="connsiteY166" fmla="*/ 70042 h 654807"/>
                  <a:gd name="connsiteX167" fmla="*/ 230774 w 1099451"/>
                  <a:gd name="connsiteY167" fmla="*/ 66913 h 654807"/>
                  <a:gd name="connsiteX168" fmla="*/ 246031 w 1099451"/>
                  <a:gd name="connsiteY168" fmla="*/ 61738 h 654807"/>
                  <a:gd name="connsiteX169" fmla="*/ 255401 w 1099451"/>
                  <a:gd name="connsiteY169" fmla="*/ 59090 h 654807"/>
                  <a:gd name="connsiteX170" fmla="*/ 270058 w 1099451"/>
                  <a:gd name="connsiteY170" fmla="*/ 55600 h 654807"/>
                  <a:gd name="connsiteX171" fmla="*/ 280869 w 1099451"/>
                  <a:gd name="connsiteY171" fmla="*/ 53555 h 654807"/>
                  <a:gd name="connsiteX172" fmla="*/ 294685 w 1099451"/>
                  <a:gd name="connsiteY172" fmla="*/ 51629 h 654807"/>
                  <a:gd name="connsiteX173" fmla="*/ 306818 w 1099451"/>
                  <a:gd name="connsiteY173" fmla="*/ 50425 h 654807"/>
                  <a:gd name="connsiteX174" fmla="*/ 326520 w 1099451"/>
                  <a:gd name="connsiteY174" fmla="*/ 49463 h 654807"/>
                  <a:gd name="connsiteX175" fmla="*/ 351147 w 1099451"/>
                  <a:gd name="connsiteY175" fmla="*/ 50546 h 654807"/>
                  <a:gd name="connsiteX176" fmla="*/ 352589 w 1099451"/>
                  <a:gd name="connsiteY176" fmla="*/ 50546 h 654807"/>
                  <a:gd name="connsiteX177" fmla="*/ 376615 w 1099451"/>
                  <a:gd name="connsiteY177" fmla="*/ 53916 h 654807"/>
                  <a:gd name="connsiteX178" fmla="*/ 378057 w 1099451"/>
                  <a:gd name="connsiteY178" fmla="*/ 54156 h 654807"/>
                  <a:gd name="connsiteX179" fmla="*/ 401723 w 1099451"/>
                  <a:gd name="connsiteY179" fmla="*/ 59692 h 654807"/>
                  <a:gd name="connsiteX180" fmla="*/ 402804 w 1099451"/>
                  <a:gd name="connsiteY180" fmla="*/ 60053 h 654807"/>
                  <a:gd name="connsiteX181" fmla="*/ 425989 w 1099451"/>
                  <a:gd name="connsiteY181" fmla="*/ 67755 h 654807"/>
                  <a:gd name="connsiteX182" fmla="*/ 426830 w 1099451"/>
                  <a:gd name="connsiteY182" fmla="*/ 68116 h 654807"/>
                  <a:gd name="connsiteX183" fmla="*/ 449295 w 1099451"/>
                  <a:gd name="connsiteY183" fmla="*/ 77985 h 654807"/>
                  <a:gd name="connsiteX184" fmla="*/ 449896 w 1099451"/>
                  <a:gd name="connsiteY184" fmla="*/ 78346 h 654807"/>
                  <a:gd name="connsiteX185" fmla="*/ 471760 w 1099451"/>
                  <a:gd name="connsiteY185" fmla="*/ 90501 h 654807"/>
                  <a:gd name="connsiteX186" fmla="*/ 471760 w 1099451"/>
                  <a:gd name="connsiteY186" fmla="*/ 90501 h 654807"/>
                  <a:gd name="connsiteX187" fmla="*/ 512605 w 1099451"/>
                  <a:gd name="connsiteY187" fmla="*/ 121310 h 654807"/>
                  <a:gd name="connsiteX188" fmla="*/ 578197 w 1099451"/>
                  <a:gd name="connsiteY188" fmla="*/ 210968 h 654807"/>
                  <a:gd name="connsiteX189" fmla="*/ 578557 w 1099451"/>
                  <a:gd name="connsiteY189" fmla="*/ 211570 h 654807"/>
                  <a:gd name="connsiteX190" fmla="*/ 603425 w 1099451"/>
                  <a:gd name="connsiteY190" fmla="*/ 316633 h 654807"/>
                  <a:gd name="connsiteX191" fmla="*/ 603425 w 1099451"/>
                  <a:gd name="connsiteY191" fmla="*/ 326862 h 654807"/>
                  <a:gd name="connsiteX192" fmla="*/ 522215 w 1099451"/>
                  <a:gd name="connsiteY192" fmla="*/ 523148 h 654807"/>
                  <a:gd name="connsiteX193" fmla="*/ 501312 w 1099451"/>
                  <a:gd name="connsiteY193" fmla="*/ 542042 h 654807"/>
                  <a:gd name="connsiteX194" fmla="*/ 500832 w 1099451"/>
                  <a:gd name="connsiteY194" fmla="*/ 542404 h 65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</a:cxnLst>
                <a:rect l="l" t="t" r="r" b="b"/>
                <a:pathLst>
                  <a:path w="1099451" h="654807">
                    <a:moveTo>
                      <a:pt x="851498" y="0"/>
                    </a:moveTo>
                    <a:cubicBezTo>
                      <a:pt x="740736" y="0"/>
                      <a:pt x="646793" y="73171"/>
                      <a:pt x="615198" y="173661"/>
                    </a:cubicBezTo>
                    <a:cubicBezTo>
                      <a:pt x="610513" y="164996"/>
                      <a:pt x="605587" y="156571"/>
                      <a:pt x="600181" y="148388"/>
                    </a:cubicBezTo>
                    <a:cubicBezTo>
                      <a:pt x="599941" y="147906"/>
                      <a:pt x="599581" y="147545"/>
                      <a:pt x="599340" y="147064"/>
                    </a:cubicBezTo>
                    <a:cubicBezTo>
                      <a:pt x="596938" y="143333"/>
                      <a:pt x="594295" y="139723"/>
                      <a:pt x="591772" y="136112"/>
                    </a:cubicBezTo>
                    <a:cubicBezTo>
                      <a:pt x="591171" y="135150"/>
                      <a:pt x="590451" y="134307"/>
                      <a:pt x="589850" y="133344"/>
                    </a:cubicBezTo>
                    <a:cubicBezTo>
                      <a:pt x="587447" y="130095"/>
                      <a:pt x="584924" y="126846"/>
                      <a:pt x="582402" y="123596"/>
                    </a:cubicBezTo>
                    <a:cubicBezTo>
                      <a:pt x="581561" y="122513"/>
                      <a:pt x="580720" y="121430"/>
                      <a:pt x="579879" y="120347"/>
                    </a:cubicBezTo>
                    <a:cubicBezTo>
                      <a:pt x="577116" y="116977"/>
                      <a:pt x="574353" y="113848"/>
                      <a:pt x="571590" y="110599"/>
                    </a:cubicBezTo>
                    <a:cubicBezTo>
                      <a:pt x="570869" y="109756"/>
                      <a:pt x="570148" y="108914"/>
                      <a:pt x="569427" y="108072"/>
                    </a:cubicBezTo>
                    <a:cubicBezTo>
                      <a:pt x="556333" y="93510"/>
                      <a:pt x="541917" y="80271"/>
                      <a:pt x="526420" y="68237"/>
                    </a:cubicBezTo>
                    <a:cubicBezTo>
                      <a:pt x="525219" y="67274"/>
                      <a:pt x="524017" y="66311"/>
                      <a:pt x="522816" y="65348"/>
                    </a:cubicBezTo>
                    <a:cubicBezTo>
                      <a:pt x="520413" y="63543"/>
                      <a:pt x="518011" y="61858"/>
                      <a:pt x="515608" y="60173"/>
                    </a:cubicBezTo>
                    <a:cubicBezTo>
                      <a:pt x="513806" y="58970"/>
                      <a:pt x="512124" y="57646"/>
                      <a:pt x="510322" y="56443"/>
                    </a:cubicBezTo>
                    <a:cubicBezTo>
                      <a:pt x="507920" y="54758"/>
                      <a:pt x="505397" y="53193"/>
                      <a:pt x="502874" y="51629"/>
                    </a:cubicBezTo>
                    <a:cubicBezTo>
                      <a:pt x="501072" y="50425"/>
                      <a:pt x="499270" y="49222"/>
                      <a:pt x="497468" y="48139"/>
                    </a:cubicBezTo>
                    <a:cubicBezTo>
                      <a:pt x="494825" y="46454"/>
                      <a:pt x="492062" y="45010"/>
                      <a:pt x="489419" y="43445"/>
                    </a:cubicBezTo>
                    <a:cubicBezTo>
                      <a:pt x="487737" y="42482"/>
                      <a:pt x="486056" y="41520"/>
                      <a:pt x="484374" y="40557"/>
                    </a:cubicBezTo>
                    <a:cubicBezTo>
                      <a:pt x="481490" y="38992"/>
                      <a:pt x="478487" y="37428"/>
                      <a:pt x="475604" y="35864"/>
                    </a:cubicBezTo>
                    <a:cubicBezTo>
                      <a:pt x="474042" y="35021"/>
                      <a:pt x="472601" y="34299"/>
                      <a:pt x="471039" y="33456"/>
                    </a:cubicBezTo>
                    <a:cubicBezTo>
                      <a:pt x="467916" y="31892"/>
                      <a:pt x="464672" y="30448"/>
                      <a:pt x="461549" y="29004"/>
                    </a:cubicBezTo>
                    <a:cubicBezTo>
                      <a:pt x="460107" y="28402"/>
                      <a:pt x="458785" y="27680"/>
                      <a:pt x="457344" y="27078"/>
                    </a:cubicBezTo>
                    <a:cubicBezTo>
                      <a:pt x="453980" y="25634"/>
                      <a:pt x="450616" y="24190"/>
                      <a:pt x="447133" y="22866"/>
                    </a:cubicBezTo>
                    <a:cubicBezTo>
                      <a:pt x="445811" y="22385"/>
                      <a:pt x="444610" y="21903"/>
                      <a:pt x="443288" y="21422"/>
                    </a:cubicBezTo>
                    <a:cubicBezTo>
                      <a:pt x="439805" y="20098"/>
                      <a:pt x="436201" y="18774"/>
                      <a:pt x="432597" y="17571"/>
                    </a:cubicBezTo>
                    <a:cubicBezTo>
                      <a:pt x="431395" y="17210"/>
                      <a:pt x="430194" y="16728"/>
                      <a:pt x="428993" y="16367"/>
                    </a:cubicBezTo>
                    <a:cubicBezTo>
                      <a:pt x="425389" y="15164"/>
                      <a:pt x="421665" y="14081"/>
                      <a:pt x="418061" y="12997"/>
                    </a:cubicBezTo>
                    <a:cubicBezTo>
                      <a:pt x="416859" y="12636"/>
                      <a:pt x="415658" y="12275"/>
                      <a:pt x="414457" y="11914"/>
                    </a:cubicBezTo>
                    <a:cubicBezTo>
                      <a:pt x="410733" y="10952"/>
                      <a:pt x="407129" y="9869"/>
                      <a:pt x="403284" y="9026"/>
                    </a:cubicBezTo>
                    <a:cubicBezTo>
                      <a:pt x="401963" y="8665"/>
                      <a:pt x="400762" y="8424"/>
                      <a:pt x="399440" y="8184"/>
                    </a:cubicBezTo>
                    <a:cubicBezTo>
                      <a:pt x="395716" y="7341"/>
                      <a:pt x="392112" y="6499"/>
                      <a:pt x="388388" y="5897"/>
                    </a:cubicBezTo>
                    <a:cubicBezTo>
                      <a:pt x="386946" y="5656"/>
                      <a:pt x="385625" y="5416"/>
                      <a:pt x="384183" y="5175"/>
                    </a:cubicBezTo>
                    <a:cubicBezTo>
                      <a:pt x="380579" y="4573"/>
                      <a:pt x="376975" y="3971"/>
                      <a:pt x="373371" y="3370"/>
                    </a:cubicBezTo>
                    <a:cubicBezTo>
                      <a:pt x="371690" y="3129"/>
                      <a:pt x="370008" y="2888"/>
                      <a:pt x="368326" y="2768"/>
                    </a:cubicBezTo>
                    <a:cubicBezTo>
                      <a:pt x="364962" y="2287"/>
                      <a:pt x="361598" y="1926"/>
                      <a:pt x="358115" y="1565"/>
                    </a:cubicBezTo>
                    <a:cubicBezTo>
                      <a:pt x="355952" y="1324"/>
                      <a:pt x="353670" y="1204"/>
                      <a:pt x="351507" y="1083"/>
                    </a:cubicBezTo>
                    <a:cubicBezTo>
                      <a:pt x="348624" y="843"/>
                      <a:pt x="345621" y="602"/>
                      <a:pt x="342738" y="481"/>
                    </a:cubicBezTo>
                    <a:cubicBezTo>
                      <a:pt x="338413" y="241"/>
                      <a:pt x="334088" y="241"/>
                      <a:pt x="329763" y="120"/>
                    </a:cubicBezTo>
                    <a:cubicBezTo>
                      <a:pt x="328922" y="120"/>
                      <a:pt x="328081" y="120"/>
                      <a:pt x="327120" y="120"/>
                    </a:cubicBezTo>
                    <a:lnTo>
                      <a:pt x="326880" y="120"/>
                    </a:lnTo>
                    <a:cubicBezTo>
                      <a:pt x="326039" y="120"/>
                      <a:pt x="325198" y="120"/>
                      <a:pt x="324237" y="120"/>
                    </a:cubicBezTo>
                    <a:cubicBezTo>
                      <a:pt x="319912" y="120"/>
                      <a:pt x="315588" y="120"/>
                      <a:pt x="311383" y="481"/>
                    </a:cubicBezTo>
                    <a:cubicBezTo>
                      <a:pt x="311383" y="481"/>
                      <a:pt x="311263" y="481"/>
                      <a:pt x="311143" y="481"/>
                    </a:cubicBezTo>
                    <a:cubicBezTo>
                      <a:pt x="311023" y="481"/>
                      <a:pt x="310782" y="481"/>
                      <a:pt x="310662" y="481"/>
                    </a:cubicBezTo>
                    <a:cubicBezTo>
                      <a:pt x="308620" y="481"/>
                      <a:pt x="306698" y="722"/>
                      <a:pt x="304656" y="963"/>
                    </a:cubicBezTo>
                    <a:cubicBezTo>
                      <a:pt x="301412" y="1204"/>
                      <a:pt x="298169" y="1444"/>
                      <a:pt x="294925" y="1685"/>
                    </a:cubicBezTo>
                    <a:cubicBezTo>
                      <a:pt x="292402" y="1926"/>
                      <a:pt x="290000" y="2287"/>
                      <a:pt x="287477" y="2527"/>
                    </a:cubicBezTo>
                    <a:cubicBezTo>
                      <a:pt x="284714" y="2888"/>
                      <a:pt x="281951" y="3129"/>
                      <a:pt x="279308" y="3610"/>
                    </a:cubicBezTo>
                    <a:cubicBezTo>
                      <a:pt x="276785" y="3971"/>
                      <a:pt x="274262" y="4453"/>
                      <a:pt x="271619" y="4934"/>
                    </a:cubicBezTo>
                    <a:cubicBezTo>
                      <a:pt x="268976" y="5416"/>
                      <a:pt x="266333" y="5777"/>
                      <a:pt x="263691" y="6378"/>
                    </a:cubicBezTo>
                    <a:cubicBezTo>
                      <a:pt x="261168" y="6860"/>
                      <a:pt x="258765" y="7462"/>
                      <a:pt x="256362" y="7943"/>
                    </a:cubicBezTo>
                    <a:cubicBezTo>
                      <a:pt x="253599" y="8545"/>
                      <a:pt x="250956" y="9146"/>
                      <a:pt x="248193" y="9869"/>
                    </a:cubicBezTo>
                    <a:cubicBezTo>
                      <a:pt x="245911" y="10470"/>
                      <a:pt x="243749" y="10952"/>
                      <a:pt x="241586" y="11674"/>
                    </a:cubicBezTo>
                    <a:cubicBezTo>
                      <a:pt x="238583" y="12516"/>
                      <a:pt x="235700" y="13359"/>
                      <a:pt x="232696" y="14201"/>
                    </a:cubicBezTo>
                    <a:cubicBezTo>
                      <a:pt x="230774" y="14803"/>
                      <a:pt x="228972" y="15404"/>
                      <a:pt x="227050" y="16006"/>
                    </a:cubicBezTo>
                    <a:cubicBezTo>
                      <a:pt x="223686" y="17089"/>
                      <a:pt x="220443" y="18172"/>
                      <a:pt x="217079" y="19376"/>
                    </a:cubicBezTo>
                    <a:cubicBezTo>
                      <a:pt x="215638" y="19857"/>
                      <a:pt x="214196" y="20459"/>
                      <a:pt x="212754" y="20940"/>
                    </a:cubicBezTo>
                    <a:cubicBezTo>
                      <a:pt x="208910" y="22385"/>
                      <a:pt x="205186" y="23829"/>
                      <a:pt x="201342" y="25393"/>
                    </a:cubicBezTo>
                    <a:cubicBezTo>
                      <a:pt x="200501" y="25754"/>
                      <a:pt x="199660" y="26115"/>
                      <a:pt x="198819" y="26476"/>
                    </a:cubicBezTo>
                    <a:cubicBezTo>
                      <a:pt x="194254" y="28402"/>
                      <a:pt x="189809" y="30448"/>
                      <a:pt x="185364" y="32614"/>
                    </a:cubicBezTo>
                    <a:cubicBezTo>
                      <a:pt x="185364" y="32614"/>
                      <a:pt x="185244" y="32614"/>
                      <a:pt x="185124" y="32614"/>
                    </a:cubicBezTo>
                    <a:cubicBezTo>
                      <a:pt x="152328" y="48500"/>
                      <a:pt x="122054" y="69801"/>
                      <a:pt x="95746" y="96157"/>
                    </a:cubicBezTo>
                    <a:cubicBezTo>
                      <a:pt x="77726" y="114209"/>
                      <a:pt x="62469" y="133826"/>
                      <a:pt x="49495" y="154526"/>
                    </a:cubicBezTo>
                    <a:lnTo>
                      <a:pt x="49495" y="25032"/>
                    </a:lnTo>
                    <a:cubicBezTo>
                      <a:pt x="49495" y="11313"/>
                      <a:pt x="38442" y="241"/>
                      <a:pt x="24747" y="241"/>
                    </a:cubicBezTo>
                    <a:cubicBezTo>
                      <a:pt x="11052" y="241"/>
                      <a:pt x="0" y="11313"/>
                      <a:pt x="0" y="25032"/>
                    </a:cubicBezTo>
                    <a:lnTo>
                      <a:pt x="0" y="327464"/>
                    </a:lnTo>
                    <a:cubicBezTo>
                      <a:pt x="0" y="364772"/>
                      <a:pt x="6367" y="400514"/>
                      <a:pt x="17780" y="433851"/>
                    </a:cubicBezTo>
                    <a:cubicBezTo>
                      <a:pt x="18140" y="434813"/>
                      <a:pt x="18380" y="435656"/>
                      <a:pt x="18741" y="436618"/>
                    </a:cubicBezTo>
                    <a:cubicBezTo>
                      <a:pt x="19942" y="439868"/>
                      <a:pt x="21143" y="443238"/>
                      <a:pt x="22465" y="446487"/>
                    </a:cubicBezTo>
                    <a:cubicBezTo>
                      <a:pt x="23306" y="448533"/>
                      <a:pt x="24026" y="450579"/>
                      <a:pt x="24867" y="452745"/>
                    </a:cubicBezTo>
                    <a:cubicBezTo>
                      <a:pt x="25708" y="454791"/>
                      <a:pt x="26669" y="456837"/>
                      <a:pt x="27510" y="459003"/>
                    </a:cubicBezTo>
                    <a:cubicBezTo>
                      <a:pt x="28952" y="462132"/>
                      <a:pt x="30273" y="465381"/>
                      <a:pt x="31835" y="468511"/>
                    </a:cubicBezTo>
                    <a:cubicBezTo>
                      <a:pt x="32316" y="469353"/>
                      <a:pt x="32676" y="470316"/>
                      <a:pt x="33157" y="471158"/>
                    </a:cubicBezTo>
                    <a:cubicBezTo>
                      <a:pt x="48533" y="502930"/>
                      <a:pt x="69316" y="532655"/>
                      <a:pt x="95625" y="559011"/>
                    </a:cubicBezTo>
                    <a:cubicBezTo>
                      <a:pt x="122054" y="585488"/>
                      <a:pt x="151847" y="606308"/>
                      <a:pt x="183682" y="621832"/>
                    </a:cubicBezTo>
                    <a:cubicBezTo>
                      <a:pt x="184403" y="622194"/>
                      <a:pt x="185004" y="622555"/>
                      <a:pt x="185725" y="622795"/>
                    </a:cubicBezTo>
                    <a:cubicBezTo>
                      <a:pt x="189088" y="624360"/>
                      <a:pt x="192452" y="625924"/>
                      <a:pt x="195936" y="627368"/>
                    </a:cubicBezTo>
                    <a:cubicBezTo>
                      <a:pt x="197738" y="628211"/>
                      <a:pt x="199540" y="628933"/>
                      <a:pt x="201342" y="629775"/>
                    </a:cubicBezTo>
                    <a:cubicBezTo>
                      <a:pt x="203624" y="630738"/>
                      <a:pt x="206027" y="631581"/>
                      <a:pt x="208310" y="632543"/>
                    </a:cubicBezTo>
                    <a:cubicBezTo>
                      <a:pt x="211313" y="633747"/>
                      <a:pt x="214316" y="634830"/>
                      <a:pt x="217319" y="635913"/>
                    </a:cubicBezTo>
                    <a:cubicBezTo>
                      <a:pt x="218521" y="636274"/>
                      <a:pt x="219722" y="636755"/>
                      <a:pt x="220923" y="637116"/>
                    </a:cubicBezTo>
                    <a:cubicBezTo>
                      <a:pt x="225128" y="638561"/>
                      <a:pt x="229213" y="639884"/>
                      <a:pt x="233537" y="641208"/>
                    </a:cubicBezTo>
                    <a:cubicBezTo>
                      <a:pt x="233537" y="641208"/>
                      <a:pt x="233537" y="641208"/>
                      <a:pt x="233537" y="641208"/>
                    </a:cubicBezTo>
                    <a:cubicBezTo>
                      <a:pt x="262970" y="649994"/>
                      <a:pt x="294204" y="654807"/>
                      <a:pt x="326520" y="654807"/>
                    </a:cubicBezTo>
                    <a:cubicBezTo>
                      <a:pt x="326520" y="654807"/>
                      <a:pt x="326520" y="654807"/>
                      <a:pt x="326640" y="654807"/>
                    </a:cubicBezTo>
                    <a:cubicBezTo>
                      <a:pt x="326760" y="654807"/>
                      <a:pt x="326640" y="654807"/>
                      <a:pt x="326760" y="654807"/>
                    </a:cubicBezTo>
                    <a:cubicBezTo>
                      <a:pt x="375534" y="654807"/>
                      <a:pt x="421665" y="643976"/>
                      <a:pt x="463230" y="624721"/>
                    </a:cubicBezTo>
                    <a:cubicBezTo>
                      <a:pt x="463591" y="624480"/>
                      <a:pt x="464071" y="624360"/>
                      <a:pt x="464432" y="624239"/>
                    </a:cubicBezTo>
                    <a:cubicBezTo>
                      <a:pt x="468396" y="622434"/>
                      <a:pt x="472360" y="620388"/>
                      <a:pt x="476205" y="618463"/>
                    </a:cubicBezTo>
                    <a:cubicBezTo>
                      <a:pt x="477286" y="617861"/>
                      <a:pt x="478367" y="617380"/>
                      <a:pt x="479448" y="616778"/>
                    </a:cubicBezTo>
                    <a:cubicBezTo>
                      <a:pt x="482692" y="615093"/>
                      <a:pt x="485935" y="613168"/>
                      <a:pt x="489179" y="611362"/>
                    </a:cubicBezTo>
                    <a:cubicBezTo>
                      <a:pt x="490741" y="610399"/>
                      <a:pt x="492302" y="609557"/>
                      <a:pt x="493864" y="608594"/>
                    </a:cubicBezTo>
                    <a:cubicBezTo>
                      <a:pt x="496627" y="606909"/>
                      <a:pt x="499390" y="605225"/>
                      <a:pt x="502033" y="603419"/>
                    </a:cubicBezTo>
                    <a:cubicBezTo>
                      <a:pt x="503955" y="602216"/>
                      <a:pt x="505757" y="601012"/>
                      <a:pt x="507679" y="599809"/>
                    </a:cubicBezTo>
                    <a:cubicBezTo>
                      <a:pt x="510202" y="598124"/>
                      <a:pt x="512605" y="596319"/>
                      <a:pt x="515128" y="594634"/>
                    </a:cubicBezTo>
                    <a:cubicBezTo>
                      <a:pt x="517050" y="593310"/>
                      <a:pt x="518972" y="591986"/>
                      <a:pt x="520894" y="590542"/>
                    </a:cubicBezTo>
                    <a:cubicBezTo>
                      <a:pt x="523537" y="588617"/>
                      <a:pt x="526060" y="586571"/>
                      <a:pt x="528582" y="584645"/>
                    </a:cubicBezTo>
                    <a:cubicBezTo>
                      <a:pt x="530264" y="583321"/>
                      <a:pt x="531826" y="582118"/>
                      <a:pt x="533508" y="580794"/>
                    </a:cubicBezTo>
                    <a:cubicBezTo>
                      <a:pt x="536872" y="578026"/>
                      <a:pt x="540235" y="575138"/>
                      <a:pt x="543599" y="572129"/>
                    </a:cubicBezTo>
                    <a:cubicBezTo>
                      <a:pt x="544320" y="571527"/>
                      <a:pt x="544920" y="570926"/>
                      <a:pt x="545641" y="570324"/>
                    </a:cubicBezTo>
                    <a:cubicBezTo>
                      <a:pt x="561739" y="555762"/>
                      <a:pt x="576275" y="539636"/>
                      <a:pt x="589249" y="522306"/>
                    </a:cubicBezTo>
                    <a:cubicBezTo>
                      <a:pt x="589730" y="521704"/>
                      <a:pt x="590090" y="520982"/>
                      <a:pt x="590571" y="520380"/>
                    </a:cubicBezTo>
                    <a:cubicBezTo>
                      <a:pt x="593214" y="516770"/>
                      <a:pt x="595857" y="513039"/>
                      <a:pt x="598379" y="509308"/>
                    </a:cubicBezTo>
                    <a:cubicBezTo>
                      <a:pt x="599100" y="508225"/>
                      <a:pt x="599821" y="507142"/>
                      <a:pt x="600542" y="505938"/>
                    </a:cubicBezTo>
                    <a:cubicBezTo>
                      <a:pt x="602704" y="502569"/>
                      <a:pt x="604866" y="499199"/>
                      <a:pt x="606909" y="495829"/>
                    </a:cubicBezTo>
                    <a:cubicBezTo>
                      <a:pt x="607509" y="494746"/>
                      <a:pt x="608230" y="493663"/>
                      <a:pt x="608831" y="492459"/>
                    </a:cubicBezTo>
                    <a:cubicBezTo>
                      <a:pt x="610873" y="488969"/>
                      <a:pt x="612915" y="485479"/>
                      <a:pt x="614837" y="481869"/>
                    </a:cubicBezTo>
                    <a:cubicBezTo>
                      <a:pt x="615198" y="481147"/>
                      <a:pt x="615678" y="480304"/>
                      <a:pt x="616039" y="479582"/>
                    </a:cubicBezTo>
                    <a:cubicBezTo>
                      <a:pt x="618201" y="475611"/>
                      <a:pt x="620243" y="471519"/>
                      <a:pt x="622166" y="467427"/>
                    </a:cubicBezTo>
                    <a:cubicBezTo>
                      <a:pt x="622166" y="467427"/>
                      <a:pt x="622166" y="467187"/>
                      <a:pt x="622286" y="467066"/>
                    </a:cubicBezTo>
                    <a:cubicBezTo>
                      <a:pt x="640666" y="428194"/>
                      <a:pt x="651598" y="384990"/>
                      <a:pt x="653280" y="339499"/>
                    </a:cubicBezTo>
                    <a:cubicBezTo>
                      <a:pt x="653280" y="339378"/>
                      <a:pt x="653280" y="339258"/>
                      <a:pt x="653280" y="339017"/>
                    </a:cubicBezTo>
                    <a:lnTo>
                      <a:pt x="653280" y="337694"/>
                    </a:lnTo>
                    <a:cubicBezTo>
                      <a:pt x="653280" y="334324"/>
                      <a:pt x="653520" y="330834"/>
                      <a:pt x="653520" y="327464"/>
                    </a:cubicBezTo>
                    <a:cubicBezTo>
                      <a:pt x="653520" y="324094"/>
                      <a:pt x="653400" y="320604"/>
                      <a:pt x="653280" y="317234"/>
                    </a:cubicBezTo>
                    <a:lnTo>
                      <a:pt x="653280" y="248516"/>
                    </a:lnTo>
                    <a:cubicBezTo>
                      <a:pt x="653280" y="139001"/>
                      <a:pt x="742178" y="49824"/>
                      <a:pt x="851618" y="49824"/>
                    </a:cubicBezTo>
                    <a:cubicBezTo>
                      <a:pt x="961059" y="49824"/>
                      <a:pt x="1049957" y="139001"/>
                      <a:pt x="1049957" y="248516"/>
                    </a:cubicBezTo>
                    <a:lnTo>
                      <a:pt x="1049957" y="630016"/>
                    </a:lnTo>
                    <a:cubicBezTo>
                      <a:pt x="1049957" y="643736"/>
                      <a:pt x="1061009" y="654807"/>
                      <a:pt x="1074704" y="654807"/>
                    </a:cubicBezTo>
                    <a:cubicBezTo>
                      <a:pt x="1088399" y="654807"/>
                      <a:pt x="1099451" y="643736"/>
                      <a:pt x="1099451" y="630016"/>
                    </a:cubicBezTo>
                    <a:lnTo>
                      <a:pt x="1099451" y="248516"/>
                    </a:lnTo>
                    <a:cubicBezTo>
                      <a:pt x="1099451" y="111682"/>
                      <a:pt x="988329" y="361"/>
                      <a:pt x="851738" y="361"/>
                    </a:cubicBezTo>
                    <a:close/>
                    <a:moveTo>
                      <a:pt x="501192" y="542765"/>
                    </a:moveTo>
                    <a:cubicBezTo>
                      <a:pt x="494225" y="548421"/>
                      <a:pt x="487017" y="553716"/>
                      <a:pt x="479568" y="558650"/>
                    </a:cubicBezTo>
                    <a:cubicBezTo>
                      <a:pt x="479088" y="558891"/>
                      <a:pt x="478727" y="559252"/>
                      <a:pt x="478247" y="559493"/>
                    </a:cubicBezTo>
                    <a:cubicBezTo>
                      <a:pt x="470919" y="564307"/>
                      <a:pt x="463351" y="568760"/>
                      <a:pt x="455782" y="572851"/>
                    </a:cubicBezTo>
                    <a:cubicBezTo>
                      <a:pt x="455542" y="572972"/>
                      <a:pt x="455302" y="573092"/>
                      <a:pt x="455061" y="573212"/>
                    </a:cubicBezTo>
                    <a:cubicBezTo>
                      <a:pt x="390791" y="606789"/>
                      <a:pt x="316068" y="613529"/>
                      <a:pt x="247713" y="593310"/>
                    </a:cubicBezTo>
                    <a:cubicBezTo>
                      <a:pt x="247713" y="593310"/>
                      <a:pt x="247593" y="593310"/>
                      <a:pt x="247473" y="593310"/>
                    </a:cubicBezTo>
                    <a:cubicBezTo>
                      <a:pt x="239544" y="590903"/>
                      <a:pt x="231615" y="588135"/>
                      <a:pt x="223807" y="585006"/>
                    </a:cubicBezTo>
                    <a:cubicBezTo>
                      <a:pt x="222846" y="584645"/>
                      <a:pt x="222005" y="584284"/>
                      <a:pt x="221044" y="583923"/>
                    </a:cubicBezTo>
                    <a:cubicBezTo>
                      <a:pt x="214076" y="581035"/>
                      <a:pt x="207348" y="577906"/>
                      <a:pt x="200621" y="574416"/>
                    </a:cubicBezTo>
                    <a:cubicBezTo>
                      <a:pt x="198939" y="573573"/>
                      <a:pt x="197257" y="572731"/>
                      <a:pt x="195576" y="571888"/>
                    </a:cubicBezTo>
                    <a:cubicBezTo>
                      <a:pt x="189569" y="568639"/>
                      <a:pt x="183682" y="565149"/>
                      <a:pt x="177916" y="561418"/>
                    </a:cubicBezTo>
                    <a:cubicBezTo>
                      <a:pt x="175874" y="560095"/>
                      <a:pt x="173711" y="558771"/>
                      <a:pt x="171669" y="557447"/>
                    </a:cubicBezTo>
                    <a:cubicBezTo>
                      <a:pt x="166263" y="553836"/>
                      <a:pt x="160977" y="549745"/>
                      <a:pt x="155692" y="545653"/>
                    </a:cubicBezTo>
                    <a:cubicBezTo>
                      <a:pt x="153169" y="543727"/>
                      <a:pt x="150646" y="541681"/>
                      <a:pt x="148243" y="539636"/>
                    </a:cubicBezTo>
                    <a:cubicBezTo>
                      <a:pt x="143438" y="535544"/>
                      <a:pt x="138753" y="531332"/>
                      <a:pt x="134188" y="526879"/>
                    </a:cubicBezTo>
                    <a:cubicBezTo>
                      <a:pt x="131785" y="524592"/>
                      <a:pt x="129383" y="522185"/>
                      <a:pt x="127100" y="519778"/>
                    </a:cubicBezTo>
                    <a:cubicBezTo>
                      <a:pt x="122655" y="515205"/>
                      <a:pt x="118330" y="510391"/>
                      <a:pt x="114366" y="505577"/>
                    </a:cubicBezTo>
                    <a:cubicBezTo>
                      <a:pt x="112324" y="503170"/>
                      <a:pt x="110402" y="500643"/>
                      <a:pt x="108480" y="498236"/>
                    </a:cubicBezTo>
                    <a:cubicBezTo>
                      <a:pt x="104395" y="492941"/>
                      <a:pt x="100431" y="487646"/>
                      <a:pt x="96707" y="482110"/>
                    </a:cubicBezTo>
                    <a:cubicBezTo>
                      <a:pt x="95385" y="480064"/>
                      <a:pt x="94064" y="478018"/>
                      <a:pt x="92862" y="475972"/>
                    </a:cubicBezTo>
                    <a:cubicBezTo>
                      <a:pt x="89138" y="470075"/>
                      <a:pt x="85534" y="464178"/>
                      <a:pt x="82291" y="458161"/>
                    </a:cubicBezTo>
                    <a:cubicBezTo>
                      <a:pt x="81450" y="456596"/>
                      <a:pt x="80609" y="454911"/>
                      <a:pt x="79888" y="453347"/>
                    </a:cubicBezTo>
                    <a:cubicBezTo>
                      <a:pt x="76404" y="446607"/>
                      <a:pt x="73161" y="439627"/>
                      <a:pt x="70277" y="432647"/>
                    </a:cubicBezTo>
                    <a:cubicBezTo>
                      <a:pt x="69917" y="431805"/>
                      <a:pt x="69557" y="430962"/>
                      <a:pt x="69316" y="430120"/>
                    </a:cubicBezTo>
                    <a:cubicBezTo>
                      <a:pt x="43128" y="364170"/>
                      <a:pt x="43128" y="290036"/>
                      <a:pt x="69316" y="224086"/>
                    </a:cubicBezTo>
                    <a:cubicBezTo>
                      <a:pt x="69677" y="223244"/>
                      <a:pt x="69917" y="222401"/>
                      <a:pt x="70277" y="221559"/>
                    </a:cubicBezTo>
                    <a:cubicBezTo>
                      <a:pt x="72079" y="217106"/>
                      <a:pt x="74362" y="212653"/>
                      <a:pt x="76404" y="208321"/>
                    </a:cubicBezTo>
                    <a:cubicBezTo>
                      <a:pt x="79528" y="201701"/>
                      <a:pt x="82891" y="195323"/>
                      <a:pt x="86375" y="189065"/>
                    </a:cubicBezTo>
                    <a:cubicBezTo>
                      <a:pt x="87456" y="187260"/>
                      <a:pt x="88417" y="185455"/>
                      <a:pt x="89499" y="183770"/>
                    </a:cubicBezTo>
                    <a:cubicBezTo>
                      <a:pt x="93103" y="177752"/>
                      <a:pt x="97067" y="171735"/>
                      <a:pt x="101151" y="165958"/>
                    </a:cubicBezTo>
                    <a:cubicBezTo>
                      <a:pt x="102473" y="164033"/>
                      <a:pt x="103915" y="162228"/>
                      <a:pt x="105236" y="160422"/>
                    </a:cubicBezTo>
                    <a:cubicBezTo>
                      <a:pt x="109441" y="154887"/>
                      <a:pt x="113765" y="149591"/>
                      <a:pt x="118330" y="144296"/>
                    </a:cubicBezTo>
                    <a:cubicBezTo>
                      <a:pt x="120012" y="142491"/>
                      <a:pt x="121574" y="140565"/>
                      <a:pt x="123256" y="138760"/>
                    </a:cubicBezTo>
                    <a:cubicBezTo>
                      <a:pt x="128181" y="133465"/>
                      <a:pt x="133227" y="128290"/>
                      <a:pt x="138633" y="123356"/>
                    </a:cubicBezTo>
                    <a:cubicBezTo>
                      <a:pt x="139834" y="122272"/>
                      <a:pt x="141035" y="121069"/>
                      <a:pt x="142357" y="119986"/>
                    </a:cubicBezTo>
                    <a:cubicBezTo>
                      <a:pt x="147402" y="115533"/>
                      <a:pt x="152568" y="111201"/>
                      <a:pt x="157974" y="107109"/>
                    </a:cubicBezTo>
                    <a:cubicBezTo>
                      <a:pt x="159536" y="105905"/>
                      <a:pt x="161097" y="104702"/>
                      <a:pt x="162659" y="103619"/>
                    </a:cubicBezTo>
                    <a:cubicBezTo>
                      <a:pt x="167825" y="99768"/>
                      <a:pt x="173111" y="96157"/>
                      <a:pt x="178517" y="92788"/>
                    </a:cubicBezTo>
                    <a:cubicBezTo>
                      <a:pt x="180439" y="91584"/>
                      <a:pt x="182361" y="90381"/>
                      <a:pt x="184163" y="89297"/>
                    </a:cubicBezTo>
                    <a:cubicBezTo>
                      <a:pt x="189329" y="86168"/>
                      <a:pt x="194735" y="83160"/>
                      <a:pt x="200141" y="80392"/>
                    </a:cubicBezTo>
                    <a:cubicBezTo>
                      <a:pt x="202423" y="79188"/>
                      <a:pt x="204706" y="78105"/>
                      <a:pt x="206988" y="77022"/>
                    </a:cubicBezTo>
                    <a:cubicBezTo>
                      <a:pt x="212154" y="74495"/>
                      <a:pt x="217440" y="72208"/>
                      <a:pt x="222725" y="70042"/>
                    </a:cubicBezTo>
                    <a:cubicBezTo>
                      <a:pt x="225368" y="68959"/>
                      <a:pt x="228131" y="67876"/>
                      <a:pt x="230774" y="66913"/>
                    </a:cubicBezTo>
                    <a:cubicBezTo>
                      <a:pt x="235820" y="65108"/>
                      <a:pt x="240865" y="63423"/>
                      <a:pt x="246031" y="61738"/>
                    </a:cubicBezTo>
                    <a:cubicBezTo>
                      <a:pt x="249155" y="60775"/>
                      <a:pt x="252278" y="59933"/>
                      <a:pt x="255401" y="59090"/>
                    </a:cubicBezTo>
                    <a:cubicBezTo>
                      <a:pt x="260207" y="57767"/>
                      <a:pt x="265132" y="56683"/>
                      <a:pt x="270058" y="55600"/>
                    </a:cubicBezTo>
                    <a:cubicBezTo>
                      <a:pt x="273662" y="54878"/>
                      <a:pt x="277265" y="54156"/>
                      <a:pt x="280869" y="53555"/>
                    </a:cubicBezTo>
                    <a:cubicBezTo>
                      <a:pt x="285434" y="52832"/>
                      <a:pt x="290000" y="52110"/>
                      <a:pt x="294685" y="51629"/>
                    </a:cubicBezTo>
                    <a:cubicBezTo>
                      <a:pt x="298769" y="51147"/>
                      <a:pt x="302734" y="50786"/>
                      <a:pt x="306818" y="50425"/>
                    </a:cubicBezTo>
                    <a:cubicBezTo>
                      <a:pt x="313305" y="49944"/>
                      <a:pt x="319912" y="49463"/>
                      <a:pt x="326520" y="49463"/>
                    </a:cubicBezTo>
                    <a:cubicBezTo>
                      <a:pt x="334809" y="49463"/>
                      <a:pt x="342978" y="49824"/>
                      <a:pt x="351147" y="50546"/>
                    </a:cubicBezTo>
                    <a:cubicBezTo>
                      <a:pt x="351627" y="50546"/>
                      <a:pt x="352108" y="50546"/>
                      <a:pt x="352589" y="50546"/>
                    </a:cubicBezTo>
                    <a:cubicBezTo>
                      <a:pt x="360637" y="51268"/>
                      <a:pt x="368686" y="52471"/>
                      <a:pt x="376615" y="53916"/>
                    </a:cubicBezTo>
                    <a:cubicBezTo>
                      <a:pt x="377096" y="53916"/>
                      <a:pt x="377576" y="54036"/>
                      <a:pt x="378057" y="54156"/>
                    </a:cubicBezTo>
                    <a:cubicBezTo>
                      <a:pt x="385985" y="55721"/>
                      <a:pt x="393914" y="57526"/>
                      <a:pt x="401723" y="59692"/>
                    </a:cubicBezTo>
                    <a:cubicBezTo>
                      <a:pt x="402083" y="59692"/>
                      <a:pt x="402443" y="59933"/>
                      <a:pt x="402804" y="60053"/>
                    </a:cubicBezTo>
                    <a:cubicBezTo>
                      <a:pt x="410612" y="62340"/>
                      <a:pt x="418301" y="64867"/>
                      <a:pt x="425989" y="67755"/>
                    </a:cubicBezTo>
                    <a:cubicBezTo>
                      <a:pt x="426230" y="67755"/>
                      <a:pt x="426590" y="67996"/>
                      <a:pt x="426830" y="68116"/>
                    </a:cubicBezTo>
                    <a:cubicBezTo>
                      <a:pt x="434519" y="71125"/>
                      <a:pt x="441967" y="74374"/>
                      <a:pt x="449295" y="77985"/>
                    </a:cubicBezTo>
                    <a:cubicBezTo>
                      <a:pt x="449535" y="77985"/>
                      <a:pt x="449655" y="78225"/>
                      <a:pt x="449896" y="78346"/>
                    </a:cubicBezTo>
                    <a:cubicBezTo>
                      <a:pt x="457344" y="82077"/>
                      <a:pt x="464552" y="86048"/>
                      <a:pt x="471760" y="90501"/>
                    </a:cubicBezTo>
                    <a:cubicBezTo>
                      <a:pt x="471760" y="90501"/>
                      <a:pt x="471760" y="90501"/>
                      <a:pt x="471760" y="90501"/>
                    </a:cubicBezTo>
                    <a:cubicBezTo>
                      <a:pt x="486176" y="99407"/>
                      <a:pt x="499871" y="109756"/>
                      <a:pt x="512605" y="121310"/>
                    </a:cubicBezTo>
                    <a:cubicBezTo>
                      <a:pt x="540476" y="146703"/>
                      <a:pt x="562580" y="176910"/>
                      <a:pt x="578197" y="210968"/>
                    </a:cubicBezTo>
                    <a:cubicBezTo>
                      <a:pt x="578197" y="211209"/>
                      <a:pt x="578437" y="211329"/>
                      <a:pt x="578557" y="211570"/>
                    </a:cubicBezTo>
                    <a:cubicBezTo>
                      <a:pt x="593334" y="243823"/>
                      <a:pt x="602103" y="279205"/>
                      <a:pt x="603425" y="316633"/>
                    </a:cubicBezTo>
                    <a:lnTo>
                      <a:pt x="603425" y="326862"/>
                    </a:lnTo>
                    <a:cubicBezTo>
                      <a:pt x="603425" y="400996"/>
                      <a:pt x="574593" y="470797"/>
                      <a:pt x="522215" y="523148"/>
                    </a:cubicBezTo>
                    <a:cubicBezTo>
                      <a:pt x="515488" y="529887"/>
                      <a:pt x="508520" y="536145"/>
                      <a:pt x="501312" y="542042"/>
                    </a:cubicBezTo>
                    <a:cubicBezTo>
                      <a:pt x="501192" y="542163"/>
                      <a:pt x="500952" y="542283"/>
                      <a:pt x="500832" y="542404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C7EEB733-56C3-25DE-306B-467E8905D690}"/>
                  </a:ext>
                </a:extLst>
              </p:cNvPr>
              <p:cNvSpPr/>
              <p:nvPr/>
            </p:nvSpPr>
            <p:spPr>
              <a:xfrm>
                <a:off x="8233664" y="2504230"/>
                <a:ext cx="1703464" cy="1370149"/>
              </a:xfrm>
              <a:custGeom>
                <a:avLst/>
                <a:gdLst>
                  <a:gd name="connsiteX0" fmla="*/ 1679210 w 1703464"/>
                  <a:gd name="connsiteY0" fmla="*/ 777441 h 1370149"/>
                  <a:gd name="connsiteX1" fmla="*/ 1685457 w 1703464"/>
                  <a:gd name="connsiteY1" fmla="*/ 775636 h 1370149"/>
                  <a:gd name="connsiteX2" fmla="*/ 1703237 w 1703464"/>
                  <a:gd name="connsiteY2" fmla="*/ 751927 h 1370149"/>
                  <a:gd name="connsiteX3" fmla="*/ 1703237 w 1703464"/>
                  <a:gd name="connsiteY3" fmla="*/ 248155 h 1370149"/>
                  <a:gd name="connsiteX4" fmla="*/ 1455524 w 1703464"/>
                  <a:gd name="connsiteY4" fmla="*/ 0 h 1370149"/>
                  <a:gd name="connsiteX5" fmla="*/ 1219223 w 1703464"/>
                  <a:gd name="connsiteY5" fmla="*/ 173661 h 1370149"/>
                  <a:gd name="connsiteX6" fmla="*/ 1204327 w 1703464"/>
                  <a:gd name="connsiteY6" fmla="*/ 148508 h 1370149"/>
                  <a:gd name="connsiteX7" fmla="*/ 1203366 w 1703464"/>
                  <a:gd name="connsiteY7" fmla="*/ 147064 h 1370149"/>
                  <a:gd name="connsiteX8" fmla="*/ 1195918 w 1703464"/>
                  <a:gd name="connsiteY8" fmla="*/ 136233 h 1370149"/>
                  <a:gd name="connsiteX9" fmla="*/ 1193875 w 1703464"/>
                  <a:gd name="connsiteY9" fmla="*/ 133344 h 1370149"/>
                  <a:gd name="connsiteX10" fmla="*/ 1186547 w 1703464"/>
                  <a:gd name="connsiteY10" fmla="*/ 123837 h 1370149"/>
                  <a:gd name="connsiteX11" fmla="*/ 1183784 w 1703464"/>
                  <a:gd name="connsiteY11" fmla="*/ 120347 h 1370149"/>
                  <a:gd name="connsiteX12" fmla="*/ 1175615 w 1703464"/>
                  <a:gd name="connsiteY12" fmla="*/ 110840 h 1370149"/>
                  <a:gd name="connsiteX13" fmla="*/ 1173333 w 1703464"/>
                  <a:gd name="connsiteY13" fmla="*/ 108192 h 1370149"/>
                  <a:gd name="connsiteX14" fmla="*/ 1130205 w 1703464"/>
                  <a:gd name="connsiteY14" fmla="*/ 68237 h 1370149"/>
                  <a:gd name="connsiteX15" fmla="*/ 1126842 w 1703464"/>
                  <a:gd name="connsiteY15" fmla="*/ 65589 h 1370149"/>
                  <a:gd name="connsiteX16" fmla="*/ 1119514 w 1703464"/>
                  <a:gd name="connsiteY16" fmla="*/ 60294 h 1370149"/>
                  <a:gd name="connsiteX17" fmla="*/ 1114228 w 1703464"/>
                  <a:gd name="connsiteY17" fmla="*/ 56563 h 1370149"/>
                  <a:gd name="connsiteX18" fmla="*/ 1106780 w 1703464"/>
                  <a:gd name="connsiteY18" fmla="*/ 51749 h 1370149"/>
                  <a:gd name="connsiteX19" fmla="*/ 1101494 w 1703464"/>
                  <a:gd name="connsiteY19" fmla="*/ 48259 h 1370149"/>
                  <a:gd name="connsiteX20" fmla="*/ 1093325 w 1703464"/>
                  <a:gd name="connsiteY20" fmla="*/ 43445 h 1370149"/>
                  <a:gd name="connsiteX21" fmla="*/ 1088279 w 1703464"/>
                  <a:gd name="connsiteY21" fmla="*/ 40557 h 1370149"/>
                  <a:gd name="connsiteX22" fmla="*/ 1079389 w 1703464"/>
                  <a:gd name="connsiteY22" fmla="*/ 35863 h 1370149"/>
                  <a:gd name="connsiteX23" fmla="*/ 1074824 w 1703464"/>
                  <a:gd name="connsiteY23" fmla="*/ 33577 h 1370149"/>
                  <a:gd name="connsiteX24" fmla="*/ 1065214 w 1703464"/>
                  <a:gd name="connsiteY24" fmla="*/ 29124 h 1370149"/>
                  <a:gd name="connsiteX25" fmla="*/ 1061129 w 1703464"/>
                  <a:gd name="connsiteY25" fmla="*/ 27198 h 1370149"/>
                  <a:gd name="connsiteX26" fmla="*/ 1050918 w 1703464"/>
                  <a:gd name="connsiteY26" fmla="*/ 22986 h 1370149"/>
                  <a:gd name="connsiteX27" fmla="*/ 1047074 w 1703464"/>
                  <a:gd name="connsiteY27" fmla="*/ 21542 h 1370149"/>
                  <a:gd name="connsiteX28" fmla="*/ 1036382 w 1703464"/>
                  <a:gd name="connsiteY28" fmla="*/ 17691 h 1370149"/>
                  <a:gd name="connsiteX29" fmla="*/ 1032778 w 1703464"/>
                  <a:gd name="connsiteY29" fmla="*/ 16488 h 1370149"/>
                  <a:gd name="connsiteX30" fmla="*/ 1021726 w 1703464"/>
                  <a:gd name="connsiteY30" fmla="*/ 13118 h 1370149"/>
                  <a:gd name="connsiteX31" fmla="*/ 1018122 w 1703464"/>
                  <a:gd name="connsiteY31" fmla="*/ 12155 h 1370149"/>
                  <a:gd name="connsiteX32" fmla="*/ 1006949 w 1703464"/>
                  <a:gd name="connsiteY32" fmla="*/ 9267 h 1370149"/>
                  <a:gd name="connsiteX33" fmla="*/ 1003105 w 1703464"/>
                  <a:gd name="connsiteY33" fmla="*/ 8424 h 1370149"/>
                  <a:gd name="connsiteX34" fmla="*/ 992053 w 1703464"/>
                  <a:gd name="connsiteY34" fmla="*/ 6138 h 1370149"/>
                  <a:gd name="connsiteX35" fmla="*/ 987848 w 1703464"/>
                  <a:gd name="connsiteY35" fmla="*/ 5416 h 1370149"/>
                  <a:gd name="connsiteX36" fmla="*/ 977037 w 1703464"/>
                  <a:gd name="connsiteY36" fmla="*/ 3610 h 1370149"/>
                  <a:gd name="connsiteX37" fmla="*/ 971991 w 1703464"/>
                  <a:gd name="connsiteY37" fmla="*/ 3009 h 1370149"/>
                  <a:gd name="connsiteX38" fmla="*/ 961780 w 1703464"/>
                  <a:gd name="connsiteY38" fmla="*/ 1805 h 1370149"/>
                  <a:gd name="connsiteX39" fmla="*/ 955172 w 1703464"/>
                  <a:gd name="connsiteY39" fmla="*/ 1324 h 1370149"/>
                  <a:gd name="connsiteX40" fmla="*/ 946403 w 1703464"/>
                  <a:gd name="connsiteY40" fmla="*/ 722 h 1370149"/>
                  <a:gd name="connsiteX41" fmla="*/ 933428 w 1703464"/>
                  <a:gd name="connsiteY41" fmla="*/ 361 h 1370149"/>
                  <a:gd name="connsiteX42" fmla="*/ 930785 w 1703464"/>
                  <a:gd name="connsiteY42" fmla="*/ 361 h 1370149"/>
                  <a:gd name="connsiteX43" fmla="*/ 930545 w 1703464"/>
                  <a:gd name="connsiteY43" fmla="*/ 361 h 1370149"/>
                  <a:gd name="connsiteX44" fmla="*/ 927902 w 1703464"/>
                  <a:gd name="connsiteY44" fmla="*/ 361 h 1370149"/>
                  <a:gd name="connsiteX45" fmla="*/ 915048 w 1703464"/>
                  <a:gd name="connsiteY45" fmla="*/ 722 h 1370149"/>
                  <a:gd name="connsiteX46" fmla="*/ 914928 w 1703464"/>
                  <a:gd name="connsiteY46" fmla="*/ 722 h 1370149"/>
                  <a:gd name="connsiteX47" fmla="*/ 914448 w 1703464"/>
                  <a:gd name="connsiteY47" fmla="*/ 722 h 1370149"/>
                  <a:gd name="connsiteX48" fmla="*/ 908441 w 1703464"/>
                  <a:gd name="connsiteY48" fmla="*/ 1203 h 1370149"/>
                  <a:gd name="connsiteX49" fmla="*/ 898590 w 1703464"/>
                  <a:gd name="connsiteY49" fmla="*/ 1926 h 1370149"/>
                  <a:gd name="connsiteX50" fmla="*/ 891382 w 1703464"/>
                  <a:gd name="connsiteY50" fmla="*/ 2768 h 1370149"/>
                  <a:gd name="connsiteX51" fmla="*/ 882853 w 1703464"/>
                  <a:gd name="connsiteY51" fmla="*/ 3851 h 1370149"/>
                  <a:gd name="connsiteX52" fmla="*/ 875525 w 1703464"/>
                  <a:gd name="connsiteY52" fmla="*/ 5055 h 1370149"/>
                  <a:gd name="connsiteX53" fmla="*/ 867236 w 1703464"/>
                  <a:gd name="connsiteY53" fmla="*/ 6499 h 1370149"/>
                  <a:gd name="connsiteX54" fmla="*/ 860268 w 1703464"/>
                  <a:gd name="connsiteY54" fmla="*/ 7943 h 1370149"/>
                  <a:gd name="connsiteX55" fmla="*/ 851738 w 1703464"/>
                  <a:gd name="connsiteY55" fmla="*/ 9868 h 1370149"/>
                  <a:gd name="connsiteX56" fmla="*/ 845371 w 1703464"/>
                  <a:gd name="connsiteY56" fmla="*/ 11553 h 1370149"/>
                  <a:gd name="connsiteX57" fmla="*/ 836121 w 1703464"/>
                  <a:gd name="connsiteY57" fmla="*/ 14201 h 1370149"/>
                  <a:gd name="connsiteX58" fmla="*/ 830835 w 1703464"/>
                  <a:gd name="connsiteY58" fmla="*/ 15886 h 1370149"/>
                  <a:gd name="connsiteX59" fmla="*/ 820624 w 1703464"/>
                  <a:gd name="connsiteY59" fmla="*/ 19376 h 1370149"/>
                  <a:gd name="connsiteX60" fmla="*/ 816660 w 1703464"/>
                  <a:gd name="connsiteY60" fmla="*/ 20820 h 1370149"/>
                  <a:gd name="connsiteX61" fmla="*/ 804887 w 1703464"/>
                  <a:gd name="connsiteY61" fmla="*/ 25514 h 1370149"/>
                  <a:gd name="connsiteX62" fmla="*/ 802724 w 1703464"/>
                  <a:gd name="connsiteY62" fmla="*/ 26476 h 1370149"/>
                  <a:gd name="connsiteX63" fmla="*/ 699531 w 1703464"/>
                  <a:gd name="connsiteY63" fmla="*/ 96157 h 1370149"/>
                  <a:gd name="connsiteX64" fmla="*/ 605587 w 1703464"/>
                  <a:gd name="connsiteY64" fmla="*/ 293646 h 1370149"/>
                  <a:gd name="connsiteX65" fmla="*/ 605587 w 1703464"/>
                  <a:gd name="connsiteY65" fmla="*/ 294128 h 1370149"/>
                  <a:gd name="connsiteX66" fmla="*/ 604506 w 1703464"/>
                  <a:gd name="connsiteY66" fmla="*/ 308329 h 1370149"/>
                  <a:gd name="connsiteX67" fmla="*/ 604266 w 1703464"/>
                  <a:gd name="connsiteY67" fmla="*/ 310856 h 1370149"/>
                  <a:gd name="connsiteX68" fmla="*/ 603785 w 1703464"/>
                  <a:gd name="connsiteY68" fmla="*/ 327464 h 1370149"/>
                  <a:gd name="connsiteX69" fmla="*/ 326640 w 1703464"/>
                  <a:gd name="connsiteY69" fmla="*/ 605104 h 1370149"/>
                  <a:gd name="connsiteX70" fmla="*/ 49495 w 1703464"/>
                  <a:gd name="connsiteY70" fmla="*/ 327464 h 1370149"/>
                  <a:gd name="connsiteX71" fmla="*/ 326640 w 1703464"/>
                  <a:gd name="connsiteY71" fmla="*/ 49824 h 1370149"/>
                  <a:gd name="connsiteX72" fmla="*/ 512965 w 1703464"/>
                  <a:gd name="connsiteY72" fmla="*/ 121911 h 1370149"/>
                  <a:gd name="connsiteX73" fmla="*/ 547924 w 1703464"/>
                  <a:gd name="connsiteY73" fmla="*/ 120227 h 1370149"/>
                  <a:gd name="connsiteX74" fmla="*/ 546242 w 1703464"/>
                  <a:gd name="connsiteY74" fmla="*/ 85206 h 1370149"/>
                  <a:gd name="connsiteX75" fmla="*/ 326640 w 1703464"/>
                  <a:gd name="connsiteY75" fmla="*/ 241 h 1370149"/>
                  <a:gd name="connsiteX76" fmla="*/ 0 w 1703464"/>
                  <a:gd name="connsiteY76" fmla="*/ 327464 h 1370149"/>
                  <a:gd name="connsiteX77" fmla="*/ 326640 w 1703464"/>
                  <a:gd name="connsiteY77" fmla="*/ 654687 h 1370149"/>
                  <a:gd name="connsiteX78" fmla="*/ 628412 w 1703464"/>
                  <a:gd name="connsiteY78" fmla="*/ 452504 h 1370149"/>
                  <a:gd name="connsiteX79" fmla="*/ 699531 w 1703464"/>
                  <a:gd name="connsiteY79" fmla="*/ 558771 h 1370149"/>
                  <a:gd name="connsiteX80" fmla="*/ 896668 w 1703464"/>
                  <a:gd name="connsiteY80" fmla="*/ 652882 h 1370149"/>
                  <a:gd name="connsiteX81" fmla="*/ 897269 w 1703464"/>
                  <a:gd name="connsiteY81" fmla="*/ 652882 h 1370149"/>
                  <a:gd name="connsiteX82" fmla="*/ 911324 w 1703464"/>
                  <a:gd name="connsiteY82" fmla="*/ 653965 h 1370149"/>
                  <a:gd name="connsiteX83" fmla="*/ 913847 w 1703464"/>
                  <a:gd name="connsiteY83" fmla="*/ 654206 h 1370149"/>
                  <a:gd name="connsiteX84" fmla="*/ 930425 w 1703464"/>
                  <a:gd name="connsiteY84" fmla="*/ 654687 h 1370149"/>
                  <a:gd name="connsiteX85" fmla="*/ 930665 w 1703464"/>
                  <a:gd name="connsiteY85" fmla="*/ 654687 h 1370149"/>
                  <a:gd name="connsiteX86" fmla="*/ 930665 w 1703464"/>
                  <a:gd name="connsiteY86" fmla="*/ 654687 h 1370149"/>
                  <a:gd name="connsiteX87" fmla="*/ 936912 w 1703464"/>
                  <a:gd name="connsiteY87" fmla="*/ 654567 h 1370149"/>
                  <a:gd name="connsiteX88" fmla="*/ 947003 w 1703464"/>
                  <a:gd name="connsiteY88" fmla="*/ 654326 h 1370149"/>
                  <a:gd name="connsiteX89" fmla="*/ 956133 w 1703464"/>
                  <a:gd name="connsiteY89" fmla="*/ 653604 h 1370149"/>
                  <a:gd name="connsiteX90" fmla="*/ 963341 w 1703464"/>
                  <a:gd name="connsiteY90" fmla="*/ 653002 h 1370149"/>
                  <a:gd name="connsiteX91" fmla="*/ 971270 w 1703464"/>
                  <a:gd name="connsiteY91" fmla="*/ 652039 h 1370149"/>
                  <a:gd name="connsiteX92" fmla="*/ 979679 w 1703464"/>
                  <a:gd name="connsiteY92" fmla="*/ 650956 h 1370149"/>
                  <a:gd name="connsiteX93" fmla="*/ 985686 w 1703464"/>
                  <a:gd name="connsiteY93" fmla="*/ 649873 h 1370149"/>
                  <a:gd name="connsiteX94" fmla="*/ 995897 w 1703464"/>
                  <a:gd name="connsiteY94" fmla="*/ 648068 h 1370149"/>
                  <a:gd name="connsiteX95" fmla="*/ 999862 w 1703464"/>
                  <a:gd name="connsiteY95" fmla="*/ 647226 h 1370149"/>
                  <a:gd name="connsiteX96" fmla="*/ 1011995 w 1703464"/>
                  <a:gd name="connsiteY96" fmla="*/ 644458 h 1370149"/>
                  <a:gd name="connsiteX97" fmla="*/ 1013797 w 1703464"/>
                  <a:gd name="connsiteY97" fmla="*/ 643976 h 1370149"/>
                  <a:gd name="connsiteX98" fmla="*/ 1125760 w 1703464"/>
                  <a:gd name="connsiteY98" fmla="*/ 589820 h 1370149"/>
                  <a:gd name="connsiteX99" fmla="*/ 1129244 w 1703464"/>
                  <a:gd name="connsiteY99" fmla="*/ 587052 h 1370149"/>
                  <a:gd name="connsiteX100" fmla="*/ 1137774 w 1703464"/>
                  <a:gd name="connsiteY100" fmla="*/ 580313 h 1370149"/>
                  <a:gd name="connsiteX101" fmla="*/ 1193034 w 1703464"/>
                  <a:gd name="connsiteY101" fmla="*/ 522185 h 1370149"/>
                  <a:gd name="connsiteX102" fmla="*/ 1193635 w 1703464"/>
                  <a:gd name="connsiteY102" fmla="*/ 521343 h 1370149"/>
                  <a:gd name="connsiteX103" fmla="*/ 1202164 w 1703464"/>
                  <a:gd name="connsiteY103" fmla="*/ 509188 h 1370149"/>
                  <a:gd name="connsiteX104" fmla="*/ 1203726 w 1703464"/>
                  <a:gd name="connsiteY104" fmla="*/ 506660 h 1370149"/>
                  <a:gd name="connsiteX105" fmla="*/ 1210694 w 1703464"/>
                  <a:gd name="connsiteY105" fmla="*/ 495709 h 1370149"/>
                  <a:gd name="connsiteX106" fmla="*/ 1212256 w 1703464"/>
                  <a:gd name="connsiteY106" fmla="*/ 493061 h 1370149"/>
                  <a:gd name="connsiteX107" fmla="*/ 1218623 w 1703464"/>
                  <a:gd name="connsiteY107" fmla="*/ 481749 h 1370149"/>
                  <a:gd name="connsiteX108" fmla="*/ 1219584 w 1703464"/>
                  <a:gd name="connsiteY108" fmla="*/ 479943 h 1370149"/>
                  <a:gd name="connsiteX109" fmla="*/ 1257065 w 1703464"/>
                  <a:gd name="connsiteY109" fmla="*/ 340341 h 1370149"/>
                  <a:gd name="connsiteX110" fmla="*/ 1257065 w 1703464"/>
                  <a:gd name="connsiteY110" fmla="*/ 339619 h 1370149"/>
                  <a:gd name="connsiteX111" fmla="*/ 1257065 w 1703464"/>
                  <a:gd name="connsiteY111" fmla="*/ 337573 h 1370149"/>
                  <a:gd name="connsiteX112" fmla="*/ 1257305 w 1703464"/>
                  <a:gd name="connsiteY112" fmla="*/ 327344 h 1370149"/>
                  <a:gd name="connsiteX113" fmla="*/ 1257065 w 1703464"/>
                  <a:gd name="connsiteY113" fmla="*/ 317114 h 1370149"/>
                  <a:gd name="connsiteX114" fmla="*/ 1257065 w 1703464"/>
                  <a:gd name="connsiteY114" fmla="*/ 248396 h 1370149"/>
                  <a:gd name="connsiteX115" fmla="*/ 1455403 w 1703464"/>
                  <a:gd name="connsiteY115" fmla="*/ 49703 h 1370149"/>
                  <a:gd name="connsiteX116" fmla="*/ 1653742 w 1703464"/>
                  <a:gd name="connsiteY116" fmla="*/ 248396 h 1370149"/>
                  <a:gd name="connsiteX117" fmla="*/ 1653742 w 1703464"/>
                  <a:gd name="connsiteY117" fmla="*/ 734116 h 1370149"/>
                  <a:gd name="connsiteX118" fmla="*/ 1459969 w 1703464"/>
                  <a:gd name="connsiteY118" fmla="*/ 917765 h 1370149"/>
                  <a:gd name="connsiteX119" fmla="*/ 1158196 w 1703464"/>
                  <a:gd name="connsiteY119" fmla="*/ 715703 h 1370149"/>
                  <a:gd name="connsiteX120" fmla="*/ 1133449 w 1703464"/>
                  <a:gd name="connsiteY120" fmla="*/ 740494 h 1370149"/>
                  <a:gd name="connsiteX121" fmla="*/ 1158196 w 1703464"/>
                  <a:gd name="connsiteY121" fmla="*/ 765286 h 1370149"/>
                  <a:gd name="connsiteX122" fmla="*/ 1435341 w 1703464"/>
                  <a:gd name="connsiteY122" fmla="*/ 1042926 h 1370149"/>
                  <a:gd name="connsiteX123" fmla="*/ 1158196 w 1703464"/>
                  <a:gd name="connsiteY123" fmla="*/ 1320566 h 1370149"/>
                  <a:gd name="connsiteX124" fmla="*/ 856904 w 1703464"/>
                  <a:gd name="connsiteY124" fmla="*/ 1320566 h 1370149"/>
                  <a:gd name="connsiteX125" fmla="*/ 856544 w 1703464"/>
                  <a:gd name="connsiteY125" fmla="*/ 1320566 h 1370149"/>
                  <a:gd name="connsiteX126" fmla="*/ 856183 w 1703464"/>
                  <a:gd name="connsiteY126" fmla="*/ 1320566 h 1370149"/>
                  <a:gd name="connsiteX127" fmla="*/ 579038 w 1703464"/>
                  <a:gd name="connsiteY127" fmla="*/ 1042926 h 1370149"/>
                  <a:gd name="connsiteX128" fmla="*/ 856183 w 1703464"/>
                  <a:gd name="connsiteY128" fmla="*/ 765286 h 1370149"/>
                  <a:gd name="connsiteX129" fmla="*/ 1132248 w 1703464"/>
                  <a:gd name="connsiteY129" fmla="*/ 1018135 h 1370149"/>
                  <a:gd name="connsiteX130" fmla="*/ 856183 w 1703464"/>
                  <a:gd name="connsiteY130" fmla="*/ 1018135 h 1370149"/>
                  <a:gd name="connsiteX131" fmla="*/ 831436 w 1703464"/>
                  <a:gd name="connsiteY131" fmla="*/ 1042926 h 1370149"/>
                  <a:gd name="connsiteX132" fmla="*/ 856183 w 1703464"/>
                  <a:gd name="connsiteY132" fmla="*/ 1067718 h 1370149"/>
                  <a:gd name="connsiteX133" fmla="*/ 1158076 w 1703464"/>
                  <a:gd name="connsiteY133" fmla="*/ 1067718 h 1370149"/>
                  <a:gd name="connsiteX134" fmla="*/ 1182823 w 1703464"/>
                  <a:gd name="connsiteY134" fmla="*/ 1042926 h 1370149"/>
                  <a:gd name="connsiteX135" fmla="*/ 856183 w 1703464"/>
                  <a:gd name="connsiteY135" fmla="*/ 715703 h 1370149"/>
                  <a:gd name="connsiteX136" fmla="*/ 529543 w 1703464"/>
                  <a:gd name="connsiteY136" fmla="*/ 1042926 h 1370149"/>
                  <a:gd name="connsiteX137" fmla="*/ 529543 w 1703464"/>
                  <a:gd name="connsiteY137" fmla="*/ 1285064 h 1370149"/>
                  <a:gd name="connsiteX138" fmla="*/ 512485 w 1703464"/>
                  <a:gd name="connsiteY138" fmla="*/ 1302153 h 1370149"/>
                  <a:gd name="connsiteX139" fmla="*/ 495426 w 1703464"/>
                  <a:gd name="connsiteY139" fmla="*/ 1285064 h 1370149"/>
                  <a:gd name="connsiteX140" fmla="*/ 495426 w 1703464"/>
                  <a:gd name="connsiteY140" fmla="*/ 963858 h 1370149"/>
                  <a:gd name="connsiteX141" fmla="*/ 247713 w 1703464"/>
                  <a:gd name="connsiteY141" fmla="*/ 715703 h 1370149"/>
                  <a:gd name="connsiteX142" fmla="*/ 0 w 1703464"/>
                  <a:gd name="connsiteY142" fmla="*/ 963858 h 1370149"/>
                  <a:gd name="connsiteX143" fmla="*/ 0 w 1703464"/>
                  <a:gd name="connsiteY143" fmla="*/ 1251006 h 1370149"/>
                  <a:gd name="connsiteX144" fmla="*/ 24747 w 1703464"/>
                  <a:gd name="connsiteY144" fmla="*/ 1275797 h 1370149"/>
                  <a:gd name="connsiteX145" fmla="*/ 49495 w 1703464"/>
                  <a:gd name="connsiteY145" fmla="*/ 1251006 h 1370149"/>
                  <a:gd name="connsiteX146" fmla="*/ 49495 w 1703464"/>
                  <a:gd name="connsiteY146" fmla="*/ 963858 h 1370149"/>
                  <a:gd name="connsiteX147" fmla="*/ 247833 w 1703464"/>
                  <a:gd name="connsiteY147" fmla="*/ 765165 h 1370149"/>
                  <a:gd name="connsiteX148" fmla="*/ 446172 w 1703464"/>
                  <a:gd name="connsiteY148" fmla="*/ 963858 h 1370149"/>
                  <a:gd name="connsiteX149" fmla="*/ 446172 w 1703464"/>
                  <a:gd name="connsiteY149" fmla="*/ 1285064 h 1370149"/>
                  <a:gd name="connsiteX150" fmla="*/ 512725 w 1703464"/>
                  <a:gd name="connsiteY150" fmla="*/ 1351736 h 1370149"/>
                  <a:gd name="connsiteX151" fmla="*/ 579278 w 1703464"/>
                  <a:gd name="connsiteY151" fmla="*/ 1285064 h 1370149"/>
                  <a:gd name="connsiteX152" fmla="*/ 579278 w 1703464"/>
                  <a:gd name="connsiteY152" fmla="*/ 1215744 h 1370149"/>
                  <a:gd name="connsiteX153" fmla="*/ 856424 w 1703464"/>
                  <a:gd name="connsiteY153" fmla="*/ 1370149 h 1370149"/>
                  <a:gd name="connsiteX154" fmla="*/ 856784 w 1703464"/>
                  <a:gd name="connsiteY154" fmla="*/ 1370149 h 1370149"/>
                  <a:gd name="connsiteX155" fmla="*/ 857144 w 1703464"/>
                  <a:gd name="connsiteY155" fmla="*/ 1370149 h 1370149"/>
                  <a:gd name="connsiteX156" fmla="*/ 1158436 w 1703464"/>
                  <a:gd name="connsiteY156" fmla="*/ 1370149 h 1370149"/>
                  <a:gd name="connsiteX157" fmla="*/ 1457926 w 1703464"/>
                  <a:gd name="connsiteY157" fmla="*/ 1173503 h 1370149"/>
                  <a:gd name="connsiteX158" fmla="*/ 1671882 w 1703464"/>
                  <a:gd name="connsiteY158" fmla="*/ 1369187 h 1370149"/>
                  <a:gd name="connsiteX159" fmla="*/ 1678730 w 1703464"/>
                  <a:gd name="connsiteY159" fmla="*/ 1370149 h 1370149"/>
                  <a:gd name="connsiteX160" fmla="*/ 1702516 w 1703464"/>
                  <a:gd name="connsiteY160" fmla="*/ 1352218 h 1370149"/>
                  <a:gd name="connsiteX161" fmla="*/ 1685577 w 1703464"/>
                  <a:gd name="connsiteY161" fmla="*/ 1321529 h 1370149"/>
                  <a:gd name="connsiteX162" fmla="*/ 1485437 w 1703464"/>
                  <a:gd name="connsiteY162" fmla="*/ 1067958 h 1370149"/>
                  <a:gd name="connsiteX163" fmla="*/ 1485076 w 1703464"/>
                  <a:gd name="connsiteY163" fmla="*/ 1042806 h 1370149"/>
                  <a:gd name="connsiteX164" fmla="*/ 1679450 w 1703464"/>
                  <a:gd name="connsiteY164" fmla="*/ 777682 h 1370149"/>
                  <a:gd name="connsiteX165" fmla="*/ 1105938 w 1703464"/>
                  <a:gd name="connsiteY165" fmla="*/ 542042 h 1370149"/>
                  <a:gd name="connsiteX166" fmla="*/ 1084915 w 1703464"/>
                  <a:gd name="connsiteY166" fmla="*/ 557687 h 1370149"/>
                  <a:gd name="connsiteX167" fmla="*/ 1082513 w 1703464"/>
                  <a:gd name="connsiteY167" fmla="*/ 559252 h 1370149"/>
                  <a:gd name="connsiteX168" fmla="*/ 1062090 w 1703464"/>
                  <a:gd name="connsiteY168" fmla="*/ 571527 h 1370149"/>
                  <a:gd name="connsiteX169" fmla="*/ 1058486 w 1703464"/>
                  <a:gd name="connsiteY169" fmla="*/ 573453 h 1370149"/>
                  <a:gd name="connsiteX170" fmla="*/ 1037823 w 1703464"/>
                  <a:gd name="connsiteY170" fmla="*/ 583201 h 1370149"/>
                  <a:gd name="connsiteX171" fmla="*/ 1033979 w 1703464"/>
                  <a:gd name="connsiteY171" fmla="*/ 584766 h 1370149"/>
                  <a:gd name="connsiteX172" fmla="*/ 1012235 w 1703464"/>
                  <a:gd name="connsiteY172" fmla="*/ 592588 h 1370149"/>
                  <a:gd name="connsiteX173" fmla="*/ 1009112 w 1703464"/>
                  <a:gd name="connsiteY173" fmla="*/ 593431 h 1370149"/>
                  <a:gd name="connsiteX174" fmla="*/ 985446 w 1703464"/>
                  <a:gd name="connsiteY174" fmla="*/ 599327 h 1370149"/>
                  <a:gd name="connsiteX175" fmla="*/ 983644 w 1703464"/>
                  <a:gd name="connsiteY175" fmla="*/ 599689 h 1370149"/>
                  <a:gd name="connsiteX176" fmla="*/ 958176 w 1703464"/>
                  <a:gd name="connsiteY176" fmla="*/ 603419 h 1370149"/>
                  <a:gd name="connsiteX177" fmla="*/ 957455 w 1703464"/>
                  <a:gd name="connsiteY177" fmla="*/ 603419 h 1370149"/>
                  <a:gd name="connsiteX178" fmla="*/ 930425 w 1703464"/>
                  <a:gd name="connsiteY178" fmla="*/ 604743 h 1370149"/>
                  <a:gd name="connsiteX179" fmla="*/ 904116 w 1703464"/>
                  <a:gd name="connsiteY179" fmla="*/ 603419 h 1370149"/>
                  <a:gd name="connsiteX180" fmla="*/ 902434 w 1703464"/>
                  <a:gd name="connsiteY180" fmla="*/ 603299 h 1370149"/>
                  <a:gd name="connsiteX181" fmla="*/ 878648 w 1703464"/>
                  <a:gd name="connsiteY181" fmla="*/ 599809 h 1370149"/>
                  <a:gd name="connsiteX182" fmla="*/ 874684 w 1703464"/>
                  <a:gd name="connsiteY182" fmla="*/ 599087 h 1370149"/>
                  <a:gd name="connsiteX183" fmla="*/ 853781 w 1703464"/>
                  <a:gd name="connsiteY183" fmla="*/ 593912 h 1370149"/>
                  <a:gd name="connsiteX184" fmla="*/ 846332 w 1703464"/>
                  <a:gd name="connsiteY184" fmla="*/ 591746 h 1370149"/>
                  <a:gd name="connsiteX185" fmla="*/ 829514 w 1703464"/>
                  <a:gd name="connsiteY185" fmla="*/ 585728 h 1370149"/>
                  <a:gd name="connsiteX186" fmla="*/ 819062 w 1703464"/>
                  <a:gd name="connsiteY186" fmla="*/ 581396 h 1370149"/>
                  <a:gd name="connsiteX187" fmla="*/ 805608 w 1703464"/>
                  <a:gd name="connsiteY187" fmla="*/ 575017 h 1370149"/>
                  <a:gd name="connsiteX188" fmla="*/ 794075 w 1703464"/>
                  <a:gd name="connsiteY188" fmla="*/ 568880 h 1370149"/>
                  <a:gd name="connsiteX189" fmla="*/ 782182 w 1703464"/>
                  <a:gd name="connsiteY189" fmla="*/ 561779 h 1370149"/>
                  <a:gd name="connsiteX190" fmla="*/ 771490 w 1703464"/>
                  <a:gd name="connsiteY190" fmla="*/ 554679 h 1370149"/>
                  <a:gd name="connsiteX191" fmla="*/ 759357 w 1703464"/>
                  <a:gd name="connsiteY191" fmla="*/ 545653 h 1370149"/>
                  <a:gd name="connsiteX192" fmla="*/ 750587 w 1703464"/>
                  <a:gd name="connsiteY192" fmla="*/ 538432 h 1370149"/>
                  <a:gd name="connsiteX193" fmla="*/ 737973 w 1703464"/>
                  <a:gd name="connsiteY193" fmla="*/ 526999 h 1370149"/>
                  <a:gd name="connsiteX194" fmla="*/ 730645 w 1703464"/>
                  <a:gd name="connsiteY194" fmla="*/ 519658 h 1370149"/>
                  <a:gd name="connsiteX195" fmla="*/ 719232 w 1703464"/>
                  <a:gd name="connsiteY195" fmla="*/ 507021 h 1370149"/>
                  <a:gd name="connsiteX196" fmla="*/ 712024 w 1703464"/>
                  <a:gd name="connsiteY196" fmla="*/ 498116 h 1370149"/>
                  <a:gd name="connsiteX197" fmla="*/ 703135 w 1703464"/>
                  <a:gd name="connsiteY197" fmla="*/ 486201 h 1370149"/>
                  <a:gd name="connsiteX198" fmla="*/ 695927 w 1703464"/>
                  <a:gd name="connsiteY198" fmla="*/ 475370 h 1370149"/>
                  <a:gd name="connsiteX199" fmla="*/ 688959 w 1703464"/>
                  <a:gd name="connsiteY199" fmla="*/ 463697 h 1370149"/>
                  <a:gd name="connsiteX200" fmla="*/ 682712 w 1703464"/>
                  <a:gd name="connsiteY200" fmla="*/ 452023 h 1370149"/>
                  <a:gd name="connsiteX201" fmla="*/ 676465 w 1703464"/>
                  <a:gd name="connsiteY201" fmla="*/ 438785 h 1370149"/>
                  <a:gd name="connsiteX202" fmla="*/ 672020 w 1703464"/>
                  <a:gd name="connsiteY202" fmla="*/ 428074 h 1370149"/>
                  <a:gd name="connsiteX203" fmla="*/ 666014 w 1703464"/>
                  <a:gd name="connsiteY203" fmla="*/ 411346 h 1370149"/>
                  <a:gd name="connsiteX204" fmla="*/ 663731 w 1703464"/>
                  <a:gd name="connsiteY204" fmla="*/ 403764 h 1370149"/>
                  <a:gd name="connsiteX205" fmla="*/ 658566 w 1703464"/>
                  <a:gd name="connsiteY205" fmla="*/ 382944 h 1370149"/>
                  <a:gd name="connsiteX206" fmla="*/ 657845 w 1703464"/>
                  <a:gd name="connsiteY206" fmla="*/ 378972 h 1370149"/>
                  <a:gd name="connsiteX207" fmla="*/ 654361 w 1703464"/>
                  <a:gd name="connsiteY207" fmla="*/ 355264 h 1370149"/>
                  <a:gd name="connsiteX208" fmla="*/ 654241 w 1703464"/>
                  <a:gd name="connsiteY208" fmla="*/ 353579 h 1370149"/>
                  <a:gd name="connsiteX209" fmla="*/ 652919 w 1703464"/>
                  <a:gd name="connsiteY209" fmla="*/ 327223 h 1370149"/>
                  <a:gd name="connsiteX210" fmla="*/ 654241 w 1703464"/>
                  <a:gd name="connsiteY210" fmla="*/ 300867 h 1370149"/>
                  <a:gd name="connsiteX211" fmla="*/ 654361 w 1703464"/>
                  <a:gd name="connsiteY211" fmla="*/ 299182 h 1370149"/>
                  <a:gd name="connsiteX212" fmla="*/ 657845 w 1703464"/>
                  <a:gd name="connsiteY212" fmla="*/ 275354 h 1370149"/>
                  <a:gd name="connsiteX213" fmla="*/ 658566 w 1703464"/>
                  <a:gd name="connsiteY213" fmla="*/ 271382 h 1370149"/>
                  <a:gd name="connsiteX214" fmla="*/ 663731 w 1703464"/>
                  <a:gd name="connsiteY214" fmla="*/ 250562 h 1370149"/>
                  <a:gd name="connsiteX215" fmla="*/ 665894 w 1703464"/>
                  <a:gd name="connsiteY215" fmla="*/ 243101 h 1370149"/>
                  <a:gd name="connsiteX216" fmla="*/ 671900 w 1703464"/>
                  <a:gd name="connsiteY216" fmla="*/ 226252 h 1370149"/>
                  <a:gd name="connsiteX217" fmla="*/ 676225 w 1703464"/>
                  <a:gd name="connsiteY217" fmla="*/ 215782 h 1370149"/>
                  <a:gd name="connsiteX218" fmla="*/ 678387 w 1703464"/>
                  <a:gd name="connsiteY218" fmla="*/ 211209 h 1370149"/>
                  <a:gd name="connsiteX219" fmla="*/ 690761 w 1703464"/>
                  <a:gd name="connsiteY219" fmla="*/ 187380 h 1370149"/>
                  <a:gd name="connsiteX220" fmla="*/ 691962 w 1703464"/>
                  <a:gd name="connsiteY220" fmla="*/ 185334 h 1370149"/>
                  <a:gd name="connsiteX221" fmla="*/ 705297 w 1703464"/>
                  <a:gd name="connsiteY221" fmla="*/ 164996 h 1370149"/>
                  <a:gd name="connsiteX222" fmla="*/ 708180 w 1703464"/>
                  <a:gd name="connsiteY222" fmla="*/ 161024 h 1370149"/>
                  <a:gd name="connsiteX223" fmla="*/ 722116 w 1703464"/>
                  <a:gd name="connsiteY223" fmla="*/ 143815 h 1370149"/>
                  <a:gd name="connsiteX224" fmla="*/ 726320 w 1703464"/>
                  <a:gd name="connsiteY224" fmla="*/ 139121 h 1370149"/>
                  <a:gd name="connsiteX225" fmla="*/ 741937 w 1703464"/>
                  <a:gd name="connsiteY225" fmla="*/ 123356 h 1370149"/>
                  <a:gd name="connsiteX226" fmla="*/ 745662 w 1703464"/>
                  <a:gd name="connsiteY226" fmla="*/ 119986 h 1370149"/>
                  <a:gd name="connsiteX227" fmla="*/ 761279 w 1703464"/>
                  <a:gd name="connsiteY227" fmla="*/ 107109 h 1370149"/>
                  <a:gd name="connsiteX228" fmla="*/ 765964 w 1703464"/>
                  <a:gd name="connsiteY228" fmla="*/ 103619 h 1370149"/>
                  <a:gd name="connsiteX229" fmla="*/ 781821 w 1703464"/>
                  <a:gd name="connsiteY229" fmla="*/ 92787 h 1370149"/>
                  <a:gd name="connsiteX230" fmla="*/ 787588 w 1703464"/>
                  <a:gd name="connsiteY230" fmla="*/ 89297 h 1370149"/>
                  <a:gd name="connsiteX231" fmla="*/ 803565 w 1703464"/>
                  <a:gd name="connsiteY231" fmla="*/ 80392 h 1370149"/>
                  <a:gd name="connsiteX232" fmla="*/ 810413 w 1703464"/>
                  <a:gd name="connsiteY232" fmla="*/ 77022 h 1370149"/>
                  <a:gd name="connsiteX233" fmla="*/ 826150 w 1703464"/>
                  <a:gd name="connsiteY233" fmla="*/ 70042 h 1370149"/>
                  <a:gd name="connsiteX234" fmla="*/ 834199 w 1703464"/>
                  <a:gd name="connsiteY234" fmla="*/ 66913 h 1370149"/>
                  <a:gd name="connsiteX235" fmla="*/ 849456 w 1703464"/>
                  <a:gd name="connsiteY235" fmla="*/ 61738 h 1370149"/>
                  <a:gd name="connsiteX236" fmla="*/ 858946 w 1703464"/>
                  <a:gd name="connsiteY236" fmla="*/ 58970 h 1370149"/>
                  <a:gd name="connsiteX237" fmla="*/ 873603 w 1703464"/>
                  <a:gd name="connsiteY237" fmla="*/ 55480 h 1370149"/>
                  <a:gd name="connsiteX238" fmla="*/ 884414 w 1703464"/>
                  <a:gd name="connsiteY238" fmla="*/ 53434 h 1370149"/>
                  <a:gd name="connsiteX239" fmla="*/ 898230 w 1703464"/>
                  <a:gd name="connsiteY239" fmla="*/ 51508 h 1370149"/>
                  <a:gd name="connsiteX240" fmla="*/ 910483 w 1703464"/>
                  <a:gd name="connsiteY240" fmla="*/ 50305 h 1370149"/>
                  <a:gd name="connsiteX241" fmla="*/ 930185 w 1703464"/>
                  <a:gd name="connsiteY241" fmla="*/ 49342 h 1370149"/>
                  <a:gd name="connsiteX242" fmla="*/ 954812 w 1703464"/>
                  <a:gd name="connsiteY242" fmla="*/ 50425 h 1370149"/>
                  <a:gd name="connsiteX243" fmla="*/ 956254 w 1703464"/>
                  <a:gd name="connsiteY243" fmla="*/ 50425 h 1370149"/>
                  <a:gd name="connsiteX244" fmla="*/ 980280 w 1703464"/>
                  <a:gd name="connsiteY244" fmla="*/ 53795 h 1370149"/>
                  <a:gd name="connsiteX245" fmla="*/ 981601 w 1703464"/>
                  <a:gd name="connsiteY245" fmla="*/ 54036 h 1370149"/>
                  <a:gd name="connsiteX246" fmla="*/ 1005268 w 1703464"/>
                  <a:gd name="connsiteY246" fmla="*/ 59572 h 1370149"/>
                  <a:gd name="connsiteX247" fmla="*/ 1006349 w 1703464"/>
                  <a:gd name="connsiteY247" fmla="*/ 59933 h 1370149"/>
                  <a:gd name="connsiteX248" fmla="*/ 1029534 w 1703464"/>
                  <a:gd name="connsiteY248" fmla="*/ 67755 h 1370149"/>
                  <a:gd name="connsiteX249" fmla="*/ 1030375 w 1703464"/>
                  <a:gd name="connsiteY249" fmla="*/ 68116 h 1370149"/>
                  <a:gd name="connsiteX250" fmla="*/ 1052960 w 1703464"/>
                  <a:gd name="connsiteY250" fmla="*/ 78105 h 1370149"/>
                  <a:gd name="connsiteX251" fmla="*/ 1053561 w 1703464"/>
                  <a:gd name="connsiteY251" fmla="*/ 78346 h 1370149"/>
                  <a:gd name="connsiteX252" fmla="*/ 1075425 w 1703464"/>
                  <a:gd name="connsiteY252" fmla="*/ 90501 h 1370149"/>
                  <a:gd name="connsiteX253" fmla="*/ 1075425 w 1703464"/>
                  <a:gd name="connsiteY253" fmla="*/ 90501 h 1370149"/>
                  <a:gd name="connsiteX254" fmla="*/ 1116390 w 1703464"/>
                  <a:gd name="connsiteY254" fmla="*/ 121430 h 1370149"/>
                  <a:gd name="connsiteX255" fmla="*/ 1181982 w 1703464"/>
                  <a:gd name="connsiteY255" fmla="*/ 211088 h 1370149"/>
                  <a:gd name="connsiteX256" fmla="*/ 1182343 w 1703464"/>
                  <a:gd name="connsiteY256" fmla="*/ 211690 h 1370149"/>
                  <a:gd name="connsiteX257" fmla="*/ 1207210 w 1703464"/>
                  <a:gd name="connsiteY257" fmla="*/ 316753 h 1370149"/>
                  <a:gd name="connsiteX258" fmla="*/ 1207210 w 1703464"/>
                  <a:gd name="connsiteY258" fmla="*/ 326983 h 1370149"/>
                  <a:gd name="connsiteX259" fmla="*/ 1126001 w 1703464"/>
                  <a:gd name="connsiteY259" fmla="*/ 523268 h 1370149"/>
                  <a:gd name="connsiteX260" fmla="*/ 1105698 w 1703464"/>
                  <a:gd name="connsiteY260" fmla="*/ 541802 h 1370149"/>
                  <a:gd name="connsiteX261" fmla="*/ 1105458 w 1703464"/>
                  <a:gd name="connsiteY261" fmla="*/ 541922 h 1370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</a:cxnLst>
                <a:rect l="l" t="t" r="r" b="b"/>
                <a:pathLst>
                  <a:path w="1703464" h="1370149">
                    <a:moveTo>
                      <a:pt x="1679210" y="777441"/>
                    </a:moveTo>
                    <a:lnTo>
                      <a:pt x="1685457" y="775636"/>
                    </a:lnTo>
                    <a:cubicBezTo>
                      <a:pt x="1696029" y="772507"/>
                      <a:pt x="1703237" y="762879"/>
                      <a:pt x="1703237" y="751927"/>
                    </a:cubicBezTo>
                    <a:lnTo>
                      <a:pt x="1703237" y="248155"/>
                    </a:lnTo>
                    <a:cubicBezTo>
                      <a:pt x="1703237" y="111321"/>
                      <a:pt x="1592114" y="0"/>
                      <a:pt x="1455524" y="0"/>
                    </a:cubicBezTo>
                    <a:cubicBezTo>
                      <a:pt x="1344762" y="0"/>
                      <a:pt x="1250818" y="73171"/>
                      <a:pt x="1219223" y="173661"/>
                    </a:cubicBezTo>
                    <a:cubicBezTo>
                      <a:pt x="1214658" y="164996"/>
                      <a:pt x="1209613" y="156571"/>
                      <a:pt x="1204327" y="148508"/>
                    </a:cubicBezTo>
                    <a:cubicBezTo>
                      <a:pt x="1203967" y="148027"/>
                      <a:pt x="1203726" y="147545"/>
                      <a:pt x="1203366" y="147064"/>
                    </a:cubicBezTo>
                    <a:cubicBezTo>
                      <a:pt x="1200963" y="143454"/>
                      <a:pt x="1198440" y="139843"/>
                      <a:pt x="1195918" y="136233"/>
                    </a:cubicBezTo>
                    <a:cubicBezTo>
                      <a:pt x="1195197" y="135270"/>
                      <a:pt x="1194596" y="134307"/>
                      <a:pt x="1193875" y="133344"/>
                    </a:cubicBezTo>
                    <a:cubicBezTo>
                      <a:pt x="1191473" y="130095"/>
                      <a:pt x="1189070" y="126966"/>
                      <a:pt x="1186547" y="123837"/>
                    </a:cubicBezTo>
                    <a:cubicBezTo>
                      <a:pt x="1185586" y="122754"/>
                      <a:pt x="1184745" y="121550"/>
                      <a:pt x="1183784" y="120347"/>
                    </a:cubicBezTo>
                    <a:cubicBezTo>
                      <a:pt x="1181141" y="117098"/>
                      <a:pt x="1178378" y="113969"/>
                      <a:pt x="1175615" y="110840"/>
                    </a:cubicBezTo>
                    <a:cubicBezTo>
                      <a:pt x="1174774" y="109997"/>
                      <a:pt x="1174054" y="109034"/>
                      <a:pt x="1173333" y="108192"/>
                    </a:cubicBezTo>
                    <a:cubicBezTo>
                      <a:pt x="1160238" y="93630"/>
                      <a:pt x="1145702" y="80271"/>
                      <a:pt x="1130205" y="68237"/>
                    </a:cubicBezTo>
                    <a:cubicBezTo>
                      <a:pt x="1129124" y="67394"/>
                      <a:pt x="1127923" y="66431"/>
                      <a:pt x="1126842" y="65589"/>
                    </a:cubicBezTo>
                    <a:cubicBezTo>
                      <a:pt x="1124439" y="63784"/>
                      <a:pt x="1122036" y="62099"/>
                      <a:pt x="1119514" y="60294"/>
                    </a:cubicBezTo>
                    <a:cubicBezTo>
                      <a:pt x="1117711" y="59090"/>
                      <a:pt x="1116030" y="57766"/>
                      <a:pt x="1114228" y="56563"/>
                    </a:cubicBezTo>
                    <a:cubicBezTo>
                      <a:pt x="1111825" y="54878"/>
                      <a:pt x="1109302" y="53314"/>
                      <a:pt x="1106780" y="51749"/>
                    </a:cubicBezTo>
                    <a:cubicBezTo>
                      <a:pt x="1104977" y="50666"/>
                      <a:pt x="1103296" y="49463"/>
                      <a:pt x="1101494" y="48259"/>
                    </a:cubicBezTo>
                    <a:cubicBezTo>
                      <a:pt x="1098851" y="46574"/>
                      <a:pt x="1096088" y="45010"/>
                      <a:pt x="1093325" y="43445"/>
                    </a:cubicBezTo>
                    <a:cubicBezTo>
                      <a:pt x="1091643" y="42482"/>
                      <a:pt x="1089961" y="41520"/>
                      <a:pt x="1088279" y="40557"/>
                    </a:cubicBezTo>
                    <a:cubicBezTo>
                      <a:pt x="1085396" y="38992"/>
                      <a:pt x="1082393" y="37428"/>
                      <a:pt x="1079389" y="35863"/>
                    </a:cubicBezTo>
                    <a:cubicBezTo>
                      <a:pt x="1077828" y="35141"/>
                      <a:pt x="1076386" y="34299"/>
                      <a:pt x="1074824" y="33577"/>
                    </a:cubicBezTo>
                    <a:cubicBezTo>
                      <a:pt x="1071701" y="32012"/>
                      <a:pt x="1068457" y="30568"/>
                      <a:pt x="1065214" y="29124"/>
                    </a:cubicBezTo>
                    <a:cubicBezTo>
                      <a:pt x="1063892" y="28522"/>
                      <a:pt x="1062451" y="27800"/>
                      <a:pt x="1061129" y="27198"/>
                    </a:cubicBezTo>
                    <a:cubicBezTo>
                      <a:pt x="1057765" y="25754"/>
                      <a:pt x="1054402" y="24310"/>
                      <a:pt x="1050918" y="22986"/>
                    </a:cubicBezTo>
                    <a:cubicBezTo>
                      <a:pt x="1049596" y="22505"/>
                      <a:pt x="1048395" y="22024"/>
                      <a:pt x="1047074" y="21542"/>
                    </a:cubicBezTo>
                    <a:cubicBezTo>
                      <a:pt x="1043590" y="20218"/>
                      <a:pt x="1039986" y="18894"/>
                      <a:pt x="1036382" y="17691"/>
                    </a:cubicBezTo>
                    <a:cubicBezTo>
                      <a:pt x="1035181" y="17330"/>
                      <a:pt x="1033979" y="16849"/>
                      <a:pt x="1032778" y="16488"/>
                    </a:cubicBezTo>
                    <a:cubicBezTo>
                      <a:pt x="1029174" y="15284"/>
                      <a:pt x="1025450" y="14201"/>
                      <a:pt x="1021726" y="13118"/>
                    </a:cubicBezTo>
                    <a:cubicBezTo>
                      <a:pt x="1020524" y="12757"/>
                      <a:pt x="1019323" y="12396"/>
                      <a:pt x="1018122" y="12155"/>
                    </a:cubicBezTo>
                    <a:cubicBezTo>
                      <a:pt x="1014398" y="11072"/>
                      <a:pt x="1010674" y="10109"/>
                      <a:pt x="1006949" y="9267"/>
                    </a:cubicBezTo>
                    <a:cubicBezTo>
                      <a:pt x="1005628" y="8906"/>
                      <a:pt x="1004427" y="8665"/>
                      <a:pt x="1003105" y="8424"/>
                    </a:cubicBezTo>
                    <a:cubicBezTo>
                      <a:pt x="999381" y="7582"/>
                      <a:pt x="995777" y="6739"/>
                      <a:pt x="992053" y="6138"/>
                    </a:cubicBezTo>
                    <a:cubicBezTo>
                      <a:pt x="990611" y="5897"/>
                      <a:pt x="989290" y="5656"/>
                      <a:pt x="987848" y="5416"/>
                    </a:cubicBezTo>
                    <a:cubicBezTo>
                      <a:pt x="984244" y="4814"/>
                      <a:pt x="980640" y="4212"/>
                      <a:pt x="977037" y="3610"/>
                    </a:cubicBezTo>
                    <a:cubicBezTo>
                      <a:pt x="975355" y="3370"/>
                      <a:pt x="973673" y="3129"/>
                      <a:pt x="971991" y="3009"/>
                    </a:cubicBezTo>
                    <a:cubicBezTo>
                      <a:pt x="968627" y="2527"/>
                      <a:pt x="965263" y="2166"/>
                      <a:pt x="961780" y="1805"/>
                    </a:cubicBezTo>
                    <a:cubicBezTo>
                      <a:pt x="959617" y="1565"/>
                      <a:pt x="957335" y="1444"/>
                      <a:pt x="955172" y="1324"/>
                    </a:cubicBezTo>
                    <a:cubicBezTo>
                      <a:pt x="952289" y="1083"/>
                      <a:pt x="949286" y="842"/>
                      <a:pt x="946403" y="722"/>
                    </a:cubicBezTo>
                    <a:cubicBezTo>
                      <a:pt x="942078" y="481"/>
                      <a:pt x="937753" y="481"/>
                      <a:pt x="933428" y="361"/>
                    </a:cubicBezTo>
                    <a:cubicBezTo>
                      <a:pt x="932587" y="361"/>
                      <a:pt x="931747" y="361"/>
                      <a:pt x="930785" y="361"/>
                    </a:cubicBezTo>
                    <a:lnTo>
                      <a:pt x="930545" y="361"/>
                    </a:lnTo>
                    <a:cubicBezTo>
                      <a:pt x="929704" y="361"/>
                      <a:pt x="928863" y="361"/>
                      <a:pt x="927902" y="361"/>
                    </a:cubicBezTo>
                    <a:cubicBezTo>
                      <a:pt x="923578" y="361"/>
                      <a:pt x="919253" y="361"/>
                      <a:pt x="915048" y="722"/>
                    </a:cubicBezTo>
                    <a:cubicBezTo>
                      <a:pt x="915048" y="722"/>
                      <a:pt x="915048" y="722"/>
                      <a:pt x="914928" y="722"/>
                    </a:cubicBezTo>
                    <a:cubicBezTo>
                      <a:pt x="914808" y="722"/>
                      <a:pt x="914568" y="722"/>
                      <a:pt x="914448" y="722"/>
                    </a:cubicBezTo>
                    <a:cubicBezTo>
                      <a:pt x="912405" y="722"/>
                      <a:pt x="910483" y="963"/>
                      <a:pt x="908441" y="1203"/>
                    </a:cubicBezTo>
                    <a:cubicBezTo>
                      <a:pt x="905197" y="1444"/>
                      <a:pt x="901834" y="1685"/>
                      <a:pt x="898590" y="1926"/>
                    </a:cubicBezTo>
                    <a:cubicBezTo>
                      <a:pt x="896187" y="2166"/>
                      <a:pt x="893785" y="2527"/>
                      <a:pt x="891382" y="2768"/>
                    </a:cubicBezTo>
                    <a:cubicBezTo>
                      <a:pt x="888499" y="3129"/>
                      <a:pt x="885736" y="3490"/>
                      <a:pt x="882853" y="3851"/>
                    </a:cubicBezTo>
                    <a:cubicBezTo>
                      <a:pt x="880450" y="4212"/>
                      <a:pt x="877927" y="4694"/>
                      <a:pt x="875525" y="5055"/>
                    </a:cubicBezTo>
                    <a:cubicBezTo>
                      <a:pt x="872762" y="5536"/>
                      <a:pt x="869999" y="6017"/>
                      <a:pt x="867236" y="6499"/>
                    </a:cubicBezTo>
                    <a:cubicBezTo>
                      <a:pt x="864833" y="6980"/>
                      <a:pt x="862550" y="7462"/>
                      <a:pt x="860268" y="7943"/>
                    </a:cubicBezTo>
                    <a:cubicBezTo>
                      <a:pt x="857385" y="8545"/>
                      <a:pt x="854622" y="9267"/>
                      <a:pt x="851738" y="9868"/>
                    </a:cubicBezTo>
                    <a:cubicBezTo>
                      <a:pt x="849576" y="10350"/>
                      <a:pt x="847534" y="10952"/>
                      <a:pt x="845371" y="11553"/>
                    </a:cubicBezTo>
                    <a:cubicBezTo>
                      <a:pt x="842248" y="12396"/>
                      <a:pt x="839245" y="13238"/>
                      <a:pt x="836121" y="14201"/>
                    </a:cubicBezTo>
                    <a:cubicBezTo>
                      <a:pt x="834319" y="14682"/>
                      <a:pt x="832517" y="15284"/>
                      <a:pt x="830835" y="15886"/>
                    </a:cubicBezTo>
                    <a:cubicBezTo>
                      <a:pt x="827352" y="16969"/>
                      <a:pt x="823988" y="18172"/>
                      <a:pt x="820624" y="19376"/>
                    </a:cubicBezTo>
                    <a:cubicBezTo>
                      <a:pt x="819303" y="19857"/>
                      <a:pt x="817981" y="20339"/>
                      <a:pt x="816660" y="20820"/>
                    </a:cubicBezTo>
                    <a:cubicBezTo>
                      <a:pt x="812695" y="22264"/>
                      <a:pt x="808851" y="23829"/>
                      <a:pt x="804887" y="25514"/>
                    </a:cubicBezTo>
                    <a:cubicBezTo>
                      <a:pt x="804166" y="25875"/>
                      <a:pt x="803445" y="26115"/>
                      <a:pt x="802724" y="26476"/>
                    </a:cubicBezTo>
                    <a:cubicBezTo>
                      <a:pt x="764522" y="42723"/>
                      <a:pt x="729444" y="66191"/>
                      <a:pt x="699531" y="96157"/>
                    </a:cubicBezTo>
                    <a:cubicBezTo>
                      <a:pt x="645832" y="149832"/>
                      <a:pt x="613276" y="219031"/>
                      <a:pt x="605587" y="293646"/>
                    </a:cubicBezTo>
                    <a:cubicBezTo>
                      <a:pt x="605587" y="293767"/>
                      <a:pt x="605587" y="294007"/>
                      <a:pt x="605587" y="294128"/>
                    </a:cubicBezTo>
                    <a:cubicBezTo>
                      <a:pt x="605107" y="298821"/>
                      <a:pt x="604746" y="303515"/>
                      <a:pt x="604506" y="308329"/>
                    </a:cubicBezTo>
                    <a:cubicBezTo>
                      <a:pt x="604506" y="309171"/>
                      <a:pt x="604386" y="310014"/>
                      <a:pt x="604266" y="310856"/>
                    </a:cubicBezTo>
                    <a:cubicBezTo>
                      <a:pt x="604026" y="316392"/>
                      <a:pt x="603785" y="321928"/>
                      <a:pt x="603785" y="327464"/>
                    </a:cubicBezTo>
                    <a:cubicBezTo>
                      <a:pt x="603785" y="480545"/>
                      <a:pt x="479448" y="605104"/>
                      <a:pt x="326640" y="605104"/>
                    </a:cubicBezTo>
                    <a:cubicBezTo>
                      <a:pt x="173832" y="605104"/>
                      <a:pt x="49495" y="480545"/>
                      <a:pt x="49495" y="327464"/>
                    </a:cubicBezTo>
                    <a:cubicBezTo>
                      <a:pt x="49495" y="174383"/>
                      <a:pt x="173832" y="49824"/>
                      <a:pt x="326640" y="49824"/>
                    </a:cubicBezTo>
                    <a:cubicBezTo>
                      <a:pt x="395716" y="49824"/>
                      <a:pt x="461909" y="75458"/>
                      <a:pt x="512965" y="121911"/>
                    </a:cubicBezTo>
                    <a:cubicBezTo>
                      <a:pt x="523056" y="131058"/>
                      <a:pt x="538673" y="130336"/>
                      <a:pt x="547924" y="120227"/>
                    </a:cubicBezTo>
                    <a:cubicBezTo>
                      <a:pt x="557054" y="110117"/>
                      <a:pt x="556333" y="94472"/>
                      <a:pt x="546242" y="85206"/>
                    </a:cubicBezTo>
                    <a:cubicBezTo>
                      <a:pt x="486056" y="30448"/>
                      <a:pt x="408090" y="241"/>
                      <a:pt x="326640" y="241"/>
                    </a:cubicBezTo>
                    <a:cubicBezTo>
                      <a:pt x="146561" y="241"/>
                      <a:pt x="0" y="147064"/>
                      <a:pt x="0" y="327464"/>
                    </a:cubicBezTo>
                    <a:cubicBezTo>
                      <a:pt x="0" y="507864"/>
                      <a:pt x="146561" y="654687"/>
                      <a:pt x="326640" y="654687"/>
                    </a:cubicBezTo>
                    <a:cubicBezTo>
                      <a:pt x="462510" y="654687"/>
                      <a:pt x="579278" y="571046"/>
                      <a:pt x="628412" y="452504"/>
                    </a:cubicBezTo>
                    <a:cubicBezTo>
                      <a:pt x="644630" y="491737"/>
                      <a:pt x="668537" y="527842"/>
                      <a:pt x="699531" y="558771"/>
                    </a:cubicBezTo>
                    <a:cubicBezTo>
                      <a:pt x="753110" y="612445"/>
                      <a:pt x="822186" y="645180"/>
                      <a:pt x="896668" y="652882"/>
                    </a:cubicBezTo>
                    <a:cubicBezTo>
                      <a:pt x="896908" y="652882"/>
                      <a:pt x="897028" y="652882"/>
                      <a:pt x="897269" y="652882"/>
                    </a:cubicBezTo>
                    <a:cubicBezTo>
                      <a:pt x="901954" y="653363"/>
                      <a:pt x="906639" y="653724"/>
                      <a:pt x="911324" y="653965"/>
                    </a:cubicBezTo>
                    <a:cubicBezTo>
                      <a:pt x="912165" y="653965"/>
                      <a:pt x="913006" y="654085"/>
                      <a:pt x="913847" y="654206"/>
                    </a:cubicBezTo>
                    <a:cubicBezTo>
                      <a:pt x="919373" y="654446"/>
                      <a:pt x="924899" y="654687"/>
                      <a:pt x="930425" y="654687"/>
                    </a:cubicBezTo>
                    <a:cubicBezTo>
                      <a:pt x="930425" y="654687"/>
                      <a:pt x="930545" y="654687"/>
                      <a:pt x="930665" y="654687"/>
                    </a:cubicBezTo>
                    <a:cubicBezTo>
                      <a:pt x="930665" y="654687"/>
                      <a:pt x="930665" y="654687"/>
                      <a:pt x="930665" y="654687"/>
                    </a:cubicBezTo>
                    <a:cubicBezTo>
                      <a:pt x="932708" y="654687"/>
                      <a:pt x="934750" y="654567"/>
                      <a:pt x="936912" y="654567"/>
                    </a:cubicBezTo>
                    <a:cubicBezTo>
                      <a:pt x="940276" y="654567"/>
                      <a:pt x="943640" y="654567"/>
                      <a:pt x="947003" y="654326"/>
                    </a:cubicBezTo>
                    <a:cubicBezTo>
                      <a:pt x="950127" y="654206"/>
                      <a:pt x="953130" y="653845"/>
                      <a:pt x="956133" y="653604"/>
                    </a:cubicBezTo>
                    <a:cubicBezTo>
                      <a:pt x="958536" y="653363"/>
                      <a:pt x="960939" y="653243"/>
                      <a:pt x="963341" y="653002"/>
                    </a:cubicBezTo>
                    <a:cubicBezTo>
                      <a:pt x="965984" y="652762"/>
                      <a:pt x="968627" y="652401"/>
                      <a:pt x="971270" y="652039"/>
                    </a:cubicBezTo>
                    <a:cubicBezTo>
                      <a:pt x="974033" y="651678"/>
                      <a:pt x="976916" y="651438"/>
                      <a:pt x="979679" y="650956"/>
                    </a:cubicBezTo>
                    <a:cubicBezTo>
                      <a:pt x="981722" y="650595"/>
                      <a:pt x="983644" y="650234"/>
                      <a:pt x="985686" y="649873"/>
                    </a:cubicBezTo>
                    <a:cubicBezTo>
                      <a:pt x="989050" y="649271"/>
                      <a:pt x="992534" y="648790"/>
                      <a:pt x="995897" y="648068"/>
                    </a:cubicBezTo>
                    <a:cubicBezTo>
                      <a:pt x="997219" y="647827"/>
                      <a:pt x="998540" y="647466"/>
                      <a:pt x="999862" y="647226"/>
                    </a:cubicBezTo>
                    <a:cubicBezTo>
                      <a:pt x="1003946" y="646383"/>
                      <a:pt x="1007911" y="645420"/>
                      <a:pt x="1011995" y="644458"/>
                    </a:cubicBezTo>
                    <a:cubicBezTo>
                      <a:pt x="1012596" y="644337"/>
                      <a:pt x="1013196" y="644097"/>
                      <a:pt x="1013797" y="643976"/>
                    </a:cubicBezTo>
                    <a:cubicBezTo>
                      <a:pt x="1054161" y="633386"/>
                      <a:pt x="1092123" y="615093"/>
                      <a:pt x="1125760" y="589820"/>
                    </a:cubicBezTo>
                    <a:cubicBezTo>
                      <a:pt x="1126962" y="588978"/>
                      <a:pt x="1128043" y="588015"/>
                      <a:pt x="1129244" y="587052"/>
                    </a:cubicBezTo>
                    <a:cubicBezTo>
                      <a:pt x="1132127" y="584886"/>
                      <a:pt x="1135011" y="582599"/>
                      <a:pt x="1137774" y="580313"/>
                    </a:cubicBezTo>
                    <a:cubicBezTo>
                      <a:pt x="1158436" y="563223"/>
                      <a:pt x="1177057" y="543727"/>
                      <a:pt x="1193034" y="522185"/>
                    </a:cubicBezTo>
                    <a:cubicBezTo>
                      <a:pt x="1193275" y="521944"/>
                      <a:pt x="1193395" y="521704"/>
                      <a:pt x="1193635" y="521343"/>
                    </a:cubicBezTo>
                    <a:cubicBezTo>
                      <a:pt x="1196518" y="517371"/>
                      <a:pt x="1199401" y="513279"/>
                      <a:pt x="1202164" y="509188"/>
                    </a:cubicBezTo>
                    <a:cubicBezTo>
                      <a:pt x="1202765" y="508345"/>
                      <a:pt x="1203246" y="507503"/>
                      <a:pt x="1203726" y="506660"/>
                    </a:cubicBezTo>
                    <a:cubicBezTo>
                      <a:pt x="1206129" y="503050"/>
                      <a:pt x="1208411" y="499440"/>
                      <a:pt x="1210694" y="495709"/>
                    </a:cubicBezTo>
                    <a:cubicBezTo>
                      <a:pt x="1211174" y="494866"/>
                      <a:pt x="1211655" y="493904"/>
                      <a:pt x="1212256" y="493061"/>
                    </a:cubicBezTo>
                    <a:cubicBezTo>
                      <a:pt x="1214418" y="489330"/>
                      <a:pt x="1216580" y="485600"/>
                      <a:pt x="1218623" y="481749"/>
                    </a:cubicBezTo>
                    <a:cubicBezTo>
                      <a:pt x="1218983" y="481147"/>
                      <a:pt x="1219223" y="480545"/>
                      <a:pt x="1219584" y="479943"/>
                    </a:cubicBezTo>
                    <a:cubicBezTo>
                      <a:pt x="1241808" y="437942"/>
                      <a:pt x="1255023" y="390646"/>
                      <a:pt x="1257065" y="340341"/>
                    </a:cubicBezTo>
                    <a:cubicBezTo>
                      <a:pt x="1257065" y="340100"/>
                      <a:pt x="1257065" y="339860"/>
                      <a:pt x="1257065" y="339619"/>
                    </a:cubicBezTo>
                    <a:lnTo>
                      <a:pt x="1257065" y="337573"/>
                    </a:lnTo>
                    <a:cubicBezTo>
                      <a:pt x="1257065" y="334203"/>
                      <a:pt x="1257305" y="330713"/>
                      <a:pt x="1257305" y="327344"/>
                    </a:cubicBezTo>
                    <a:cubicBezTo>
                      <a:pt x="1257305" y="323974"/>
                      <a:pt x="1257185" y="320484"/>
                      <a:pt x="1257065" y="317114"/>
                    </a:cubicBezTo>
                    <a:lnTo>
                      <a:pt x="1257065" y="248396"/>
                    </a:lnTo>
                    <a:cubicBezTo>
                      <a:pt x="1257065" y="138880"/>
                      <a:pt x="1345963" y="49703"/>
                      <a:pt x="1455403" y="49703"/>
                    </a:cubicBezTo>
                    <a:cubicBezTo>
                      <a:pt x="1564844" y="49703"/>
                      <a:pt x="1653742" y="138880"/>
                      <a:pt x="1653742" y="248396"/>
                    </a:cubicBezTo>
                    <a:lnTo>
                      <a:pt x="1653742" y="734116"/>
                    </a:lnTo>
                    <a:cubicBezTo>
                      <a:pt x="1563883" y="765647"/>
                      <a:pt x="1494687" y="833161"/>
                      <a:pt x="1459969" y="917765"/>
                    </a:cubicBezTo>
                    <a:cubicBezTo>
                      <a:pt x="1410834" y="799224"/>
                      <a:pt x="1294066" y="715703"/>
                      <a:pt x="1158196" y="715703"/>
                    </a:cubicBezTo>
                    <a:cubicBezTo>
                      <a:pt x="1144501" y="715703"/>
                      <a:pt x="1133449" y="726775"/>
                      <a:pt x="1133449" y="740494"/>
                    </a:cubicBezTo>
                    <a:cubicBezTo>
                      <a:pt x="1133449" y="754214"/>
                      <a:pt x="1144501" y="765286"/>
                      <a:pt x="1158196" y="765286"/>
                    </a:cubicBezTo>
                    <a:cubicBezTo>
                      <a:pt x="1311005" y="765286"/>
                      <a:pt x="1435341" y="889845"/>
                      <a:pt x="1435341" y="1042926"/>
                    </a:cubicBezTo>
                    <a:cubicBezTo>
                      <a:pt x="1435341" y="1196007"/>
                      <a:pt x="1311005" y="1320566"/>
                      <a:pt x="1158196" y="1320566"/>
                    </a:cubicBezTo>
                    <a:lnTo>
                      <a:pt x="856904" y="1320566"/>
                    </a:lnTo>
                    <a:cubicBezTo>
                      <a:pt x="856904" y="1320566"/>
                      <a:pt x="856664" y="1320566"/>
                      <a:pt x="856544" y="1320566"/>
                    </a:cubicBezTo>
                    <a:cubicBezTo>
                      <a:pt x="856544" y="1320566"/>
                      <a:pt x="856303" y="1320566"/>
                      <a:pt x="856183" y="1320566"/>
                    </a:cubicBezTo>
                    <a:cubicBezTo>
                      <a:pt x="703375" y="1320566"/>
                      <a:pt x="579038" y="1196007"/>
                      <a:pt x="579038" y="1042926"/>
                    </a:cubicBezTo>
                    <a:cubicBezTo>
                      <a:pt x="579038" y="889845"/>
                      <a:pt x="703375" y="765286"/>
                      <a:pt x="856183" y="765286"/>
                    </a:cubicBezTo>
                    <a:cubicBezTo>
                      <a:pt x="1000703" y="765286"/>
                      <a:pt x="1119754" y="876607"/>
                      <a:pt x="1132248" y="1018135"/>
                    </a:cubicBezTo>
                    <a:lnTo>
                      <a:pt x="856183" y="1018135"/>
                    </a:lnTo>
                    <a:cubicBezTo>
                      <a:pt x="842488" y="1018135"/>
                      <a:pt x="831436" y="1029207"/>
                      <a:pt x="831436" y="1042926"/>
                    </a:cubicBezTo>
                    <a:cubicBezTo>
                      <a:pt x="831436" y="1056646"/>
                      <a:pt x="842488" y="1067718"/>
                      <a:pt x="856183" y="1067718"/>
                    </a:cubicBezTo>
                    <a:lnTo>
                      <a:pt x="1158076" y="1067718"/>
                    </a:lnTo>
                    <a:cubicBezTo>
                      <a:pt x="1171771" y="1067718"/>
                      <a:pt x="1182823" y="1056646"/>
                      <a:pt x="1182823" y="1042926"/>
                    </a:cubicBezTo>
                    <a:cubicBezTo>
                      <a:pt x="1182823" y="862526"/>
                      <a:pt x="1036262" y="715703"/>
                      <a:pt x="856183" y="715703"/>
                    </a:cubicBezTo>
                    <a:cubicBezTo>
                      <a:pt x="676105" y="715703"/>
                      <a:pt x="529543" y="862526"/>
                      <a:pt x="529543" y="1042926"/>
                    </a:cubicBezTo>
                    <a:lnTo>
                      <a:pt x="529543" y="1285064"/>
                    </a:lnTo>
                    <a:cubicBezTo>
                      <a:pt x="529543" y="1294451"/>
                      <a:pt x="521855" y="1302153"/>
                      <a:pt x="512485" y="1302153"/>
                    </a:cubicBezTo>
                    <a:cubicBezTo>
                      <a:pt x="503114" y="1302153"/>
                      <a:pt x="495426" y="1294451"/>
                      <a:pt x="495426" y="1285064"/>
                    </a:cubicBezTo>
                    <a:lnTo>
                      <a:pt x="495426" y="963858"/>
                    </a:lnTo>
                    <a:cubicBezTo>
                      <a:pt x="495426" y="827024"/>
                      <a:pt x="384303" y="715703"/>
                      <a:pt x="247713" y="715703"/>
                    </a:cubicBezTo>
                    <a:cubicBezTo>
                      <a:pt x="111122" y="715703"/>
                      <a:pt x="0" y="827024"/>
                      <a:pt x="0" y="963858"/>
                    </a:cubicBezTo>
                    <a:lnTo>
                      <a:pt x="0" y="1251006"/>
                    </a:lnTo>
                    <a:cubicBezTo>
                      <a:pt x="0" y="1264726"/>
                      <a:pt x="11052" y="1275797"/>
                      <a:pt x="24747" y="1275797"/>
                    </a:cubicBezTo>
                    <a:cubicBezTo>
                      <a:pt x="38442" y="1275797"/>
                      <a:pt x="49495" y="1264726"/>
                      <a:pt x="49495" y="1251006"/>
                    </a:cubicBezTo>
                    <a:lnTo>
                      <a:pt x="49495" y="963858"/>
                    </a:lnTo>
                    <a:cubicBezTo>
                      <a:pt x="49495" y="854343"/>
                      <a:pt x="138392" y="765165"/>
                      <a:pt x="247833" y="765165"/>
                    </a:cubicBezTo>
                    <a:cubicBezTo>
                      <a:pt x="357274" y="765165"/>
                      <a:pt x="446172" y="854343"/>
                      <a:pt x="446172" y="963858"/>
                    </a:cubicBezTo>
                    <a:lnTo>
                      <a:pt x="446172" y="1285064"/>
                    </a:lnTo>
                    <a:cubicBezTo>
                      <a:pt x="446172" y="1321770"/>
                      <a:pt x="475964" y="1351736"/>
                      <a:pt x="512725" y="1351736"/>
                    </a:cubicBezTo>
                    <a:cubicBezTo>
                      <a:pt x="549485" y="1351736"/>
                      <a:pt x="579278" y="1321890"/>
                      <a:pt x="579278" y="1285064"/>
                    </a:cubicBezTo>
                    <a:lnTo>
                      <a:pt x="579278" y="1215744"/>
                    </a:lnTo>
                    <a:cubicBezTo>
                      <a:pt x="637062" y="1308411"/>
                      <a:pt x="739655" y="1370149"/>
                      <a:pt x="856424" y="1370149"/>
                    </a:cubicBezTo>
                    <a:cubicBezTo>
                      <a:pt x="856424" y="1370149"/>
                      <a:pt x="856664" y="1370149"/>
                      <a:pt x="856784" y="1370149"/>
                    </a:cubicBezTo>
                    <a:cubicBezTo>
                      <a:pt x="856784" y="1370149"/>
                      <a:pt x="857024" y="1370149"/>
                      <a:pt x="857144" y="1370149"/>
                    </a:cubicBezTo>
                    <a:lnTo>
                      <a:pt x="1158436" y="1370149"/>
                    </a:lnTo>
                    <a:cubicBezTo>
                      <a:pt x="1292264" y="1370149"/>
                      <a:pt x="1407471" y="1289035"/>
                      <a:pt x="1457926" y="1173503"/>
                    </a:cubicBezTo>
                    <a:cubicBezTo>
                      <a:pt x="1494206" y="1266771"/>
                      <a:pt x="1572052" y="1340424"/>
                      <a:pt x="1671882" y="1369187"/>
                    </a:cubicBezTo>
                    <a:cubicBezTo>
                      <a:pt x="1674165" y="1369909"/>
                      <a:pt x="1676447" y="1370149"/>
                      <a:pt x="1678730" y="1370149"/>
                    </a:cubicBezTo>
                    <a:cubicBezTo>
                      <a:pt x="1689421" y="1370149"/>
                      <a:pt x="1699392" y="1363049"/>
                      <a:pt x="1702516" y="1352218"/>
                    </a:cubicBezTo>
                    <a:cubicBezTo>
                      <a:pt x="1706240" y="1339100"/>
                      <a:pt x="1698671" y="1325380"/>
                      <a:pt x="1685577" y="1321529"/>
                    </a:cubicBezTo>
                    <a:cubicBezTo>
                      <a:pt x="1571451" y="1288674"/>
                      <a:pt x="1491083" y="1186741"/>
                      <a:pt x="1485437" y="1067958"/>
                    </a:cubicBezTo>
                    <a:cubicBezTo>
                      <a:pt x="1485196" y="1063385"/>
                      <a:pt x="1485076" y="1047499"/>
                      <a:pt x="1485076" y="1042806"/>
                    </a:cubicBezTo>
                    <a:cubicBezTo>
                      <a:pt x="1485076" y="920533"/>
                      <a:pt x="1563282" y="813906"/>
                      <a:pt x="1679450" y="777682"/>
                    </a:cubicBezTo>
                    <a:close/>
                    <a:moveTo>
                      <a:pt x="1105938" y="542042"/>
                    </a:moveTo>
                    <a:cubicBezTo>
                      <a:pt x="1099091" y="547578"/>
                      <a:pt x="1092123" y="552874"/>
                      <a:pt x="1084915" y="557687"/>
                    </a:cubicBezTo>
                    <a:cubicBezTo>
                      <a:pt x="1084195" y="558169"/>
                      <a:pt x="1083354" y="558650"/>
                      <a:pt x="1082513" y="559252"/>
                    </a:cubicBezTo>
                    <a:cubicBezTo>
                      <a:pt x="1075905" y="563584"/>
                      <a:pt x="1069058" y="567676"/>
                      <a:pt x="1062090" y="571527"/>
                    </a:cubicBezTo>
                    <a:cubicBezTo>
                      <a:pt x="1060889" y="572129"/>
                      <a:pt x="1059688" y="572731"/>
                      <a:pt x="1058486" y="573453"/>
                    </a:cubicBezTo>
                    <a:cubicBezTo>
                      <a:pt x="1051759" y="576943"/>
                      <a:pt x="1044911" y="580313"/>
                      <a:pt x="1037823" y="583201"/>
                    </a:cubicBezTo>
                    <a:cubicBezTo>
                      <a:pt x="1036502" y="583682"/>
                      <a:pt x="1035301" y="584164"/>
                      <a:pt x="1033979" y="584766"/>
                    </a:cubicBezTo>
                    <a:cubicBezTo>
                      <a:pt x="1026771" y="587654"/>
                      <a:pt x="1019563" y="590301"/>
                      <a:pt x="1012235" y="592588"/>
                    </a:cubicBezTo>
                    <a:cubicBezTo>
                      <a:pt x="1011274" y="592949"/>
                      <a:pt x="1010193" y="593190"/>
                      <a:pt x="1009112" y="593431"/>
                    </a:cubicBezTo>
                    <a:cubicBezTo>
                      <a:pt x="1001303" y="595717"/>
                      <a:pt x="993495" y="597763"/>
                      <a:pt x="985446" y="599327"/>
                    </a:cubicBezTo>
                    <a:cubicBezTo>
                      <a:pt x="984845" y="599448"/>
                      <a:pt x="984244" y="599568"/>
                      <a:pt x="983644" y="599689"/>
                    </a:cubicBezTo>
                    <a:cubicBezTo>
                      <a:pt x="975234" y="601373"/>
                      <a:pt x="966705" y="602577"/>
                      <a:pt x="958176" y="603419"/>
                    </a:cubicBezTo>
                    <a:cubicBezTo>
                      <a:pt x="957935" y="603419"/>
                      <a:pt x="957695" y="603419"/>
                      <a:pt x="957455" y="603419"/>
                    </a:cubicBezTo>
                    <a:cubicBezTo>
                      <a:pt x="948565" y="604262"/>
                      <a:pt x="939555" y="604743"/>
                      <a:pt x="930425" y="604743"/>
                    </a:cubicBezTo>
                    <a:cubicBezTo>
                      <a:pt x="921295" y="604743"/>
                      <a:pt x="912766" y="604262"/>
                      <a:pt x="904116" y="603419"/>
                    </a:cubicBezTo>
                    <a:cubicBezTo>
                      <a:pt x="903515" y="603419"/>
                      <a:pt x="903035" y="603419"/>
                      <a:pt x="902434" y="603299"/>
                    </a:cubicBezTo>
                    <a:cubicBezTo>
                      <a:pt x="894385" y="602457"/>
                      <a:pt x="886457" y="601253"/>
                      <a:pt x="878648" y="599809"/>
                    </a:cubicBezTo>
                    <a:cubicBezTo>
                      <a:pt x="877327" y="599568"/>
                      <a:pt x="876005" y="599327"/>
                      <a:pt x="874684" y="599087"/>
                    </a:cubicBezTo>
                    <a:cubicBezTo>
                      <a:pt x="867596" y="597643"/>
                      <a:pt x="860748" y="595837"/>
                      <a:pt x="853781" y="593912"/>
                    </a:cubicBezTo>
                    <a:cubicBezTo>
                      <a:pt x="851258" y="593190"/>
                      <a:pt x="848855" y="592468"/>
                      <a:pt x="846332" y="591746"/>
                    </a:cubicBezTo>
                    <a:cubicBezTo>
                      <a:pt x="840686" y="589940"/>
                      <a:pt x="835040" y="587895"/>
                      <a:pt x="829514" y="585728"/>
                    </a:cubicBezTo>
                    <a:cubicBezTo>
                      <a:pt x="826030" y="584404"/>
                      <a:pt x="822546" y="582960"/>
                      <a:pt x="819062" y="581396"/>
                    </a:cubicBezTo>
                    <a:cubicBezTo>
                      <a:pt x="814497" y="579350"/>
                      <a:pt x="810053" y="577304"/>
                      <a:pt x="805608" y="575017"/>
                    </a:cubicBezTo>
                    <a:cubicBezTo>
                      <a:pt x="801763" y="573092"/>
                      <a:pt x="797919" y="571046"/>
                      <a:pt x="794075" y="568880"/>
                    </a:cubicBezTo>
                    <a:cubicBezTo>
                      <a:pt x="789990" y="566593"/>
                      <a:pt x="786026" y="564186"/>
                      <a:pt x="782182" y="561779"/>
                    </a:cubicBezTo>
                    <a:cubicBezTo>
                      <a:pt x="778578" y="559493"/>
                      <a:pt x="774974" y="557086"/>
                      <a:pt x="771490" y="554679"/>
                    </a:cubicBezTo>
                    <a:cubicBezTo>
                      <a:pt x="767405" y="551791"/>
                      <a:pt x="763321" y="548782"/>
                      <a:pt x="759357" y="545653"/>
                    </a:cubicBezTo>
                    <a:cubicBezTo>
                      <a:pt x="756353" y="543366"/>
                      <a:pt x="753470" y="540959"/>
                      <a:pt x="750587" y="538432"/>
                    </a:cubicBezTo>
                    <a:cubicBezTo>
                      <a:pt x="746262" y="534822"/>
                      <a:pt x="742058" y="530970"/>
                      <a:pt x="737973" y="526999"/>
                    </a:cubicBezTo>
                    <a:cubicBezTo>
                      <a:pt x="735450" y="524592"/>
                      <a:pt x="733048" y="522185"/>
                      <a:pt x="730645" y="519658"/>
                    </a:cubicBezTo>
                    <a:cubicBezTo>
                      <a:pt x="726681" y="515566"/>
                      <a:pt x="722957" y="511354"/>
                      <a:pt x="719232" y="507021"/>
                    </a:cubicBezTo>
                    <a:cubicBezTo>
                      <a:pt x="716710" y="504133"/>
                      <a:pt x="714307" y="501124"/>
                      <a:pt x="712024" y="498116"/>
                    </a:cubicBezTo>
                    <a:cubicBezTo>
                      <a:pt x="708901" y="494144"/>
                      <a:pt x="706018" y="490173"/>
                      <a:pt x="703135" y="486201"/>
                    </a:cubicBezTo>
                    <a:cubicBezTo>
                      <a:pt x="700612" y="482711"/>
                      <a:pt x="698209" y="478981"/>
                      <a:pt x="695927" y="475370"/>
                    </a:cubicBezTo>
                    <a:cubicBezTo>
                      <a:pt x="693524" y="471519"/>
                      <a:pt x="691121" y="467668"/>
                      <a:pt x="688959" y="463697"/>
                    </a:cubicBezTo>
                    <a:cubicBezTo>
                      <a:pt x="686797" y="459845"/>
                      <a:pt x="684634" y="455994"/>
                      <a:pt x="682712" y="452023"/>
                    </a:cubicBezTo>
                    <a:cubicBezTo>
                      <a:pt x="680550" y="447690"/>
                      <a:pt x="678387" y="443238"/>
                      <a:pt x="676465" y="438785"/>
                    </a:cubicBezTo>
                    <a:cubicBezTo>
                      <a:pt x="674904" y="435295"/>
                      <a:pt x="673462" y="431684"/>
                      <a:pt x="672020" y="428074"/>
                    </a:cubicBezTo>
                    <a:cubicBezTo>
                      <a:pt x="669858" y="422538"/>
                      <a:pt x="667816" y="417002"/>
                      <a:pt x="666014" y="411346"/>
                    </a:cubicBezTo>
                    <a:cubicBezTo>
                      <a:pt x="665173" y="408818"/>
                      <a:pt x="664452" y="406291"/>
                      <a:pt x="663731" y="403764"/>
                    </a:cubicBezTo>
                    <a:cubicBezTo>
                      <a:pt x="661809" y="396904"/>
                      <a:pt x="660007" y="390044"/>
                      <a:pt x="658566" y="382944"/>
                    </a:cubicBezTo>
                    <a:cubicBezTo>
                      <a:pt x="658325" y="381620"/>
                      <a:pt x="658085" y="380296"/>
                      <a:pt x="657845" y="378972"/>
                    </a:cubicBezTo>
                    <a:cubicBezTo>
                      <a:pt x="656403" y="371150"/>
                      <a:pt x="655082" y="363207"/>
                      <a:pt x="654361" y="355264"/>
                    </a:cubicBezTo>
                    <a:cubicBezTo>
                      <a:pt x="654361" y="354662"/>
                      <a:pt x="654361" y="354061"/>
                      <a:pt x="654241" y="353579"/>
                    </a:cubicBezTo>
                    <a:cubicBezTo>
                      <a:pt x="653400" y="344914"/>
                      <a:pt x="652919" y="336129"/>
                      <a:pt x="652919" y="327223"/>
                    </a:cubicBezTo>
                    <a:cubicBezTo>
                      <a:pt x="652919" y="318318"/>
                      <a:pt x="653400" y="309532"/>
                      <a:pt x="654241" y="300867"/>
                    </a:cubicBezTo>
                    <a:cubicBezTo>
                      <a:pt x="654241" y="300265"/>
                      <a:pt x="654241" y="299664"/>
                      <a:pt x="654361" y="299182"/>
                    </a:cubicBezTo>
                    <a:cubicBezTo>
                      <a:pt x="655202" y="291119"/>
                      <a:pt x="656403" y="283297"/>
                      <a:pt x="657845" y="275354"/>
                    </a:cubicBezTo>
                    <a:cubicBezTo>
                      <a:pt x="658085" y="274030"/>
                      <a:pt x="658325" y="272706"/>
                      <a:pt x="658566" y="271382"/>
                    </a:cubicBezTo>
                    <a:cubicBezTo>
                      <a:pt x="660007" y="264402"/>
                      <a:pt x="661809" y="257422"/>
                      <a:pt x="663731" y="250562"/>
                    </a:cubicBezTo>
                    <a:cubicBezTo>
                      <a:pt x="664452" y="248035"/>
                      <a:pt x="665173" y="245508"/>
                      <a:pt x="665894" y="243101"/>
                    </a:cubicBezTo>
                    <a:cubicBezTo>
                      <a:pt x="667696" y="237444"/>
                      <a:pt x="669738" y="231788"/>
                      <a:pt x="671900" y="226252"/>
                    </a:cubicBezTo>
                    <a:cubicBezTo>
                      <a:pt x="673342" y="222762"/>
                      <a:pt x="674663" y="219152"/>
                      <a:pt x="676225" y="215782"/>
                    </a:cubicBezTo>
                    <a:cubicBezTo>
                      <a:pt x="676946" y="214217"/>
                      <a:pt x="677667" y="212773"/>
                      <a:pt x="678387" y="211209"/>
                    </a:cubicBezTo>
                    <a:cubicBezTo>
                      <a:pt x="682112" y="203025"/>
                      <a:pt x="686316" y="195082"/>
                      <a:pt x="690761" y="187380"/>
                    </a:cubicBezTo>
                    <a:cubicBezTo>
                      <a:pt x="691121" y="186658"/>
                      <a:pt x="691602" y="186056"/>
                      <a:pt x="691962" y="185334"/>
                    </a:cubicBezTo>
                    <a:cubicBezTo>
                      <a:pt x="696047" y="178354"/>
                      <a:pt x="700612" y="171615"/>
                      <a:pt x="705297" y="164996"/>
                    </a:cubicBezTo>
                    <a:cubicBezTo>
                      <a:pt x="706258" y="163672"/>
                      <a:pt x="707219" y="162348"/>
                      <a:pt x="708180" y="161024"/>
                    </a:cubicBezTo>
                    <a:cubicBezTo>
                      <a:pt x="712625" y="155127"/>
                      <a:pt x="717310" y="149350"/>
                      <a:pt x="722116" y="143815"/>
                    </a:cubicBezTo>
                    <a:cubicBezTo>
                      <a:pt x="723557" y="142250"/>
                      <a:pt x="724879" y="140686"/>
                      <a:pt x="726320" y="139121"/>
                    </a:cubicBezTo>
                    <a:cubicBezTo>
                      <a:pt x="731366" y="133705"/>
                      <a:pt x="736531" y="128410"/>
                      <a:pt x="741937" y="123356"/>
                    </a:cubicBezTo>
                    <a:cubicBezTo>
                      <a:pt x="743139" y="122272"/>
                      <a:pt x="744340" y="121069"/>
                      <a:pt x="745662" y="119986"/>
                    </a:cubicBezTo>
                    <a:cubicBezTo>
                      <a:pt x="750707" y="115533"/>
                      <a:pt x="755873" y="111201"/>
                      <a:pt x="761279" y="107109"/>
                    </a:cubicBezTo>
                    <a:cubicBezTo>
                      <a:pt x="762840" y="105905"/>
                      <a:pt x="764402" y="104702"/>
                      <a:pt x="765964" y="103619"/>
                    </a:cubicBezTo>
                    <a:cubicBezTo>
                      <a:pt x="771130" y="99768"/>
                      <a:pt x="776415" y="96157"/>
                      <a:pt x="781821" y="92787"/>
                    </a:cubicBezTo>
                    <a:cubicBezTo>
                      <a:pt x="783743" y="91584"/>
                      <a:pt x="785666" y="90381"/>
                      <a:pt x="787588" y="89297"/>
                    </a:cubicBezTo>
                    <a:cubicBezTo>
                      <a:pt x="792753" y="86168"/>
                      <a:pt x="798159" y="83280"/>
                      <a:pt x="803565" y="80392"/>
                    </a:cubicBezTo>
                    <a:cubicBezTo>
                      <a:pt x="805848" y="79188"/>
                      <a:pt x="808130" y="78105"/>
                      <a:pt x="810413" y="77022"/>
                    </a:cubicBezTo>
                    <a:cubicBezTo>
                      <a:pt x="815579" y="74495"/>
                      <a:pt x="820864" y="72208"/>
                      <a:pt x="826150" y="70042"/>
                    </a:cubicBezTo>
                    <a:cubicBezTo>
                      <a:pt x="828793" y="68959"/>
                      <a:pt x="831556" y="67876"/>
                      <a:pt x="834199" y="66913"/>
                    </a:cubicBezTo>
                    <a:cubicBezTo>
                      <a:pt x="839245" y="65108"/>
                      <a:pt x="844290" y="63423"/>
                      <a:pt x="849456" y="61738"/>
                    </a:cubicBezTo>
                    <a:cubicBezTo>
                      <a:pt x="852579" y="60775"/>
                      <a:pt x="855703" y="59812"/>
                      <a:pt x="858946" y="58970"/>
                    </a:cubicBezTo>
                    <a:cubicBezTo>
                      <a:pt x="863752" y="57646"/>
                      <a:pt x="868677" y="56563"/>
                      <a:pt x="873603" y="55480"/>
                    </a:cubicBezTo>
                    <a:cubicBezTo>
                      <a:pt x="877206" y="54758"/>
                      <a:pt x="880810" y="54036"/>
                      <a:pt x="884414" y="53434"/>
                    </a:cubicBezTo>
                    <a:cubicBezTo>
                      <a:pt x="888979" y="52712"/>
                      <a:pt x="893544" y="51990"/>
                      <a:pt x="898230" y="51508"/>
                    </a:cubicBezTo>
                    <a:cubicBezTo>
                      <a:pt x="902314" y="51027"/>
                      <a:pt x="906399" y="50666"/>
                      <a:pt x="910483" y="50305"/>
                    </a:cubicBezTo>
                    <a:cubicBezTo>
                      <a:pt x="916970" y="49824"/>
                      <a:pt x="923578" y="49342"/>
                      <a:pt x="930185" y="49342"/>
                    </a:cubicBezTo>
                    <a:cubicBezTo>
                      <a:pt x="938474" y="49342"/>
                      <a:pt x="946643" y="49703"/>
                      <a:pt x="954812" y="50425"/>
                    </a:cubicBezTo>
                    <a:cubicBezTo>
                      <a:pt x="955292" y="50425"/>
                      <a:pt x="955773" y="50425"/>
                      <a:pt x="956254" y="50425"/>
                    </a:cubicBezTo>
                    <a:cubicBezTo>
                      <a:pt x="964302" y="51147"/>
                      <a:pt x="972351" y="52351"/>
                      <a:pt x="980280" y="53795"/>
                    </a:cubicBezTo>
                    <a:cubicBezTo>
                      <a:pt x="980761" y="53795"/>
                      <a:pt x="981121" y="53915"/>
                      <a:pt x="981601" y="54036"/>
                    </a:cubicBezTo>
                    <a:cubicBezTo>
                      <a:pt x="989530" y="55600"/>
                      <a:pt x="997459" y="57405"/>
                      <a:pt x="1005268" y="59572"/>
                    </a:cubicBezTo>
                    <a:cubicBezTo>
                      <a:pt x="1005628" y="59572"/>
                      <a:pt x="1005988" y="59812"/>
                      <a:pt x="1006349" y="59933"/>
                    </a:cubicBezTo>
                    <a:cubicBezTo>
                      <a:pt x="1014157" y="62219"/>
                      <a:pt x="1021966" y="64747"/>
                      <a:pt x="1029534" y="67755"/>
                    </a:cubicBezTo>
                    <a:cubicBezTo>
                      <a:pt x="1029775" y="67755"/>
                      <a:pt x="1030135" y="67996"/>
                      <a:pt x="1030375" y="68116"/>
                    </a:cubicBezTo>
                    <a:cubicBezTo>
                      <a:pt x="1038064" y="71125"/>
                      <a:pt x="1045512" y="74374"/>
                      <a:pt x="1052960" y="78105"/>
                    </a:cubicBezTo>
                    <a:cubicBezTo>
                      <a:pt x="1053200" y="78105"/>
                      <a:pt x="1053320" y="78346"/>
                      <a:pt x="1053561" y="78346"/>
                    </a:cubicBezTo>
                    <a:cubicBezTo>
                      <a:pt x="1061009" y="82077"/>
                      <a:pt x="1068337" y="86168"/>
                      <a:pt x="1075425" y="90501"/>
                    </a:cubicBezTo>
                    <a:cubicBezTo>
                      <a:pt x="1075425" y="90501"/>
                      <a:pt x="1075425" y="90501"/>
                      <a:pt x="1075425" y="90501"/>
                    </a:cubicBezTo>
                    <a:cubicBezTo>
                      <a:pt x="1089841" y="99407"/>
                      <a:pt x="1103536" y="109756"/>
                      <a:pt x="1116390" y="121430"/>
                    </a:cubicBezTo>
                    <a:cubicBezTo>
                      <a:pt x="1144261" y="146823"/>
                      <a:pt x="1166365" y="177030"/>
                      <a:pt x="1181982" y="211088"/>
                    </a:cubicBezTo>
                    <a:cubicBezTo>
                      <a:pt x="1181982" y="211329"/>
                      <a:pt x="1182223" y="211449"/>
                      <a:pt x="1182343" y="211690"/>
                    </a:cubicBezTo>
                    <a:cubicBezTo>
                      <a:pt x="1197119" y="243943"/>
                      <a:pt x="1205768" y="279325"/>
                      <a:pt x="1207210" y="316753"/>
                    </a:cubicBezTo>
                    <a:lnTo>
                      <a:pt x="1207210" y="326983"/>
                    </a:lnTo>
                    <a:cubicBezTo>
                      <a:pt x="1207210" y="401116"/>
                      <a:pt x="1178378" y="470917"/>
                      <a:pt x="1126001" y="523268"/>
                    </a:cubicBezTo>
                    <a:cubicBezTo>
                      <a:pt x="1119514" y="529767"/>
                      <a:pt x="1112666" y="536025"/>
                      <a:pt x="1105698" y="541802"/>
                    </a:cubicBezTo>
                    <a:cubicBezTo>
                      <a:pt x="1105698" y="541802"/>
                      <a:pt x="1105578" y="541802"/>
                      <a:pt x="1105458" y="541922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5389C08-175F-95A7-3EA3-9C36E210ECA0}"/>
              </a:ext>
            </a:extLst>
          </p:cNvPr>
          <p:cNvGrpSpPr/>
          <p:nvPr userDrawn="1"/>
        </p:nvGrpSpPr>
        <p:grpSpPr>
          <a:xfrm>
            <a:off x="1990426" y="935280"/>
            <a:ext cx="2525818" cy="776650"/>
            <a:chOff x="519783" y="1223016"/>
            <a:chExt cx="3119345" cy="959151"/>
          </a:xfrm>
        </p:grpSpPr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id="{0B7551C6-A9C2-48CE-0662-4A64667DEFBF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79" name="Graphic 1">
                <a:extLst>
                  <a:ext uri="{FF2B5EF4-FFF2-40B4-BE49-F238E27FC236}">
                    <a16:creationId xmlns:a16="http://schemas.microsoft.com/office/drawing/2014/main" id="{9C83167A-AFCC-5BEE-7B40-38BAFEF64D2E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2DB85A6C-351A-9CED-D204-F652F8AAA9C0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73C77387-C404-61CA-DE3E-44895BBDAF52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4E25FDC0-52BF-0BC5-8EB8-0065F8D31F13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AAF86B5E-D4AC-0577-3C45-72CEB4F8968A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9B8AE6AD-A252-90BF-7D07-DE4812B86A03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ED5F5884-92ED-EBE2-CEF0-3B1D28DB94AB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71B5B91A-2B9D-D6EB-1B5E-B811096BC345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D2EB193A-8C57-2851-581F-8EA5B2F408F7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0" name="Graphic 1">
                <a:extLst>
                  <a:ext uri="{FF2B5EF4-FFF2-40B4-BE49-F238E27FC236}">
                    <a16:creationId xmlns:a16="http://schemas.microsoft.com/office/drawing/2014/main" id="{8089330D-F322-EC5B-01C4-7F4E622C32A1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F05FD7BF-E8C3-9D23-959C-3F4013676323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73AD7AA1-941A-9C12-D6A8-DA0AE9AAE2F6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id="{109ECAA8-8927-5EDF-1A71-5A74D91F0BC3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20" name="Graphic 1">
                <a:extLst>
                  <a:ext uri="{FF2B5EF4-FFF2-40B4-BE49-F238E27FC236}">
                    <a16:creationId xmlns:a16="http://schemas.microsoft.com/office/drawing/2014/main" id="{E80A26D7-D461-D24D-21B8-53DB8FE71285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EC8058AF-B0E5-3873-4B4D-158695BA13B9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5CC57006-6D2E-F722-C416-41A7E97FFAE4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E5644129-34CD-024C-7022-3AEC10868C5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792D8360-4F60-A246-BBDF-A49B2CF0C003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DE5D018E-D88C-6D8A-8E75-3A8D168C7FE7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B590C762-111C-1884-DA1F-DFD7938BD520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74" name="Graphic 1">
                  <a:extLst>
                    <a:ext uri="{FF2B5EF4-FFF2-40B4-BE49-F238E27FC236}">
                      <a16:creationId xmlns:a16="http://schemas.microsoft.com/office/drawing/2014/main" id="{7B8CB0D6-D5C0-5A58-13F9-5ED95A29E708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76" name="Freeform 75">
                    <a:extLst>
                      <a:ext uri="{FF2B5EF4-FFF2-40B4-BE49-F238E27FC236}">
                        <a16:creationId xmlns:a16="http://schemas.microsoft.com/office/drawing/2014/main" id="{5A2ACD9B-3F49-AC61-81D6-062F19DD12CD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8" name="Freeform 77">
                    <a:extLst>
                      <a:ext uri="{FF2B5EF4-FFF2-40B4-BE49-F238E27FC236}">
                        <a16:creationId xmlns:a16="http://schemas.microsoft.com/office/drawing/2014/main" id="{F065E166-DFA4-E34A-5E92-E602B808B5C9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D656B4F9-0B66-E2C6-20F4-8FF6D1855F2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21" name="Graphic 1">
                <a:extLst>
                  <a:ext uri="{FF2B5EF4-FFF2-40B4-BE49-F238E27FC236}">
                    <a16:creationId xmlns:a16="http://schemas.microsoft.com/office/drawing/2014/main" id="{71DC5801-B0BF-6ABC-2036-A08E6C277682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07261176-5CC5-A0DB-65B0-C1E68B6FD53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2FA7F9CA-83A3-0ACB-A07C-EA33B9CFC63D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2" name="Freeform 61">
                    <a:extLst>
                      <a:ext uri="{FF2B5EF4-FFF2-40B4-BE49-F238E27FC236}">
                        <a16:creationId xmlns:a16="http://schemas.microsoft.com/office/drawing/2014/main" id="{41769EE2-7491-6DFD-85AB-634A1D1D26B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4" name="Freeform 63">
                    <a:extLst>
                      <a:ext uri="{FF2B5EF4-FFF2-40B4-BE49-F238E27FC236}">
                        <a16:creationId xmlns:a16="http://schemas.microsoft.com/office/drawing/2014/main" id="{D0E8012B-796D-C3D7-2B7D-02265D209C54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6" name="Freeform 65">
                    <a:extLst>
                      <a:ext uri="{FF2B5EF4-FFF2-40B4-BE49-F238E27FC236}">
                        <a16:creationId xmlns:a16="http://schemas.microsoft.com/office/drawing/2014/main" id="{4947D4CC-81F2-B7C0-8927-F7F5A8DCC0C4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7" name="Freeform 66">
                    <a:extLst>
                      <a:ext uri="{FF2B5EF4-FFF2-40B4-BE49-F238E27FC236}">
                        <a16:creationId xmlns:a16="http://schemas.microsoft.com/office/drawing/2014/main" id="{1EE1340C-7FDA-08FF-06EE-DD3BBCABB21A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85B0A7B3-4429-2E8B-1EB9-263B0BC7560E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8565088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with image amethyst">
    <p:bg>
      <p:bgPr>
        <a:solidFill>
          <a:srgbClr val="928BE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8599" y="1755776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8599" y="4171950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68599" y="4631942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2396850" y="5622117"/>
            <a:ext cx="1712970" cy="526712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63" name="Graphic 62">
            <a:extLst>
              <a:ext uri="{FF2B5EF4-FFF2-40B4-BE49-F238E27FC236}">
                <a16:creationId xmlns:a16="http://schemas.microsoft.com/office/drawing/2014/main" id="{25A5937E-EBE5-9D98-2826-589031C864B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524560" y="439916"/>
            <a:ext cx="3457550" cy="814480"/>
          </a:xfrm>
          <a:prstGeom prst="rect">
            <a:avLst/>
          </a:prstGeom>
        </p:spPr>
      </p:pic>
      <p:pic>
        <p:nvPicPr>
          <p:cNvPr id="65" name="Graphic 64">
            <a:extLst>
              <a:ext uri="{FF2B5EF4-FFF2-40B4-BE49-F238E27FC236}">
                <a16:creationId xmlns:a16="http://schemas.microsoft.com/office/drawing/2014/main" id="{AA3D5E17-D18A-7AF5-28F1-66DA6C0352D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 rot="10800000">
            <a:off x="6504010" y="570315"/>
            <a:ext cx="5405520" cy="5405520"/>
          </a:xfrm>
          <a:prstGeom prst="rect">
            <a:avLst/>
          </a:prstGeom>
        </p:spPr>
      </p:pic>
      <p:pic>
        <p:nvPicPr>
          <p:cNvPr id="77" name="Graphic 76">
            <a:extLst>
              <a:ext uri="{FF2B5EF4-FFF2-40B4-BE49-F238E27FC236}">
                <a16:creationId xmlns:a16="http://schemas.microsoft.com/office/drawing/2014/main" id="{A94B6DF6-2AD7-5913-5463-000289CD1F43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451981" y="2518287"/>
            <a:ext cx="3457549" cy="3457549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20000"/>
              </a:srgbClr>
            </a:outerShdw>
          </a:effectLst>
        </p:spPr>
      </p:pic>
      <p:sp>
        <p:nvSpPr>
          <p:cNvPr id="87" name="Picture Placeholder 86">
            <a:extLst>
              <a:ext uri="{FF2B5EF4-FFF2-40B4-BE49-F238E27FC236}">
                <a16:creationId xmlns:a16="http://schemas.microsoft.com/office/drawing/2014/main" id="{4BF59D71-0113-3BE5-2E91-8C122AD76BB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493302" y="2556890"/>
            <a:ext cx="3317592" cy="3318047"/>
          </a:xfrm>
          <a:custGeom>
            <a:avLst/>
            <a:gdLst>
              <a:gd name="connsiteX0" fmla="*/ 1659251 w 3317592"/>
              <a:gd name="connsiteY0" fmla="*/ 0 h 3318047"/>
              <a:gd name="connsiteX1" fmla="*/ 1806619 w 3317592"/>
              <a:gd name="connsiteY1" fmla="*/ 6823 h 3318047"/>
              <a:gd name="connsiteX2" fmla="*/ 1815715 w 3317592"/>
              <a:gd name="connsiteY2" fmla="*/ 7733 h 3318047"/>
              <a:gd name="connsiteX3" fmla="*/ 1959899 w 3317592"/>
              <a:gd name="connsiteY3" fmla="*/ 27745 h 3318047"/>
              <a:gd name="connsiteX4" fmla="*/ 1968087 w 3317592"/>
              <a:gd name="connsiteY4" fmla="*/ 29110 h 3318047"/>
              <a:gd name="connsiteX5" fmla="*/ 2109996 w 3317592"/>
              <a:gd name="connsiteY5" fmla="*/ 62313 h 3318047"/>
              <a:gd name="connsiteX6" fmla="*/ 2116364 w 3317592"/>
              <a:gd name="connsiteY6" fmla="*/ 64133 h 3318047"/>
              <a:gd name="connsiteX7" fmla="*/ 2255090 w 3317592"/>
              <a:gd name="connsiteY7" fmla="*/ 110526 h 3318047"/>
              <a:gd name="connsiteX8" fmla="*/ 2260093 w 3317592"/>
              <a:gd name="connsiteY8" fmla="*/ 112345 h 3318047"/>
              <a:gd name="connsiteX9" fmla="*/ 2395180 w 3317592"/>
              <a:gd name="connsiteY9" fmla="*/ 171929 h 3318047"/>
              <a:gd name="connsiteX10" fmla="*/ 2398364 w 3317592"/>
              <a:gd name="connsiteY10" fmla="*/ 173748 h 3318047"/>
              <a:gd name="connsiteX11" fmla="*/ 2529358 w 3317592"/>
              <a:gd name="connsiteY11" fmla="*/ 246522 h 3318047"/>
              <a:gd name="connsiteX12" fmla="*/ 2774060 w 3317592"/>
              <a:gd name="connsiteY12" fmla="*/ 430732 h 3318047"/>
              <a:gd name="connsiteX13" fmla="*/ 3166586 w 3317592"/>
              <a:gd name="connsiteY13" fmla="*/ 966532 h 3318047"/>
              <a:gd name="connsiteX14" fmla="*/ 3168860 w 3317592"/>
              <a:gd name="connsiteY14" fmla="*/ 970170 h 3318047"/>
              <a:gd name="connsiteX15" fmla="*/ 3317592 w 3317592"/>
              <a:gd name="connsiteY15" fmla="*/ 1597393 h 3318047"/>
              <a:gd name="connsiteX16" fmla="*/ 3317592 w 3317592"/>
              <a:gd name="connsiteY16" fmla="*/ 1658797 h 3318047"/>
              <a:gd name="connsiteX17" fmla="*/ 2831824 w 3317592"/>
              <a:gd name="connsiteY17" fmla="*/ 2831825 h 3318047"/>
              <a:gd name="connsiteX18" fmla="*/ 2709928 w 3317592"/>
              <a:gd name="connsiteY18" fmla="*/ 2942351 h 3318047"/>
              <a:gd name="connsiteX19" fmla="*/ 2708564 w 3317592"/>
              <a:gd name="connsiteY19" fmla="*/ 2943260 h 3318047"/>
              <a:gd name="connsiteX20" fmla="*/ 2582573 w 3317592"/>
              <a:gd name="connsiteY20" fmla="*/ 3036956 h 3318047"/>
              <a:gd name="connsiteX21" fmla="*/ 2568473 w 3317592"/>
              <a:gd name="connsiteY21" fmla="*/ 3046054 h 3318047"/>
              <a:gd name="connsiteX22" fmla="*/ 2446577 w 3317592"/>
              <a:gd name="connsiteY22" fmla="*/ 3119283 h 3318047"/>
              <a:gd name="connsiteX23" fmla="*/ 2424744 w 3317592"/>
              <a:gd name="connsiteY23" fmla="*/ 3130653 h 3318047"/>
              <a:gd name="connsiteX24" fmla="*/ 2301484 w 3317592"/>
              <a:gd name="connsiteY24" fmla="*/ 3188873 h 3318047"/>
              <a:gd name="connsiteX25" fmla="*/ 2278741 w 3317592"/>
              <a:gd name="connsiteY25" fmla="*/ 3197970 h 3318047"/>
              <a:gd name="connsiteX26" fmla="*/ 2148202 w 3317592"/>
              <a:gd name="connsiteY26" fmla="*/ 3244818 h 3318047"/>
              <a:gd name="connsiteX27" fmla="*/ 2130008 w 3317592"/>
              <a:gd name="connsiteY27" fmla="*/ 3250276 h 3318047"/>
              <a:gd name="connsiteX28" fmla="*/ 1988554 w 3317592"/>
              <a:gd name="connsiteY28" fmla="*/ 3285754 h 3318047"/>
              <a:gd name="connsiteX29" fmla="*/ 1977638 w 3317592"/>
              <a:gd name="connsiteY29" fmla="*/ 3287573 h 3318047"/>
              <a:gd name="connsiteX30" fmla="*/ 1824812 w 3317592"/>
              <a:gd name="connsiteY30" fmla="*/ 3310315 h 3318047"/>
              <a:gd name="connsiteX31" fmla="*/ 1820718 w 3317592"/>
              <a:gd name="connsiteY31" fmla="*/ 3310315 h 3318047"/>
              <a:gd name="connsiteX32" fmla="*/ 1658796 w 3317592"/>
              <a:gd name="connsiteY32" fmla="*/ 3318047 h 3318047"/>
              <a:gd name="connsiteX33" fmla="*/ 1501422 w 3317592"/>
              <a:gd name="connsiteY33" fmla="*/ 3310315 h 3318047"/>
              <a:gd name="connsiteX34" fmla="*/ 1491415 w 3317592"/>
              <a:gd name="connsiteY34" fmla="*/ 3309405 h 3318047"/>
              <a:gd name="connsiteX35" fmla="*/ 1349051 w 3317592"/>
              <a:gd name="connsiteY35" fmla="*/ 3288482 h 3318047"/>
              <a:gd name="connsiteX36" fmla="*/ 1325400 w 3317592"/>
              <a:gd name="connsiteY36" fmla="*/ 3284389 h 3318047"/>
              <a:gd name="connsiteX37" fmla="*/ 1200773 w 3317592"/>
              <a:gd name="connsiteY37" fmla="*/ 3253005 h 3318047"/>
              <a:gd name="connsiteX38" fmla="*/ 1156655 w 3317592"/>
              <a:gd name="connsiteY38" fmla="*/ 3239814 h 3318047"/>
              <a:gd name="connsiteX39" fmla="*/ 1055680 w 3317592"/>
              <a:gd name="connsiteY39" fmla="*/ 3203882 h 3318047"/>
              <a:gd name="connsiteX40" fmla="*/ 993367 w 3317592"/>
              <a:gd name="connsiteY40" fmla="*/ 3177957 h 3318047"/>
              <a:gd name="connsiteX41" fmla="*/ 912861 w 3317592"/>
              <a:gd name="connsiteY41" fmla="*/ 3139750 h 3318047"/>
              <a:gd name="connsiteX42" fmla="*/ 844180 w 3317592"/>
              <a:gd name="connsiteY42" fmla="*/ 3102909 h 3318047"/>
              <a:gd name="connsiteX43" fmla="*/ 772771 w 3317592"/>
              <a:gd name="connsiteY43" fmla="*/ 3060154 h 3318047"/>
              <a:gd name="connsiteX44" fmla="*/ 709093 w 3317592"/>
              <a:gd name="connsiteY44" fmla="*/ 3017854 h 3318047"/>
              <a:gd name="connsiteX45" fmla="*/ 636774 w 3317592"/>
              <a:gd name="connsiteY45" fmla="*/ 2964183 h 3318047"/>
              <a:gd name="connsiteX46" fmla="*/ 584013 w 3317592"/>
              <a:gd name="connsiteY46" fmla="*/ 2921428 h 3318047"/>
              <a:gd name="connsiteX47" fmla="*/ 508509 w 3317592"/>
              <a:gd name="connsiteY47" fmla="*/ 2853202 h 3318047"/>
              <a:gd name="connsiteX48" fmla="*/ 464390 w 3317592"/>
              <a:gd name="connsiteY48" fmla="*/ 2809082 h 3318047"/>
              <a:gd name="connsiteX49" fmla="*/ 396165 w 3317592"/>
              <a:gd name="connsiteY49" fmla="*/ 2734034 h 3318047"/>
              <a:gd name="connsiteX50" fmla="*/ 352954 w 3317592"/>
              <a:gd name="connsiteY50" fmla="*/ 2680819 h 3318047"/>
              <a:gd name="connsiteX51" fmla="*/ 299739 w 3317592"/>
              <a:gd name="connsiteY51" fmla="*/ 2609409 h 3318047"/>
              <a:gd name="connsiteX52" fmla="*/ 256529 w 3317592"/>
              <a:gd name="connsiteY52" fmla="*/ 2544821 h 3318047"/>
              <a:gd name="connsiteX53" fmla="*/ 214684 w 3317592"/>
              <a:gd name="connsiteY53" fmla="*/ 2474776 h 3318047"/>
              <a:gd name="connsiteX54" fmla="*/ 177387 w 3317592"/>
              <a:gd name="connsiteY54" fmla="*/ 2404731 h 3318047"/>
              <a:gd name="connsiteX55" fmla="*/ 140090 w 3317592"/>
              <a:gd name="connsiteY55" fmla="*/ 2325589 h 3318047"/>
              <a:gd name="connsiteX56" fmla="*/ 113709 w 3317592"/>
              <a:gd name="connsiteY56" fmla="*/ 2261912 h 3318047"/>
              <a:gd name="connsiteX57" fmla="*/ 78233 w 3317592"/>
              <a:gd name="connsiteY57" fmla="*/ 2162303 h 3318047"/>
              <a:gd name="connsiteX58" fmla="*/ 64587 w 3317592"/>
              <a:gd name="connsiteY58" fmla="*/ 2116819 h 3318047"/>
              <a:gd name="connsiteX59" fmla="*/ 33658 w 3317592"/>
              <a:gd name="connsiteY59" fmla="*/ 1992648 h 3318047"/>
              <a:gd name="connsiteX60" fmla="*/ 29564 w 3317592"/>
              <a:gd name="connsiteY60" fmla="*/ 1968541 h 3318047"/>
              <a:gd name="connsiteX61" fmla="*/ 8642 w 3317592"/>
              <a:gd name="connsiteY61" fmla="*/ 1826632 h 3318047"/>
              <a:gd name="connsiteX62" fmla="*/ 7732 w 3317592"/>
              <a:gd name="connsiteY62" fmla="*/ 1816170 h 3318047"/>
              <a:gd name="connsiteX63" fmla="*/ 0 w 3317592"/>
              <a:gd name="connsiteY63" fmla="*/ 1658797 h 3318047"/>
              <a:gd name="connsiteX64" fmla="*/ 7732 w 3317592"/>
              <a:gd name="connsiteY64" fmla="*/ 1501422 h 3318047"/>
              <a:gd name="connsiteX65" fmla="*/ 8642 w 3317592"/>
              <a:gd name="connsiteY65" fmla="*/ 1491415 h 3318047"/>
              <a:gd name="connsiteX66" fmla="*/ 29564 w 3317592"/>
              <a:gd name="connsiteY66" fmla="*/ 1349506 h 3318047"/>
              <a:gd name="connsiteX67" fmla="*/ 33658 w 3317592"/>
              <a:gd name="connsiteY67" fmla="*/ 1325854 h 3318047"/>
              <a:gd name="connsiteX68" fmla="*/ 64587 w 3317592"/>
              <a:gd name="connsiteY68" fmla="*/ 1201229 h 3318047"/>
              <a:gd name="connsiteX69" fmla="*/ 77777 w 3317592"/>
              <a:gd name="connsiteY69" fmla="*/ 1156655 h 3318047"/>
              <a:gd name="connsiteX70" fmla="*/ 113709 w 3317592"/>
              <a:gd name="connsiteY70" fmla="*/ 1056135 h 3318047"/>
              <a:gd name="connsiteX71" fmla="*/ 139636 w 3317592"/>
              <a:gd name="connsiteY71" fmla="*/ 993368 h 3318047"/>
              <a:gd name="connsiteX72" fmla="*/ 152371 w 3317592"/>
              <a:gd name="connsiteY72" fmla="*/ 966077 h 3318047"/>
              <a:gd name="connsiteX73" fmla="*/ 226509 w 3317592"/>
              <a:gd name="connsiteY73" fmla="*/ 823712 h 3318047"/>
              <a:gd name="connsiteX74" fmla="*/ 233787 w 3317592"/>
              <a:gd name="connsiteY74" fmla="*/ 811432 h 3318047"/>
              <a:gd name="connsiteX75" fmla="*/ 313384 w 3317592"/>
              <a:gd name="connsiteY75" fmla="*/ 690445 h 3318047"/>
              <a:gd name="connsiteX76" fmla="*/ 330668 w 3317592"/>
              <a:gd name="connsiteY76" fmla="*/ 666794 h 3318047"/>
              <a:gd name="connsiteX77" fmla="*/ 414358 w 3317592"/>
              <a:gd name="connsiteY77" fmla="*/ 564000 h 3318047"/>
              <a:gd name="connsiteX78" fmla="*/ 439829 w 3317592"/>
              <a:gd name="connsiteY78" fmla="*/ 536255 h 3318047"/>
              <a:gd name="connsiteX79" fmla="*/ 533526 w 3317592"/>
              <a:gd name="connsiteY79" fmla="*/ 442103 h 3318047"/>
              <a:gd name="connsiteX80" fmla="*/ 555812 w 3317592"/>
              <a:gd name="connsiteY80" fmla="*/ 422090 h 3318047"/>
              <a:gd name="connsiteX81" fmla="*/ 649055 w 3317592"/>
              <a:gd name="connsiteY81" fmla="*/ 345222 h 3318047"/>
              <a:gd name="connsiteX82" fmla="*/ 677254 w 3317592"/>
              <a:gd name="connsiteY82" fmla="*/ 323845 h 3318047"/>
              <a:gd name="connsiteX83" fmla="*/ 772315 w 3317592"/>
              <a:gd name="connsiteY83" fmla="*/ 258803 h 3318047"/>
              <a:gd name="connsiteX84" fmla="*/ 772315 w 3317592"/>
              <a:gd name="connsiteY84" fmla="*/ 257893 h 3318047"/>
              <a:gd name="connsiteX85" fmla="*/ 806429 w 3317592"/>
              <a:gd name="connsiteY85" fmla="*/ 236516 h 3318047"/>
              <a:gd name="connsiteX86" fmla="*/ 901945 w 3317592"/>
              <a:gd name="connsiteY86" fmla="*/ 183755 h 3318047"/>
              <a:gd name="connsiteX87" fmla="*/ 942880 w 3317592"/>
              <a:gd name="connsiteY87" fmla="*/ 163288 h 3318047"/>
              <a:gd name="connsiteX88" fmla="*/ 1037032 w 3317592"/>
              <a:gd name="connsiteY88" fmla="*/ 121897 h 3318047"/>
              <a:gd name="connsiteX89" fmla="*/ 1085699 w 3317592"/>
              <a:gd name="connsiteY89" fmla="*/ 103249 h 3318047"/>
              <a:gd name="connsiteX90" fmla="*/ 1177122 w 3317592"/>
              <a:gd name="connsiteY90" fmla="*/ 72774 h 3318047"/>
              <a:gd name="connsiteX91" fmla="*/ 1233522 w 3317592"/>
              <a:gd name="connsiteY91" fmla="*/ 56400 h 3318047"/>
              <a:gd name="connsiteX92" fmla="*/ 1320851 w 3317592"/>
              <a:gd name="connsiteY92" fmla="*/ 35932 h 3318047"/>
              <a:gd name="connsiteX93" fmla="*/ 1385894 w 3317592"/>
              <a:gd name="connsiteY93" fmla="*/ 23652 h 3318047"/>
              <a:gd name="connsiteX94" fmla="*/ 1468219 w 3317592"/>
              <a:gd name="connsiteY94" fmla="*/ 12281 h 3318047"/>
              <a:gd name="connsiteX95" fmla="*/ 1541448 w 3317592"/>
              <a:gd name="connsiteY95" fmla="*/ 5459 h 3318047"/>
              <a:gd name="connsiteX96" fmla="*/ 1659251 w 3317592"/>
              <a:gd name="connsiteY96" fmla="*/ 0 h 331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317592" h="3318047">
                <a:moveTo>
                  <a:pt x="1659251" y="0"/>
                </a:moveTo>
                <a:cubicBezTo>
                  <a:pt x="1708829" y="0"/>
                  <a:pt x="1757950" y="2274"/>
                  <a:pt x="1806619" y="6823"/>
                </a:cubicBezTo>
                <a:cubicBezTo>
                  <a:pt x="1809802" y="7733"/>
                  <a:pt x="1812532" y="7733"/>
                  <a:pt x="1815715" y="7733"/>
                </a:cubicBezTo>
                <a:cubicBezTo>
                  <a:pt x="1864384" y="12281"/>
                  <a:pt x="1912141" y="19104"/>
                  <a:pt x="1959899" y="27745"/>
                </a:cubicBezTo>
                <a:cubicBezTo>
                  <a:pt x="1962628" y="28200"/>
                  <a:pt x="1965357" y="28655"/>
                  <a:pt x="1968087" y="29110"/>
                </a:cubicBezTo>
                <a:cubicBezTo>
                  <a:pt x="2016299" y="38206"/>
                  <a:pt x="2063148" y="49123"/>
                  <a:pt x="2109996" y="62313"/>
                </a:cubicBezTo>
                <a:cubicBezTo>
                  <a:pt x="2112270" y="62768"/>
                  <a:pt x="2114089" y="63677"/>
                  <a:pt x="2116364" y="64133"/>
                </a:cubicBezTo>
                <a:cubicBezTo>
                  <a:pt x="2163212" y="77778"/>
                  <a:pt x="2209606" y="92787"/>
                  <a:pt x="2255090" y="110526"/>
                </a:cubicBezTo>
                <a:cubicBezTo>
                  <a:pt x="2256909" y="110980"/>
                  <a:pt x="2258273" y="111891"/>
                  <a:pt x="2260093" y="112345"/>
                </a:cubicBezTo>
                <a:cubicBezTo>
                  <a:pt x="2306032" y="130539"/>
                  <a:pt x="2351060" y="150097"/>
                  <a:pt x="2395180" y="171929"/>
                </a:cubicBezTo>
                <a:cubicBezTo>
                  <a:pt x="2396090" y="172384"/>
                  <a:pt x="2397454" y="173294"/>
                  <a:pt x="2398364" y="173748"/>
                </a:cubicBezTo>
                <a:cubicBezTo>
                  <a:pt x="2442938" y="196035"/>
                  <a:pt x="2486602" y="220142"/>
                  <a:pt x="2529358" y="246522"/>
                </a:cubicBezTo>
                <a:cubicBezTo>
                  <a:pt x="2615777" y="299739"/>
                  <a:pt x="2697647" y="361142"/>
                  <a:pt x="2774060" y="430732"/>
                </a:cubicBezTo>
                <a:cubicBezTo>
                  <a:pt x="2940532" y="582193"/>
                  <a:pt x="3072890" y="762764"/>
                  <a:pt x="3166586" y="966532"/>
                </a:cubicBezTo>
                <a:cubicBezTo>
                  <a:pt x="3167496" y="967896"/>
                  <a:pt x="3168405" y="968807"/>
                  <a:pt x="3168860" y="970170"/>
                </a:cubicBezTo>
                <a:cubicBezTo>
                  <a:pt x="3257099" y="1162568"/>
                  <a:pt x="3309405" y="1374067"/>
                  <a:pt x="3317592" y="1597393"/>
                </a:cubicBezTo>
                <a:lnTo>
                  <a:pt x="3317592" y="1658797"/>
                </a:lnTo>
                <a:cubicBezTo>
                  <a:pt x="3317592" y="2101809"/>
                  <a:pt x="3145208" y="2518441"/>
                  <a:pt x="2831824" y="2831825"/>
                </a:cubicBezTo>
                <a:cubicBezTo>
                  <a:pt x="2792708" y="2870941"/>
                  <a:pt x="2752228" y="2907782"/>
                  <a:pt x="2709928" y="2942351"/>
                </a:cubicBezTo>
                <a:cubicBezTo>
                  <a:pt x="2709473" y="2942806"/>
                  <a:pt x="2708564" y="2943260"/>
                  <a:pt x="2708564" y="2943260"/>
                </a:cubicBezTo>
                <a:cubicBezTo>
                  <a:pt x="2668083" y="2976918"/>
                  <a:pt x="2625783" y="3007848"/>
                  <a:pt x="2582573" y="3036956"/>
                </a:cubicBezTo>
                <a:cubicBezTo>
                  <a:pt x="2578025" y="3040141"/>
                  <a:pt x="2573022" y="3042870"/>
                  <a:pt x="2568473" y="3046054"/>
                </a:cubicBezTo>
                <a:cubicBezTo>
                  <a:pt x="2528902" y="3072434"/>
                  <a:pt x="2488421" y="3096995"/>
                  <a:pt x="2446577" y="3119283"/>
                </a:cubicBezTo>
                <a:cubicBezTo>
                  <a:pt x="2439300" y="3123376"/>
                  <a:pt x="2432021" y="3127015"/>
                  <a:pt x="2424744" y="3130653"/>
                </a:cubicBezTo>
                <a:cubicBezTo>
                  <a:pt x="2384264" y="3151576"/>
                  <a:pt x="2343328" y="3171134"/>
                  <a:pt x="2301484" y="3188873"/>
                </a:cubicBezTo>
                <a:cubicBezTo>
                  <a:pt x="2294205" y="3192057"/>
                  <a:pt x="2286474" y="3194785"/>
                  <a:pt x="2278741" y="3197970"/>
                </a:cubicBezTo>
                <a:cubicBezTo>
                  <a:pt x="2235986" y="3215254"/>
                  <a:pt x="2192322" y="3231173"/>
                  <a:pt x="2148202" y="3244818"/>
                </a:cubicBezTo>
                <a:cubicBezTo>
                  <a:pt x="2142290" y="3247093"/>
                  <a:pt x="2135922" y="3248457"/>
                  <a:pt x="2130008" y="3250276"/>
                </a:cubicBezTo>
                <a:cubicBezTo>
                  <a:pt x="2083161" y="3263921"/>
                  <a:pt x="2036312" y="3276202"/>
                  <a:pt x="1988554" y="3285754"/>
                </a:cubicBezTo>
                <a:cubicBezTo>
                  <a:pt x="1984915" y="3286209"/>
                  <a:pt x="1981276" y="3286663"/>
                  <a:pt x="1977638" y="3287573"/>
                </a:cubicBezTo>
                <a:cubicBezTo>
                  <a:pt x="1927150" y="3297579"/>
                  <a:pt x="1876209" y="3305311"/>
                  <a:pt x="1824812" y="3310315"/>
                </a:cubicBezTo>
                <a:cubicBezTo>
                  <a:pt x="1823448" y="3310315"/>
                  <a:pt x="1822083" y="3310315"/>
                  <a:pt x="1820718" y="3310315"/>
                </a:cubicBezTo>
                <a:cubicBezTo>
                  <a:pt x="1767048" y="3315318"/>
                  <a:pt x="1711557" y="3318047"/>
                  <a:pt x="1658796" y="3318047"/>
                </a:cubicBezTo>
                <a:cubicBezTo>
                  <a:pt x="1606035" y="3318047"/>
                  <a:pt x="1553274" y="3315318"/>
                  <a:pt x="1501422" y="3310315"/>
                </a:cubicBezTo>
                <a:cubicBezTo>
                  <a:pt x="1498238" y="3309859"/>
                  <a:pt x="1494600" y="3309405"/>
                  <a:pt x="1491415" y="3309405"/>
                </a:cubicBezTo>
                <a:cubicBezTo>
                  <a:pt x="1443203" y="3304856"/>
                  <a:pt x="1395900" y="3297125"/>
                  <a:pt x="1349051" y="3288482"/>
                </a:cubicBezTo>
                <a:cubicBezTo>
                  <a:pt x="1341319" y="3287118"/>
                  <a:pt x="1333132" y="3285754"/>
                  <a:pt x="1325400" y="3284389"/>
                </a:cubicBezTo>
                <a:cubicBezTo>
                  <a:pt x="1283554" y="3275747"/>
                  <a:pt x="1241710" y="3264831"/>
                  <a:pt x="1200773" y="3253005"/>
                </a:cubicBezTo>
                <a:cubicBezTo>
                  <a:pt x="1186219" y="3248457"/>
                  <a:pt x="1171209" y="3244363"/>
                  <a:pt x="1156655" y="3239814"/>
                </a:cubicBezTo>
                <a:cubicBezTo>
                  <a:pt x="1122542" y="3229354"/>
                  <a:pt x="1088884" y="3217073"/>
                  <a:pt x="1055680" y="3203882"/>
                </a:cubicBezTo>
                <a:cubicBezTo>
                  <a:pt x="1034758" y="3195696"/>
                  <a:pt x="1013836" y="3187054"/>
                  <a:pt x="993367" y="3177957"/>
                </a:cubicBezTo>
                <a:cubicBezTo>
                  <a:pt x="966077" y="3165677"/>
                  <a:pt x="939241" y="3152941"/>
                  <a:pt x="912861" y="3139750"/>
                </a:cubicBezTo>
                <a:cubicBezTo>
                  <a:pt x="889664" y="3127925"/>
                  <a:pt x="866922" y="3115644"/>
                  <a:pt x="844180" y="3102909"/>
                </a:cubicBezTo>
                <a:cubicBezTo>
                  <a:pt x="820074" y="3089264"/>
                  <a:pt x="796422" y="3075163"/>
                  <a:pt x="772771" y="3060154"/>
                </a:cubicBezTo>
                <a:cubicBezTo>
                  <a:pt x="751393" y="3046509"/>
                  <a:pt x="730016" y="3032408"/>
                  <a:pt x="709093" y="3017854"/>
                </a:cubicBezTo>
                <a:cubicBezTo>
                  <a:pt x="684532" y="3000569"/>
                  <a:pt x="660426" y="2982831"/>
                  <a:pt x="636774" y="2964183"/>
                </a:cubicBezTo>
                <a:cubicBezTo>
                  <a:pt x="618580" y="2950537"/>
                  <a:pt x="601297" y="2935983"/>
                  <a:pt x="584013" y="2921428"/>
                </a:cubicBezTo>
                <a:cubicBezTo>
                  <a:pt x="558086" y="2899596"/>
                  <a:pt x="533070" y="2876854"/>
                  <a:pt x="508509" y="2853202"/>
                </a:cubicBezTo>
                <a:cubicBezTo>
                  <a:pt x="493500" y="2838648"/>
                  <a:pt x="478945" y="2824092"/>
                  <a:pt x="464390" y="2809082"/>
                </a:cubicBezTo>
                <a:cubicBezTo>
                  <a:pt x="440738" y="2784522"/>
                  <a:pt x="417996" y="2759505"/>
                  <a:pt x="396165" y="2734034"/>
                </a:cubicBezTo>
                <a:cubicBezTo>
                  <a:pt x="381609" y="2716751"/>
                  <a:pt x="367055" y="2699012"/>
                  <a:pt x="352954" y="2680819"/>
                </a:cubicBezTo>
                <a:cubicBezTo>
                  <a:pt x="334306" y="2657621"/>
                  <a:pt x="316567" y="2633516"/>
                  <a:pt x="299739" y="2609409"/>
                </a:cubicBezTo>
                <a:cubicBezTo>
                  <a:pt x="284729" y="2588486"/>
                  <a:pt x="270629" y="2566654"/>
                  <a:pt x="256529" y="2544821"/>
                </a:cubicBezTo>
                <a:cubicBezTo>
                  <a:pt x="241974" y="2521625"/>
                  <a:pt x="227874" y="2498428"/>
                  <a:pt x="214684" y="2474776"/>
                </a:cubicBezTo>
                <a:cubicBezTo>
                  <a:pt x="201949" y="2451580"/>
                  <a:pt x="189213" y="2428383"/>
                  <a:pt x="177387" y="2404731"/>
                </a:cubicBezTo>
                <a:cubicBezTo>
                  <a:pt x="164197" y="2378351"/>
                  <a:pt x="151916" y="2352425"/>
                  <a:pt x="140090" y="2325589"/>
                </a:cubicBezTo>
                <a:cubicBezTo>
                  <a:pt x="130993" y="2304667"/>
                  <a:pt x="121897" y="2283289"/>
                  <a:pt x="113709" y="2261912"/>
                </a:cubicBezTo>
                <a:cubicBezTo>
                  <a:pt x="100974" y="2229163"/>
                  <a:pt x="88693" y="2195961"/>
                  <a:pt x="78233" y="2162303"/>
                </a:cubicBezTo>
                <a:cubicBezTo>
                  <a:pt x="73229" y="2147293"/>
                  <a:pt x="69136" y="2131828"/>
                  <a:pt x="64587" y="2116819"/>
                </a:cubicBezTo>
                <a:cubicBezTo>
                  <a:pt x="53217" y="2075883"/>
                  <a:pt x="42300" y="2034493"/>
                  <a:pt x="33658" y="1992648"/>
                </a:cubicBezTo>
                <a:cubicBezTo>
                  <a:pt x="32293" y="1984461"/>
                  <a:pt x="30929" y="1976729"/>
                  <a:pt x="29564" y="1968541"/>
                </a:cubicBezTo>
                <a:cubicBezTo>
                  <a:pt x="20922" y="1921693"/>
                  <a:pt x="13190" y="1874389"/>
                  <a:pt x="8642" y="1826632"/>
                </a:cubicBezTo>
                <a:cubicBezTo>
                  <a:pt x="7732" y="1822993"/>
                  <a:pt x="7732" y="1819809"/>
                  <a:pt x="7732" y="1816170"/>
                </a:cubicBezTo>
                <a:cubicBezTo>
                  <a:pt x="2729" y="1764318"/>
                  <a:pt x="0" y="1711558"/>
                  <a:pt x="0" y="1658797"/>
                </a:cubicBezTo>
                <a:cubicBezTo>
                  <a:pt x="0" y="1606035"/>
                  <a:pt x="2729" y="1553274"/>
                  <a:pt x="7732" y="1501422"/>
                </a:cubicBezTo>
                <a:cubicBezTo>
                  <a:pt x="8187" y="1498238"/>
                  <a:pt x="8642" y="1494600"/>
                  <a:pt x="8642" y="1491415"/>
                </a:cubicBezTo>
                <a:cubicBezTo>
                  <a:pt x="13190" y="1443657"/>
                  <a:pt x="20922" y="1396354"/>
                  <a:pt x="29564" y="1349506"/>
                </a:cubicBezTo>
                <a:cubicBezTo>
                  <a:pt x="30929" y="1341774"/>
                  <a:pt x="31839" y="1333586"/>
                  <a:pt x="33658" y="1325854"/>
                </a:cubicBezTo>
                <a:cubicBezTo>
                  <a:pt x="41846" y="1283554"/>
                  <a:pt x="52761" y="1242164"/>
                  <a:pt x="64587" y="1201229"/>
                </a:cubicBezTo>
                <a:cubicBezTo>
                  <a:pt x="68680" y="1186219"/>
                  <a:pt x="73229" y="1171209"/>
                  <a:pt x="77777" y="1156655"/>
                </a:cubicBezTo>
                <a:cubicBezTo>
                  <a:pt x="88693" y="1122542"/>
                  <a:pt x="100974" y="1089338"/>
                  <a:pt x="113709" y="1056135"/>
                </a:cubicBezTo>
                <a:cubicBezTo>
                  <a:pt x="121897" y="1035213"/>
                  <a:pt x="130539" y="1014290"/>
                  <a:pt x="139636" y="993368"/>
                </a:cubicBezTo>
                <a:cubicBezTo>
                  <a:pt x="143275" y="984271"/>
                  <a:pt x="148278" y="975173"/>
                  <a:pt x="152371" y="966077"/>
                </a:cubicBezTo>
                <a:cubicBezTo>
                  <a:pt x="174658" y="916955"/>
                  <a:pt x="199675" y="869652"/>
                  <a:pt x="226509" y="823712"/>
                </a:cubicBezTo>
                <a:cubicBezTo>
                  <a:pt x="228783" y="819619"/>
                  <a:pt x="231513" y="815526"/>
                  <a:pt x="233787" y="811432"/>
                </a:cubicBezTo>
                <a:cubicBezTo>
                  <a:pt x="258349" y="770042"/>
                  <a:pt x="285183" y="729562"/>
                  <a:pt x="313384" y="690445"/>
                </a:cubicBezTo>
                <a:cubicBezTo>
                  <a:pt x="318841" y="682258"/>
                  <a:pt x="324755" y="674525"/>
                  <a:pt x="330668" y="666794"/>
                </a:cubicBezTo>
                <a:cubicBezTo>
                  <a:pt x="357048" y="631316"/>
                  <a:pt x="385248" y="597203"/>
                  <a:pt x="414358" y="564000"/>
                </a:cubicBezTo>
                <a:cubicBezTo>
                  <a:pt x="423000" y="554903"/>
                  <a:pt x="431187" y="545352"/>
                  <a:pt x="439829" y="536255"/>
                </a:cubicBezTo>
                <a:cubicBezTo>
                  <a:pt x="469848" y="503962"/>
                  <a:pt x="500777" y="472122"/>
                  <a:pt x="533526" y="442103"/>
                </a:cubicBezTo>
                <a:cubicBezTo>
                  <a:pt x="540803" y="435280"/>
                  <a:pt x="548535" y="428913"/>
                  <a:pt x="555812" y="422090"/>
                </a:cubicBezTo>
                <a:cubicBezTo>
                  <a:pt x="586287" y="395254"/>
                  <a:pt x="617216" y="369784"/>
                  <a:pt x="649055" y="345222"/>
                </a:cubicBezTo>
                <a:cubicBezTo>
                  <a:pt x="658606" y="337945"/>
                  <a:pt x="667703" y="330668"/>
                  <a:pt x="677254" y="323845"/>
                </a:cubicBezTo>
                <a:cubicBezTo>
                  <a:pt x="708184" y="300648"/>
                  <a:pt x="740022" y="279271"/>
                  <a:pt x="772315" y="258803"/>
                </a:cubicBezTo>
                <a:lnTo>
                  <a:pt x="772315" y="257893"/>
                </a:lnTo>
                <a:cubicBezTo>
                  <a:pt x="783686" y="250616"/>
                  <a:pt x="795058" y="243339"/>
                  <a:pt x="806429" y="236516"/>
                </a:cubicBezTo>
                <a:cubicBezTo>
                  <a:pt x="837812" y="217868"/>
                  <a:pt x="869652" y="200584"/>
                  <a:pt x="901945" y="183755"/>
                </a:cubicBezTo>
                <a:cubicBezTo>
                  <a:pt x="915590" y="176933"/>
                  <a:pt x="929235" y="169655"/>
                  <a:pt x="942880" y="163288"/>
                </a:cubicBezTo>
                <a:cubicBezTo>
                  <a:pt x="973810" y="148278"/>
                  <a:pt x="1005193" y="134633"/>
                  <a:pt x="1037032" y="121897"/>
                </a:cubicBezTo>
                <a:cubicBezTo>
                  <a:pt x="1053406" y="115529"/>
                  <a:pt x="1069325" y="109162"/>
                  <a:pt x="1085699" y="103249"/>
                </a:cubicBezTo>
                <a:cubicBezTo>
                  <a:pt x="1115719" y="92332"/>
                  <a:pt x="1146193" y="82326"/>
                  <a:pt x="1177122" y="72774"/>
                </a:cubicBezTo>
                <a:cubicBezTo>
                  <a:pt x="1195770" y="66862"/>
                  <a:pt x="1214418" y="61403"/>
                  <a:pt x="1233522" y="56400"/>
                </a:cubicBezTo>
                <a:cubicBezTo>
                  <a:pt x="1262177" y="48668"/>
                  <a:pt x="1291286" y="41846"/>
                  <a:pt x="1320851" y="35932"/>
                </a:cubicBezTo>
                <a:cubicBezTo>
                  <a:pt x="1342683" y="31384"/>
                  <a:pt x="1364061" y="27290"/>
                  <a:pt x="1385894" y="23652"/>
                </a:cubicBezTo>
                <a:cubicBezTo>
                  <a:pt x="1413184" y="19104"/>
                  <a:pt x="1440474" y="15465"/>
                  <a:pt x="1468219" y="12281"/>
                </a:cubicBezTo>
                <a:cubicBezTo>
                  <a:pt x="1492780" y="9551"/>
                  <a:pt x="1516887" y="7277"/>
                  <a:pt x="1541448" y="5459"/>
                </a:cubicBezTo>
                <a:cubicBezTo>
                  <a:pt x="1580564" y="2729"/>
                  <a:pt x="1619680" y="0"/>
                  <a:pt x="165925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algn="ctr">
              <a:defRPr/>
            </a:lvl1pPr>
          </a:lstStyle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58706568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no image amethyst">
    <p:bg>
      <p:bgPr>
        <a:solidFill>
          <a:srgbClr val="928BE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8599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8599" y="5417971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68599" y="5877963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1990426" y="935280"/>
            <a:ext cx="2525818" cy="776650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65" name="Graphic 64">
            <a:extLst>
              <a:ext uri="{FF2B5EF4-FFF2-40B4-BE49-F238E27FC236}">
                <a16:creationId xmlns:a16="http://schemas.microsoft.com/office/drawing/2014/main" id="{AA3D5E17-D18A-7AF5-28F1-66DA6C0352D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6382523" y="844036"/>
            <a:ext cx="5405520" cy="5405520"/>
          </a:xfrm>
          <a:prstGeom prst="rect">
            <a:avLst/>
          </a:prstGeom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CF8ACA3E-3F01-511F-E750-8D7D5A203E26}"/>
              </a:ext>
            </a:extLst>
          </p:cNvPr>
          <p:cNvSpPr/>
          <p:nvPr/>
        </p:nvSpPr>
        <p:spPr>
          <a:xfrm>
            <a:off x="7733794" y="2042460"/>
            <a:ext cx="2702978" cy="3008672"/>
          </a:xfrm>
          <a:custGeom>
            <a:avLst/>
            <a:gdLst>
              <a:gd name="connsiteX0" fmla="*/ 2582846 w 2702978"/>
              <a:gd name="connsiteY0" fmla="*/ 0 h 3008672"/>
              <a:gd name="connsiteX1" fmla="*/ 2702978 w 2702978"/>
              <a:gd name="connsiteY1" fmla="*/ 120347 h 3008672"/>
              <a:gd name="connsiteX2" fmla="*/ 2702978 w 2702978"/>
              <a:gd name="connsiteY2" fmla="*/ 2888325 h 3008672"/>
              <a:gd name="connsiteX3" fmla="*/ 2582846 w 2702978"/>
              <a:gd name="connsiteY3" fmla="*/ 3008672 h 3008672"/>
              <a:gd name="connsiteX4" fmla="*/ 120132 w 2702978"/>
              <a:gd name="connsiteY4" fmla="*/ 3008672 h 3008672"/>
              <a:gd name="connsiteX5" fmla="*/ 0 w 2702978"/>
              <a:gd name="connsiteY5" fmla="*/ 2888325 h 3008672"/>
              <a:gd name="connsiteX6" fmla="*/ 0 w 2702978"/>
              <a:gd name="connsiteY6" fmla="*/ 120347 h 3008672"/>
              <a:gd name="connsiteX7" fmla="*/ 120132 w 2702978"/>
              <a:gd name="connsiteY7" fmla="*/ 0 h 300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02978" h="3008672">
                <a:moveTo>
                  <a:pt x="2582846" y="0"/>
                </a:moveTo>
                <a:cubicBezTo>
                  <a:pt x="2649193" y="0"/>
                  <a:pt x="2702978" y="53881"/>
                  <a:pt x="2702978" y="120347"/>
                </a:cubicBezTo>
                <a:lnTo>
                  <a:pt x="2702978" y="2888325"/>
                </a:lnTo>
                <a:cubicBezTo>
                  <a:pt x="2702978" y="2954791"/>
                  <a:pt x="2649193" y="3008672"/>
                  <a:pt x="2582846" y="3008672"/>
                </a:cubicBezTo>
                <a:lnTo>
                  <a:pt x="120132" y="3008672"/>
                </a:lnTo>
                <a:cubicBezTo>
                  <a:pt x="53785" y="3008672"/>
                  <a:pt x="0" y="2954791"/>
                  <a:pt x="0" y="2888325"/>
                </a:cubicBezTo>
                <a:lnTo>
                  <a:pt x="0" y="120347"/>
                </a:lnTo>
                <a:cubicBezTo>
                  <a:pt x="0" y="53881"/>
                  <a:pt x="53785" y="0"/>
                  <a:pt x="120132" y="0"/>
                </a:cubicBezTo>
                <a:close/>
              </a:path>
            </a:pathLst>
          </a:custGeom>
          <a:solidFill>
            <a:schemeClr val="bg1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985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49C2019A-17C3-E812-2990-1707F269541D}"/>
              </a:ext>
            </a:extLst>
          </p:cNvPr>
          <p:cNvGrpSpPr/>
          <p:nvPr/>
        </p:nvGrpSpPr>
        <p:grpSpPr>
          <a:xfrm>
            <a:off x="8233664" y="2504230"/>
            <a:ext cx="1703464" cy="2085611"/>
            <a:chOff x="8233664" y="2504230"/>
            <a:chExt cx="1703464" cy="2085611"/>
          </a:xfrm>
          <a:solidFill>
            <a:srgbClr val="341D5B"/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D8AD917-F889-5202-933D-5624B72DF3BF}"/>
                </a:ext>
              </a:extLst>
            </p:cNvPr>
            <p:cNvSpPr/>
            <p:nvPr/>
          </p:nvSpPr>
          <p:spPr>
            <a:xfrm>
              <a:off x="9394023" y="3935035"/>
              <a:ext cx="541917" cy="654446"/>
            </a:xfrm>
            <a:custGeom>
              <a:avLst/>
              <a:gdLst>
                <a:gd name="connsiteX0" fmla="*/ 481851 w 541917"/>
                <a:gd name="connsiteY0" fmla="*/ 0 h 654446"/>
                <a:gd name="connsiteX1" fmla="*/ 541917 w 541917"/>
                <a:gd name="connsiteY1" fmla="*/ 60173 h 654446"/>
                <a:gd name="connsiteX2" fmla="*/ 541917 w 541917"/>
                <a:gd name="connsiteY2" fmla="*/ 594273 h 654446"/>
                <a:gd name="connsiteX3" fmla="*/ 481851 w 541917"/>
                <a:gd name="connsiteY3" fmla="*/ 654446 h 654446"/>
                <a:gd name="connsiteX4" fmla="*/ 60066 w 541917"/>
                <a:gd name="connsiteY4" fmla="*/ 654446 h 654446"/>
                <a:gd name="connsiteX5" fmla="*/ 0 w 541917"/>
                <a:gd name="connsiteY5" fmla="*/ 594273 h 654446"/>
                <a:gd name="connsiteX6" fmla="*/ 0 w 541917"/>
                <a:gd name="connsiteY6" fmla="*/ 60173 h 654446"/>
                <a:gd name="connsiteX7" fmla="*/ 60066 w 541917"/>
                <a:gd name="connsiteY7" fmla="*/ 0 h 65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917" h="654446">
                  <a:moveTo>
                    <a:pt x="481851" y="0"/>
                  </a:moveTo>
                  <a:cubicBezTo>
                    <a:pt x="515025" y="0"/>
                    <a:pt x="541917" y="26940"/>
                    <a:pt x="541917" y="60173"/>
                  </a:cubicBezTo>
                  <a:lnTo>
                    <a:pt x="541917" y="594273"/>
                  </a:lnTo>
                  <a:cubicBezTo>
                    <a:pt x="541917" y="627506"/>
                    <a:pt x="515025" y="654446"/>
                    <a:pt x="481851" y="654446"/>
                  </a:cubicBezTo>
                  <a:lnTo>
                    <a:pt x="60066" y="654446"/>
                  </a:lnTo>
                  <a:cubicBezTo>
                    <a:pt x="26892" y="654446"/>
                    <a:pt x="0" y="627506"/>
                    <a:pt x="0" y="594273"/>
                  </a:cubicBezTo>
                  <a:lnTo>
                    <a:pt x="0" y="60173"/>
                  </a:lnTo>
                  <a:cubicBezTo>
                    <a:pt x="0" y="26940"/>
                    <a:pt x="26892" y="0"/>
                    <a:pt x="60066" y="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grpSp>
          <p:nvGrpSpPr>
            <p:cNvPr id="8" name="Graphic 2">
              <a:extLst>
                <a:ext uri="{FF2B5EF4-FFF2-40B4-BE49-F238E27FC236}">
                  <a16:creationId xmlns:a16="http://schemas.microsoft.com/office/drawing/2014/main" id="{2BE48FC4-BC63-7761-8940-12C93A80AA7C}"/>
                </a:ext>
              </a:extLst>
            </p:cNvPr>
            <p:cNvGrpSpPr/>
            <p:nvPr/>
          </p:nvGrpSpPr>
          <p:grpSpPr>
            <a:xfrm>
              <a:off x="9534337" y="4065972"/>
              <a:ext cx="261167" cy="392451"/>
              <a:chOff x="9534337" y="4065972"/>
              <a:chExt cx="261167" cy="392451"/>
            </a:xfrm>
            <a:grpFill/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82A11AD6-4864-BB01-EC92-5B3F1AF29C48}"/>
                  </a:ext>
                </a:extLst>
              </p:cNvPr>
              <p:cNvSpPr/>
              <p:nvPr/>
            </p:nvSpPr>
            <p:spPr>
              <a:xfrm>
                <a:off x="9534337" y="4065972"/>
                <a:ext cx="110762" cy="168966"/>
              </a:xfrm>
              <a:custGeom>
                <a:avLst/>
                <a:gdLst>
                  <a:gd name="connsiteX0" fmla="*/ 63190 w 110762"/>
                  <a:gd name="connsiteY0" fmla="*/ 59692 h 168966"/>
                  <a:gd name="connsiteX1" fmla="*/ 38683 w 110762"/>
                  <a:gd name="connsiteY1" fmla="*/ 41399 h 168966"/>
                  <a:gd name="connsiteX2" fmla="*/ 240 w 110762"/>
                  <a:gd name="connsiteY2" fmla="*/ 58609 h 168966"/>
                  <a:gd name="connsiteX3" fmla="*/ 240 w 110762"/>
                  <a:gd name="connsiteY3" fmla="*/ 14682 h 168966"/>
                  <a:gd name="connsiteX4" fmla="*/ 47332 w 110762"/>
                  <a:gd name="connsiteY4" fmla="*/ 0 h 168966"/>
                  <a:gd name="connsiteX5" fmla="*/ 108720 w 110762"/>
                  <a:gd name="connsiteY5" fmla="*/ 53675 h 168966"/>
                  <a:gd name="connsiteX6" fmla="*/ 88778 w 110762"/>
                  <a:gd name="connsiteY6" fmla="*/ 98444 h 168966"/>
                  <a:gd name="connsiteX7" fmla="*/ 59105 w 110762"/>
                  <a:gd name="connsiteY7" fmla="*/ 129975 h 168966"/>
                  <a:gd name="connsiteX8" fmla="*/ 110762 w 110762"/>
                  <a:gd name="connsiteY8" fmla="*/ 129975 h 168966"/>
                  <a:gd name="connsiteX9" fmla="*/ 110762 w 110762"/>
                  <a:gd name="connsiteY9" fmla="*/ 168967 h 168966"/>
                  <a:gd name="connsiteX10" fmla="*/ 0 w 110762"/>
                  <a:gd name="connsiteY10" fmla="*/ 168967 h 168966"/>
                  <a:gd name="connsiteX11" fmla="*/ 0 w 110762"/>
                  <a:gd name="connsiteY11" fmla="*/ 139963 h 168966"/>
                  <a:gd name="connsiteX12" fmla="*/ 54900 w 110762"/>
                  <a:gd name="connsiteY12" fmla="*/ 78948 h 168966"/>
                  <a:gd name="connsiteX13" fmla="*/ 63190 w 110762"/>
                  <a:gd name="connsiteY13" fmla="*/ 59692 h 16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762" h="168966">
                    <a:moveTo>
                      <a:pt x="63190" y="59692"/>
                    </a:moveTo>
                    <a:cubicBezTo>
                      <a:pt x="63190" y="49222"/>
                      <a:pt x="54900" y="41399"/>
                      <a:pt x="38683" y="41399"/>
                    </a:cubicBezTo>
                    <a:cubicBezTo>
                      <a:pt x="25468" y="41399"/>
                      <a:pt x="12494" y="46334"/>
                      <a:pt x="240" y="58609"/>
                    </a:cubicBezTo>
                    <a:lnTo>
                      <a:pt x="240" y="14682"/>
                    </a:lnTo>
                    <a:cubicBezTo>
                      <a:pt x="14416" y="4934"/>
                      <a:pt x="30634" y="0"/>
                      <a:pt x="47332" y="0"/>
                    </a:cubicBezTo>
                    <a:cubicBezTo>
                      <a:pt x="80729" y="0"/>
                      <a:pt x="108720" y="19256"/>
                      <a:pt x="108720" y="53675"/>
                    </a:cubicBezTo>
                    <a:cubicBezTo>
                      <a:pt x="108720" y="70644"/>
                      <a:pt x="100190" y="84965"/>
                      <a:pt x="88778" y="98444"/>
                    </a:cubicBezTo>
                    <a:lnTo>
                      <a:pt x="59105" y="129975"/>
                    </a:lnTo>
                    <a:lnTo>
                      <a:pt x="110762" y="129975"/>
                    </a:lnTo>
                    <a:lnTo>
                      <a:pt x="110762" y="168967"/>
                    </a:lnTo>
                    <a:lnTo>
                      <a:pt x="0" y="168967"/>
                    </a:lnTo>
                    <a:lnTo>
                      <a:pt x="0" y="139963"/>
                    </a:lnTo>
                    <a:lnTo>
                      <a:pt x="54900" y="78948"/>
                    </a:lnTo>
                    <a:cubicBezTo>
                      <a:pt x="60667" y="72449"/>
                      <a:pt x="63190" y="65950"/>
                      <a:pt x="63190" y="5969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DF7C4AFB-911D-6935-A69A-4931BC226C56}"/>
                  </a:ext>
                </a:extLst>
              </p:cNvPr>
              <p:cNvSpPr/>
              <p:nvPr/>
            </p:nvSpPr>
            <p:spPr>
              <a:xfrm>
                <a:off x="9661677" y="4065972"/>
                <a:ext cx="133827" cy="171855"/>
              </a:xfrm>
              <a:custGeom>
                <a:avLst/>
                <a:gdLst>
                  <a:gd name="connsiteX0" fmla="*/ 0 w 133827"/>
                  <a:gd name="connsiteY0" fmla="*/ 85928 h 171855"/>
                  <a:gd name="connsiteX1" fmla="*/ 66914 w 133827"/>
                  <a:gd name="connsiteY1" fmla="*/ 0 h 171855"/>
                  <a:gd name="connsiteX2" fmla="*/ 133827 w 133827"/>
                  <a:gd name="connsiteY2" fmla="*/ 85928 h 171855"/>
                  <a:gd name="connsiteX3" fmla="*/ 66914 w 133827"/>
                  <a:gd name="connsiteY3" fmla="*/ 171855 h 171855"/>
                  <a:gd name="connsiteX4" fmla="*/ 0 w 133827"/>
                  <a:gd name="connsiteY4" fmla="*/ 85928 h 171855"/>
                  <a:gd name="connsiteX5" fmla="*/ 66914 w 133827"/>
                  <a:gd name="connsiteY5" fmla="*/ 132382 h 171855"/>
                  <a:gd name="connsiteX6" fmla="*/ 90820 w 133827"/>
                  <a:gd name="connsiteY6" fmla="*/ 85928 h 171855"/>
                  <a:gd name="connsiteX7" fmla="*/ 66914 w 133827"/>
                  <a:gd name="connsiteY7" fmla="*/ 39474 h 171855"/>
                  <a:gd name="connsiteX8" fmla="*/ 43248 w 133827"/>
                  <a:gd name="connsiteY8" fmla="*/ 85928 h 171855"/>
                  <a:gd name="connsiteX9" fmla="*/ 66914 w 133827"/>
                  <a:gd name="connsiteY9" fmla="*/ 132382 h 17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827" h="171855">
                    <a:moveTo>
                      <a:pt x="0" y="85928"/>
                    </a:moveTo>
                    <a:cubicBezTo>
                      <a:pt x="0" y="37909"/>
                      <a:pt x="18260" y="0"/>
                      <a:pt x="66914" y="0"/>
                    </a:cubicBezTo>
                    <a:cubicBezTo>
                      <a:pt x="115567" y="0"/>
                      <a:pt x="133827" y="37789"/>
                      <a:pt x="133827" y="85928"/>
                    </a:cubicBezTo>
                    <a:cubicBezTo>
                      <a:pt x="133827" y="134066"/>
                      <a:pt x="115567" y="171855"/>
                      <a:pt x="66914" y="171855"/>
                    </a:cubicBezTo>
                    <a:cubicBezTo>
                      <a:pt x="18260" y="171855"/>
                      <a:pt x="0" y="134427"/>
                      <a:pt x="0" y="85928"/>
                    </a:cubicBezTo>
                    <a:close/>
                    <a:moveTo>
                      <a:pt x="66914" y="132382"/>
                    </a:moveTo>
                    <a:cubicBezTo>
                      <a:pt x="86135" y="132382"/>
                      <a:pt x="90820" y="112163"/>
                      <a:pt x="90820" y="85928"/>
                    </a:cubicBezTo>
                    <a:cubicBezTo>
                      <a:pt x="90820" y="59692"/>
                      <a:pt x="86135" y="39474"/>
                      <a:pt x="66914" y="39474"/>
                    </a:cubicBezTo>
                    <a:cubicBezTo>
                      <a:pt x="47693" y="39474"/>
                      <a:pt x="43248" y="60173"/>
                      <a:pt x="43248" y="85928"/>
                    </a:cubicBezTo>
                    <a:cubicBezTo>
                      <a:pt x="43248" y="111682"/>
                      <a:pt x="47693" y="132382"/>
                      <a:pt x="66914" y="13238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A0C09BF9-C7C0-427C-25A6-4DF8455228A3}"/>
                  </a:ext>
                </a:extLst>
              </p:cNvPr>
              <p:cNvSpPr/>
              <p:nvPr/>
            </p:nvSpPr>
            <p:spPr>
              <a:xfrm>
                <a:off x="9534337" y="4289456"/>
                <a:ext cx="110762" cy="168966"/>
              </a:xfrm>
              <a:custGeom>
                <a:avLst/>
                <a:gdLst>
                  <a:gd name="connsiteX0" fmla="*/ 63190 w 110762"/>
                  <a:gd name="connsiteY0" fmla="*/ 59692 h 168966"/>
                  <a:gd name="connsiteX1" fmla="*/ 38683 w 110762"/>
                  <a:gd name="connsiteY1" fmla="*/ 41399 h 168966"/>
                  <a:gd name="connsiteX2" fmla="*/ 240 w 110762"/>
                  <a:gd name="connsiteY2" fmla="*/ 58609 h 168966"/>
                  <a:gd name="connsiteX3" fmla="*/ 240 w 110762"/>
                  <a:gd name="connsiteY3" fmla="*/ 14682 h 168966"/>
                  <a:gd name="connsiteX4" fmla="*/ 47332 w 110762"/>
                  <a:gd name="connsiteY4" fmla="*/ 0 h 168966"/>
                  <a:gd name="connsiteX5" fmla="*/ 108720 w 110762"/>
                  <a:gd name="connsiteY5" fmla="*/ 53675 h 168966"/>
                  <a:gd name="connsiteX6" fmla="*/ 88778 w 110762"/>
                  <a:gd name="connsiteY6" fmla="*/ 98444 h 168966"/>
                  <a:gd name="connsiteX7" fmla="*/ 59105 w 110762"/>
                  <a:gd name="connsiteY7" fmla="*/ 129974 h 168966"/>
                  <a:gd name="connsiteX8" fmla="*/ 110762 w 110762"/>
                  <a:gd name="connsiteY8" fmla="*/ 129974 h 168966"/>
                  <a:gd name="connsiteX9" fmla="*/ 110762 w 110762"/>
                  <a:gd name="connsiteY9" fmla="*/ 168967 h 168966"/>
                  <a:gd name="connsiteX10" fmla="*/ 0 w 110762"/>
                  <a:gd name="connsiteY10" fmla="*/ 168967 h 168966"/>
                  <a:gd name="connsiteX11" fmla="*/ 0 w 110762"/>
                  <a:gd name="connsiteY11" fmla="*/ 139963 h 168966"/>
                  <a:gd name="connsiteX12" fmla="*/ 54900 w 110762"/>
                  <a:gd name="connsiteY12" fmla="*/ 78948 h 168966"/>
                  <a:gd name="connsiteX13" fmla="*/ 63190 w 110762"/>
                  <a:gd name="connsiteY13" fmla="*/ 59692 h 16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762" h="168966">
                    <a:moveTo>
                      <a:pt x="63190" y="59692"/>
                    </a:moveTo>
                    <a:cubicBezTo>
                      <a:pt x="63190" y="49222"/>
                      <a:pt x="54900" y="41399"/>
                      <a:pt x="38683" y="41399"/>
                    </a:cubicBezTo>
                    <a:cubicBezTo>
                      <a:pt x="25468" y="41399"/>
                      <a:pt x="12494" y="46333"/>
                      <a:pt x="240" y="58609"/>
                    </a:cubicBezTo>
                    <a:lnTo>
                      <a:pt x="240" y="14682"/>
                    </a:lnTo>
                    <a:cubicBezTo>
                      <a:pt x="14416" y="4934"/>
                      <a:pt x="30634" y="0"/>
                      <a:pt x="47332" y="0"/>
                    </a:cubicBezTo>
                    <a:cubicBezTo>
                      <a:pt x="80729" y="0"/>
                      <a:pt x="108720" y="19255"/>
                      <a:pt x="108720" y="53675"/>
                    </a:cubicBezTo>
                    <a:cubicBezTo>
                      <a:pt x="108720" y="70644"/>
                      <a:pt x="100190" y="84965"/>
                      <a:pt x="88778" y="98444"/>
                    </a:cubicBezTo>
                    <a:lnTo>
                      <a:pt x="59105" y="129974"/>
                    </a:lnTo>
                    <a:lnTo>
                      <a:pt x="110762" y="129974"/>
                    </a:lnTo>
                    <a:lnTo>
                      <a:pt x="110762" y="168967"/>
                    </a:lnTo>
                    <a:lnTo>
                      <a:pt x="0" y="168967"/>
                    </a:lnTo>
                    <a:lnTo>
                      <a:pt x="0" y="139963"/>
                    </a:lnTo>
                    <a:lnTo>
                      <a:pt x="54900" y="78948"/>
                    </a:lnTo>
                    <a:cubicBezTo>
                      <a:pt x="60667" y="72449"/>
                      <a:pt x="63190" y="65950"/>
                      <a:pt x="63190" y="5969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CC7F5B2E-C91E-AB9F-AC8B-B8AF1448ABF2}"/>
                  </a:ext>
                </a:extLst>
              </p:cNvPr>
              <p:cNvSpPr/>
              <p:nvPr/>
            </p:nvSpPr>
            <p:spPr>
              <a:xfrm>
                <a:off x="9656152" y="4292344"/>
                <a:ext cx="134908" cy="166078"/>
              </a:xfrm>
              <a:custGeom>
                <a:avLst/>
                <a:gdLst>
                  <a:gd name="connsiteX0" fmla="*/ 134789 w 134908"/>
                  <a:gd name="connsiteY0" fmla="*/ 128290 h 166078"/>
                  <a:gd name="connsiteX1" fmla="*/ 115087 w 134908"/>
                  <a:gd name="connsiteY1" fmla="*/ 128290 h 166078"/>
                  <a:gd name="connsiteX2" fmla="*/ 115087 w 134908"/>
                  <a:gd name="connsiteY2" fmla="*/ 166079 h 166078"/>
                  <a:gd name="connsiteX3" fmla="*/ 74122 w 134908"/>
                  <a:gd name="connsiteY3" fmla="*/ 166079 h 166078"/>
                  <a:gd name="connsiteX4" fmla="*/ 74122 w 134908"/>
                  <a:gd name="connsiteY4" fmla="*/ 128290 h 166078"/>
                  <a:gd name="connsiteX5" fmla="*/ 0 w 134908"/>
                  <a:gd name="connsiteY5" fmla="*/ 128290 h 166078"/>
                  <a:gd name="connsiteX6" fmla="*/ 0 w 134908"/>
                  <a:gd name="connsiteY6" fmla="*/ 103017 h 166078"/>
                  <a:gd name="connsiteX7" fmla="*/ 72800 w 134908"/>
                  <a:gd name="connsiteY7" fmla="*/ 0 h 166078"/>
                  <a:gd name="connsiteX8" fmla="*/ 114967 w 134908"/>
                  <a:gd name="connsiteY8" fmla="*/ 0 h 166078"/>
                  <a:gd name="connsiteX9" fmla="*/ 114967 w 134908"/>
                  <a:gd name="connsiteY9" fmla="*/ 93269 h 166078"/>
                  <a:gd name="connsiteX10" fmla="*/ 134909 w 134908"/>
                  <a:gd name="connsiteY10" fmla="*/ 93269 h 166078"/>
                  <a:gd name="connsiteX11" fmla="*/ 134909 w 134908"/>
                  <a:gd name="connsiteY11" fmla="*/ 128290 h 166078"/>
                  <a:gd name="connsiteX12" fmla="*/ 74122 w 134908"/>
                  <a:gd name="connsiteY12" fmla="*/ 93269 h 166078"/>
                  <a:gd name="connsiteX13" fmla="*/ 74122 w 134908"/>
                  <a:gd name="connsiteY13" fmla="*/ 48981 h 166078"/>
                  <a:gd name="connsiteX14" fmla="*/ 43728 w 134908"/>
                  <a:gd name="connsiteY14" fmla="*/ 93269 h 166078"/>
                  <a:gd name="connsiteX15" fmla="*/ 74122 w 134908"/>
                  <a:gd name="connsiteY15" fmla="*/ 93269 h 166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4908" h="166078">
                    <a:moveTo>
                      <a:pt x="134789" y="128290"/>
                    </a:moveTo>
                    <a:lnTo>
                      <a:pt x="115087" y="128290"/>
                    </a:lnTo>
                    <a:lnTo>
                      <a:pt x="115087" y="166079"/>
                    </a:lnTo>
                    <a:lnTo>
                      <a:pt x="74122" y="166079"/>
                    </a:lnTo>
                    <a:lnTo>
                      <a:pt x="74122" y="128290"/>
                    </a:lnTo>
                    <a:lnTo>
                      <a:pt x="0" y="128290"/>
                    </a:lnTo>
                    <a:lnTo>
                      <a:pt x="0" y="103017"/>
                    </a:lnTo>
                    <a:lnTo>
                      <a:pt x="72800" y="0"/>
                    </a:lnTo>
                    <a:lnTo>
                      <a:pt x="114967" y="0"/>
                    </a:lnTo>
                    <a:lnTo>
                      <a:pt x="114967" y="93269"/>
                    </a:lnTo>
                    <a:lnTo>
                      <a:pt x="134909" y="93269"/>
                    </a:lnTo>
                    <a:lnTo>
                      <a:pt x="134909" y="128290"/>
                    </a:lnTo>
                    <a:close/>
                    <a:moveTo>
                      <a:pt x="74122" y="93269"/>
                    </a:moveTo>
                    <a:lnTo>
                      <a:pt x="74122" y="48981"/>
                    </a:lnTo>
                    <a:lnTo>
                      <a:pt x="43728" y="93269"/>
                    </a:lnTo>
                    <a:lnTo>
                      <a:pt x="74122" y="93269"/>
                    </a:ln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  <p:grpSp>
          <p:nvGrpSpPr>
            <p:cNvPr id="13" name="Graphic 2">
              <a:extLst>
                <a:ext uri="{FF2B5EF4-FFF2-40B4-BE49-F238E27FC236}">
                  <a16:creationId xmlns:a16="http://schemas.microsoft.com/office/drawing/2014/main" id="{42A7D63C-148C-C49D-4EBC-6FC42606165B}"/>
                </a:ext>
              </a:extLst>
            </p:cNvPr>
            <p:cNvGrpSpPr/>
            <p:nvPr/>
          </p:nvGrpSpPr>
          <p:grpSpPr>
            <a:xfrm>
              <a:off x="8233664" y="2504230"/>
              <a:ext cx="1703464" cy="2085611"/>
              <a:chOff x="8233664" y="2504230"/>
              <a:chExt cx="1703464" cy="2085611"/>
            </a:xfrm>
            <a:grpFill/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11573870-38AD-36A8-1EB7-C2F6F5E86D4D}"/>
                  </a:ext>
                </a:extLst>
              </p:cNvPr>
              <p:cNvSpPr/>
              <p:nvPr/>
            </p:nvSpPr>
            <p:spPr>
              <a:xfrm>
                <a:off x="8233905" y="3832708"/>
                <a:ext cx="49254" cy="49493"/>
              </a:xfrm>
              <a:custGeom>
                <a:avLst/>
                <a:gdLst>
                  <a:gd name="connsiteX0" fmla="*/ 24627 w 49254"/>
                  <a:gd name="connsiteY0" fmla="*/ 49494 h 49493"/>
                  <a:gd name="connsiteX1" fmla="*/ 29432 w 49254"/>
                  <a:gd name="connsiteY1" fmla="*/ 49012 h 49493"/>
                  <a:gd name="connsiteX2" fmla="*/ 34118 w 49254"/>
                  <a:gd name="connsiteY2" fmla="*/ 47568 h 49493"/>
                  <a:gd name="connsiteX3" fmla="*/ 38322 w 49254"/>
                  <a:gd name="connsiteY3" fmla="*/ 45282 h 49493"/>
                  <a:gd name="connsiteX4" fmla="*/ 42166 w 49254"/>
                  <a:gd name="connsiteY4" fmla="*/ 42153 h 49493"/>
                  <a:gd name="connsiteX5" fmla="*/ 47452 w 49254"/>
                  <a:gd name="connsiteY5" fmla="*/ 34089 h 49493"/>
                  <a:gd name="connsiteX6" fmla="*/ 49254 w 49254"/>
                  <a:gd name="connsiteY6" fmla="*/ 24702 h 49493"/>
                  <a:gd name="connsiteX7" fmla="*/ 47452 w 49254"/>
                  <a:gd name="connsiteY7" fmla="*/ 15195 h 49493"/>
                  <a:gd name="connsiteX8" fmla="*/ 42166 w 49254"/>
                  <a:gd name="connsiteY8" fmla="*/ 7132 h 49493"/>
                  <a:gd name="connsiteX9" fmla="*/ 15137 w 49254"/>
                  <a:gd name="connsiteY9" fmla="*/ 1836 h 49493"/>
                  <a:gd name="connsiteX10" fmla="*/ 7208 w 49254"/>
                  <a:gd name="connsiteY10" fmla="*/ 7132 h 49493"/>
                  <a:gd name="connsiteX11" fmla="*/ 1802 w 49254"/>
                  <a:gd name="connsiteY11" fmla="*/ 15195 h 49493"/>
                  <a:gd name="connsiteX12" fmla="*/ 0 w 49254"/>
                  <a:gd name="connsiteY12" fmla="*/ 24702 h 49493"/>
                  <a:gd name="connsiteX13" fmla="*/ 1802 w 49254"/>
                  <a:gd name="connsiteY13" fmla="*/ 34089 h 49493"/>
                  <a:gd name="connsiteX14" fmla="*/ 7208 w 49254"/>
                  <a:gd name="connsiteY14" fmla="*/ 42153 h 49493"/>
                  <a:gd name="connsiteX15" fmla="*/ 24627 w 49254"/>
                  <a:gd name="connsiteY15" fmla="*/ 49494 h 4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254" h="49493">
                    <a:moveTo>
                      <a:pt x="24627" y="49494"/>
                    </a:moveTo>
                    <a:cubicBezTo>
                      <a:pt x="26189" y="49494"/>
                      <a:pt x="27991" y="49253"/>
                      <a:pt x="29432" y="49012"/>
                    </a:cubicBezTo>
                    <a:cubicBezTo>
                      <a:pt x="30994" y="48651"/>
                      <a:pt x="32676" y="48170"/>
                      <a:pt x="34118" y="47568"/>
                    </a:cubicBezTo>
                    <a:cubicBezTo>
                      <a:pt x="35559" y="47087"/>
                      <a:pt x="37001" y="46245"/>
                      <a:pt x="38322" y="45282"/>
                    </a:cubicBezTo>
                    <a:cubicBezTo>
                      <a:pt x="39644" y="44439"/>
                      <a:pt x="40965" y="43356"/>
                      <a:pt x="42166" y="42153"/>
                    </a:cubicBezTo>
                    <a:cubicBezTo>
                      <a:pt x="44329" y="39866"/>
                      <a:pt x="46251" y="37098"/>
                      <a:pt x="47452" y="34089"/>
                    </a:cubicBezTo>
                    <a:cubicBezTo>
                      <a:pt x="48654" y="31081"/>
                      <a:pt x="49254" y="27952"/>
                      <a:pt x="49254" y="24702"/>
                    </a:cubicBezTo>
                    <a:cubicBezTo>
                      <a:pt x="49254" y="21453"/>
                      <a:pt x="48654" y="18204"/>
                      <a:pt x="47452" y="15195"/>
                    </a:cubicBezTo>
                    <a:cubicBezTo>
                      <a:pt x="46251" y="12186"/>
                      <a:pt x="44329" y="9539"/>
                      <a:pt x="42166" y="7132"/>
                    </a:cubicBezTo>
                    <a:cubicBezTo>
                      <a:pt x="35079" y="152"/>
                      <a:pt x="24147" y="-1894"/>
                      <a:pt x="15137" y="1836"/>
                    </a:cubicBezTo>
                    <a:cubicBezTo>
                      <a:pt x="12133" y="3040"/>
                      <a:pt x="9490" y="4845"/>
                      <a:pt x="7208" y="7132"/>
                    </a:cubicBezTo>
                    <a:cubicBezTo>
                      <a:pt x="4805" y="9539"/>
                      <a:pt x="3003" y="12186"/>
                      <a:pt x="1802" y="15195"/>
                    </a:cubicBezTo>
                    <a:cubicBezTo>
                      <a:pt x="601" y="18204"/>
                      <a:pt x="0" y="21333"/>
                      <a:pt x="0" y="24702"/>
                    </a:cubicBezTo>
                    <a:cubicBezTo>
                      <a:pt x="0" y="28072"/>
                      <a:pt x="601" y="31201"/>
                      <a:pt x="1802" y="34089"/>
                    </a:cubicBezTo>
                    <a:cubicBezTo>
                      <a:pt x="3003" y="37098"/>
                      <a:pt x="4925" y="39746"/>
                      <a:pt x="7208" y="42153"/>
                    </a:cubicBezTo>
                    <a:cubicBezTo>
                      <a:pt x="11773" y="46846"/>
                      <a:pt x="18140" y="49494"/>
                      <a:pt x="24627" y="49494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1B9171DF-70B6-7D2A-7D82-DD4964B6CB20}"/>
                  </a:ext>
                </a:extLst>
              </p:cNvPr>
              <p:cNvSpPr/>
              <p:nvPr/>
            </p:nvSpPr>
            <p:spPr>
              <a:xfrm>
                <a:off x="8233784" y="3935034"/>
                <a:ext cx="1099451" cy="654807"/>
              </a:xfrm>
              <a:custGeom>
                <a:avLst/>
                <a:gdLst>
                  <a:gd name="connsiteX0" fmla="*/ 851498 w 1099451"/>
                  <a:gd name="connsiteY0" fmla="*/ 0 h 654807"/>
                  <a:gd name="connsiteX1" fmla="*/ 615198 w 1099451"/>
                  <a:gd name="connsiteY1" fmla="*/ 173661 h 654807"/>
                  <a:gd name="connsiteX2" fmla="*/ 600181 w 1099451"/>
                  <a:gd name="connsiteY2" fmla="*/ 148388 h 654807"/>
                  <a:gd name="connsiteX3" fmla="*/ 599340 w 1099451"/>
                  <a:gd name="connsiteY3" fmla="*/ 147064 h 654807"/>
                  <a:gd name="connsiteX4" fmla="*/ 591772 w 1099451"/>
                  <a:gd name="connsiteY4" fmla="*/ 136112 h 654807"/>
                  <a:gd name="connsiteX5" fmla="*/ 589850 w 1099451"/>
                  <a:gd name="connsiteY5" fmla="*/ 133344 h 654807"/>
                  <a:gd name="connsiteX6" fmla="*/ 582402 w 1099451"/>
                  <a:gd name="connsiteY6" fmla="*/ 123596 h 654807"/>
                  <a:gd name="connsiteX7" fmla="*/ 579879 w 1099451"/>
                  <a:gd name="connsiteY7" fmla="*/ 120347 h 654807"/>
                  <a:gd name="connsiteX8" fmla="*/ 571590 w 1099451"/>
                  <a:gd name="connsiteY8" fmla="*/ 110599 h 654807"/>
                  <a:gd name="connsiteX9" fmla="*/ 569427 w 1099451"/>
                  <a:gd name="connsiteY9" fmla="*/ 108072 h 654807"/>
                  <a:gd name="connsiteX10" fmla="*/ 526420 w 1099451"/>
                  <a:gd name="connsiteY10" fmla="*/ 68237 h 654807"/>
                  <a:gd name="connsiteX11" fmla="*/ 522816 w 1099451"/>
                  <a:gd name="connsiteY11" fmla="*/ 65348 h 654807"/>
                  <a:gd name="connsiteX12" fmla="*/ 515608 w 1099451"/>
                  <a:gd name="connsiteY12" fmla="*/ 60173 h 654807"/>
                  <a:gd name="connsiteX13" fmla="*/ 510322 w 1099451"/>
                  <a:gd name="connsiteY13" fmla="*/ 56443 h 654807"/>
                  <a:gd name="connsiteX14" fmla="*/ 502874 w 1099451"/>
                  <a:gd name="connsiteY14" fmla="*/ 51629 h 654807"/>
                  <a:gd name="connsiteX15" fmla="*/ 497468 w 1099451"/>
                  <a:gd name="connsiteY15" fmla="*/ 48139 h 654807"/>
                  <a:gd name="connsiteX16" fmla="*/ 489419 w 1099451"/>
                  <a:gd name="connsiteY16" fmla="*/ 43445 h 654807"/>
                  <a:gd name="connsiteX17" fmla="*/ 484374 w 1099451"/>
                  <a:gd name="connsiteY17" fmla="*/ 40557 h 654807"/>
                  <a:gd name="connsiteX18" fmla="*/ 475604 w 1099451"/>
                  <a:gd name="connsiteY18" fmla="*/ 35864 h 654807"/>
                  <a:gd name="connsiteX19" fmla="*/ 471039 w 1099451"/>
                  <a:gd name="connsiteY19" fmla="*/ 33456 h 654807"/>
                  <a:gd name="connsiteX20" fmla="*/ 461549 w 1099451"/>
                  <a:gd name="connsiteY20" fmla="*/ 29004 h 654807"/>
                  <a:gd name="connsiteX21" fmla="*/ 457344 w 1099451"/>
                  <a:gd name="connsiteY21" fmla="*/ 27078 h 654807"/>
                  <a:gd name="connsiteX22" fmla="*/ 447133 w 1099451"/>
                  <a:gd name="connsiteY22" fmla="*/ 22866 h 654807"/>
                  <a:gd name="connsiteX23" fmla="*/ 443288 w 1099451"/>
                  <a:gd name="connsiteY23" fmla="*/ 21422 h 654807"/>
                  <a:gd name="connsiteX24" fmla="*/ 432597 w 1099451"/>
                  <a:gd name="connsiteY24" fmla="*/ 17571 h 654807"/>
                  <a:gd name="connsiteX25" fmla="*/ 428993 w 1099451"/>
                  <a:gd name="connsiteY25" fmla="*/ 16367 h 654807"/>
                  <a:gd name="connsiteX26" fmla="*/ 418061 w 1099451"/>
                  <a:gd name="connsiteY26" fmla="*/ 12997 h 654807"/>
                  <a:gd name="connsiteX27" fmla="*/ 414457 w 1099451"/>
                  <a:gd name="connsiteY27" fmla="*/ 11914 h 654807"/>
                  <a:gd name="connsiteX28" fmla="*/ 403284 w 1099451"/>
                  <a:gd name="connsiteY28" fmla="*/ 9026 h 654807"/>
                  <a:gd name="connsiteX29" fmla="*/ 399440 w 1099451"/>
                  <a:gd name="connsiteY29" fmla="*/ 8184 h 654807"/>
                  <a:gd name="connsiteX30" fmla="*/ 388388 w 1099451"/>
                  <a:gd name="connsiteY30" fmla="*/ 5897 h 654807"/>
                  <a:gd name="connsiteX31" fmla="*/ 384183 w 1099451"/>
                  <a:gd name="connsiteY31" fmla="*/ 5175 h 654807"/>
                  <a:gd name="connsiteX32" fmla="*/ 373371 w 1099451"/>
                  <a:gd name="connsiteY32" fmla="*/ 3370 h 654807"/>
                  <a:gd name="connsiteX33" fmla="*/ 368326 w 1099451"/>
                  <a:gd name="connsiteY33" fmla="*/ 2768 h 654807"/>
                  <a:gd name="connsiteX34" fmla="*/ 358115 w 1099451"/>
                  <a:gd name="connsiteY34" fmla="*/ 1565 h 654807"/>
                  <a:gd name="connsiteX35" fmla="*/ 351507 w 1099451"/>
                  <a:gd name="connsiteY35" fmla="*/ 1083 h 654807"/>
                  <a:gd name="connsiteX36" fmla="*/ 342738 w 1099451"/>
                  <a:gd name="connsiteY36" fmla="*/ 481 h 654807"/>
                  <a:gd name="connsiteX37" fmla="*/ 329763 w 1099451"/>
                  <a:gd name="connsiteY37" fmla="*/ 120 h 654807"/>
                  <a:gd name="connsiteX38" fmla="*/ 327120 w 1099451"/>
                  <a:gd name="connsiteY38" fmla="*/ 120 h 654807"/>
                  <a:gd name="connsiteX39" fmla="*/ 326880 w 1099451"/>
                  <a:gd name="connsiteY39" fmla="*/ 120 h 654807"/>
                  <a:gd name="connsiteX40" fmla="*/ 324237 w 1099451"/>
                  <a:gd name="connsiteY40" fmla="*/ 120 h 654807"/>
                  <a:gd name="connsiteX41" fmla="*/ 311383 w 1099451"/>
                  <a:gd name="connsiteY41" fmla="*/ 481 h 654807"/>
                  <a:gd name="connsiteX42" fmla="*/ 311143 w 1099451"/>
                  <a:gd name="connsiteY42" fmla="*/ 481 h 654807"/>
                  <a:gd name="connsiteX43" fmla="*/ 310662 w 1099451"/>
                  <a:gd name="connsiteY43" fmla="*/ 481 h 654807"/>
                  <a:gd name="connsiteX44" fmla="*/ 304656 w 1099451"/>
                  <a:gd name="connsiteY44" fmla="*/ 963 h 654807"/>
                  <a:gd name="connsiteX45" fmla="*/ 294925 w 1099451"/>
                  <a:gd name="connsiteY45" fmla="*/ 1685 h 654807"/>
                  <a:gd name="connsiteX46" fmla="*/ 287477 w 1099451"/>
                  <a:gd name="connsiteY46" fmla="*/ 2527 h 654807"/>
                  <a:gd name="connsiteX47" fmla="*/ 279308 w 1099451"/>
                  <a:gd name="connsiteY47" fmla="*/ 3610 h 654807"/>
                  <a:gd name="connsiteX48" fmla="*/ 271619 w 1099451"/>
                  <a:gd name="connsiteY48" fmla="*/ 4934 h 654807"/>
                  <a:gd name="connsiteX49" fmla="*/ 263691 w 1099451"/>
                  <a:gd name="connsiteY49" fmla="*/ 6378 h 654807"/>
                  <a:gd name="connsiteX50" fmla="*/ 256362 w 1099451"/>
                  <a:gd name="connsiteY50" fmla="*/ 7943 h 654807"/>
                  <a:gd name="connsiteX51" fmla="*/ 248193 w 1099451"/>
                  <a:gd name="connsiteY51" fmla="*/ 9869 h 654807"/>
                  <a:gd name="connsiteX52" fmla="*/ 241586 w 1099451"/>
                  <a:gd name="connsiteY52" fmla="*/ 11674 h 654807"/>
                  <a:gd name="connsiteX53" fmla="*/ 232696 w 1099451"/>
                  <a:gd name="connsiteY53" fmla="*/ 14201 h 654807"/>
                  <a:gd name="connsiteX54" fmla="*/ 227050 w 1099451"/>
                  <a:gd name="connsiteY54" fmla="*/ 16006 h 654807"/>
                  <a:gd name="connsiteX55" fmla="*/ 217079 w 1099451"/>
                  <a:gd name="connsiteY55" fmla="*/ 19376 h 654807"/>
                  <a:gd name="connsiteX56" fmla="*/ 212754 w 1099451"/>
                  <a:gd name="connsiteY56" fmla="*/ 20940 h 654807"/>
                  <a:gd name="connsiteX57" fmla="*/ 201342 w 1099451"/>
                  <a:gd name="connsiteY57" fmla="*/ 25393 h 654807"/>
                  <a:gd name="connsiteX58" fmla="*/ 198819 w 1099451"/>
                  <a:gd name="connsiteY58" fmla="*/ 26476 h 654807"/>
                  <a:gd name="connsiteX59" fmla="*/ 185364 w 1099451"/>
                  <a:gd name="connsiteY59" fmla="*/ 32614 h 654807"/>
                  <a:gd name="connsiteX60" fmla="*/ 185124 w 1099451"/>
                  <a:gd name="connsiteY60" fmla="*/ 32614 h 654807"/>
                  <a:gd name="connsiteX61" fmla="*/ 95746 w 1099451"/>
                  <a:gd name="connsiteY61" fmla="*/ 96157 h 654807"/>
                  <a:gd name="connsiteX62" fmla="*/ 49495 w 1099451"/>
                  <a:gd name="connsiteY62" fmla="*/ 154526 h 654807"/>
                  <a:gd name="connsiteX63" fmla="*/ 49495 w 1099451"/>
                  <a:gd name="connsiteY63" fmla="*/ 25032 h 654807"/>
                  <a:gd name="connsiteX64" fmla="*/ 24747 w 1099451"/>
                  <a:gd name="connsiteY64" fmla="*/ 241 h 654807"/>
                  <a:gd name="connsiteX65" fmla="*/ 0 w 1099451"/>
                  <a:gd name="connsiteY65" fmla="*/ 25032 h 654807"/>
                  <a:gd name="connsiteX66" fmla="*/ 0 w 1099451"/>
                  <a:gd name="connsiteY66" fmla="*/ 327464 h 654807"/>
                  <a:gd name="connsiteX67" fmla="*/ 17780 w 1099451"/>
                  <a:gd name="connsiteY67" fmla="*/ 433851 h 654807"/>
                  <a:gd name="connsiteX68" fmla="*/ 18741 w 1099451"/>
                  <a:gd name="connsiteY68" fmla="*/ 436618 h 654807"/>
                  <a:gd name="connsiteX69" fmla="*/ 22465 w 1099451"/>
                  <a:gd name="connsiteY69" fmla="*/ 446487 h 654807"/>
                  <a:gd name="connsiteX70" fmla="*/ 24867 w 1099451"/>
                  <a:gd name="connsiteY70" fmla="*/ 452745 h 654807"/>
                  <a:gd name="connsiteX71" fmla="*/ 27510 w 1099451"/>
                  <a:gd name="connsiteY71" fmla="*/ 459003 h 654807"/>
                  <a:gd name="connsiteX72" fmla="*/ 31835 w 1099451"/>
                  <a:gd name="connsiteY72" fmla="*/ 468511 h 654807"/>
                  <a:gd name="connsiteX73" fmla="*/ 33157 w 1099451"/>
                  <a:gd name="connsiteY73" fmla="*/ 471158 h 654807"/>
                  <a:gd name="connsiteX74" fmla="*/ 95625 w 1099451"/>
                  <a:gd name="connsiteY74" fmla="*/ 559011 h 654807"/>
                  <a:gd name="connsiteX75" fmla="*/ 183682 w 1099451"/>
                  <a:gd name="connsiteY75" fmla="*/ 621832 h 654807"/>
                  <a:gd name="connsiteX76" fmla="*/ 185725 w 1099451"/>
                  <a:gd name="connsiteY76" fmla="*/ 622795 h 654807"/>
                  <a:gd name="connsiteX77" fmla="*/ 195936 w 1099451"/>
                  <a:gd name="connsiteY77" fmla="*/ 627368 h 654807"/>
                  <a:gd name="connsiteX78" fmla="*/ 201342 w 1099451"/>
                  <a:gd name="connsiteY78" fmla="*/ 629775 h 654807"/>
                  <a:gd name="connsiteX79" fmla="*/ 208310 w 1099451"/>
                  <a:gd name="connsiteY79" fmla="*/ 632543 h 654807"/>
                  <a:gd name="connsiteX80" fmla="*/ 217319 w 1099451"/>
                  <a:gd name="connsiteY80" fmla="*/ 635913 h 654807"/>
                  <a:gd name="connsiteX81" fmla="*/ 220923 w 1099451"/>
                  <a:gd name="connsiteY81" fmla="*/ 637116 h 654807"/>
                  <a:gd name="connsiteX82" fmla="*/ 233537 w 1099451"/>
                  <a:gd name="connsiteY82" fmla="*/ 641208 h 654807"/>
                  <a:gd name="connsiteX83" fmla="*/ 233537 w 1099451"/>
                  <a:gd name="connsiteY83" fmla="*/ 641208 h 654807"/>
                  <a:gd name="connsiteX84" fmla="*/ 326520 w 1099451"/>
                  <a:gd name="connsiteY84" fmla="*/ 654807 h 654807"/>
                  <a:gd name="connsiteX85" fmla="*/ 326640 w 1099451"/>
                  <a:gd name="connsiteY85" fmla="*/ 654807 h 654807"/>
                  <a:gd name="connsiteX86" fmla="*/ 326760 w 1099451"/>
                  <a:gd name="connsiteY86" fmla="*/ 654807 h 654807"/>
                  <a:gd name="connsiteX87" fmla="*/ 463230 w 1099451"/>
                  <a:gd name="connsiteY87" fmla="*/ 624721 h 654807"/>
                  <a:gd name="connsiteX88" fmla="*/ 464432 w 1099451"/>
                  <a:gd name="connsiteY88" fmla="*/ 624239 h 654807"/>
                  <a:gd name="connsiteX89" fmla="*/ 476205 w 1099451"/>
                  <a:gd name="connsiteY89" fmla="*/ 618463 h 654807"/>
                  <a:gd name="connsiteX90" fmla="*/ 479448 w 1099451"/>
                  <a:gd name="connsiteY90" fmla="*/ 616778 h 654807"/>
                  <a:gd name="connsiteX91" fmla="*/ 489179 w 1099451"/>
                  <a:gd name="connsiteY91" fmla="*/ 611362 h 654807"/>
                  <a:gd name="connsiteX92" fmla="*/ 493864 w 1099451"/>
                  <a:gd name="connsiteY92" fmla="*/ 608594 h 654807"/>
                  <a:gd name="connsiteX93" fmla="*/ 502033 w 1099451"/>
                  <a:gd name="connsiteY93" fmla="*/ 603419 h 654807"/>
                  <a:gd name="connsiteX94" fmla="*/ 507679 w 1099451"/>
                  <a:gd name="connsiteY94" fmla="*/ 599809 h 654807"/>
                  <a:gd name="connsiteX95" fmla="*/ 515128 w 1099451"/>
                  <a:gd name="connsiteY95" fmla="*/ 594634 h 654807"/>
                  <a:gd name="connsiteX96" fmla="*/ 520894 w 1099451"/>
                  <a:gd name="connsiteY96" fmla="*/ 590542 h 654807"/>
                  <a:gd name="connsiteX97" fmla="*/ 528582 w 1099451"/>
                  <a:gd name="connsiteY97" fmla="*/ 584645 h 654807"/>
                  <a:gd name="connsiteX98" fmla="*/ 533508 w 1099451"/>
                  <a:gd name="connsiteY98" fmla="*/ 580794 h 654807"/>
                  <a:gd name="connsiteX99" fmla="*/ 543599 w 1099451"/>
                  <a:gd name="connsiteY99" fmla="*/ 572129 h 654807"/>
                  <a:gd name="connsiteX100" fmla="*/ 545641 w 1099451"/>
                  <a:gd name="connsiteY100" fmla="*/ 570324 h 654807"/>
                  <a:gd name="connsiteX101" fmla="*/ 589249 w 1099451"/>
                  <a:gd name="connsiteY101" fmla="*/ 522306 h 654807"/>
                  <a:gd name="connsiteX102" fmla="*/ 590571 w 1099451"/>
                  <a:gd name="connsiteY102" fmla="*/ 520380 h 654807"/>
                  <a:gd name="connsiteX103" fmla="*/ 598379 w 1099451"/>
                  <a:gd name="connsiteY103" fmla="*/ 509308 h 654807"/>
                  <a:gd name="connsiteX104" fmla="*/ 600542 w 1099451"/>
                  <a:gd name="connsiteY104" fmla="*/ 505938 h 654807"/>
                  <a:gd name="connsiteX105" fmla="*/ 606909 w 1099451"/>
                  <a:gd name="connsiteY105" fmla="*/ 495829 h 654807"/>
                  <a:gd name="connsiteX106" fmla="*/ 608831 w 1099451"/>
                  <a:gd name="connsiteY106" fmla="*/ 492459 h 654807"/>
                  <a:gd name="connsiteX107" fmla="*/ 614837 w 1099451"/>
                  <a:gd name="connsiteY107" fmla="*/ 481869 h 654807"/>
                  <a:gd name="connsiteX108" fmla="*/ 616039 w 1099451"/>
                  <a:gd name="connsiteY108" fmla="*/ 479582 h 654807"/>
                  <a:gd name="connsiteX109" fmla="*/ 622166 w 1099451"/>
                  <a:gd name="connsiteY109" fmla="*/ 467427 h 654807"/>
                  <a:gd name="connsiteX110" fmla="*/ 622286 w 1099451"/>
                  <a:gd name="connsiteY110" fmla="*/ 467066 h 654807"/>
                  <a:gd name="connsiteX111" fmla="*/ 653280 w 1099451"/>
                  <a:gd name="connsiteY111" fmla="*/ 339499 h 654807"/>
                  <a:gd name="connsiteX112" fmla="*/ 653280 w 1099451"/>
                  <a:gd name="connsiteY112" fmla="*/ 339017 h 654807"/>
                  <a:gd name="connsiteX113" fmla="*/ 653280 w 1099451"/>
                  <a:gd name="connsiteY113" fmla="*/ 337694 h 654807"/>
                  <a:gd name="connsiteX114" fmla="*/ 653520 w 1099451"/>
                  <a:gd name="connsiteY114" fmla="*/ 327464 h 654807"/>
                  <a:gd name="connsiteX115" fmla="*/ 653280 w 1099451"/>
                  <a:gd name="connsiteY115" fmla="*/ 317234 h 654807"/>
                  <a:gd name="connsiteX116" fmla="*/ 653280 w 1099451"/>
                  <a:gd name="connsiteY116" fmla="*/ 248516 h 654807"/>
                  <a:gd name="connsiteX117" fmla="*/ 851618 w 1099451"/>
                  <a:gd name="connsiteY117" fmla="*/ 49824 h 654807"/>
                  <a:gd name="connsiteX118" fmla="*/ 1049957 w 1099451"/>
                  <a:gd name="connsiteY118" fmla="*/ 248516 h 654807"/>
                  <a:gd name="connsiteX119" fmla="*/ 1049957 w 1099451"/>
                  <a:gd name="connsiteY119" fmla="*/ 630016 h 654807"/>
                  <a:gd name="connsiteX120" fmla="*/ 1074704 w 1099451"/>
                  <a:gd name="connsiteY120" fmla="*/ 654807 h 654807"/>
                  <a:gd name="connsiteX121" fmla="*/ 1099451 w 1099451"/>
                  <a:gd name="connsiteY121" fmla="*/ 630016 h 654807"/>
                  <a:gd name="connsiteX122" fmla="*/ 1099451 w 1099451"/>
                  <a:gd name="connsiteY122" fmla="*/ 248516 h 654807"/>
                  <a:gd name="connsiteX123" fmla="*/ 851738 w 1099451"/>
                  <a:gd name="connsiteY123" fmla="*/ 361 h 654807"/>
                  <a:gd name="connsiteX124" fmla="*/ 501192 w 1099451"/>
                  <a:gd name="connsiteY124" fmla="*/ 542765 h 654807"/>
                  <a:gd name="connsiteX125" fmla="*/ 479568 w 1099451"/>
                  <a:gd name="connsiteY125" fmla="*/ 558650 h 654807"/>
                  <a:gd name="connsiteX126" fmla="*/ 478247 w 1099451"/>
                  <a:gd name="connsiteY126" fmla="*/ 559493 h 654807"/>
                  <a:gd name="connsiteX127" fmla="*/ 455782 w 1099451"/>
                  <a:gd name="connsiteY127" fmla="*/ 572851 h 654807"/>
                  <a:gd name="connsiteX128" fmla="*/ 455061 w 1099451"/>
                  <a:gd name="connsiteY128" fmla="*/ 573212 h 654807"/>
                  <a:gd name="connsiteX129" fmla="*/ 247713 w 1099451"/>
                  <a:gd name="connsiteY129" fmla="*/ 593310 h 654807"/>
                  <a:gd name="connsiteX130" fmla="*/ 247473 w 1099451"/>
                  <a:gd name="connsiteY130" fmla="*/ 593310 h 654807"/>
                  <a:gd name="connsiteX131" fmla="*/ 223807 w 1099451"/>
                  <a:gd name="connsiteY131" fmla="*/ 585006 h 654807"/>
                  <a:gd name="connsiteX132" fmla="*/ 221044 w 1099451"/>
                  <a:gd name="connsiteY132" fmla="*/ 583923 h 654807"/>
                  <a:gd name="connsiteX133" fmla="*/ 200621 w 1099451"/>
                  <a:gd name="connsiteY133" fmla="*/ 574416 h 654807"/>
                  <a:gd name="connsiteX134" fmla="*/ 195576 w 1099451"/>
                  <a:gd name="connsiteY134" fmla="*/ 571888 h 654807"/>
                  <a:gd name="connsiteX135" fmla="*/ 177916 w 1099451"/>
                  <a:gd name="connsiteY135" fmla="*/ 561418 h 654807"/>
                  <a:gd name="connsiteX136" fmla="*/ 171669 w 1099451"/>
                  <a:gd name="connsiteY136" fmla="*/ 557447 h 654807"/>
                  <a:gd name="connsiteX137" fmla="*/ 155692 w 1099451"/>
                  <a:gd name="connsiteY137" fmla="*/ 545653 h 654807"/>
                  <a:gd name="connsiteX138" fmla="*/ 148243 w 1099451"/>
                  <a:gd name="connsiteY138" fmla="*/ 539636 h 654807"/>
                  <a:gd name="connsiteX139" fmla="*/ 134188 w 1099451"/>
                  <a:gd name="connsiteY139" fmla="*/ 526879 h 654807"/>
                  <a:gd name="connsiteX140" fmla="*/ 127100 w 1099451"/>
                  <a:gd name="connsiteY140" fmla="*/ 519778 h 654807"/>
                  <a:gd name="connsiteX141" fmla="*/ 114366 w 1099451"/>
                  <a:gd name="connsiteY141" fmla="*/ 505577 h 654807"/>
                  <a:gd name="connsiteX142" fmla="*/ 108480 w 1099451"/>
                  <a:gd name="connsiteY142" fmla="*/ 498236 h 654807"/>
                  <a:gd name="connsiteX143" fmla="*/ 96707 w 1099451"/>
                  <a:gd name="connsiteY143" fmla="*/ 482110 h 654807"/>
                  <a:gd name="connsiteX144" fmla="*/ 92862 w 1099451"/>
                  <a:gd name="connsiteY144" fmla="*/ 475972 h 654807"/>
                  <a:gd name="connsiteX145" fmla="*/ 82291 w 1099451"/>
                  <a:gd name="connsiteY145" fmla="*/ 458161 h 654807"/>
                  <a:gd name="connsiteX146" fmla="*/ 79888 w 1099451"/>
                  <a:gd name="connsiteY146" fmla="*/ 453347 h 654807"/>
                  <a:gd name="connsiteX147" fmla="*/ 70277 w 1099451"/>
                  <a:gd name="connsiteY147" fmla="*/ 432647 h 654807"/>
                  <a:gd name="connsiteX148" fmla="*/ 69316 w 1099451"/>
                  <a:gd name="connsiteY148" fmla="*/ 430120 h 654807"/>
                  <a:gd name="connsiteX149" fmla="*/ 69316 w 1099451"/>
                  <a:gd name="connsiteY149" fmla="*/ 224086 h 654807"/>
                  <a:gd name="connsiteX150" fmla="*/ 70277 w 1099451"/>
                  <a:gd name="connsiteY150" fmla="*/ 221559 h 654807"/>
                  <a:gd name="connsiteX151" fmla="*/ 76404 w 1099451"/>
                  <a:gd name="connsiteY151" fmla="*/ 208321 h 654807"/>
                  <a:gd name="connsiteX152" fmla="*/ 86375 w 1099451"/>
                  <a:gd name="connsiteY152" fmla="*/ 189065 h 654807"/>
                  <a:gd name="connsiteX153" fmla="*/ 89499 w 1099451"/>
                  <a:gd name="connsiteY153" fmla="*/ 183770 h 654807"/>
                  <a:gd name="connsiteX154" fmla="*/ 101151 w 1099451"/>
                  <a:gd name="connsiteY154" fmla="*/ 165958 h 654807"/>
                  <a:gd name="connsiteX155" fmla="*/ 105236 w 1099451"/>
                  <a:gd name="connsiteY155" fmla="*/ 160422 h 654807"/>
                  <a:gd name="connsiteX156" fmla="*/ 118330 w 1099451"/>
                  <a:gd name="connsiteY156" fmla="*/ 144296 h 654807"/>
                  <a:gd name="connsiteX157" fmla="*/ 123256 w 1099451"/>
                  <a:gd name="connsiteY157" fmla="*/ 138760 h 654807"/>
                  <a:gd name="connsiteX158" fmla="*/ 138633 w 1099451"/>
                  <a:gd name="connsiteY158" fmla="*/ 123356 h 654807"/>
                  <a:gd name="connsiteX159" fmla="*/ 142357 w 1099451"/>
                  <a:gd name="connsiteY159" fmla="*/ 119986 h 654807"/>
                  <a:gd name="connsiteX160" fmla="*/ 157974 w 1099451"/>
                  <a:gd name="connsiteY160" fmla="*/ 107109 h 654807"/>
                  <a:gd name="connsiteX161" fmla="*/ 162659 w 1099451"/>
                  <a:gd name="connsiteY161" fmla="*/ 103619 h 654807"/>
                  <a:gd name="connsiteX162" fmla="*/ 178517 w 1099451"/>
                  <a:gd name="connsiteY162" fmla="*/ 92788 h 654807"/>
                  <a:gd name="connsiteX163" fmla="*/ 184163 w 1099451"/>
                  <a:gd name="connsiteY163" fmla="*/ 89297 h 654807"/>
                  <a:gd name="connsiteX164" fmla="*/ 200141 w 1099451"/>
                  <a:gd name="connsiteY164" fmla="*/ 80392 h 654807"/>
                  <a:gd name="connsiteX165" fmla="*/ 206988 w 1099451"/>
                  <a:gd name="connsiteY165" fmla="*/ 77022 h 654807"/>
                  <a:gd name="connsiteX166" fmla="*/ 222725 w 1099451"/>
                  <a:gd name="connsiteY166" fmla="*/ 70042 h 654807"/>
                  <a:gd name="connsiteX167" fmla="*/ 230774 w 1099451"/>
                  <a:gd name="connsiteY167" fmla="*/ 66913 h 654807"/>
                  <a:gd name="connsiteX168" fmla="*/ 246031 w 1099451"/>
                  <a:gd name="connsiteY168" fmla="*/ 61738 h 654807"/>
                  <a:gd name="connsiteX169" fmla="*/ 255401 w 1099451"/>
                  <a:gd name="connsiteY169" fmla="*/ 59090 h 654807"/>
                  <a:gd name="connsiteX170" fmla="*/ 270058 w 1099451"/>
                  <a:gd name="connsiteY170" fmla="*/ 55600 h 654807"/>
                  <a:gd name="connsiteX171" fmla="*/ 280869 w 1099451"/>
                  <a:gd name="connsiteY171" fmla="*/ 53555 h 654807"/>
                  <a:gd name="connsiteX172" fmla="*/ 294685 w 1099451"/>
                  <a:gd name="connsiteY172" fmla="*/ 51629 h 654807"/>
                  <a:gd name="connsiteX173" fmla="*/ 306818 w 1099451"/>
                  <a:gd name="connsiteY173" fmla="*/ 50425 h 654807"/>
                  <a:gd name="connsiteX174" fmla="*/ 326520 w 1099451"/>
                  <a:gd name="connsiteY174" fmla="*/ 49463 h 654807"/>
                  <a:gd name="connsiteX175" fmla="*/ 351147 w 1099451"/>
                  <a:gd name="connsiteY175" fmla="*/ 50546 h 654807"/>
                  <a:gd name="connsiteX176" fmla="*/ 352589 w 1099451"/>
                  <a:gd name="connsiteY176" fmla="*/ 50546 h 654807"/>
                  <a:gd name="connsiteX177" fmla="*/ 376615 w 1099451"/>
                  <a:gd name="connsiteY177" fmla="*/ 53916 h 654807"/>
                  <a:gd name="connsiteX178" fmla="*/ 378057 w 1099451"/>
                  <a:gd name="connsiteY178" fmla="*/ 54156 h 654807"/>
                  <a:gd name="connsiteX179" fmla="*/ 401723 w 1099451"/>
                  <a:gd name="connsiteY179" fmla="*/ 59692 h 654807"/>
                  <a:gd name="connsiteX180" fmla="*/ 402804 w 1099451"/>
                  <a:gd name="connsiteY180" fmla="*/ 60053 h 654807"/>
                  <a:gd name="connsiteX181" fmla="*/ 425989 w 1099451"/>
                  <a:gd name="connsiteY181" fmla="*/ 67755 h 654807"/>
                  <a:gd name="connsiteX182" fmla="*/ 426830 w 1099451"/>
                  <a:gd name="connsiteY182" fmla="*/ 68116 h 654807"/>
                  <a:gd name="connsiteX183" fmla="*/ 449295 w 1099451"/>
                  <a:gd name="connsiteY183" fmla="*/ 77985 h 654807"/>
                  <a:gd name="connsiteX184" fmla="*/ 449896 w 1099451"/>
                  <a:gd name="connsiteY184" fmla="*/ 78346 h 654807"/>
                  <a:gd name="connsiteX185" fmla="*/ 471760 w 1099451"/>
                  <a:gd name="connsiteY185" fmla="*/ 90501 h 654807"/>
                  <a:gd name="connsiteX186" fmla="*/ 471760 w 1099451"/>
                  <a:gd name="connsiteY186" fmla="*/ 90501 h 654807"/>
                  <a:gd name="connsiteX187" fmla="*/ 512605 w 1099451"/>
                  <a:gd name="connsiteY187" fmla="*/ 121310 h 654807"/>
                  <a:gd name="connsiteX188" fmla="*/ 578197 w 1099451"/>
                  <a:gd name="connsiteY188" fmla="*/ 210968 h 654807"/>
                  <a:gd name="connsiteX189" fmla="*/ 578557 w 1099451"/>
                  <a:gd name="connsiteY189" fmla="*/ 211570 h 654807"/>
                  <a:gd name="connsiteX190" fmla="*/ 603425 w 1099451"/>
                  <a:gd name="connsiteY190" fmla="*/ 316633 h 654807"/>
                  <a:gd name="connsiteX191" fmla="*/ 603425 w 1099451"/>
                  <a:gd name="connsiteY191" fmla="*/ 326862 h 654807"/>
                  <a:gd name="connsiteX192" fmla="*/ 522215 w 1099451"/>
                  <a:gd name="connsiteY192" fmla="*/ 523148 h 654807"/>
                  <a:gd name="connsiteX193" fmla="*/ 501312 w 1099451"/>
                  <a:gd name="connsiteY193" fmla="*/ 542042 h 654807"/>
                  <a:gd name="connsiteX194" fmla="*/ 500832 w 1099451"/>
                  <a:gd name="connsiteY194" fmla="*/ 542404 h 65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</a:cxnLst>
                <a:rect l="l" t="t" r="r" b="b"/>
                <a:pathLst>
                  <a:path w="1099451" h="654807">
                    <a:moveTo>
                      <a:pt x="851498" y="0"/>
                    </a:moveTo>
                    <a:cubicBezTo>
                      <a:pt x="740736" y="0"/>
                      <a:pt x="646793" y="73171"/>
                      <a:pt x="615198" y="173661"/>
                    </a:cubicBezTo>
                    <a:cubicBezTo>
                      <a:pt x="610513" y="164996"/>
                      <a:pt x="605587" y="156571"/>
                      <a:pt x="600181" y="148388"/>
                    </a:cubicBezTo>
                    <a:cubicBezTo>
                      <a:pt x="599941" y="147906"/>
                      <a:pt x="599581" y="147545"/>
                      <a:pt x="599340" y="147064"/>
                    </a:cubicBezTo>
                    <a:cubicBezTo>
                      <a:pt x="596938" y="143333"/>
                      <a:pt x="594295" y="139723"/>
                      <a:pt x="591772" y="136112"/>
                    </a:cubicBezTo>
                    <a:cubicBezTo>
                      <a:pt x="591171" y="135150"/>
                      <a:pt x="590451" y="134307"/>
                      <a:pt x="589850" y="133344"/>
                    </a:cubicBezTo>
                    <a:cubicBezTo>
                      <a:pt x="587447" y="130095"/>
                      <a:pt x="584924" y="126846"/>
                      <a:pt x="582402" y="123596"/>
                    </a:cubicBezTo>
                    <a:cubicBezTo>
                      <a:pt x="581561" y="122513"/>
                      <a:pt x="580720" y="121430"/>
                      <a:pt x="579879" y="120347"/>
                    </a:cubicBezTo>
                    <a:cubicBezTo>
                      <a:pt x="577116" y="116977"/>
                      <a:pt x="574353" y="113848"/>
                      <a:pt x="571590" y="110599"/>
                    </a:cubicBezTo>
                    <a:cubicBezTo>
                      <a:pt x="570869" y="109756"/>
                      <a:pt x="570148" y="108914"/>
                      <a:pt x="569427" y="108072"/>
                    </a:cubicBezTo>
                    <a:cubicBezTo>
                      <a:pt x="556333" y="93510"/>
                      <a:pt x="541917" y="80271"/>
                      <a:pt x="526420" y="68237"/>
                    </a:cubicBezTo>
                    <a:cubicBezTo>
                      <a:pt x="525219" y="67274"/>
                      <a:pt x="524017" y="66311"/>
                      <a:pt x="522816" y="65348"/>
                    </a:cubicBezTo>
                    <a:cubicBezTo>
                      <a:pt x="520413" y="63543"/>
                      <a:pt x="518011" y="61858"/>
                      <a:pt x="515608" y="60173"/>
                    </a:cubicBezTo>
                    <a:cubicBezTo>
                      <a:pt x="513806" y="58970"/>
                      <a:pt x="512124" y="57646"/>
                      <a:pt x="510322" y="56443"/>
                    </a:cubicBezTo>
                    <a:cubicBezTo>
                      <a:pt x="507920" y="54758"/>
                      <a:pt x="505397" y="53193"/>
                      <a:pt x="502874" y="51629"/>
                    </a:cubicBezTo>
                    <a:cubicBezTo>
                      <a:pt x="501072" y="50425"/>
                      <a:pt x="499270" y="49222"/>
                      <a:pt x="497468" y="48139"/>
                    </a:cubicBezTo>
                    <a:cubicBezTo>
                      <a:pt x="494825" y="46454"/>
                      <a:pt x="492062" y="45010"/>
                      <a:pt x="489419" y="43445"/>
                    </a:cubicBezTo>
                    <a:cubicBezTo>
                      <a:pt x="487737" y="42482"/>
                      <a:pt x="486056" y="41520"/>
                      <a:pt x="484374" y="40557"/>
                    </a:cubicBezTo>
                    <a:cubicBezTo>
                      <a:pt x="481490" y="38992"/>
                      <a:pt x="478487" y="37428"/>
                      <a:pt x="475604" y="35864"/>
                    </a:cubicBezTo>
                    <a:cubicBezTo>
                      <a:pt x="474042" y="35021"/>
                      <a:pt x="472601" y="34299"/>
                      <a:pt x="471039" y="33456"/>
                    </a:cubicBezTo>
                    <a:cubicBezTo>
                      <a:pt x="467916" y="31892"/>
                      <a:pt x="464672" y="30448"/>
                      <a:pt x="461549" y="29004"/>
                    </a:cubicBezTo>
                    <a:cubicBezTo>
                      <a:pt x="460107" y="28402"/>
                      <a:pt x="458785" y="27680"/>
                      <a:pt x="457344" y="27078"/>
                    </a:cubicBezTo>
                    <a:cubicBezTo>
                      <a:pt x="453980" y="25634"/>
                      <a:pt x="450616" y="24190"/>
                      <a:pt x="447133" y="22866"/>
                    </a:cubicBezTo>
                    <a:cubicBezTo>
                      <a:pt x="445811" y="22385"/>
                      <a:pt x="444610" y="21903"/>
                      <a:pt x="443288" y="21422"/>
                    </a:cubicBezTo>
                    <a:cubicBezTo>
                      <a:pt x="439805" y="20098"/>
                      <a:pt x="436201" y="18774"/>
                      <a:pt x="432597" y="17571"/>
                    </a:cubicBezTo>
                    <a:cubicBezTo>
                      <a:pt x="431395" y="17210"/>
                      <a:pt x="430194" y="16728"/>
                      <a:pt x="428993" y="16367"/>
                    </a:cubicBezTo>
                    <a:cubicBezTo>
                      <a:pt x="425389" y="15164"/>
                      <a:pt x="421665" y="14081"/>
                      <a:pt x="418061" y="12997"/>
                    </a:cubicBezTo>
                    <a:cubicBezTo>
                      <a:pt x="416859" y="12636"/>
                      <a:pt x="415658" y="12275"/>
                      <a:pt x="414457" y="11914"/>
                    </a:cubicBezTo>
                    <a:cubicBezTo>
                      <a:pt x="410733" y="10952"/>
                      <a:pt x="407129" y="9869"/>
                      <a:pt x="403284" y="9026"/>
                    </a:cubicBezTo>
                    <a:cubicBezTo>
                      <a:pt x="401963" y="8665"/>
                      <a:pt x="400762" y="8424"/>
                      <a:pt x="399440" y="8184"/>
                    </a:cubicBezTo>
                    <a:cubicBezTo>
                      <a:pt x="395716" y="7341"/>
                      <a:pt x="392112" y="6499"/>
                      <a:pt x="388388" y="5897"/>
                    </a:cubicBezTo>
                    <a:cubicBezTo>
                      <a:pt x="386946" y="5656"/>
                      <a:pt x="385625" y="5416"/>
                      <a:pt x="384183" y="5175"/>
                    </a:cubicBezTo>
                    <a:cubicBezTo>
                      <a:pt x="380579" y="4573"/>
                      <a:pt x="376975" y="3971"/>
                      <a:pt x="373371" y="3370"/>
                    </a:cubicBezTo>
                    <a:cubicBezTo>
                      <a:pt x="371690" y="3129"/>
                      <a:pt x="370008" y="2888"/>
                      <a:pt x="368326" y="2768"/>
                    </a:cubicBezTo>
                    <a:cubicBezTo>
                      <a:pt x="364962" y="2287"/>
                      <a:pt x="361598" y="1926"/>
                      <a:pt x="358115" y="1565"/>
                    </a:cubicBezTo>
                    <a:cubicBezTo>
                      <a:pt x="355952" y="1324"/>
                      <a:pt x="353670" y="1204"/>
                      <a:pt x="351507" y="1083"/>
                    </a:cubicBezTo>
                    <a:cubicBezTo>
                      <a:pt x="348624" y="843"/>
                      <a:pt x="345621" y="602"/>
                      <a:pt x="342738" y="481"/>
                    </a:cubicBezTo>
                    <a:cubicBezTo>
                      <a:pt x="338413" y="241"/>
                      <a:pt x="334088" y="241"/>
                      <a:pt x="329763" y="120"/>
                    </a:cubicBezTo>
                    <a:cubicBezTo>
                      <a:pt x="328922" y="120"/>
                      <a:pt x="328081" y="120"/>
                      <a:pt x="327120" y="120"/>
                    </a:cubicBezTo>
                    <a:lnTo>
                      <a:pt x="326880" y="120"/>
                    </a:lnTo>
                    <a:cubicBezTo>
                      <a:pt x="326039" y="120"/>
                      <a:pt x="325198" y="120"/>
                      <a:pt x="324237" y="120"/>
                    </a:cubicBezTo>
                    <a:cubicBezTo>
                      <a:pt x="319912" y="120"/>
                      <a:pt x="315588" y="120"/>
                      <a:pt x="311383" y="481"/>
                    </a:cubicBezTo>
                    <a:cubicBezTo>
                      <a:pt x="311383" y="481"/>
                      <a:pt x="311263" y="481"/>
                      <a:pt x="311143" y="481"/>
                    </a:cubicBezTo>
                    <a:cubicBezTo>
                      <a:pt x="311023" y="481"/>
                      <a:pt x="310782" y="481"/>
                      <a:pt x="310662" y="481"/>
                    </a:cubicBezTo>
                    <a:cubicBezTo>
                      <a:pt x="308620" y="481"/>
                      <a:pt x="306698" y="722"/>
                      <a:pt x="304656" y="963"/>
                    </a:cubicBezTo>
                    <a:cubicBezTo>
                      <a:pt x="301412" y="1204"/>
                      <a:pt x="298169" y="1444"/>
                      <a:pt x="294925" y="1685"/>
                    </a:cubicBezTo>
                    <a:cubicBezTo>
                      <a:pt x="292402" y="1926"/>
                      <a:pt x="290000" y="2287"/>
                      <a:pt x="287477" y="2527"/>
                    </a:cubicBezTo>
                    <a:cubicBezTo>
                      <a:pt x="284714" y="2888"/>
                      <a:pt x="281951" y="3129"/>
                      <a:pt x="279308" y="3610"/>
                    </a:cubicBezTo>
                    <a:cubicBezTo>
                      <a:pt x="276785" y="3971"/>
                      <a:pt x="274262" y="4453"/>
                      <a:pt x="271619" y="4934"/>
                    </a:cubicBezTo>
                    <a:cubicBezTo>
                      <a:pt x="268976" y="5416"/>
                      <a:pt x="266333" y="5777"/>
                      <a:pt x="263691" y="6378"/>
                    </a:cubicBezTo>
                    <a:cubicBezTo>
                      <a:pt x="261168" y="6860"/>
                      <a:pt x="258765" y="7462"/>
                      <a:pt x="256362" y="7943"/>
                    </a:cubicBezTo>
                    <a:cubicBezTo>
                      <a:pt x="253599" y="8545"/>
                      <a:pt x="250956" y="9146"/>
                      <a:pt x="248193" y="9869"/>
                    </a:cubicBezTo>
                    <a:cubicBezTo>
                      <a:pt x="245911" y="10470"/>
                      <a:pt x="243749" y="10952"/>
                      <a:pt x="241586" y="11674"/>
                    </a:cubicBezTo>
                    <a:cubicBezTo>
                      <a:pt x="238583" y="12516"/>
                      <a:pt x="235700" y="13359"/>
                      <a:pt x="232696" y="14201"/>
                    </a:cubicBezTo>
                    <a:cubicBezTo>
                      <a:pt x="230774" y="14803"/>
                      <a:pt x="228972" y="15404"/>
                      <a:pt x="227050" y="16006"/>
                    </a:cubicBezTo>
                    <a:cubicBezTo>
                      <a:pt x="223686" y="17089"/>
                      <a:pt x="220443" y="18172"/>
                      <a:pt x="217079" y="19376"/>
                    </a:cubicBezTo>
                    <a:cubicBezTo>
                      <a:pt x="215638" y="19857"/>
                      <a:pt x="214196" y="20459"/>
                      <a:pt x="212754" y="20940"/>
                    </a:cubicBezTo>
                    <a:cubicBezTo>
                      <a:pt x="208910" y="22385"/>
                      <a:pt x="205186" y="23829"/>
                      <a:pt x="201342" y="25393"/>
                    </a:cubicBezTo>
                    <a:cubicBezTo>
                      <a:pt x="200501" y="25754"/>
                      <a:pt x="199660" y="26115"/>
                      <a:pt x="198819" y="26476"/>
                    </a:cubicBezTo>
                    <a:cubicBezTo>
                      <a:pt x="194254" y="28402"/>
                      <a:pt x="189809" y="30448"/>
                      <a:pt x="185364" y="32614"/>
                    </a:cubicBezTo>
                    <a:cubicBezTo>
                      <a:pt x="185364" y="32614"/>
                      <a:pt x="185244" y="32614"/>
                      <a:pt x="185124" y="32614"/>
                    </a:cubicBezTo>
                    <a:cubicBezTo>
                      <a:pt x="152328" y="48500"/>
                      <a:pt x="122054" y="69801"/>
                      <a:pt x="95746" y="96157"/>
                    </a:cubicBezTo>
                    <a:cubicBezTo>
                      <a:pt x="77726" y="114209"/>
                      <a:pt x="62469" y="133826"/>
                      <a:pt x="49495" y="154526"/>
                    </a:cubicBezTo>
                    <a:lnTo>
                      <a:pt x="49495" y="25032"/>
                    </a:lnTo>
                    <a:cubicBezTo>
                      <a:pt x="49495" y="11313"/>
                      <a:pt x="38442" y="241"/>
                      <a:pt x="24747" y="241"/>
                    </a:cubicBezTo>
                    <a:cubicBezTo>
                      <a:pt x="11052" y="241"/>
                      <a:pt x="0" y="11313"/>
                      <a:pt x="0" y="25032"/>
                    </a:cubicBezTo>
                    <a:lnTo>
                      <a:pt x="0" y="327464"/>
                    </a:lnTo>
                    <a:cubicBezTo>
                      <a:pt x="0" y="364772"/>
                      <a:pt x="6367" y="400514"/>
                      <a:pt x="17780" y="433851"/>
                    </a:cubicBezTo>
                    <a:cubicBezTo>
                      <a:pt x="18140" y="434813"/>
                      <a:pt x="18380" y="435656"/>
                      <a:pt x="18741" y="436618"/>
                    </a:cubicBezTo>
                    <a:cubicBezTo>
                      <a:pt x="19942" y="439868"/>
                      <a:pt x="21143" y="443238"/>
                      <a:pt x="22465" y="446487"/>
                    </a:cubicBezTo>
                    <a:cubicBezTo>
                      <a:pt x="23306" y="448533"/>
                      <a:pt x="24026" y="450579"/>
                      <a:pt x="24867" y="452745"/>
                    </a:cubicBezTo>
                    <a:cubicBezTo>
                      <a:pt x="25708" y="454791"/>
                      <a:pt x="26669" y="456837"/>
                      <a:pt x="27510" y="459003"/>
                    </a:cubicBezTo>
                    <a:cubicBezTo>
                      <a:pt x="28952" y="462132"/>
                      <a:pt x="30273" y="465381"/>
                      <a:pt x="31835" y="468511"/>
                    </a:cubicBezTo>
                    <a:cubicBezTo>
                      <a:pt x="32316" y="469353"/>
                      <a:pt x="32676" y="470316"/>
                      <a:pt x="33157" y="471158"/>
                    </a:cubicBezTo>
                    <a:cubicBezTo>
                      <a:pt x="48533" y="502930"/>
                      <a:pt x="69316" y="532655"/>
                      <a:pt x="95625" y="559011"/>
                    </a:cubicBezTo>
                    <a:cubicBezTo>
                      <a:pt x="122054" y="585488"/>
                      <a:pt x="151847" y="606308"/>
                      <a:pt x="183682" y="621832"/>
                    </a:cubicBezTo>
                    <a:cubicBezTo>
                      <a:pt x="184403" y="622194"/>
                      <a:pt x="185004" y="622555"/>
                      <a:pt x="185725" y="622795"/>
                    </a:cubicBezTo>
                    <a:cubicBezTo>
                      <a:pt x="189088" y="624360"/>
                      <a:pt x="192452" y="625924"/>
                      <a:pt x="195936" y="627368"/>
                    </a:cubicBezTo>
                    <a:cubicBezTo>
                      <a:pt x="197738" y="628211"/>
                      <a:pt x="199540" y="628933"/>
                      <a:pt x="201342" y="629775"/>
                    </a:cubicBezTo>
                    <a:cubicBezTo>
                      <a:pt x="203624" y="630738"/>
                      <a:pt x="206027" y="631581"/>
                      <a:pt x="208310" y="632543"/>
                    </a:cubicBezTo>
                    <a:cubicBezTo>
                      <a:pt x="211313" y="633747"/>
                      <a:pt x="214316" y="634830"/>
                      <a:pt x="217319" y="635913"/>
                    </a:cubicBezTo>
                    <a:cubicBezTo>
                      <a:pt x="218521" y="636274"/>
                      <a:pt x="219722" y="636755"/>
                      <a:pt x="220923" y="637116"/>
                    </a:cubicBezTo>
                    <a:cubicBezTo>
                      <a:pt x="225128" y="638561"/>
                      <a:pt x="229213" y="639884"/>
                      <a:pt x="233537" y="641208"/>
                    </a:cubicBezTo>
                    <a:cubicBezTo>
                      <a:pt x="233537" y="641208"/>
                      <a:pt x="233537" y="641208"/>
                      <a:pt x="233537" y="641208"/>
                    </a:cubicBezTo>
                    <a:cubicBezTo>
                      <a:pt x="262970" y="649994"/>
                      <a:pt x="294204" y="654807"/>
                      <a:pt x="326520" y="654807"/>
                    </a:cubicBezTo>
                    <a:cubicBezTo>
                      <a:pt x="326520" y="654807"/>
                      <a:pt x="326520" y="654807"/>
                      <a:pt x="326640" y="654807"/>
                    </a:cubicBezTo>
                    <a:cubicBezTo>
                      <a:pt x="326760" y="654807"/>
                      <a:pt x="326640" y="654807"/>
                      <a:pt x="326760" y="654807"/>
                    </a:cubicBezTo>
                    <a:cubicBezTo>
                      <a:pt x="375534" y="654807"/>
                      <a:pt x="421665" y="643976"/>
                      <a:pt x="463230" y="624721"/>
                    </a:cubicBezTo>
                    <a:cubicBezTo>
                      <a:pt x="463591" y="624480"/>
                      <a:pt x="464071" y="624360"/>
                      <a:pt x="464432" y="624239"/>
                    </a:cubicBezTo>
                    <a:cubicBezTo>
                      <a:pt x="468396" y="622434"/>
                      <a:pt x="472360" y="620388"/>
                      <a:pt x="476205" y="618463"/>
                    </a:cubicBezTo>
                    <a:cubicBezTo>
                      <a:pt x="477286" y="617861"/>
                      <a:pt x="478367" y="617380"/>
                      <a:pt x="479448" y="616778"/>
                    </a:cubicBezTo>
                    <a:cubicBezTo>
                      <a:pt x="482692" y="615093"/>
                      <a:pt x="485935" y="613168"/>
                      <a:pt x="489179" y="611362"/>
                    </a:cubicBezTo>
                    <a:cubicBezTo>
                      <a:pt x="490741" y="610399"/>
                      <a:pt x="492302" y="609557"/>
                      <a:pt x="493864" y="608594"/>
                    </a:cubicBezTo>
                    <a:cubicBezTo>
                      <a:pt x="496627" y="606909"/>
                      <a:pt x="499390" y="605225"/>
                      <a:pt x="502033" y="603419"/>
                    </a:cubicBezTo>
                    <a:cubicBezTo>
                      <a:pt x="503955" y="602216"/>
                      <a:pt x="505757" y="601012"/>
                      <a:pt x="507679" y="599809"/>
                    </a:cubicBezTo>
                    <a:cubicBezTo>
                      <a:pt x="510202" y="598124"/>
                      <a:pt x="512605" y="596319"/>
                      <a:pt x="515128" y="594634"/>
                    </a:cubicBezTo>
                    <a:cubicBezTo>
                      <a:pt x="517050" y="593310"/>
                      <a:pt x="518972" y="591986"/>
                      <a:pt x="520894" y="590542"/>
                    </a:cubicBezTo>
                    <a:cubicBezTo>
                      <a:pt x="523537" y="588617"/>
                      <a:pt x="526060" y="586571"/>
                      <a:pt x="528582" y="584645"/>
                    </a:cubicBezTo>
                    <a:cubicBezTo>
                      <a:pt x="530264" y="583321"/>
                      <a:pt x="531826" y="582118"/>
                      <a:pt x="533508" y="580794"/>
                    </a:cubicBezTo>
                    <a:cubicBezTo>
                      <a:pt x="536872" y="578026"/>
                      <a:pt x="540235" y="575138"/>
                      <a:pt x="543599" y="572129"/>
                    </a:cubicBezTo>
                    <a:cubicBezTo>
                      <a:pt x="544320" y="571527"/>
                      <a:pt x="544920" y="570926"/>
                      <a:pt x="545641" y="570324"/>
                    </a:cubicBezTo>
                    <a:cubicBezTo>
                      <a:pt x="561739" y="555762"/>
                      <a:pt x="576275" y="539636"/>
                      <a:pt x="589249" y="522306"/>
                    </a:cubicBezTo>
                    <a:cubicBezTo>
                      <a:pt x="589730" y="521704"/>
                      <a:pt x="590090" y="520982"/>
                      <a:pt x="590571" y="520380"/>
                    </a:cubicBezTo>
                    <a:cubicBezTo>
                      <a:pt x="593214" y="516770"/>
                      <a:pt x="595857" y="513039"/>
                      <a:pt x="598379" y="509308"/>
                    </a:cubicBezTo>
                    <a:cubicBezTo>
                      <a:pt x="599100" y="508225"/>
                      <a:pt x="599821" y="507142"/>
                      <a:pt x="600542" y="505938"/>
                    </a:cubicBezTo>
                    <a:cubicBezTo>
                      <a:pt x="602704" y="502569"/>
                      <a:pt x="604866" y="499199"/>
                      <a:pt x="606909" y="495829"/>
                    </a:cubicBezTo>
                    <a:cubicBezTo>
                      <a:pt x="607509" y="494746"/>
                      <a:pt x="608230" y="493663"/>
                      <a:pt x="608831" y="492459"/>
                    </a:cubicBezTo>
                    <a:cubicBezTo>
                      <a:pt x="610873" y="488969"/>
                      <a:pt x="612915" y="485479"/>
                      <a:pt x="614837" y="481869"/>
                    </a:cubicBezTo>
                    <a:cubicBezTo>
                      <a:pt x="615198" y="481147"/>
                      <a:pt x="615678" y="480304"/>
                      <a:pt x="616039" y="479582"/>
                    </a:cubicBezTo>
                    <a:cubicBezTo>
                      <a:pt x="618201" y="475611"/>
                      <a:pt x="620243" y="471519"/>
                      <a:pt x="622166" y="467427"/>
                    </a:cubicBezTo>
                    <a:cubicBezTo>
                      <a:pt x="622166" y="467427"/>
                      <a:pt x="622166" y="467187"/>
                      <a:pt x="622286" y="467066"/>
                    </a:cubicBezTo>
                    <a:cubicBezTo>
                      <a:pt x="640666" y="428194"/>
                      <a:pt x="651598" y="384990"/>
                      <a:pt x="653280" y="339499"/>
                    </a:cubicBezTo>
                    <a:cubicBezTo>
                      <a:pt x="653280" y="339378"/>
                      <a:pt x="653280" y="339258"/>
                      <a:pt x="653280" y="339017"/>
                    </a:cubicBezTo>
                    <a:lnTo>
                      <a:pt x="653280" y="337694"/>
                    </a:lnTo>
                    <a:cubicBezTo>
                      <a:pt x="653280" y="334324"/>
                      <a:pt x="653520" y="330834"/>
                      <a:pt x="653520" y="327464"/>
                    </a:cubicBezTo>
                    <a:cubicBezTo>
                      <a:pt x="653520" y="324094"/>
                      <a:pt x="653400" y="320604"/>
                      <a:pt x="653280" y="317234"/>
                    </a:cubicBezTo>
                    <a:lnTo>
                      <a:pt x="653280" y="248516"/>
                    </a:lnTo>
                    <a:cubicBezTo>
                      <a:pt x="653280" y="139001"/>
                      <a:pt x="742178" y="49824"/>
                      <a:pt x="851618" y="49824"/>
                    </a:cubicBezTo>
                    <a:cubicBezTo>
                      <a:pt x="961059" y="49824"/>
                      <a:pt x="1049957" y="139001"/>
                      <a:pt x="1049957" y="248516"/>
                    </a:cubicBezTo>
                    <a:lnTo>
                      <a:pt x="1049957" y="630016"/>
                    </a:lnTo>
                    <a:cubicBezTo>
                      <a:pt x="1049957" y="643736"/>
                      <a:pt x="1061009" y="654807"/>
                      <a:pt x="1074704" y="654807"/>
                    </a:cubicBezTo>
                    <a:cubicBezTo>
                      <a:pt x="1088399" y="654807"/>
                      <a:pt x="1099451" y="643736"/>
                      <a:pt x="1099451" y="630016"/>
                    </a:cubicBezTo>
                    <a:lnTo>
                      <a:pt x="1099451" y="248516"/>
                    </a:lnTo>
                    <a:cubicBezTo>
                      <a:pt x="1099451" y="111682"/>
                      <a:pt x="988329" y="361"/>
                      <a:pt x="851738" y="361"/>
                    </a:cubicBezTo>
                    <a:close/>
                    <a:moveTo>
                      <a:pt x="501192" y="542765"/>
                    </a:moveTo>
                    <a:cubicBezTo>
                      <a:pt x="494225" y="548421"/>
                      <a:pt x="487017" y="553716"/>
                      <a:pt x="479568" y="558650"/>
                    </a:cubicBezTo>
                    <a:cubicBezTo>
                      <a:pt x="479088" y="558891"/>
                      <a:pt x="478727" y="559252"/>
                      <a:pt x="478247" y="559493"/>
                    </a:cubicBezTo>
                    <a:cubicBezTo>
                      <a:pt x="470919" y="564307"/>
                      <a:pt x="463351" y="568760"/>
                      <a:pt x="455782" y="572851"/>
                    </a:cubicBezTo>
                    <a:cubicBezTo>
                      <a:pt x="455542" y="572972"/>
                      <a:pt x="455302" y="573092"/>
                      <a:pt x="455061" y="573212"/>
                    </a:cubicBezTo>
                    <a:cubicBezTo>
                      <a:pt x="390791" y="606789"/>
                      <a:pt x="316068" y="613529"/>
                      <a:pt x="247713" y="593310"/>
                    </a:cubicBezTo>
                    <a:cubicBezTo>
                      <a:pt x="247713" y="593310"/>
                      <a:pt x="247593" y="593310"/>
                      <a:pt x="247473" y="593310"/>
                    </a:cubicBezTo>
                    <a:cubicBezTo>
                      <a:pt x="239544" y="590903"/>
                      <a:pt x="231615" y="588135"/>
                      <a:pt x="223807" y="585006"/>
                    </a:cubicBezTo>
                    <a:cubicBezTo>
                      <a:pt x="222846" y="584645"/>
                      <a:pt x="222005" y="584284"/>
                      <a:pt x="221044" y="583923"/>
                    </a:cubicBezTo>
                    <a:cubicBezTo>
                      <a:pt x="214076" y="581035"/>
                      <a:pt x="207348" y="577906"/>
                      <a:pt x="200621" y="574416"/>
                    </a:cubicBezTo>
                    <a:cubicBezTo>
                      <a:pt x="198939" y="573573"/>
                      <a:pt x="197257" y="572731"/>
                      <a:pt x="195576" y="571888"/>
                    </a:cubicBezTo>
                    <a:cubicBezTo>
                      <a:pt x="189569" y="568639"/>
                      <a:pt x="183682" y="565149"/>
                      <a:pt x="177916" y="561418"/>
                    </a:cubicBezTo>
                    <a:cubicBezTo>
                      <a:pt x="175874" y="560095"/>
                      <a:pt x="173711" y="558771"/>
                      <a:pt x="171669" y="557447"/>
                    </a:cubicBezTo>
                    <a:cubicBezTo>
                      <a:pt x="166263" y="553836"/>
                      <a:pt x="160977" y="549745"/>
                      <a:pt x="155692" y="545653"/>
                    </a:cubicBezTo>
                    <a:cubicBezTo>
                      <a:pt x="153169" y="543727"/>
                      <a:pt x="150646" y="541681"/>
                      <a:pt x="148243" y="539636"/>
                    </a:cubicBezTo>
                    <a:cubicBezTo>
                      <a:pt x="143438" y="535544"/>
                      <a:pt x="138753" y="531332"/>
                      <a:pt x="134188" y="526879"/>
                    </a:cubicBezTo>
                    <a:cubicBezTo>
                      <a:pt x="131785" y="524592"/>
                      <a:pt x="129383" y="522185"/>
                      <a:pt x="127100" y="519778"/>
                    </a:cubicBezTo>
                    <a:cubicBezTo>
                      <a:pt x="122655" y="515205"/>
                      <a:pt x="118330" y="510391"/>
                      <a:pt x="114366" y="505577"/>
                    </a:cubicBezTo>
                    <a:cubicBezTo>
                      <a:pt x="112324" y="503170"/>
                      <a:pt x="110402" y="500643"/>
                      <a:pt x="108480" y="498236"/>
                    </a:cubicBezTo>
                    <a:cubicBezTo>
                      <a:pt x="104395" y="492941"/>
                      <a:pt x="100431" y="487646"/>
                      <a:pt x="96707" y="482110"/>
                    </a:cubicBezTo>
                    <a:cubicBezTo>
                      <a:pt x="95385" y="480064"/>
                      <a:pt x="94064" y="478018"/>
                      <a:pt x="92862" y="475972"/>
                    </a:cubicBezTo>
                    <a:cubicBezTo>
                      <a:pt x="89138" y="470075"/>
                      <a:pt x="85534" y="464178"/>
                      <a:pt x="82291" y="458161"/>
                    </a:cubicBezTo>
                    <a:cubicBezTo>
                      <a:pt x="81450" y="456596"/>
                      <a:pt x="80609" y="454911"/>
                      <a:pt x="79888" y="453347"/>
                    </a:cubicBezTo>
                    <a:cubicBezTo>
                      <a:pt x="76404" y="446607"/>
                      <a:pt x="73161" y="439627"/>
                      <a:pt x="70277" y="432647"/>
                    </a:cubicBezTo>
                    <a:cubicBezTo>
                      <a:pt x="69917" y="431805"/>
                      <a:pt x="69557" y="430962"/>
                      <a:pt x="69316" y="430120"/>
                    </a:cubicBezTo>
                    <a:cubicBezTo>
                      <a:pt x="43128" y="364170"/>
                      <a:pt x="43128" y="290036"/>
                      <a:pt x="69316" y="224086"/>
                    </a:cubicBezTo>
                    <a:cubicBezTo>
                      <a:pt x="69677" y="223244"/>
                      <a:pt x="69917" y="222401"/>
                      <a:pt x="70277" y="221559"/>
                    </a:cubicBezTo>
                    <a:cubicBezTo>
                      <a:pt x="72079" y="217106"/>
                      <a:pt x="74362" y="212653"/>
                      <a:pt x="76404" y="208321"/>
                    </a:cubicBezTo>
                    <a:cubicBezTo>
                      <a:pt x="79528" y="201701"/>
                      <a:pt x="82891" y="195323"/>
                      <a:pt x="86375" y="189065"/>
                    </a:cubicBezTo>
                    <a:cubicBezTo>
                      <a:pt x="87456" y="187260"/>
                      <a:pt x="88417" y="185455"/>
                      <a:pt x="89499" y="183770"/>
                    </a:cubicBezTo>
                    <a:cubicBezTo>
                      <a:pt x="93103" y="177752"/>
                      <a:pt x="97067" y="171735"/>
                      <a:pt x="101151" y="165958"/>
                    </a:cubicBezTo>
                    <a:cubicBezTo>
                      <a:pt x="102473" y="164033"/>
                      <a:pt x="103915" y="162228"/>
                      <a:pt x="105236" y="160422"/>
                    </a:cubicBezTo>
                    <a:cubicBezTo>
                      <a:pt x="109441" y="154887"/>
                      <a:pt x="113765" y="149591"/>
                      <a:pt x="118330" y="144296"/>
                    </a:cubicBezTo>
                    <a:cubicBezTo>
                      <a:pt x="120012" y="142491"/>
                      <a:pt x="121574" y="140565"/>
                      <a:pt x="123256" y="138760"/>
                    </a:cubicBezTo>
                    <a:cubicBezTo>
                      <a:pt x="128181" y="133465"/>
                      <a:pt x="133227" y="128290"/>
                      <a:pt x="138633" y="123356"/>
                    </a:cubicBezTo>
                    <a:cubicBezTo>
                      <a:pt x="139834" y="122272"/>
                      <a:pt x="141035" y="121069"/>
                      <a:pt x="142357" y="119986"/>
                    </a:cubicBezTo>
                    <a:cubicBezTo>
                      <a:pt x="147402" y="115533"/>
                      <a:pt x="152568" y="111201"/>
                      <a:pt x="157974" y="107109"/>
                    </a:cubicBezTo>
                    <a:cubicBezTo>
                      <a:pt x="159536" y="105905"/>
                      <a:pt x="161097" y="104702"/>
                      <a:pt x="162659" y="103619"/>
                    </a:cubicBezTo>
                    <a:cubicBezTo>
                      <a:pt x="167825" y="99768"/>
                      <a:pt x="173111" y="96157"/>
                      <a:pt x="178517" y="92788"/>
                    </a:cubicBezTo>
                    <a:cubicBezTo>
                      <a:pt x="180439" y="91584"/>
                      <a:pt x="182361" y="90381"/>
                      <a:pt x="184163" y="89297"/>
                    </a:cubicBezTo>
                    <a:cubicBezTo>
                      <a:pt x="189329" y="86168"/>
                      <a:pt x="194735" y="83160"/>
                      <a:pt x="200141" y="80392"/>
                    </a:cubicBezTo>
                    <a:cubicBezTo>
                      <a:pt x="202423" y="79188"/>
                      <a:pt x="204706" y="78105"/>
                      <a:pt x="206988" y="77022"/>
                    </a:cubicBezTo>
                    <a:cubicBezTo>
                      <a:pt x="212154" y="74495"/>
                      <a:pt x="217440" y="72208"/>
                      <a:pt x="222725" y="70042"/>
                    </a:cubicBezTo>
                    <a:cubicBezTo>
                      <a:pt x="225368" y="68959"/>
                      <a:pt x="228131" y="67876"/>
                      <a:pt x="230774" y="66913"/>
                    </a:cubicBezTo>
                    <a:cubicBezTo>
                      <a:pt x="235820" y="65108"/>
                      <a:pt x="240865" y="63423"/>
                      <a:pt x="246031" y="61738"/>
                    </a:cubicBezTo>
                    <a:cubicBezTo>
                      <a:pt x="249155" y="60775"/>
                      <a:pt x="252278" y="59933"/>
                      <a:pt x="255401" y="59090"/>
                    </a:cubicBezTo>
                    <a:cubicBezTo>
                      <a:pt x="260207" y="57767"/>
                      <a:pt x="265132" y="56683"/>
                      <a:pt x="270058" y="55600"/>
                    </a:cubicBezTo>
                    <a:cubicBezTo>
                      <a:pt x="273662" y="54878"/>
                      <a:pt x="277265" y="54156"/>
                      <a:pt x="280869" y="53555"/>
                    </a:cubicBezTo>
                    <a:cubicBezTo>
                      <a:pt x="285434" y="52832"/>
                      <a:pt x="290000" y="52110"/>
                      <a:pt x="294685" y="51629"/>
                    </a:cubicBezTo>
                    <a:cubicBezTo>
                      <a:pt x="298769" y="51147"/>
                      <a:pt x="302734" y="50786"/>
                      <a:pt x="306818" y="50425"/>
                    </a:cubicBezTo>
                    <a:cubicBezTo>
                      <a:pt x="313305" y="49944"/>
                      <a:pt x="319912" y="49463"/>
                      <a:pt x="326520" y="49463"/>
                    </a:cubicBezTo>
                    <a:cubicBezTo>
                      <a:pt x="334809" y="49463"/>
                      <a:pt x="342978" y="49824"/>
                      <a:pt x="351147" y="50546"/>
                    </a:cubicBezTo>
                    <a:cubicBezTo>
                      <a:pt x="351627" y="50546"/>
                      <a:pt x="352108" y="50546"/>
                      <a:pt x="352589" y="50546"/>
                    </a:cubicBezTo>
                    <a:cubicBezTo>
                      <a:pt x="360637" y="51268"/>
                      <a:pt x="368686" y="52471"/>
                      <a:pt x="376615" y="53916"/>
                    </a:cubicBezTo>
                    <a:cubicBezTo>
                      <a:pt x="377096" y="53916"/>
                      <a:pt x="377576" y="54036"/>
                      <a:pt x="378057" y="54156"/>
                    </a:cubicBezTo>
                    <a:cubicBezTo>
                      <a:pt x="385985" y="55721"/>
                      <a:pt x="393914" y="57526"/>
                      <a:pt x="401723" y="59692"/>
                    </a:cubicBezTo>
                    <a:cubicBezTo>
                      <a:pt x="402083" y="59692"/>
                      <a:pt x="402443" y="59933"/>
                      <a:pt x="402804" y="60053"/>
                    </a:cubicBezTo>
                    <a:cubicBezTo>
                      <a:pt x="410612" y="62340"/>
                      <a:pt x="418301" y="64867"/>
                      <a:pt x="425989" y="67755"/>
                    </a:cubicBezTo>
                    <a:cubicBezTo>
                      <a:pt x="426230" y="67755"/>
                      <a:pt x="426590" y="67996"/>
                      <a:pt x="426830" y="68116"/>
                    </a:cubicBezTo>
                    <a:cubicBezTo>
                      <a:pt x="434519" y="71125"/>
                      <a:pt x="441967" y="74374"/>
                      <a:pt x="449295" y="77985"/>
                    </a:cubicBezTo>
                    <a:cubicBezTo>
                      <a:pt x="449535" y="77985"/>
                      <a:pt x="449655" y="78225"/>
                      <a:pt x="449896" y="78346"/>
                    </a:cubicBezTo>
                    <a:cubicBezTo>
                      <a:pt x="457344" y="82077"/>
                      <a:pt x="464552" y="86048"/>
                      <a:pt x="471760" y="90501"/>
                    </a:cubicBezTo>
                    <a:cubicBezTo>
                      <a:pt x="471760" y="90501"/>
                      <a:pt x="471760" y="90501"/>
                      <a:pt x="471760" y="90501"/>
                    </a:cubicBezTo>
                    <a:cubicBezTo>
                      <a:pt x="486176" y="99407"/>
                      <a:pt x="499871" y="109756"/>
                      <a:pt x="512605" y="121310"/>
                    </a:cubicBezTo>
                    <a:cubicBezTo>
                      <a:pt x="540476" y="146703"/>
                      <a:pt x="562580" y="176910"/>
                      <a:pt x="578197" y="210968"/>
                    </a:cubicBezTo>
                    <a:cubicBezTo>
                      <a:pt x="578197" y="211209"/>
                      <a:pt x="578437" y="211329"/>
                      <a:pt x="578557" y="211570"/>
                    </a:cubicBezTo>
                    <a:cubicBezTo>
                      <a:pt x="593334" y="243823"/>
                      <a:pt x="602103" y="279205"/>
                      <a:pt x="603425" y="316633"/>
                    </a:cubicBezTo>
                    <a:lnTo>
                      <a:pt x="603425" y="326862"/>
                    </a:lnTo>
                    <a:cubicBezTo>
                      <a:pt x="603425" y="400996"/>
                      <a:pt x="574593" y="470797"/>
                      <a:pt x="522215" y="523148"/>
                    </a:cubicBezTo>
                    <a:cubicBezTo>
                      <a:pt x="515488" y="529887"/>
                      <a:pt x="508520" y="536145"/>
                      <a:pt x="501312" y="542042"/>
                    </a:cubicBezTo>
                    <a:cubicBezTo>
                      <a:pt x="501192" y="542163"/>
                      <a:pt x="500952" y="542283"/>
                      <a:pt x="500832" y="542404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C7EEB733-56C3-25DE-306B-467E8905D690}"/>
                  </a:ext>
                </a:extLst>
              </p:cNvPr>
              <p:cNvSpPr/>
              <p:nvPr/>
            </p:nvSpPr>
            <p:spPr>
              <a:xfrm>
                <a:off x="8233664" y="2504230"/>
                <a:ext cx="1703464" cy="1370149"/>
              </a:xfrm>
              <a:custGeom>
                <a:avLst/>
                <a:gdLst>
                  <a:gd name="connsiteX0" fmla="*/ 1679210 w 1703464"/>
                  <a:gd name="connsiteY0" fmla="*/ 777441 h 1370149"/>
                  <a:gd name="connsiteX1" fmla="*/ 1685457 w 1703464"/>
                  <a:gd name="connsiteY1" fmla="*/ 775636 h 1370149"/>
                  <a:gd name="connsiteX2" fmla="*/ 1703237 w 1703464"/>
                  <a:gd name="connsiteY2" fmla="*/ 751927 h 1370149"/>
                  <a:gd name="connsiteX3" fmla="*/ 1703237 w 1703464"/>
                  <a:gd name="connsiteY3" fmla="*/ 248155 h 1370149"/>
                  <a:gd name="connsiteX4" fmla="*/ 1455524 w 1703464"/>
                  <a:gd name="connsiteY4" fmla="*/ 0 h 1370149"/>
                  <a:gd name="connsiteX5" fmla="*/ 1219223 w 1703464"/>
                  <a:gd name="connsiteY5" fmla="*/ 173661 h 1370149"/>
                  <a:gd name="connsiteX6" fmla="*/ 1204327 w 1703464"/>
                  <a:gd name="connsiteY6" fmla="*/ 148508 h 1370149"/>
                  <a:gd name="connsiteX7" fmla="*/ 1203366 w 1703464"/>
                  <a:gd name="connsiteY7" fmla="*/ 147064 h 1370149"/>
                  <a:gd name="connsiteX8" fmla="*/ 1195918 w 1703464"/>
                  <a:gd name="connsiteY8" fmla="*/ 136233 h 1370149"/>
                  <a:gd name="connsiteX9" fmla="*/ 1193875 w 1703464"/>
                  <a:gd name="connsiteY9" fmla="*/ 133344 h 1370149"/>
                  <a:gd name="connsiteX10" fmla="*/ 1186547 w 1703464"/>
                  <a:gd name="connsiteY10" fmla="*/ 123837 h 1370149"/>
                  <a:gd name="connsiteX11" fmla="*/ 1183784 w 1703464"/>
                  <a:gd name="connsiteY11" fmla="*/ 120347 h 1370149"/>
                  <a:gd name="connsiteX12" fmla="*/ 1175615 w 1703464"/>
                  <a:gd name="connsiteY12" fmla="*/ 110840 h 1370149"/>
                  <a:gd name="connsiteX13" fmla="*/ 1173333 w 1703464"/>
                  <a:gd name="connsiteY13" fmla="*/ 108192 h 1370149"/>
                  <a:gd name="connsiteX14" fmla="*/ 1130205 w 1703464"/>
                  <a:gd name="connsiteY14" fmla="*/ 68237 h 1370149"/>
                  <a:gd name="connsiteX15" fmla="*/ 1126842 w 1703464"/>
                  <a:gd name="connsiteY15" fmla="*/ 65589 h 1370149"/>
                  <a:gd name="connsiteX16" fmla="*/ 1119514 w 1703464"/>
                  <a:gd name="connsiteY16" fmla="*/ 60294 h 1370149"/>
                  <a:gd name="connsiteX17" fmla="*/ 1114228 w 1703464"/>
                  <a:gd name="connsiteY17" fmla="*/ 56563 h 1370149"/>
                  <a:gd name="connsiteX18" fmla="*/ 1106780 w 1703464"/>
                  <a:gd name="connsiteY18" fmla="*/ 51749 h 1370149"/>
                  <a:gd name="connsiteX19" fmla="*/ 1101494 w 1703464"/>
                  <a:gd name="connsiteY19" fmla="*/ 48259 h 1370149"/>
                  <a:gd name="connsiteX20" fmla="*/ 1093325 w 1703464"/>
                  <a:gd name="connsiteY20" fmla="*/ 43445 h 1370149"/>
                  <a:gd name="connsiteX21" fmla="*/ 1088279 w 1703464"/>
                  <a:gd name="connsiteY21" fmla="*/ 40557 h 1370149"/>
                  <a:gd name="connsiteX22" fmla="*/ 1079389 w 1703464"/>
                  <a:gd name="connsiteY22" fmla="*/ 35863 h 1370149"/>
                  <a:gd name="connsiteX23" fmla="*/ 1074824 w 1703464"/>
                  <a:gd name="connsiteY23" fmla="*/ 33577 h 1370149"/>
                  <a:gd name="connsiteX24" fmla="*/ 1065214 w 1703464"/>
                  <a:gd name="connsiteY24" fmla="*/ 29124 h 1370149"/>
                  <a:gd name="connsiteX25" fmla="*/ 1061129 w 1703464"/>
                  <a:gd name="connsiteY25" fmla="*/ 27198 h 1370149"/>
                  <a:gd name="connsiteX26" fmla="*/ 1050918 w 1703464"/>
                  <a:gd name="connsiteY26" fmla="*/ 22986 h 1370149"/>
                  <a:gd name="connsiteX27" fmla="*/ 1047074 w 1703464"/>
                  <a:gd name="connsiteY27" fmla="*/ 21542 h 1370149"/>
                  <a:gd name="connsiteX28" fmla="*/ 1036382 w 1703464"/>
                  <a:gd name="connsiteY28" fmla="*/ 17691 h 1370149"/>
                  <a:gd name="connsiteX29" fmla="*/ 1032778 w 1703464"/>
                  <a:gd name="connsiteY29" fmla="*/ 16488 h 1370149"/>
                  <a:gd name="connsiteX30" fmla="*/ 1021726 w 1703464"/>
                  <a:gd name="connsiteY30" fmla="*/ 13118 h 1370149"/>
                  <a:gd name="connsiteX31" fmla="*/ 1018122 w 1703464"/>
                  <a:gd name="connsiteY31" fmla="*/ 12155 h 1370149"/>
                  <a:gd name="connsiteX32" fmla="*/ 1006949 w 1703464"/>
                  <a:gd name="connsiteY32" fmla="*/ 9267 h 1370149"/>
                  <a:gd name="connsiteX33" fmla="*/ 1003105 w 1703464"/>
                  <a:gd name="connsiteY33" fmla="*/ 8424 h 1370149"/>
                  <a:gd name="connsiteX34" fmla="*/ 992053 w 1703464"/>
                  <a:gd name="connsiteY34" fmla="*/ 6138 h 1370149"/>
                  <a:gd name="connsiteX35" fmla="*/ 987848 w 1703464"/>
                  <a:gd name="connsiteY35" fmla="*/ 5416 h 1370149"/>
                  <a:gd name="connsiteX36" fmla="*/ 977037 w 1703464"/>
                  <a:gd name="connsiteY36" fmla="*/ 3610 h 1370149"/>
                  <a:gd name="connsiteX37" fmla="*/ 971991 w 1703464"/>
                  <a:gd name="connsiteY37" fmla="*/ 3009 h 1370149"/>
                  <a:gd name="connsiteX38" fmla="*/ 961780 w 1703464"/>
                  <a:gd name="connsiteY38" fmla="*/ 1805 h 1370149"/>
                  <a:gd name="connsiteX39" fmla="*/ 955172 w 1703464"/>
                  <a:gd name="connsiteY39" fmla="*/ 1324 h 1370149"/>
                  <a:gd name="connsiteX40" fmla="*/ 946403 w 1703464"/>
                  <a:gd name="connsiteY40" fmla="*/ 722 h 1370149"/>
                  <a:gd name="connsiteX41" fmla="*/ 933428 w 1703464"/>
                  <a:gd name="connsiteY41" fmla="*/ 361 h 1370149"/>
                  <a:gd name="connsiteX42" fmla="*/ 930785 w 1703464"/>
                  <a:gd name="connsiteY42" fmla="*/ 361 h 1370149"/>
                  <a:gd name="connsiteX43" fmla="*/ 930545 w 1703464"/>
                  <a:gd name="connsiteY43" fmla="*/ 361 h 1370149"/>
                  <a:gd name="connsiteX44" fmla="*/ 927902 w 1703464"/>
                  <a:gd name="connsiteY44" fmla="*/ 361 h 1370149"/>
                  <a:gd name="connsiteX45" fmla="*/ 915048 w 1703464"/>
                  <a:gd name="connsiteY45" fmla="*/ 722 h 1370149"/>
                  <a:gd name="connsiteX46" fmla="*/ 914928 w 1703464"/>
                  <a:gd name="connsiteY46" fmla="*/ 722 h 1370149"/>
                  <a:gd name="connsiteX47" fmla="*/ 914448 w 1703464"/>
                  <a:gd name="connsiteY47" fmla="*/ 722 h 1370149"/>
                  <a:gd name="connsiteX48" fmla="*/ 908441 w 1703464"/>
                  <a:gd name="connsiteY48" fmla="*/ 1203 h 1370149"/>
                  <a:gd name="connsiteX49" fmla="*/ 898590 w 1703464"/>
                  <a:gd name="connsiteY49" fmla="*/ 1926 h 1370149"/>
                  <a:gd name="connsiteX50" fmla="*/ 891382 w 1703464"/>
                  <a:gd name="connsiteY50" fmla="*/ 2768 h 1370149"/>
                  <a:gd name="connsiteX51" fmla="*/ 882853 w 1703464"/>
                  <a:gd name="connsiteY51" fmla="*/ 3851 h 1370149"/>
                  <a:gd name="connsiteX52" fmla="*/ 875525 w 1703464"/>
                  <a:gd name="connsiteY52" fmla="*/ 5055 h 1370149"/>
                  <a:gd name="connsiteX53" fmla="*/ 867236 w 1703464"/>
                  <a:gd name="connsiteY53" fmla="*/ 6499 h 1370149"/>
                  <a:gd name="connsiteX54" fmla="*/ 860268 w 1703464"/>
                  <a:gd name="connsiteY54" fmla="*/ 7943 h 1370149"/>
                  <a:gd name="connsiteX55" fmla="*/ 851738 w 1703464"/>
                  <a:gd name="connsiteY55" fmla="*/ 9868 h 1370149"/>
                  <a:gd name="connsiteX56" fmla="*/ 845371 w 1703464"/>
                  <a:gd name="connsiteY56" fmla="*/ 11553 h 1370149"/>
                  <a:gd name="connsiteX57" fmla="*/ 836121 w 1703464"/>
                  <a:gd name="connsiteY57" fmla="*/ 14201 h 1370149"/>
                  <a:gd name="connsiteX58" fmla="*/ 830835 w 1703464"/>
                  <a:gd name="connsiteY58" fmla="*/ 15886 h 1370149"/>
                  <a:gd name="connsiteX59" fmla="*/ 820624 w 1703464"/>
                  <a:gd name="connsiteY59" fmla="*/ 19376 h 1370149"/>
                  <a:gd name="connsiteX60" fmla="*/ 816660 w 1703464"/>
                  <a:gd name="connsiteY60" fmla="*/ 20820 h 1370149"/>
                  <a:gd name="connsiteX61" fmla="*/ 804887 w 1703464"/>
                  <a:gd name="connsiteY61" fmla="*/ 25514 h 1370149"/>
                  <a:gd name="connsiteX62" fmla="*/ 802724 w 1703464"/>
                  <a:gd name="connsiteY62" fmla="*/ 26476 h 1370149"/>
                  <a:gd name="connsiteX63" fmla="*/ 699531 w 1703464"/>
                  <a:gd name="connsiteY63" fmla="*/ 96157 h 1370149"/>
                  <a:gd name="connsiteX64" fmla="*/ 605587 w 1703464"/>
                  <a:gd name="connsiteY64" fmla="*/ 293646 h 1370149"/>
                  <a:gd name="connsiteX65" fmla="*/ 605587 w 1703464"/>
                  <a:gd name="connsiteY65" fmla="*/ 294128 h 1370149"/>
                  <a:gd name="connsiteX66" fmla="*/ 604506 w 1703464"/>
                  <a:gd name="connsiteY66" fmla="*/ 308329 h 1370149"/>
                  <a:gd name="connsiteX67" fmla="*/ 604266 w 1703464"/>
                  <a:gd name="connsiteY67" fmla="*/ 310856 h 1370149"/>
                  <a:gd name="connsiteX68" fmla="*/ 603785 w 1703464"/>
                  <a:gd name="connsiteY68" fmla="*/ 327464 h 1370149"/>
                  <a:gd name="connsiteX69" fmla="*/ 326640 w 1703464"/>
                  <a:gd name="connsiteY69" fmla="*/ 605104 h 1370149"/>
                  <a:gd name="connsiteX70" fmla="*/ 49495 w 1703464"/>
                  <a:gd name="connsiteY70" fmla="*/ 327464 h 1370149"/>
                  <a:gd name="connsiteX71" fmla="*/ 326640 w 1703464"/>
                  <a:gd name="connsiteY71" fmla="*/ 49824 h 1370149"/>
                  <a:gd name="connsiteX72" fmla="*/ 512965 w 1703464"/>
                  <a:gd name="connsiteY72" fmla="*/ 121911 h 1370149"/>
                  <a:gd name="connsiteX73" fmla="*/ 547924 w 1703464"/>
                  <a:gd name="connsiteY73" fmla="*/ 120227 h 1370149"/>
                  <a:gd name="connsiteX74" fmla="*/ 546242 w 1703464"/>
                  <a:gd name="connsiteY74" fmla="*/ 85206 h 1370149"/>
                  <a:gd name="connsiteX75" fmla="*/ 326640 w 1703464"/>
                  <a:gd name="connsiteY75" fmla="*/ 241 h 1370149"/>
                  <a:gd name="connsiteX76" fmla="*/ 0 w 1703464"/>
                  <a:gd name="connsiteY76" fmla="*/ 327464 h 1370149"/>
                  <a:gd name="connsiteX77" fmla="*/ 326640 w 1703464"/>
                  <a:gd name="connsiteY77" fmla="*/ 654687 h 1370149"/>
                  <a:gd name="connsiteX78" fmla="*/ 628412 w 1703464"/>
                  <a:gd name="connsiteY78" fmla="*/ 452504 h 1370149"/>
                  <a:gd name="connsiteX79" fmla="*/ 699531 w 1703464"/>
                  <a:gd name="connsiteY79" fmla="*/ 558771 h 1370149"/>
                  <a:gd name="connsiteX80" fmla="*/ 896668 w 1703464"/>
                  <a:gd name="connsiteY80" fmla="*/ 652882 h 1370149"/>
                  <a:gd name="connsiteX81" fmla="*/ 897269 w 1703464"/>
                  <a:gd name="connsiteY81" fmla="*/ 652882 h 1370149"/>
                  <a:gd name="connsiteX82" fmla="*/ 911324 w 1703464"/>
                  <a:gd name="connsiteY82" fmla="*/ 653965 h 1370149"/>
                  <a:gd name="connsiteX83" fmla="*/ 913847 w 1703464"/>
                  <a:gd name="connsiteY83" fmla="*/ 654206 h 1370149"/>
                  <a:gd name="connsiteX84" fmla="*/ 930425 w 1703464"/>
                  <a:gd name="connsiteY84" fmla="*/ 654687 h 1370149"/>
                  <a:gd name="connsiteX85" fmla="*/ 930665 w 1703464"/>
                  <a:gd name="connsiteY85" fmla="*/ 654687 h 1370149"/>
                  <a:gd name="connsiteX86" fmla="*/ 930665 w 1703464"/>
                  <a:gd name="connsiteY86" fmla="*/ 654687 h 1370149"/>
                  <a:gd name="connsiteX87" fmla="*/ 936912 w 1703464"/>
                  <a:gd name="connsiteY87" fmla="*/ 654567 h 1370149"/>
                  <a:gd name="connsiteX88" fmla="*/ 947003 w 1703464"/>
                  <a:gd name="connsiteY88" fmla="*/ 654326 h 1370149"/>
                  <a:gd name="connsiteX89" fmla="*/ 956133 w 1703464"/>
                  <a:gd name="connsiteY89" fmla="*/ 653604 h 1370149"/>
                  <a:gd name="connsiteX90" fmla="*/ 963341 w 1703464"/>
                  <a:gd name="connsiteY90" fmla="*/ 653002 h 1370149"/>
                  <a:gd name="connsiteX91" fmla="*/ 971270 w 1703464"/>
                  <a:gd name="connsiteY91" fmla="*/ 652039 h 1370149"/>
                  <a:gd name="connsiteX92" fmla="*/ 979679 w 1703464"/>
                  <a:gd name="connsiteY92" fmla="*/ 650956 h 1370149"/>
                  <a:gd name="connsiteX93" fmla="*/ 985686 w 1703464"/>
                  <a:gd name="connsiteY93" fmla="*/ 649873 h 1370149"/>
                  <a:gd name="connsiteX94" fmla="*/ 995897 w 1703464"/>
                  <a:gd name="connsiteY94" fmla="*/ 648068 h 1370149"/>
                  <a:gd name="connsiteX95" fmla="*/ 999862 w 1703464"/>
                  <a:gd name="connsiteY95" fmla="*/ 647226 h 1370149"/>
                  <a:gd name="connsiteX96" fmla="*/ 1011995 w 1703464"/>
                  <a:gd name="connsiteY96" fmla="*/ 644458 h 1370149"/>
                  <a:gd name="connsiteX97" fmla="*/ 1013797 w 1703464"/>
                  <a:gd name="connsiteY97" fmla="*/ 643976 h 1370149"/>
                  <a:gd name="connsiteX98" fmla="*/ 1125760 w 1703464"/>
                  <a:gd name="connsiteY98" fmla="*/ 589820 h 1370149"/>
                  <a:gd name="connsiteX99" fmla="*/ 1129244 w 1703464"/>
                  <a:gd name="connsiteY99" fmla="*/ 587052 h 1370149"/>
                  <a:gd name="connsiteX100" fmla="*/ 1137774 w 1703464"/>
                  <a:gd name="connsiteY100" fmla="*/ 580313 h 1370149"/>
                  <a:gd name="connsiteX101" fmla="*/ 1193034 w 1703464"/>
                  <a:gd name="connsiteY101" fmla="*/ 522185 h 1370149"/>
                  <a:gd name="connsiteX102" fmla="*/ 1193635 w 1703464"/>
                  <a:gd name="connsiteY102" fmla="*/ 521343 h 1370149"/>
                  <a:gd name="connsiteX103" fmla="*/ 1202164 w 1703464"/>
                  <a:gd name="connsiteY103" fmla="*/ 509188 h 1370149"/>
                  <a:gd name="connsiteX104" fmla="*/ 1203726 w 1703464"/>
                  <a:gd name="connsiteY104" fmla="*/ 506660 h 1370149"/>
                  <a:gd name="connsiteX105" fmla="*/ 1210694 w 1703464"/>
                  <a:gd name="connsiteY105" fmla="*/ 495709 h 1370149"/>
                  <a:gd name="connsiteX106" fmla="*/ 1212256 w 1703464"/>
                  <a:gd name="connsiteY106" fmla="*/ 493061 h 1370149"/>
                  <a:gd name="connsiteX107" fmla="*/ 1218623 w 1703464"/>
                  <a:gd name="connsiteY107" fmla="*/ 481749 h 1370149"/>
                  <a:gd name="connsiteX108" fmla="*/ 1219584 w 1703464"/>
                  <a:gd name="connsiteY108" fmla="*/ 479943 h 1370149"/>
                  <a:gd name="connsiteX109" fmla="*/ 1257065 w 1703464"/>
                  <a:gd name="connsiteY109" fmla="*/ 340341 h 1370149"/>
                  <a:gd name="connsiteX110" fmla="*/ 1257065 w 1703464"/>
                  <a:gd name="connsiteY110" fmla="*/ 339619 h 1370149"/>
                  <a:gd name="connsiteX111" fmla="*/ 1257065 w 1703464"/>
                  <a:gd name="connsiteY111" fmla="*/ 337573 h 1370149"/>
                  <a:gd name="connsiteX112" fmla="*/ 1257305 w 1703464"/>
                  <a:gd name="connsiteY112" fmla="*/ 327344 h 1370149"/>
                  <a:gd name="connsiteX113" fmla="*/ 1257065 w 1703464"/>
                  <a:gd name="connsiteY113" fmla="*/ 317114 h 1370149"/>
                  <a:gd name="connsiteX114" fmla="*/ 1257065 w 1703464"/>
                  <a:gd name="connsiteY114" fmla="*/ 248396 h 1370149"/>
                  <a:gd name="connsiteX115" fmla="*/ 1455403 w 1703464"/>
                  <a:gd name="connsiteY115" fmla="*/ 49703 h 1370149"/>
                  <a:gd name="connsiteX116" fmla="*/ 1653742 w 1703464"/>
                  <a:gd name="connsiteY116" fmla="*/ 248396 h 1370149"/>
                  <a:gd name="connsiteX117" fmla="*/ 1653742 w 1703464"/>
                  <a:gd name="connsiteY117" fmla="*/ 734116 h 1370149"/>
                  <a:gd name="connsiteX118" fmla="*/ 1459969 w 1703464"/>
                  <a:gd name="connsiteY118" fmla="*/ 917765 h 1370149"/>
                  <a:gd name="connsiteX119" fmla="*/ 1158196 w 1703464"/>
                  <a:gd name="connsiteY119" fmla="*/ 715703 h 1370149"/>
                  <a:gd name="connsiteX120" fmla="*/ 1133449 w 1703464"/>
                  <a:gd name="connsiteY120" fmla="*/ 740494 h 1370149"/>
                  <a:gd name="connsiteX121" fmla="*/ 1158196 w 1703464"/>
                  <a:gd name="connsiteY121" fmla="*/ 765286 h 1370149"/>
                  <a:gd name="connsiteX122" fmla="*/ 1435341 w 1703464"/>
                  <a:gd name="connsiteY122" fmla="*/ 1042926 h 1370149"/>
                  <a:gd name="connsiteX123" fmla="*/ 1158196 w 1703464"/>
                  <a:gd name="connsiteY123" fmla="*/ 1320566 h 1370149"/>
                  <a:gd name="connsiteX124" fmla="*/ 856904 w 1703464"/>
                  <a:gd name="connsiteY124" fmla="*/ 1320566 h 1370149"/>
                  <a:gd name="connsiteX125" fmla="*/ 856544 w 1703464"/>
                  <a:gd name="connsiteY125" fmla="*/ 1320566 h 1370149"/>
                  <a:gd name="connsiteX126" fmla="*/ 856183 w 1703464"/>
                  <a:gd name="connsiteY126" fmla="*/ 1320566 h 1370149"/>
                  <a:gd name="connsiteX127" fmla="*/ 579038 w 1703464"/>
                  <a:gd name="connsiteY127" fmla="*/ 1042926 h 1370149"/>
                  <a:gd name="connsiteX128" fmla="*/ 856183 w 1703464"/>
                  <a:gd name="connsiteY128" fmla="*/ 765286 h 1370149"/>
                  <a:gd name="connsiteX129" fmla="*/ 1132248 w 1703464"/>
                  <a:gd name="connsiteY129" fmla="*/ 1018135 h 1370149"/>
                  <a:gd name="connsiteX130" fmla="*/ 856183 w 1703464"/>
                  <a:gd name="connsiteY130" fmla="*/ 1018135 h 1370149"/>
                  <a:gd name="connsiteX131" fmla="*/ 831436 w 1703464"/>
                  <a:gd name="connsiteY131" fmla="*/ 1042926 h 1370149"/>
                  <a:gd name="connsiteX132" fmla="*/ 856183 w 1703464"/>
                  <a:gd name="connsiteY132" fmla="*/ 1067718 h 1370149"/>
                  <a:gd name="connsiteX133" fmla="*/ 1158076 w 1703464"/>
                  <a:gd name="connsiteY133" fmla="*/ 1067718 h 1370149"/>
                  <a:gd name="connsiteX134" fmla="*/ 1182823 w 1703464"/>
                  <a:gd name="connsiteY134" fmla="*/ 1042926 h 1370149"/>
                  <a:gd name="connsiteX135" fmla="*/ 856183 w 1703464"/>
                  <a:gd name="connsiteY135" fmla="*/ 715703 h 1370149"/>
                  <a:gd name="connsiteX136" fmla="*/ 529543 w 1703464"/>
                  <a:gd name="connsiteY136" fmla="*/ 1042926 h 1370149"/>
                  <a:gd name="connsiteX137" fmla="*/ 529543 w 1703464"/>
                  <a:gd name="connsiteY137" fmla="*/ 1285064 h 1370149"/>
                  <a:gd name="connsiteX138" fmla="*/ 512485 w 1703464"/>
                  <a:gd name="connsiteY138" fmla="*/ 1302153 h 1370149"/>
                  <a:gd name="connsiteX139" fmla="*/ 495426 w 1703464"/>
                  <a:gd name="connsiteY139" fmla="*/ 1285064 h 1370149"/>
                  <a:gd name="connsiteX140" fmla="*/ 495426 w 1703464"/>
                  <a:gd name="connsiteY140" fmla="*/ 963858 h 1370149"/>
                  <a:gd name="connsiteX141" fmla="*/ 247713 w 1703464"/>
                  <a:gd name="connsiteY141" fmla="*/ 715703 h 1370149"/>
                  <a:gd name="connsiteX142" fmla="*/ 0 w 1703464"/>
                  <a:gd name="connsiteY142" fmla="*/ 963858 h 1370149"/>
                  <a:gd name="connsiteX143" fmla="*/ 0 w 1703464"/>
                  <a:gd name="connsiteY143" fmla="*/ 1251006 h 1370149"/>
                  <a:gd name="connsiteX144" fmla="*/ 24747 w 1703464"/>
                  <a:gd name="connsiteY144" fmla="*/ 1275797 h 1370149"/>
                  <a:gd name="connsiteX145" fmla="*/ 49495 w 1703464"/>
                  <a:gd name="connsiteY145" fmla="*/ 1251006 h 1370149"/>
                  <a:gd name="connsiteX146" fmla="*/ 49495 w 1703464"/>
                  <a:gd name="connsiteY146" fmla="*/ 963858 h 1370149"/>
                  <a:gd name="connsiteX147" fmla="*/ 247833 w 1703464"/>
                  <a:gd name="connsiteY147" fmla="*/ 765165 h 1370149"/>
                  <a:gd name="connsiteX148" fmla="*/ 446172 w 1703464"/>
                  <a:gd name="connsiteY148" fmla="*/ 963858 h 1370149"/>
                  <a:gd name="connsiteX149" fmla="*/ 446172 w 1703464"/>
                  <a:gd name="connsiteY149" fmla="*/ 1285064 h 1370149"/>
                  <a:gd name="connsiteX150" fmla="*/ 512725 w 1703464"/>
                  <a:gd name="connsiteY150" fmla="*/ 1351736 h 1370149"/>
                  <a:gd name="connsiteX151" fmla="*/ 579278 w 1703464"/>
                  <a:gd name="connsiteY151" fmla="*/ 1285064 h 1370149"/>
                  <a:gd name="connsiteX152" fmla="*/ 579278 w 1703464"/>
                  <a:gd name="connsiteY152" fmla="*/ 1215744 h 1370149"/>
                  <a:gd name="connsiteX153" fmla="*/ 856424 w 1703464"/>
                  <a:gd name="connsiteY153" fmla="*/ 1370149 h 1370149"/>
                  <a:gd name="connsiteX154" fmla="*/ 856784 w 1703464"/>
                  <a:gd name="connsiteY154" fmla="*/ 1370149 h 1370149"/>
                  <a:gd name="connsiteX155" fmla="*/ 857144 w 1703464"/>
                  <a:gd name="connsiteY155" fmla="*/ 1370149 h 1370149"/>
                  <a:gd name="connsiteX156" fmla="*/ 1158436 w 1703464"/>
                  <a:gd name="connsiteY156" fmla="*/ 1370149 h 1370149"/>
                  <a:gd name="connsiteX157" fmla="*/ 1457926 w 1703464"/>
                  <a:gd name="connsiteY157" fmla="*/ 1173503 h 1370149"/>
                  <a:gd name="connsiteX158" fmla="*/ 1671882 w 1703464"/>
                  <a:gd name="connsiteY158" fmla="*/ 1369187 h 1370149"/>
                  <a:gd name="connsiteX159" fmla="*/ 1678730 w 1703464"/>
                  <a:gd name="connsiteY159" fmla="*/ 1370149 h 1370149"/>
                  <a:gd name="connsiteX160" fmla="*/ 1702516 w 1703464"/>
                  <a:gd name="connsiteY160" fmla="*/ 1352218 h 1370149"/>
                  <a:gd name="connsiteX161" fmla="*/ 1685577 w 1703464"/>
                  <a:gd name="connsiteY161" fmla="*/ 1321529 h 1370149"/>
                  <a:gd name="connsiteX162" fmla="*/ 1485437 w 1703464"/>
                  <a:gd name="connsiteY162" fmla="*/ 1067958 h 1370149"/>
                  <a:gd name="connsiteX163" fmla="*/ 1485076 w 1703464"/>
                  <a:gd name="connsiteY163" fmla="*/ 1042806 h 1370149"/>
                  <a:gd name="connsiteX164" fmla="*/ 1679450 w 1703464"/>
                  <a:gd name="connsiteY164" fmla="*/ 777682 h 1370149"/>
                  <a:gd name="connsiteX165" fmla="*/ 1105938 w 1703464"/>
                  <a:gd name="connsiteY165" fmla="*/ 542042 h 1370149"/>
                  <a:gd name="connsiteX166" fmla="*/ 1084915 w 1703464"/>
                  <a:gd name="connsiteY166" fmla="*/ 557687 h 1370149"/>
                  <a:gd name="connsiteX167" fmla="*/ 1082513 w 1703464"/>
                  <a:gd name="connsiteY167" fmla="*/ 559252 h 1370149"/>
                  <a:gd name="connsiteX168" fmla="*/ 1062090 w 1703464"/>
                  <a:gd name="connsiteY168" fmla="*/ 571527 h 1370149"/>
                  <a:gd name="connsiteX169" fmla="*/ 1058486 w 1703464"/>
                  <a:gd name="connsiteY169" fmla="*/ 573453 h 1370149"/>
                  <a:gd name="connsiteX170" fmla="*/ 1037823 w 1703464"/>
                  <a:gd name="connsiteY170" fmla="*/ 583201 h 1370149"/>
                  <a:gd name="connsiteX171" fmla="*/ 1033979 w 1703464"/>
                  <a:gd name="connsiteY171" fmla="*/ 584766 h 1370149"/>
                  <a:gd name="connsiteX172" fmla="*/ 1012235 w 1703464"/>
                  <a:gd name="connsiteY172" fmla="*/ 592588 h 1370149"/>
                  <a:gd name="connsiteX173" fmla="*/ 1009112 w 1703464"/>
                  <a:gd name="connsiteY173" fmla="*/ 593431 h 1370149"/>
                  <a:gd name="connsiteX174" fmla="*/ 985446 w 1703464"/>
                  <a:gd name="connsiteY174" fmla="*/ 599327 h 1370149"/>
                  <a:gd name="connsiteX175" fmla="*/ 983644 w 1703464"/>
                  <a:gd name="connsiteY175" fmla="*/ 599689 h 1370149"/>
                  <a:gd name="connsiteX176" fmla="*/ 958176 w 1703464"/>
                  <a:gd name="connsiteY176" fmla="*/ 603419 h 1370149"/>
                  <a:gd name="connsiteX177" fmla="*/ 957455 w 1703464"/>
                  <a:gd name="connsiteY177" fmla="*/ 603419 h 1370149"/>
                  <a:gd name="connsiteX178" fmla="*/ 930425 w 1703464"/>
                  <a:gd name="connsiteY178" fmla="*/ 604743 h 1370149"/>
                  <a:gd name="connsiteX179" fmla="*/ 904116 w 1703464"/>
                  <a:gd name="connsiteY179" fmla="*/ 603419 h 1370149"/>
                  <a:gd name="connsiteX180" fmla="*/ 902434 w 1703464"/>
                  <a:gd name="connsiteY180" fmla="*/ 603299 h 1370149"/>
                  <a:gd name="connsiteX181" fmla="*/ 878648 w 1703464"/>
                  <a:gd name="connsiteY181" fmla="*/ 599809 h 1370149"/>
                  <a:gd name="connsiteX182" fmla="*/ 874684 w 1703464"/>
                  <a:gd name="connsiteY182" fmla="*/ 599087 h 1370149"/>
                  <a:gd name="connsiteX183" fmla="*/ 853781 w 1703464"/>
                  <a:gd name="connsiteY183" fmla="*/ 593912 h 1370149"/>
                  <a:gd name="connsiteX184" fmla="*/ 846332 w 1703464"/>
                  <a:gd name="connsiteY184" fmla="*/ 591746 h 1370149"/>
                  <a:gd name="connsiteX185" fmla="*/ 829514 w 1703464"/>
                  <a:gd name="connsiteY185" fmla="*/ 585728 h 1370149"/>
                  <a:gd name="connsiteX186" fmla="*/ 819062 w 1703464"/>
                  <a:gd name="connsiteY186" fmla="*/ 581396 h 1370149"/>
                  <a:gd name="connsiteX187" fmla="*/ 805608 w 1703464"/>
                  <a:gd name="connsiteY187" fmla="*/ 575017 h 1370149"/>
                  <a:gd name="connsiteX188" fmla="*/ 794075 w 1703464"/>
                  <a:gd name="connsiteY188" fmla="*/ 568880 h 1370149"/>
                  <a:gd name="connsiteX189" fmla="*/ 782182 w 1703464"/>
                  <a:gd name="connsiteY189" fmla="*/ 561779 h 1370149"/>
                  <a:gd name="connsiteX190" fmla="*/ 771490 w 1703464"/>
                  <a:gd name="connsiteY190" fmla="*/ 554679 h 1370149"/>
                  <a:gd name="connsiteX191" fmla="*/ 759357 w 1703464"/>
                  <a:gd name="connsiteY191" fmla="*/ 545653 h 1370149"/>
                  <a:gd name="connsiteX192" fmla="*/ 750587 w 1703464"/>
                  <a:gd name="connsiteY192" fmla="*/ 538432 h 1370149"/>
                  <a:gd name="connsiteX193" fmla="*/ 737973 w 1703464"/>
                  <a:gd name="connsiteY193" fmla="*/ 526999 h 1370149"/>
                  <a:gd name="connsiteX194" fmla="*/ 730645 w 1703464"/>
                  <a:gd name="connsiteY194" fmla="*/ 519658 h 1370149"/>
                  <a:gd name="connsiteX195" fmla="*/ 719232 w 1703464"/>
                  <a:gd name="connsiteY195" fmla="*/ 507021 h 1370149"/>
                  <a:gd name="connsiteX196" fmla="*/ 712024 w 1703464"/>
                  <a:gd name="connsiteY196" fmla="*/ 498116 h 1370149"/>
                  <a:gd name="connsiteX197" fmla="*/ 703135 w 1703464"/>
                  <a:gd name="connsiteY197" fmla="*/ 486201 h 1370149"/>
                  <a:gd name="connsiteX198" fmla="*/ 695927 w 1703464"/>
                  <a:gd name="connsiteY198" fmla="*/ 475370 h 1370149"/>
                  <a:gd name="connsiteX199" fmla="*/ 688959 w 1703464"/>
                  <a:gd name="connsiteY199" fmla="*/ 463697 h 1370149"/>
                  <a:gd name="connsiteX200" fmla="*/ 682712 w 1703464"/>
                  <a:gd name="connsiteY200" fmla="*/ 452023 h 1370149"/>
                  <a:gd name="connsiteX201" fmla="*/ 676465 w 1703464"/>
                  <a:gd name="connsiteY201" fmla="*/ 438785 h 1370149"/>
                  <a:gd name="connsiteX202" fmla="*/ 672020 w 1703464"/>
                  <a:gd name="connsiteY202" fmla="*/ 428074 h 1370149"/>
                  <a:gd name="connsiteX203" fmla="*/ 666014 w 1703464"/>
                  <a:gd name="connsiteY203" fmla="*/ 411346 h 1370149"/>
                  <a:gd name="connsiteX204" fmla="*/ 663731 w 1703464"/>
                  <a:gd name="connsiteY204" fmla="*/ 403764 h 1370149"/>
                  <a:gd name="connsiteX205" fmla="*/ 658566 w 1703464"/>
                  <a:gd name="connsiteY205" fmla="*/ 382944 h 1370149"/>
                  <a:gd name="connsiteX206" fmla="*/ 657845 w 1703464"/>
                  <a:gd name="connsiteY206" fmla="*/ 378972 h 1370149"/>
                  <a:gd name="connsiteX207" fmla="*/ 654361 w 1703464"/>
                  <a:gd name="connsiteY207" fmla="*/ 355264 h 1370149"/>
                  <a:gd name="connsiteX208" fmla="*/ 654241 w 1703464"/>
                  <a:gd name="connsiteY208" fmla="*/ 353579 h 1370149"/>
                  <a:gd name="connsiteX209" fmla="*/ 652919 w 1703464"/>
                  <a:gd name="connsiteY209" fmla="*/ 327223 h 1370149"/>
                  <a:gd name="connsiteX210" fmla="*/ 654241 w 1703464"/>
                  <a:gd name="connsiteY210" fmla="*/ 300867 h 1370149"/>
                  <a:gd name="connsiteX211" fmla="*/ 654361 w 1703464"/>
                  <a:gd name="connsiteY211" fmla="*/ 299182 h 1370149"/>
                  <a:gd name="connsiteX212" fmla="*/ 657845 w 1703464"/>
                  <a:gd name="connsiteY212" fmla="*/ 275354 h 1370149"/>
                  <a:gd name="connsiteX213" fmla="*/ 658566 w 1703464"/>
                  <a:gd name="connsiteY213" fmla="*/ 271382 h 1370149"/>
                  <a:gd name="connsiteX214" fmla="*/ 663731 w 1703464"/>
                  <a:gd name="connsiteY214" fmla="*/ 250562 h 1370149"/>
                  <a:gd name="connsiteX215" fmla="*/ 665894 w 1703464"/>
                  <a:gd name="connsiteY215" fmla="*/ 243101 h 1370149"/>
                  <a:gd name="connsiteX216" fmla="*/ 671900 w 1703464"/>
                  <a:gd name="connsiteY216" fmla="*/ 226252 h 1370149"/>
                  <a:gd name="connsiteX217" fmla="*/ 676225 w 1703464"/>
                  <a:gd name="connsiteY217" fmla="*/ 215782 h 1370149"/>
                  <a:gd name="connsiteX218" fmla="*/ 678387 w 1703464"/>
                  <a:gd name="connsiteY218" fmla="*/ 211209 h 1370149"/>
                  <a:gd name="connsiteX219" fmla="*/ 690761 w 1703464"/>
                  <a:gd name="connsiteY219" fmla="*/ 187380 h 1370149"/>
                  <a:gd name="connsiteX220" fmla="*/ 691962 w 1703464"/>
                  <a:gd name="connsiteY220" fmla="*/ 185334 h 1370149"/>
                  <a:gd name="connsiteX221" fmla="*/ 705297 w 1703464"/>
                  <a:gd name="connsiteY221" fmla="*/ 164996 h 1370149"/>
                  <a:gd name="connsiteX222" fmla="*/ 708180 w 1703464"/>
                  <a:gd name="connsiteY222" fmla="*/ 161024 h 1370149"/>
                  <a:gd name="connsiteX223" fmla="*/ 722116 w 1703464"/>
                  <a:gd name="connsiteY223" fmla="*/ 143815 h 1370149"/>
                  <a:gd name="connsiteX224" fmla="*/ 726320 w 1703464"/>
                  <a:gd name="connsiteY224" fmla="*/ 139121 h 1370149"/>
                  <a:gd name="connsiteX225" fmla="*/ 741937 w 1703464"/>
                  <a:gd name="connsiteY225" fmla="*/ 123356 h 1370149"/>
                  <a:gd name="connsiteX226" fmla="*/ 745662 w 1703464"/>
                  <a:gd name="connsiteY226" fmla="*/ 119986 h 1370149"/>
                  <a:gd name="connsiteX227" fmla="*/ 761279 w 1703464"/>
                  <a:gd name="connsiteY227" fmla="*/ 107109 h 1370149"/>
                  <a:gd name="connsiteX228" fmla="*/ 765964 w 1703464"/>
                  <a:gd name="connsiteY228" fmla="*/ 103619 h 1370149"/>
                  <a:gd name="connsiteX229" fmla="*/ 781821 w 1703464"/>
                  <a:gd name="connsiteY229" fmla="*/ 92787 h 1370149"/>
                  <a:gd name="connsiteX230" fmla="*/ 787588 w 1703464"/>
                  <a:gd name="connsiteY230" fmla="*/ 89297 h 1370149"/>
                  <a:gd name="connsiteX231" fmla="*/ 803565 w 1703464"/>
                  <a:gd name="connsiteY231" fmla="*/ 80392 h 1370149"/>
                  <a:gd name="connsiteX232" fmla="*/ 810413 w 1703464"/>
                  <a:gd name="connsiteY232" fmla="*/ 77022 h 1370149"/>
                  <a:gd name="connsiteX233" fmla="*/ 826150 w 1703464"/>
                  <a:gd name="connsiteY233" fmla="*/ 70042 h 1370149"/>
                  <a:gd name="connsiteX234" fmla="*/ 834199 w 1703464"/>
                  <a:gd name="connsiteY234" fmla="*/ 66913 h 1370149"/>
                  <a:gd name="connsiteX235" fmla="*/ 849456 w 1703464"/>
                  <a:gd name="connsiteY235" fmla="*/ 61738 h 1370149"/>
                  <a:gd name="connsiteX236" fmla="*/ 858946 w 1703464"/>
                  <a:gd name="connsiteY236" fmla="*/ 58970 h 1370149"/>
                  <a:gd name="connsiteX237" fmla="*/ 873603 w 1703464"/>
                  <a:gd name="connsiteY237" fmla="*/ 55480 h 1370149"/>
                  <a:gd name="connsiteX238" fmla="*/ 884414 w 1703464"/>
                  <a:gd name="connsiteY238" fmla="*/ 53434 h 1370149"/>
                  <a:gd name="connsiteX239" fmla="*/ 898230 w 1703464"/>
                  <a:gd name="connsiteY239" fmla="*/ 51508 h 1370149"/>
                  <a:gd name="connsiteX240" fmla="*/ 910483 w 1703464"/>
                  <a:gd name="connsiteY240" fmla="*/ 50305 h 1370149"/>
                  <a:gd name="connsiteX241" fmla="*/ 930185 w 1703464"/>
                  <a:gd name="connsiteY241" fmla="*/ 49342 h 1370149"/>
                  <a:gd name="connsiteX242" fmla="*/ 954812 w 1703464"/>
                  <a:gd name="connsiteY242" fmla="*/ 50425 h 1370149"/>
                  <a:gd name="connsiteX243" fmla="*/ 956254 w 1703464"/>
                  <a:gd name="connsiteY243" fmla="*/ 50425 h 1370149"/>
                  <a:gd name="connsiteX244" fmla="*/ 980280 w 1703464"/>
                  <a:gd name="connsiteY244" fmla="*/ 53795 h 1370149"/>
                  <a:gd name="connsiteX245" fmla="*/ 981601 w 1703464"/>
                  <a:gd name="connsiteY245" fmla="*/ 54036 h 1370149"/>
                  <a:gd name="connsiteX246" fmla="*/ 1005268 w 1703464"/>
                  <a:gd name="connsiteY246" fmla="*/ 59572 h 1370149"/>
                  <a:gd name="connsiteX247" fmla="*/ 1006349 w 1703464"/>
                  <a:gd name="connsiteY247" fmla="*/ 59933 h 1370149"/>
                  <a:gd name="connsiteX248" fmla="*/ 1029534 w 1703464"/>
                  <a:gd name="connsiteY248" fmla="*/ 67755 h 1370149"/>
                  <a:gd name="connsiteX249" fmla="*/ 1030375 w 1703464"/>
                  <a:gd name="connsiteY249" fmla="*/ 68116 h 1370149"/>
                  <a:gd name="connsiteX250" fmla="*/ 1052960 w 1703464"/>
                  <a:gd name="connsiteY250" fmla="*/ 78105 h 1370149"/>
                  <a:gd name="connsiteX251" fmla="*/ 1053561 w 1703464"/>
                  <a:gd name="connsiteY251" fmla="*/ 78346 h 1370149"/>
                  <a:gd name="connsiteX252" fmla="*/ 1075425 w 1703464"/>
                  <a:gd name="connsiteY252" fmla="*/ 90501 h 1370149"/>
                  <a:gd name="connsiteX253" fmla="*/ 1075425 w 1703464"/>
                  <a:gd name="connsiteY253" fmla="*/ 90501 h 1370149"/>
                  <a:gd name="connsiteX254" fmla="*/ 1116390 w 1703464"/>
                  <a:gd name="connsiteY254" fmla="*/ 121430 h 1370149"/>
                  <a:gd name="connsiteX255" fmla="*/ 1181982 w 1703464"/>
                  <a:gd name="connsiteY255" fmla="*/ 211088 h 1370149"/>
                  <a:gd name="connsiteX256" fmla="*/ 1182343 w 1703464"/>
                  <a:gd name="connsiteY256" fmla="*/ 211690 h 1370149"/>
                  <a:gd name="connsiteX257" fmla="*/ 1207210 w 1703464"/>
                  <a:gd name="connsiteY257" fmla="*/ 316753 h 1370149"/>
                  <a:gd name="connsiteX258" fmla="*/ 1207210 w 1703464"/>
                  <a:gd name="connsiteY258" fmla="*/ 326983 h 1370149"/>
                  <a:gd name="connsiteX259" fmla="*/ 1126001 w 1703464"/>
                  <a:gd name="connsiteY259" fmla="*/ 523268 h 1370149"/>
                  <a:gd name="connsiteX260" fmla="*/ 1105698 w 1703464"/>
                  <a:gd name="connsiteY260" fmla="*/ 541802 h 1370149"/>
                  <a:gd name="connsiteX261" fmla="*/ 1105458 w 1703464"/>
                  <a:gd name="connsiteY261" fmla="*/ 541922 h 1370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</a:cxnLst>
                <a:rect l="l" t="t" r="r" b="b"/>
                <a:pathLst>
                  <a:path w="1703464" h="1370149">
                    <a:moveTo>
                      <a:pt x="1679210" y="777441"/>
                    </a:moveTo>
                    <a:lnTo>
                      <a:pt x="1685457" y="775636"/>
                    </a:lnTo>
                    <a:cubicBezTo>
                      <a:pt x="1696029" y="772507"/>
                      <a:pt x="1703237" y="762879"/>
                      <a:pt x="1703237" y="751927"/>
                    </a:cubicBezTo>
                    <a:lnTo>
                      <a:pt x="1703237" y="248155"/>
                    </a:lnTo>
                    <a:cubicBezTo>
                      <a:pt x="1703237" y="111321"/>
                      <a:pt x="1592114" y="0"/>
                      <a:pt x="1455524" y="0"/>
                    </a:cubicBezTo>
                    <a:cubicBezTo>
                      <a:pt x="1344762" y="0"/>
                      <a:pt x="1250818" y="73171"/>
                      <a:pt x="1219223" y="173661"/>
                    </a:cubicBezTo>
                    <a:cubicBezTo>
                      <a:pt x="1214658" y="164996"/>
                      <a:pt x="1209613" y="156571"/>
                      <a:pt x="1204327" y="148508"/>
                    </a:cubicBezTo>
                    <a:cubicBezTo>
                      <a:pt x="1203967" y="148027"/>
                      <a:pt x="1203726" y="147545"/>
                      <a:pt x="1203366" y="147064"/>
                    </a:cubicBezTo>
                    <a:cubicBezTo>
                      <a:pt x="1200963" y="143454"/>
                      <a:pt x="1198440" y="139843"/>
                      <a:pt x="1195918" y="136233"/>
                    </a:cubicBezTo>
                    <a:cubicBezTo>
                      <a:pt x="1195197" y="135270"/>
                      <a:pt x="1194596" y="134307"/>
                      <a:pt x="1193875" y="133344"/>
                    </a:cubicBezTo>
                    <a:cubicBezTo>
                      <a:pt x="1191473" y="130095"/>
                      <a:pt x="1189070" y="126966"/>
                      <a:pt x="1186547" y="123837"/>
                    </a:cubicBezTo>
                    <a:cubicBezTo>
                      <a:pt x="1185586" y="122754"/>
                      <a:pt x="1184745" y="121550"/>
                      <a:pt x="1183784" y="120347"/>
                    </a:cubicBezTo>
                    <a:cubicBezTo>
                      <a:pt x="1181141" y="117098"/>
                      <a:pt x="1178378" y="113969"/>
                      <a:pt x="1175615" y="110840"/>
                    </a:cubicBezTo>
                    <a:cubicBezTo>
                      <a:pt x="1174774" y="109997"/>
                      <a:pt x="1174054" y="109034"/>
                      <a:pt x="1173333" y="108192"/>
                    </a:cubicBezTo>
                    <a:cubicBezTo>
                      <a:pt x="1160238" y="93630"/>
                      <a:pt x="1145702" y="80271"/>
                      <a:pt x="1130205" y="68237"/>
                    </a:cubicBezTo>
                    <a:cubicBezTo>
                      <a:pt x="1129124" y="67394"/>
                      <a:pt x="1127923" y="66431"/>
                      <a:pt x="1126842" y="65589"/>
                    </a:cubicBezTo>
                    <a:cubicBezTo>
                      <a:pt x="1124439" y="63784"/>
                      <a:pt x="1122036" y="62099"/>
                      <a:pt x="1119514" y="60294"/>
                    </a:cubicBezTo>
                    <a:cubicBezTo>
                      <a:pt x="1117711" y="59090"/>
                      <a:pt x="1116030" y="57766"/>
                      <a:pt x="1114228" y="56563"/>
                    </a:cubicBezTo>
                    <a:cubicBezTo>
                      <a:pt x="1111825" y="54878"/>
                      <a:pt x="1109302" y="53314"/>
                      <a:pt x="1106780" y="51749"/>
                    </a:cubicBezTo>
                    <a:cubicBezTo>
                      <a:pt x="1104977" y="50666"/>
                      <a:pt x="1103296" y="49463"/>
                      <a:pt x="1101494" y="48259"/>
                    </a:cubicBezTo>
                    <a:cubicBezTo>
                      <a:pt x="1098851" y="46574"/>
                      <a:pt x="1096088" y="45010"/>
                      <a:pt x="1093325" y="43445"/>
                    </a:cubicBezTo>
                    <a:cubicBezTo>
                      <a:pt x="1091643" y="42482"/>
                      <a:pt x="1089961" y="41520"/>
                      <a:pt x="1088279" y="40557"/>
                    </a:cubicBezTo>
                    <a:cubicBezTo>
                      <a:pt x="1085396" y="38992"/>
                      <a:pt x="1082393" y="37428"/>
                      <a:pt x="1079389" y="35863"/>
                    </a:cubicBezTo>
                    <a:cubicBezTo>
                      <a:pt x="1077828" y="35141"/>
                      <a:pt x="1076386" y="34299"/>
                      <a:pt x="1074824" y="33577"/>
                    </a:cubicBezTo>
                    <a:cubicBezTo>
                      <a:pt x="1071701" y="32012"/>
                      <a:pt x="1068457" y="30568"/>
                      <a:pt x="1065214" y="29124"/>
                    </a:cubicBezTo>
                    <a:cubicBezTo>
                      <a:pt x="1063892" y="28522"/>
                      <a:pt x="1062451" y="27800"/>
                      <a:pt x="1061129" y="27198"/>
                    </a:cubicBezTo>
                    <a:cubicBezTo>
                      <a:pt x="1057765" y="25754"/>
                      <a:pt x="1054402" y="24310"/>
                      <a:pt x="1050918" y="22986"/>
                    </a:cubicBezTo>
                    <a:cubicBezTo>
                      <a:pt x="1049596" y="22505"/>
                      <a:pt x="1048395" y="22024"/>
                      <a:pt x="1047074" y="21542"/>
                    </a:cubicBezTo>
                    <a:cubicBezTo>
                      <a:pt x="1043590" y="20218"/>
                      <a:pt x="1039986" y="18894"/>
                      <a:pt x="1036382" y="17691"/>
                    </a:cubicBezTo>
                    <a:cubicBezTo>
                      <a:pt x="1035181" y="17330"/>
                      <a:pt x="1033979" y="16849"/>
                      <a:pt x="1032778" y="16488"/>
                    </a:cubicBezTo>
                    <a:cubicBezTo>
                      <a:pt x="1029174" y="15284"/>
                      <a:pt x="1025450" y="14201"/>
                      <a:pt x="1021726" y="13118"/>
                    </a:cubicBezTo>
                    <a:cubicBezTo>
                      <a:pt x="1020524" y="12757"/>
                      <a:pt x="1019323" y="12396"/>
                      <a:pt x="1018122" y="12155"/>
                    </a:cubicBezTo>
                    <a:cubicBezTo>
                      <a:pt x="1014398" y="11072"/>
                      <a:pt x="1010674" y="10109"/>
                      <a:pt x="1006949" y="9267"/>
                    </a:cubicBezTo>
                    <a:cubicBezTo>
                      <a:pt x="1005628" y="8906"/>
                      <a:pt x="1004427" y="8665"/>
                      <a:pt x="1003105" y="8424"/>
                    </a:cubicBezTo>
                    <a:cubicBezTo>
                      <a:pt x="999381" y="7582"/>
                      <a:pt x="995777" y="6739"/>
                      <a:pt x="992053" y="6138"/>
                    </a:cubicBezTo>
                    <a:cubicBezTo>
                      <a:pt x="990611" y="5897"/>
                      <a:pt x="989290" y="5656"/>
                      <a:pt x="987848" y="5416"/>
                    </a:cubicBezTo>
                    <a:cubicBezTo>
                      <a:pt x="984244" y="4814"/>
                      <a:pt x="980640" y="4212"/>
                      <a:pt x="977037" y="3610"/>
                    </a:cubicBezTo>
                    <a:cubicBezTo>
                      <a:pt x="975355" y="3370"/>
                      <a:pt x="973673" y="3129"/>
                      <a:pt x="971991" y="3009"/>
                    </a:cubicBezTo>
                    <a:cubicBezTo>
                      <a:pt x="968627" y="2527"/>
                      <a:pt x="965263" y="2166"/>
                      <a:pt x="961780" y="1805"/>
                    </a:cubicBezTo>
                    <a:cubicBezTo>
                      <a:pt x="959617" y="1565"/>
                      <a:pt x="957335" y="1444"/>
                      <a:pt x="955172" y="1324"/>
                    </a:cubicBezTo>
                    <a:cubicBezTo>
                      <a:pt x="952289" y="1083"/>
                      <a:pt x="949286" y="842"/>
                      <a:pt x="946403" y="722"/>
                    </a:cubicBezTo>
                    <a:cubicBezTo>
                      <a:pt x="942078" y="481"/>
                      <a:pt x="937753" y="481"/>
                      <a:pt x="933428" y="361"/>
                    </a:cubicBezTo>
                    <a:cubicBezTo>
                      <a:pt x="932587" y="361"/>
                      <a:pt x="931747" y="361"/>
                      <a:pt x="930785" y="361"/>
                    </a:cubicBezTo>
                    <a:lnTo>
                      <a:pt x="930545" y="361"/>
                    </a:lnTo>
                    <a:cubicBezTo>
                      <a:pt x="929704" y="361"/>
                      <a:pt x="928863" y="361"/>
                      <a:pt x="927902" y="361"/>
                    </a:cubicBezTo>
                    <a:cubicBezTo>
                      <a:pt x="923578" y="361"/>
                      <a:pt x="919253" y="361"/>
                      <a:pt x="915048" y="722"/>
                    </a:cubicBezTo>
                    <a:cubicBezTo>
                      <a:pt x="915048" y="722"/>
                      <a:pt x="915048" y="722"/>
                      <a:pt x="914928" y="722"/>
                    </a:cubicBezTo>
                    <a:cubicBezTo>
                      <a:pt x="914808" y="722"/>
                      <a:pt x="914568" y="722"/>
                      <a:pt x="914448" y="722"/>
                    </a:cubicBezTo>
                    <a:cubicBezTo>
                      <a:pt x="912405" y="722"/>
                      <a:pt x="910483" y="963"/>
                      <a:pt x="908441" y="1203"/>
                    </a:cubicBezTo>
                    <a:cubicBezTo>
                      <a:pt x="905197" y="1444"/>
                      <a:pt x="901834" y="1685"/>
                      <a:pt x="898590" y="1926"/>
                    </a:cubicBezTo>
                    <a:cubicBezTo>
                      <a:pt x="896187" y="2166"/>
                      <a:pt x="893785" y="2527"/>
                      <a:pt x="891382" y="2768"/>
                    </a:cubicBezTo>
                    <a:cubicBezTo>
                      <a:pt x="888499" y="3129"/>
                      <a:pt x="885736" y="3490"/>
                      <a:pt x="882853" y="3851"/>
                    </a:cubicBezTo>
                    <a:cubicBezTo>
                      <a:pt x="880450" y="4212"/>
                      <a:pt x="877927" y="4694"/>
                      <a:pt x="875525" y="5055"/>
                    </a:cubicBezTo>
                    <a:cubicBezTo>
                      <a:pt x="872762" y="5536"/>
                      <a:pt x="869999" y="6017"/>
                      <a:pt x="867236" y="6499"/>
                    </a:cubicBezTo>
                    <a:cubicBezTo>
                      <a:pt x="864833" y="6980"/>
                      <a:pt x="862550" y="7462"/>
                      <a:pt x="860268" y="7943"/>
                    </a:cubicBezTo>
                    <a:cubicBezTo>
                      <a:pt x="857385" y="8545"/>
                      <a:pt x="854622" y="9267"/>
                      <a:pt x="851738" y="9868"/>
                    </a:cubicBezTo>
                    <a:cubicBezTo>
                      <a:pt x="849576" y="10350"/>
                      <a:pt x="847534" y="10952"/>
                      <a:pt x="845371" y="11553"/>
                    </a:cubicBezTo>
                    <a:cubicBezTo>
                      <a:pt x="842248" y="12396"/>
                      <a:pt x="839245" y="13238"/>
                      <a:pt x="836121" y="14201"/>
                    </a:cubicBezTo>
                    <a:cubicBezTo>
                      <a:pt x="834319" y="14682"/>
                      <a:pt x="832517" y="15284"/>
                      <a:pt x="830835" y="15886"/>
                    </a:cubicBezTo>
                    <a:cubicBezTo>
                      <a:pt x="827352" y="16969"/>
                      <a:pt x="823988" y="18172"/>
                      <a:pt x="820624" y="19376"/>
                    </a:cubicBezTo>
                    <a:cubicBezTo>
                      <a:pt x="819303" y="19857"/>
                      <a:pt x="817981" y="20339"/>
                      <a:pt x="816660" y="20820"/>
                    </a:cubicBezTo>
                    <a:cubicBezTo>
                      <a:pt x="812695" y="22264"/>
                      <a:pt x="808851" y="23829"/>
                      <a:pt x="804887" y="25514"/>
                    </a:cubicBezTo>
                    <a:cubicBezTo>
                      <a:pt x="804166" y="25875"/>
                      <a:pt x="803445" y="26115"/>
                      <a:pt x="802724" y="26476"/>
                    </a:cubicBezTo>
                    <a:cubicBezTo>
                      <a:pt x="764522" y="42723"/>
                      <a:pt x="729444" y="66191"/>
                      <a:pt x="699531" y="96157"/>
                    </a:cubicBezTo>
                    <a:cubicBezTo>
                      <a:pt x="645832" y="149832"/>
                      <a:pt x="613276" y="219031"/>
                      <a:pt x="605587" y="293646"/>
                    </a:cubicBezTo>
                    <a:cubicBezTo>
                      <a:pt x="605587" y="293767"/>
                      <a:pt x="605587" y="294007"/>
                      <a:pt x="605587" y="294128"/>
                    </a:cubicBezTo>
                    <a:cubicBezTo>
                      <a:pt x="605107" y="298821"/>
                      <a:pt x="604746" y="303515"/>
                      <a:pt x="604506" y="308329"/>
                    </a:cubicBezTo>
                    <a:cubicBezTo>
                      <a:pt x="604506" y="309171"/>
                      <a:pt x="604386" y="310014"/>
                      <a:pt x="604266" y="310856"/>
                    </a:cubicBezTo>
                    <a:cubicBezTo>
                      <a:pt x="604026" y="316392"/>
                      <a:pt x="603785" y="321928"/>
                      <a:pt x="603785" y="327464"/>
                    </a:cubicBezTo>
                    <a:cubicBezTo>
                      <a:pt x="603785" y="480545"/>
                      <a:pt x="479448" y="605104"/>
                      <a:pt x="326640" y="605104"/>
                    </a:cubicBezTo>
                    <a:cubicBezTo>
                      <a:pt x="173832" y="605104"/>
                      <a:pt x="49495" y="480545"/>
                      <a:pt x="49495" y="327464"/>
                    </a:cubicBezTo>
                    <a:cubicBezTo>
                      <a:pt x="49495" y="174383"/>
                      <a:pt x="173832" y="49824"/>
                      <a:pt x="326640" y="49824"/>
                    </a:cubicBezTo>
                    <a:cubicBezTo>
                      <a:pt x="395716" y="49824"/>
                      <a:pt x="461909" y="75458"/>
                      <a:pt x="512965" y="121911"/>
                    </a:cubicBezTo>
                    <a:cubicBezTo>
                      <a:pt x="523056" y="131058"/>
                      <a:pt x="538673" y="130336"/>
                      <a:pt x="547924" y="120227"/>
                    </a:cubicBezTo>
                    <a:cubicBezTo>
                      <a:pt x="557054" y="110117"/>
                      <a:pt x="556333" y="94472"/>
                      <a:pt x="546242" y="85206"/>
                    </a:cubicBezTo>
                    <a:cubicBezTo>
                      <a:pt x="486056" y="30448"/>
                      <a:pt x="408090" y="241"/>
                      <a:pt x="326640" y="241"/>
                    </a:cubicBezTo>
                    <a:cubicBezTo>
                      <a:pt x="146561" y="241"/>
                      <a:pt x="0" y="147064"/>
                      <a:pt x="0" y="327464"/>
                    </a:cubicBezTo>
                    <a:cubicBezTo>
                      <a:pt x="0" y="507864"/>
                      <a:pt x="146561" y="654687"/>
                      <a:pt x="326640" y="654687"/>
                    </a:cubicBezTo>
                    <a:cubicBezTo>
                      <a:pt x="462510" y="654687"/>
                      <a:pt x="579278" y="571046"/>
                      <a:pt x="628412" y="452504"/>
                    </a:cubicBezTo>
                    <a:cubicBezTo>
                      <a:pt x="644630" y="491737"/>
                      <a:pt x="668537" y="527842"/>
                      <a:pt x="699531" y="558771"/>
                    </a:cubicBezTo>
                    <a:cubicBezTo>
                      <a:pt x="753110" y="612445"/>
                      <a:pt x="822186" y="645180"/>
                      <a:pt x="896668" y="652882"/>
                    </a:cubicBezTo>
                    <a:cubicBezTo>
                      <a:pt x="896908" y="652882"/>
                      <a:pt x="897028" y="652882"/>
                      <a:pt x="897269" y="652882"/>
                    </a:cubicBezTo>
                    <a:cubicBezTo>
                      <a:pt x="901954" y="653363"/>
                      <a:pt x="906639" y="653724"/>
                      <a:pt x="911324" y="653965"/>
                    </a:cubicBezTo>
                    <a:cubicBezTo>
                      <a:pt x="912165" y="653965"/>
                      <a:pt x="913006" y="654085"/>
                      <a:pt x="913847" y="654206"/>
                    </a:cubicBezTo>
                    <a:cubicBezTo>
                      <a:pt x="919373" y="654446"/>
                      <a:pt x="924899" y="654687"/>
                      <a:pt x="930425" y="654687"/>
                    </a:cubicBezTo>
                    <a:cubicBezTo>
                      <a:pt x="930425" y="654687"/>
                      <a:pt x="930545" y="654687"/>
                      <a:pt x="930665" y="654687"/>
                    </a:cubicBezTo>
                    <a:cubicBezTo>
                      <a:pt x="930665" y="654687"/>
                      <a:pt x="930665" y="654687"/>
                      <a:pt x="930665" y="654687"/>
                    </a:cubicBezTo>
                    <a:cubicBezTo>
                      <a:pt x="932708" y="654687"/>
                      <a:pt x="934750" y="654567"/>
                      <a:pt x="936912" y="654567"/>
                    </a:cubicBezTo>
                    <a:cubicBezTo>
                      <a:pt x="940276" y="654567"/>
                      <a:pt x="943640" y="654567"/>
                      <a:pt x="947003" y="654326"/>
                    </a:cubicBezTo>
                    <a:cubicBezTo>
                      <a:pt x="950127" y="654206"/>
                      <a:pt x="953130" y="653845"/>
                      <a:pt x="956133" y="653604"/>
                    </a:cubicBezTo>
                    <a:cubicBezTo>
                      <a:pt x="958536" y="653363"/>
                      <a:pt x="960939" y="653243"/>
                      <a:pt x="963341" y="653002"/>
                    </a:cubicBezTo>
                    <a:cubicBezTo>
                      <a:pt x="965984" y="652762"/>
                      <a:pt x="968627" y="652401"/>
                      <a:pt x="971270" y="652039"/>
                    </a:cubicBezTo>
                    <a:cubicBezTo>
                      <a:pt x="974033" y="651678"/>
                      <a:pt x="976916" y="651438"/>
                      <a:pt x="979679" y="650956"/>
                    </a:cubicBezTo>
                    <a:cubicBezTo>
                      <a:pt x="981722" y="650595"/>
                      <a:pt x="983644" y="650234"/>
                      <a:pt x="985686" y="649873"/>
                    </a:cubicBezTo>
                    <a:cubicBezTo>
                      <a:pt x="989050" y="649271"/>
                      <a:pt x="992534" y="648790"/>
                      <a:pt x="995897" y="648068"/>
                    </a:cubicBezTo>
                    <a:cubicBezTo>
                      <a:pt x="997219" y="647827"/>
                      <a:pt x="998540" y="647466"/>
                      <a:pt x="999862" y="647226"/>
                    </a:cubicBezTo>
                    <a:cubicBezTo>
                      <a:pt x="1003946" y="646383"/>
                      <a:pt x="1007911" y="645420"/>
                      <a:pt x="1011995" y="644458"/>
                    </a:cubicBezTo>
                    <a:cubicBezTo>
                      <a:pt x="1012596" y="644337"/>
                      <a:pt x="1013196" y="644097"/>
                      <a:pt x="1013797" y="643976"/>
                    </a:cubicBezTo>
                    <a:cubicBezTo>
                      <a:pt x="1054161" y="633386"/>
                      <a:pt x="1092123" y="615093"/>
                      <a:pt x="1125760" y="589820"/>
                    </a:cubicBezTo>
                    <a:cubicBezTo>
                      <a:pt x="1126962" y="588978"/>
                      <a:pt x="1128043" y="588015"/>
                      <a:pt x="1129244" y="587052"/>
                    </a:cubicBezTo>
                    <a:cubicBezTo>
                      <a:pt x="1132127" y="584886"/>
                      <a:pt x="1135011" y="582599"/>
                      <a:pt x="1137774" y="580313"/>
                    </a:cubicBezTo>
                    <a:cubicBezTo>
                      <a:pt x="1158436" y="563223"/>
                      <a:pt x="1177057" y="543727"/>
                      <a:pt x="1193034" y="522185"/>
                    </a:cubicBezTo>
                    <a:cubicBezTo>
                      <a:pt x="1193275" y="521944"/>
                      <a:pt x="1193395" y="521704"/>
                      <a:pt x="1193635" y="521343"/>
                    </a:cubicBezTo>
                    <a:cubicBezTo>
                      <a:pt x="1196518" y="517371"/>
                      <a:pt x="1199401" y="513279"/>
                      <a:pt x="1202164" y="509188"/>
                    </a:cubicBezTo>
                    <a:cubicBezTo>
                      <a:pt x="1202765" y="508345"/>
                      <a:pt x="1203246" y="507503"/>
                      <a:pt x="1203726" y="506660"/>
                    </a:cubicBezTo>
                    <a:cubicBezTo>
                      <a:pt x="1206129" y="503050"/>
                      <a:pt x="1208411" y="499440"/>
                      <a:pt x="1210694" y="495709"/>
                    </a:cubicBezTo>
                    <a:cubicBezTo>
                      <a:pt x="1211174" y="494866"/>
                      <a:pt x="1211655" y="493904"/>
                      <a:pt x="1212256" y="493061"/>
                    </a:cubicBezTo>
                    <a:cubicBezTo>
                      <a:pt x="1214418" y="489330"/>
                      <a:pt x="1216580" y="485600"/>
                      <a:pt x="1218623" y="481749"/>
                    </a:cubicBezTo>
                    <a:cubicBezTo>
                      <a:pt x="1218983" y="481147"/>
                      <a:pt x="1219223" y="480545"/>
                      <a:pt x="1219584" y="479943"/>
                    </a:cubicBezTo>
                    <a:cubicBezTo>
                      <a:pt x="1241808" y="437942"/>
                      <a:pt x="1255023" y="390646"/>
                      <a:pt x="1257065" y="340341"/>
                    </a:cubicBezTo>
                    <a:cubicBezTo>
                      <a:pt x="1257065" y="340100"/>
                      <a:pt x="1257065" y="339860"/>
                      <a:pt x="1257065" y="339619"/>
                    </a:cubicBezTo>
                    <a:lnTo>
                      <a:pt x="1257065" y="337573"/>
                    </a:lnTo>
                    <a:cubicBezTo>
                      <a:pt x="1257065" y="334203"/>
                      <a:pt x="1257305" y="330713"/>
                      <a:pt x="1257305" y="327344"/>
                    </a:cubicBezTo>
                    <a:cubicBezTo>
                      <a:pt x="1257305" y="323974"/>
                      <a:pt x="1257185" y="320484"/>
                      <a:pt x="1257065" y="317114"/>
                    </a:cubicBezTo>
                    <a:lnTo>
                      <a:pt x="1257065" y="248396"/>
                    </a:lnTo>
                    <a:cubicBezTo>
                      <a:pt x="1257065" y="138880"/>
                      <a:pt x="1345963" y="49703"/>
                      <a:pt x="1455403" y="49703"/>
                    </a:cubicBezTo>
                    <a:cubicBezTo>
                      <a:pt x="1564844" y="49703"/>
                      <a:pt x="1653742" y="138880"/>
                      <a:pt x="1653742" y="248396"/>
                    </a:cubicBezTo>
                    <a:lnTo>
                      <a:pt x="1653742" y="734116"/>
                    </a:lnTo>
                    <a:cubicBezTo>
                      <a:pt x="1563883" y="765647"/>
                      <a:pt x="1494687" y="833161"/>
                      <a:pt x="1459969" y="917765"/>
                    </a:cubicBezTo>
                    <a:cubicBezTo>
                      <a:pt x="1410834" y="799224"/>
                      <a:pt x="1294066" y="715703"/>
                      <a:pt x="1158196" y="715703"/>
                    </a:cubicBezTo>
                    <a:cubicBezTo>
                      <a:pt x="1144501" y="715703"/>
                      <a:pt x="1133449" y="726775"/>
                      <a:pt x="1133449" y="740494"/>
                    </a:cubicBezTo>
                    <a:cubicBezTo>
                      <a:pt x="1133449" y="754214"/>
                      <a:pt x="1144501" y="765286"/>
                      <a:pt x="1158196" y="765286"/>
                    </a:cubicBezTo>
                    <a:cubicBezTo>
                      <a:pt x="1311005" y="765286"/>
                      <a:pt x="1435341" y="889845"/>
                      <a:pt x="1435341" y="1042926"/>
                    </a:cubicBezTo>
                    <a:cubicBezTo>
                      <a:pt x="1435341" y="1196007"/>
                      <a:pt x="1311005" y="1320566"/>
                      <a:pt x="1158196" y="1320566"/>
                    </a:cubicBezTo>
                    <a:lnTo>
                      <a:pt x="856904" y="1320566"/>
                    </a:lnTo>
                    <a:cubicBezTo>
                      <a:pt x="856904" y="1320566"/>
                      <a:pt x="856664" y="1320566"/>
                      <a:pt x="856544" y="1320566"/>
                    </a:cubicBezTo>
                    <a:cubicBezTo>
                      <a:pt x="856544" y="1320566"/>
                      <a:pt x="856303" y="1320566"/>
                      <a:pt x="856183" y="1320566"/>
                    </a:cubicBezTo>
                    <a:cubicBezTo>
                      <a:pt x="703375" y="1320566"/>
                      <a:pt x="579038" y="1196007"/>
                      <a:pt x="579038" y="1042926"/>
                    </a:cubicBezTo>
                    <a:cubicBezTo>
                      <a:pt x="579038" y="889845"/>
                      <a:pt x="703375" y="765286"/>
                      <a:pt x="856183" y="765286"/>
                    </a:cubicBezTo>
                    <a:cubicBezTo>
                      <a:pt x="1000703" y="765286"/>
                      <a:pt x="1119754" y="876607"/>
                      <a:pt x="1132248" y="1018135"/>
                    </a:cubicBezTo>
                    <a:lnTo>
                      <a:pt x="856183" y="1018135"/>
                    </a:lnTo>
                    <a:cubicBezTo>
                      <a:pt x="842488" y="1018135"/>
                      <a:pt x="831436" y="1029207"/>
                      <a:pt x="831436" y="1042926"/>
                    </a:cubicBezTo>
                    <a:cubicBezTo>
                      <a:pt x="831436" y="1056646"/>
                      <a:pt x="842488" y="1067718"/>
                      <a:pt x="856183" y="1067718"/>
                    </a:cubicBezTo>
                    <a:lnTo>
                      <a:pt x="1158076" y="1067718"/>
                    </a:lnTo>
                    <a:cubicBezTo>
                      <a:pt x="1171771" y="1067718"/>
                      <a:pt x="1182823" y="1056646"/>
                      <a:pt x="1182823" y="1042926"/>
                    </a:cubicBezTo>
                    <a:cubicBezTo>
                      <a:pt x="1182823" y="862526"/>
                      <a:pt x="1036262" y="715703"/>
                      <a:pt x="856183" y="715703"/>
                    </a:cubicBezTo>
                    <a:cubicBezTo>
                      <a:pt x="676105" y="715703"/>
                      <a:pt x="529543" y="862526"/>
                      <a:pt x="529543" y="1042926"/>
                    </a:cubicBezTo>
                    <a:lnTo>
                      <a:pt x="529543" y="1285064"/>
                    </a:lnTo>
                    <a:cubicBezTo>
                      <a:pt x="529543" y="1294451"/>
                      <a:pt x="521855" y="1302153"/>
                      <a:pt x="512485" y="1302153"/>
                    </a:cubicBezTo>
                    <a:cubicBezTo>
                      <a:pt x="503114" y="1302153"/>
                      <a:pt x="495426" y="1294451"/>
                      <a:pt x="495426" y="1285064"/>
                    </a:cubicBezTo>
                    <a:lnTo>
                      <a:pt x="495426" y="963858"/>
                    </a:lnTo>
                    <a:cubicBezTo>
                      <a:pt x="495426" y="827024"/>
                      <a:pt x="384303" y="715703"/>
                      <a:pt x="247713" y="715703"/>
                    </a:cubicBezTo>
                    <a:cubicBezTo>
                      <a:pt x="111122" y="715703"/>
                      <a:pt x="0" y="827024"/>
                      <a:pt x="0" y="963858"/>
                    </a:cubicBezTo>
                    <a:lnTo>
                      <a:pt x="0" y="1251006"/>
                    </a:lnTo>
                    <a:cubicBezTo>
                      <a:pt x="0" y="1264726"/>
                      <a:pt x="11052" y="1275797"/>
                      <a:pt x="24747" y="1275797"/>
                    </a:cubicBezTo>
                    <a:cubicBezTo>
                      <a:pt x="38442" y="1275797"/>
                      <a:pt x="49495" y="1264726"/>
                      <a:pt x="49495" y="1251006"/>
                    </a:cubicBezTo>
                    <a:lnTo>
                      <a:pt x="49495" y="963858"/>
                    </a:lnTo>
                    <a:cubicBezTo>
                      <a:pt x="49495" y="854343"/>
                      <a:pt x="138392" y="765165"/>
                      <a:pt x="247833" y="765165"/>
                    </a:cubicBezTo>
                    <a:cubicBezTo>
                      <a:pt x="357274" y="765165"/>
                      <a:pt x="446172" y="854343"/>
                      <a:pt x="446172" y="963858"/>
                    </a:cubicBezTo>
                    <a:lnTo>
                      <a:pt x="446172" y="1285064"/>
                    </a:lnTo>
                    <a:cubicBezTo>
                      <a:pt x="446172" y="1321770"/>
                      <a:pt x="475964" y="1351736"/>
                      <a:pt x="512725" y="1351736"/>
                    </a:cubicBezTo>
                    <a:cubicBezTo>
                      <a:pt x="549485" y="1351736"/>
                      <a:pt x="579278" y="1321890"/>
                      <a:pt x="579278" y="1285064"/>
                    </a:cubicBezTo>
                    <a:lnTo>
                      <a:pt x="579278" y="1215744"/>
                    </a:lnTo>
                    <a:cubicBezTo>
                      <a:pt x="637062" y="1308411"/>
                      <a:pt x="739655" y="1370149"/>
                      <a:pt x="856424" y="1370149"/>
                    </a:cubicBezTo>
                    <a:cubicBezTo>
                      <a:pt x="856424" y="1370149"/>
                      <a:pt x="856664" y="1370149"/>
                      <a:pt x="856784" y="1370149"/>
                    </a:cubicBezTo>
                    <a:cubicBezTo>
                      <a:pt x="856784" y="1370149"/>
                      <a:pt x="857024" y="1370149"/>
                      <a:pt x="857144" y="1370149"/>
                    </a:cubicBezTo>
                    <a:lnTo>
                      <a:pt x="1158436" y="1370149"/>
                    </a:lnTo>
                    <a:cubicBezTo>
                      <a:pt x="1292264" y="1370149"/>
                      <a:pt x="1407471" y="1289035"/>
                      <a:pt x="1457926" y="1173503"/>
                    </a:cubicBezTo>
                    <a:cubicBezTo>
                      <a:pt x="1494206" y="1266771"/>
                      <a:pt x="1572052" y="1340424"/>
                      <a:pt x="1671882" y="1369187"/>
                    </a:cubicBezTo>
                    <a:cubicBezTo>
                      <a:pt x="1674165" y="1369909"/>
                      <a:pt x="1676447" y="1370149"/>
                      <a:pt x="1678730" y="1370149"/>
                    </a:cubicBezTo>
                    <a:cubicBezTo>
                      <a:pt x="1689421" y="1370149"/>
                      <a:pt x="1699392" y="1363049"/>
                      <a:pt x="1702516" y="1352218"/>
                    </a:cubicBezTo>
                    <a:cubicBezTo>
                      <a:pt x="1706240" y="1339100"/>
                      <a:pt x="1698671" y="1325380"/>
                      <a:pt x="1685577" y="1321529"/>
                    </a:cubicBezTo>
                    <a:cubicBezTo>
                      <a:pt x="1571451" y="1288674"/>
                      <a:pt x="1491083" y="1186741"/>
                      <a:pt x="1485437" y="1067958"/>
                    </a:cubicBezTo>
                    <a:cubicBezTo>
                      <a:pt x="1485196" y="1063385"/>
                      <a:pt x="1485076" y="1047499"/>
                      <a:pt x="1485076" y="1042806"/>
                    </a:cubicBezTo>
                    <a:cubicBezTo>
                      <a:pt x="1485076" y="920533"/>
                      <a:pt x="1563282" y="813906"/>
                      <a:pt x="1679450" y="777682"/>
                    </a:cubicBezTo>
                    <a:close/>
                    <a:moveTo>
                      <a:pt x="1105938" y="542042"/>
                    </a:moveTo>
                    <a:cubicBezTo>
                      <a:pt x="1099091" y="547578"/>
                      <a:pt x="1092123" y="552874"/>
                      <a:pt x="1084915" y="557687"/>
                    </a:cubicBezTo>
                    <a:cubicBezTo>
                      <a:pt x="1084195" y="558169"/>
                      <a:pt x="1083354" y="558650"/>
                      <a:pt x="1082513" y="559252"/>
                    </a:cubicBezTo>
                    <a:cubicBezTo>
                      <a:pt x="1075905" y="563584"/>
                      <a:pt x="1069058" y="567676"/>
                      <a:pt x="1062090" y="571527"/>
                    </a:cubicBezTo>
                    <a:cubicBezTo>
                      <a:pt x="1060889" y="572129"/>
                      <a:pt x="1059688" y="572731"/>
                      <a:pt x="1058486" y="573453"/>
                    </a:cubicBezTo>
                    <a:cubicBezTo>
                      <a:pt x="1051759" y="576943"/>
                      <a:pt x="1044911" y="580313"/>
                      <a:pt x="1037823" y="583201"/>
                    </a:cubicBezTo>
                    <a:cubicBezTo>
                      <a:pt x="1036502" y="583682"/>
                      <a:pt x="1035301" y="584164"/>
                      <a:pt x="1033979" y="584766"/>
                    </a:cubicBezTo>
                    <a:cubicBezTo>
                      <a:pt x="1026771" y="587654"/>
                      <a:pt x="1019563" y="590301"/>
                      <a:pt x="1012235" y="592588"/>
                    </a:cubicBezTo>
                    <a:cubicBezTo>
                      <a:pt x="1011274" y="592949"/>
                      <a:pt x="1010193" y="593190"/>
                      <a:pt x="1009112" y="593431"/>
                    </a:cubicBezTo>
                    <a:cubicBezTo>
                      <a:pt x="1001303" y="595717"/>
                      <a:pt x="993495" y="597763"/>
                      <a:pt x="985446" y="599327"/>
                    </a:cubicBezTo>
                    <a:cubicBezTo>
                      <a:pt x="984845" y="599448"/>
                      <a:pt x="984244" y="599568"/>
                      <a:pt x="983644" y="599689"/>
                    </a:cubicBezTo>
                    <a:cubicBezTo>
                      <a:pt x="975234" y="601373"/>
                      <a:pt x="966705" y="602577"/>
                      <a:pt x="958176" y="603419"/>
                    </a:cubicBezTo>
                    <a:cubicBezTo>
                      <a:pt x="957935" y="603419"/>
                      <a:pt x="957695" y="603419"/>
                      <a:pt x="957455" y="603419"/>
                    </a:cubicBezTo>
                    <a:cubicBezTo>
                      <a:pt x="948565" y="604262"/>
                      <a:pt x="939555" y="604743"/>
                      <a:pt x="930425" y="604743"/>
                    </a:cubicBezTo>
                    <a:cubicBezTo>
                      <a:pt x="921295" y="604743"/>
                      <a:pt x="912766" y="604262"/>
                      <a:pt x="904116" y="603419"/>
                    </a:cubicBezTo>
                    <a:cubicBezTo>
                      <a:pt x="903515" y="603419"/>
                      <a:pt x="903035" y="603419"/>
                      <a:pt x="902434" y="603299"/>
                    </a:cubicBezTo>
                    <a:cubicBezTo>
                      <a:pt x="894385" y="602457"/>
                      <a:pt x="886457" y="601253"/>
                      <a:pt x="878648" y="599809"/>
                    </a:cubicBezTo>
                    <a:cubicBezTo>
                      <a:pt x="877327" y="599568"/>
                      <a:pt x="876005" y="599327"/>
                      <a:pt x="874684" y="599087"/>
                    </a:cubicBezTo>
                    <a:cubicBezTo>
                      <a:pt x="867596" y="597643"/>
                      <a:pt x="860748" y="595837"/>
                      <a:pt x="853781" y="593912"/>
                    </a:cubicBezTo>
                    <a:cubicBezTo>
                      <a:pt x="851258" y="593190"/>
                      <a:pt x="848855" y="592468"/>
                      <a:pt x="846332" y="591746"/>
                    </a:cubicBezTo>
                    <a:cubicBezTo>
                      <a:pt x="840686" y="589940"/>
                      <a:pt x="835040" y="587895"/>
                      <a:pt x="829514" y="585728"/>
                    </a:cubicBezTo>
                    <a:cubicBezTo>
                      <a:pt x="826030" y="584404"/>
                      <a:pt x="822546" y="582960"/>
                      <a:pt x="819062" y="581396"/>
                    </a:cubicBezTo>
                    <a:cubicBezTo>
                      <a:pt x="814497" y="579350"/>
                      <a:pt x="810053" y="577304"/>
                      <a:pt x="805608" y="575017"/>
                    </a:cubicBezTo>
                    <a:cubicBezTo>
                      <a:pt x="801763" y="573092"/>
                      <a:pt x="797919" y="571046"/>
                      <a:pt x="794075" y="568880"/>
                    </a:cubicBezTo>
                    <a:cubicBezTo>
                      <a:pt x="789990" y="566593"/>
                      <a:pt x="786026" y="564186"/>
                      <a:pt x="782182" y="561779"/>
                    </a:cubicBezTo>
                    <a:cubicBezTo>
                      <a:pt x="778578" y="559493"/>
                      <a:pt x="774974" y="557086"/>
                      <a:pt x="771490" y="554679"/>
                    </a:cubicBezTo>
                    <a:cubicBezTo>
                      <a:pt x="767405" y="551791"/>
                      <a:pt x="763321" y="548782"/>
                      <a:pt x="759357" y="545653"/>
                    </a:cubicBezTo>
                    <a:cubicBezTo>
                      <a:pt x="756353" y="543366"/>
                      <a:pt x="753470" y="540959"/>
                      <a:pt x="750587" y="538432"/>
                    </a:cubicBezTo>
                    <a:cubicBezTo>
                      <a:pt x="746262" y="534822"/>
                      <a:pt x="742058" y="530970"/>
                      <a:pt x="737973" y="526999"/>
                    </a:cubicBezTo>
                    <a:cubicBezTo>
                      <a:pt x="735450" y="524592"/>
                      <a:pt x="733048" y="522185"/>
                      <a:pt x="730645" y="519658"/>
                    </a:cubicBezTo>
                    <a:cubicBezTo>
                      <a:pt x="726681" y="515566"/>
                      <a:pt x="722957" y="511354"/>
                      <a:pt x="719232" y="507021"/>
                    </a:cubicBezTo>
                    <a:cubicBezTo>
                      <a:pt x="716710" y="504133"/>
                      <a:pt x="714307" y="501124"/>
                      <a:pt x="712024" y="498116"/>
                    </a:cubicBezTo>
                    <a:cubicBezTo>
                      <a:pt x="708901" y="494144"/>
                      <a:pt x="706018" y="490173"/>
                      <a:pt x="703135" y="486201"/>
                    </a:cubicBezTo>
                    <a:cubicBezTo>
                      <a:pt x="700612" y="482711"/>
                      <a:pt x="698209" y="478981"/>
                      <a:pt x="695927" y="475370"/>
                    </a:cubicBezTo>
                    <a:cubicBezTo>
                      <a:pt x="693524" y="471519"/>
                      <a:pt x="691121" y="467668"/>
                      <a:pt x="688959" y="463697"/>
                    </a:cubicBezTo>
                    <a:cubicBezTo>
                      <a:pt x="686797" y="459845"/>
                      <a:pt x="684634" y="455994"/>
                      <a:pt x="682712" y="452023"/>
                    </a:cubicBezTo>
                    <a:cubicBezTo>
                      <a:pt x="680550" y="447690"/>
                      <a:pt x="678387" y="443238"/>
                      <a:pt x="676465" y="438785"/>
                    </a:cubicBezTo>
                    <a:cubicBezTo>
                      <a:pt x="674904" y="435295"/>
                      <a:pt x="673462" y="431684"/>
                      <a:pt x="672020" y="428074"/>
                    </a:cubicBezTo>
                    <a:cubicBezTo>
                      <a:pt x="669858" y="422538"/>
                      <a:pt x="667816" y="417002"/>
                      <a:pt x="666014" y="411346"/>
                    </a:cubicBezTo>
                    <a:cubicBezTo>
                      <a:pt x="665173" y="408818"/>
                      <a:pt x="664452" y="406291"/>
                      <a:pt x="663731" y="403764"/>
                    </a:cubicBezTo>
                    <a:cubicBezTo>
                      <a:pt x="661809" y="396904"/>
                      <a:pt x="660007" y="390044"/>
                      <a:pt x="658566" y="382944"/>
                    </a:cubicBezTo>
                    <a:cubicBezTo>
                      <a:pt x="658325" y="381620"/>
                      <a:pt x="658085" y="380296"/>
                      <a:pt x="657845" y="378972"/>
                    </a:cubicBezTo>
                    <a:cubicBezTo>
                      <a:pt x="656403" y="371150"/>
                      <a:pt x="655082" y="363207"/>
                      <a:pt x="654361" y="355264"/>
                    </a:cubicBezTo>
                    <a:cubicBezTo>
                      <a:pt x="654361" y="354662"/>
                      <a:pt x="654361" y="354061"/>
                      <a:pt x="654241" y="353579"/>
                    </a:cubicBezTo>
                    <a:cubicBezTo>
                      <a:pt x="653400" y="344914"/>
                      <a:pt x="652919" y="336129"/>
                      <a:pt x="652919" y="327223"/>
                    </a:cubicBezTo>
                    <a:cubicBezTo>
                      <a:pt x="652919" y="318318"/>
                      <a:pt x="653400" y="309532"/>
                      <a:pt x="654241" y="300867"/>
                    </a:cubicBezTo>
                    <a:cubicBezTo>
                      <a:pt x="654241" y="300265"/>
                      <a:pt x="654241" y="299664"/>
                      <a:pt x="654361" y="299182"/>
                    </a:cubicBezTo>
                    <a:cubicBezTo>
                      <a:pt x="655202" y="291119"/>
                      <a:pt x="656403" y="283297"/>
                      <a:pt x="657845" y="275354"/>
                    </a:cubicBezTo>
                    <a:cubicBezTo>
                      <a:pt x="658085" y="274030"/>
                      <a:pt x="658325" y="272706"/>
                      <a:pt x="658566" y="271382"/>
                    </a:cubicBezTo>
                    <a:cubicBezTo>
                      <a:pt x="660007" y="264402"/>
                      <a:pt x="661809" y="257422"/>
                      <a:pt x="663731" y="250562"/>
                    </a:cubicBezTo>
                    <a:cubicBezTo>
                      <a:pt x="664452" y="248035"/>
                      <a:pt x="665173" y="245508"/>
                      <a:pt x="665894" y="243101"/>
                    </a:cubicBezTo>
                    <a:cubicBezTo>
                      <a:pt x="667696" y="237444"/>
                      <a:pt x="669738" y="231788"/>
                      <a:pt x="671900" y="226252"/>
                    </a:cubicBezTo>
                    <a:cubicBezTo>
                      <a:pt x="673342" y="222762"/>
                      <a:pt x="674663" y="219152"/>
                      <a:pt x="676225" y="215782"/>
                    </a:cubicBezTo>
                    <a:cubicBezTo>
                      <a:pt x="676946" y="214217"/>
                      <a:pt x="677667" y="212773"/>
                      <a:pt x="678387" y="211209"/>
                    </a:cubicBezTo>
                    <a:cubicBezTo>
                      <a:pt x="682112" y="203025"/>
                      <a:pt x="686316" y="195082"/>
                      <a:pt x="690761" y="187380"/>
                    </a:cubicBezTo>
                    <a:cubicBezTo>
                      <a:pt x="691121" y="186658"/>
                      <a:pt x="691602" y="186056"/>
                      <a:pt x="691962" y="185334"/>
                    </a:cubicBezTo>
                    <a:cubicBezTo>
                      <a:pt x="696047" y="178354"/>
                      <a:pt x="700612" y="171615"/>
                      <a:pt x="705297" y="164996"/>
                    </a:cubicBezTo>
                    <a:cubicBezTo>
                      <a:pt x="706258" y="163672"/>
                      <a:pt x="707219" y="162348"/>
                      <a:pt x="708180" y="161024"/>
                    </a:cubicBezTo>
                    <a:cubicBezTo>
                      <a:pt x="712625" y="155127"/>
                      <a:pt x="717310" y="149350"/>
                      <a:pt x="722116" y="143815"/>
                    </a:cubicBezTo>
                    <a:cubicBezTo>
                      <a:pt x="723557" y="142250"/>
                      <a:pt x="724879" y="140686"/>
                      <a:pt x="726320" y="139121"/>
                    </a:cubicBezTo>
                    <a:cubicBezTo>
                      <a:pt x="731366" y="133705"/>
                      <a:pt x="736531" y="128410"/>
                      <a:pt x="741937" y="123356"/>
                    </a:cubicBezTo>
                    <a:cubicBezTo>
                      <a:pt x="743139" y="122272"/>
                      <a:pt x="744340" y="121069"/>
                      <a:pt x="745662" y="119986"/>
                    </a:cubicBezTo>
                    <a:cubicBezTo>
                      <a:pt x="750707" y="115533"/>
                      <a:pt x="755873" y="111201"/>
                      <a:pt x="761279" y="107109"/>
                    </a:cubicBezTo>
                    <a:cubicBezTo>
                      <a:pt x="762840" y="105905"/>
                      <a:pt x="764402" y="104702"/>
                      <a:pt x="765964" y="103619"/>
                    </a:cubicBezTo>
                    <a:cubicBezTo>
                      <a:pt x="771130" y="99768"/>
                      <a:pt x="776415" y="96157"/>
                      <a:pt x="781821" y="92787"/>
                    </a:cubicBezTo>
                    <a:cubicBezTo>
                      <a:pt x="783743" y="91584"/>
                      <a:pt x="785666" y="90381"/>
                      <a:pt x="787588" y="89297"/>
                    </a:cubicBezTo>
                    <a:cubicBezTo>
                      <a:pt x="792753" y="86168"/>
                      <a:pt x="798159" y="83280"/>
                      <a:pt x="803565" y="80392"/>
                    </a:cubicBezTo>
                    <a:cubicBezTo>
                      <a:pt x="805848" y="79188"/>
                      <a:pt x="808130" y="78105"/>
                      <a:pt x="810413" y="77022"/>
                    </a:cubicBezTo>
                    <a:cubicBezTo>
                      <a:pt x="815579" y="74495"/>
                      <a:pt x="820864" y="72208"/>
                      <a:pt x="826150" y="70042"/>
                    </a:cubicBezTo>
                    <a:cubicBezTo>
                      <a:pt x="828793" y="68959"/>
                      <a:pt x="831556" y="67876"/>
                      <a:pt x="834199" y="66913"/>
                    </a:cubicBezTo>
                    <a:cubicBezTo>
                      <a:pt x="839245" y="65108"/>
                      <a:pt x="844290" y="63423"/>
                      <a:pt x="849456" y="61738"/>
                    </a:cubicBezTo>
                    <a:cubicBezTo>
                      <a:pt x="852579" y="60775"/>
                      <a:pt x="855703" y="59812"/>
                      <a:pt x="858946" y="58970"/>
                    </a:cubicBezTo>
                    <a:cubicBezTo>
                      <a:pt x="863752" y="57646"/>
                      <a:pt x="868677" y="56563"/>
                      <a:pt x="873603" y="55480"/>
                    </a:cubicBezTo>
                    <a:cubicBezTo>
                      <a:pt x="877206" y="54758"/>
                      <a:pt x="880810" y="54036"/>
                      <a:pt x="884414" y="53434"/>
                    </a:cubicBezTo>
                    <a:cubicBezTo>
                      <a:pt x="888979" y="52712"/>
                      <a:pt x="893544" y="51990"/>
                      <a:pt x="898230" y="51508"/>
                    </a:cubicBezTo>
                    <a:cubicBezTo>
                      <a:pt x="902314" y="51027"/>
                      <a:pt x="906399" y="50666"/>
                      <a:pt x="910483" y="50305"/>
                    </a:cubicBezTo>
                    <a:cubicBezTo>
                      <a:pt x="916970" y="49824"/>
                      <a:pt x="923578" y="49342"/>
                      <a:pt x="930185" y="49342"/>
                    </a:cubicBezTo>
                    <a:cubicBezTo>
                      <a:pt x="938474" y="49342"/>
                      <a:pt x="946643" y="49703"/>
                      <a:pt x="954812" y="50425"/>
                    </a:cubicBezTo>
                    <a:cubicBezTo>
                      <a:pt x="955292" y="50425"/>
                      <a:pt x="955773" y="50425"/>
                      <a:pt x="956254" y="50425"/>
                    </a:cubicBezTo>
                    <a:cubicBezTo>
                      <a:pt x="964302" y="51147"/>
                      <a:pt x="972351" y="52351"/>
                      <a:pt x="980280" y="53795"/>
                    </a:cubicBezTo>
                    <a:cubicBezTo>
                      <a:pt x="980761" y="53795"/>
                      <a:pt x="981121" y="53915"/>
                      <a:pt x="981601" y="54036"/>
                    </a:cubicBezTo>
                    <a:cubicBezTo>
                      <a:pt x="989530" y="55600"/>
                      <a:pt x="997459" y="57405"/>
                      <a:pt x="1005268" y="59572"/>
                    </a:cubicBezTo>
                    <a:cubicBezTo>
                      <a:pt x="1005628" y="59572"/>
                      <a:pt x="1005988" y="59812"/>
                      <a:pt x="1006349" y="59933"/>
                    </a:cubicBezTo>
                    <a:cubicBezTo>
                      <a:pt x="1014157" y="62219"/>
                      <a:pt x="1021966" y="64747"/>
                      <a:pt x="1029534" y="67755"/>
                    </a:cubicBezTo>
                    <a:cubicBezTo>
                      <a:pt x="1029775" y="67755"/>
                      <a:pt x="1030135" y="67996"/>
                      <a:pt x="1030375" y="68116"/>
                    </a:cubicBezTo>
                    <a:cubicBezTo>
                      <a:pt x="1038064" y="71125"/>
                      <a:pt x="1045512" y="74374"/>
                      <a:pt x="1052960" y="78105"/>
                    </a:cubicBezTo>
                    <a:cubicBezTo>
                      <a:pt x="1053200" y="78105"/>
                      <a:pt x="1053320" y="78346"/>
                      <a:pt x="1053561" y="78346"/>
                    </a:cubicBezTo>
                    <a:cubicBezTo>
                      <a:pt x="1061009" y="82077"/>
                      <a:pt x="1068337" y="86168"/>
                      <a:pt x="1075425" y="90501"/>
                    </a:cubicBezTo>
                    <a:cubicBezTo>
                      <a:pt x="1075425" y="90501"/>
                      <a:pt x="1075425" y="90501"/>
                      <a:pt x="1075425" y="90501"/>
                    </a:cubicBezTo>
                    <a:cubicBezTo>
                      <a:pt x="1089841" y="99407"/>
                      <a:pt x="1103536" y="109756"/>
                      <a:pt x="1116390" y="121430"/>
                    </a:cubicBezTo>
                    <a:cubicBezTo>
                      <a:pt x="1144261" y="146823"/>
                      <a:pt x="1166365" y="177030"/>
                      <a:pt x="1181982" y="211088"/>
                    </a:cubicBezTo>
                    <a:cubicBezTo>
                      <a:pt x="1181982" y="211329"/>
                      <a:pt x="1182223" y="211449"/>
                      <a:pt x="1182343" y="211690"/>
                    </a:cubicBezTo>
                    <a:cubicBezTo>
                      <a:pt x="1197119" y="243943"/>
                      <a:pt x="1205768" y="279325"/>
                      <a:pt x="1207210" y="316753"/>
                    </a:cubicBezTo>
                    <a:lnTo>
                      <a:pt x="1207210" y="326983"/>
                    </a:lnTo>
                    <a:cubicBezTo>
                      <a:pt x="1207210" y="401116"/>
                      <a:pt x="1178378" y="470917"/>
                      <a:pt x="1126001" y="523268"/>
                    </a:cubicBezTo>
                    <a:cubicBezTo>
                      <a:pt x="1119514" y="529767"/>
                      <a:pt x="1112666" y="536025"/>
                      <a:pt x="1105698" y="541802"/>
                    </a:cubicBezTo>
                    <a:cubicBezTo>
                      <a:pt x="1105698" y="541802"/>
                      <a:pt x="1105578" y="541802"/>
                      <a:pt x="1105458" y="541922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12940316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with image gold">
    <p:bg>
      <p:bgPr>
        <a:solidFill>
          <a:srgbClr val="D4A04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2F965EF2-B9D5-DB7F-CDC6-945AEABD9CC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89932" y="1634120"/>
            <a:ext cx="5879507" cy="5223879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36F98649-4E55-1077-9B80-01B2E22F3C0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89932" y="322083"/>
            <a:ext cx="3457549" cy="3457549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20000"/>
              </a:srgbClr>
            </a:outerShdw>
          </a:effectLst>
        </p:spPr>
      </p:pic>
      <p:sp>
        <p:nvSpPr>
          <p:cNvPr id="17" name="Picture Placeholder 86">
            <a:extLst>
              <a:ext uri="{FF2B5EF4-FFF2-40B4-BE49-F238E27FC236}">
                <a16:creationId xmlns:a16="http://schemas.microsoft.com/office/drawing/2014/main" id="{790A0309-5C71-2D92-9292-9558F38C3BE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6673" y="360686"/>
            <a:ext cx="3317592" cy="3318047"/>
          </a:xfrm>
          <a:custGeom>
            <a:avLst/>
            <a:gdLst>
              <a:gd name="connsiteX0" fmla="*/ 1659251 w 3317592"/>
              <a:gd name="connsiteY0" fmla="*/ 0 h 3318047"/>
              <a:gd name="connsiteX1" fmla="*/ 1806619 w 3317592"/>
              <a:gd name="connsiteY1" fmla="*/ 6823 h 3318047"/>
              <a:gd name="connsiteX2" fmla="*/ 1815715 w 3317592"/>
              <a:gd name="connsiteY2" fmla="*/ 7733 h 3318047"/>
              <a:gd name="connsiteX3" fmla="*/ 1959899 w 3317592"/>
              <a:gd name="connsiteY3" fmla="*/ 27745 h 3318047"/>
              <a:gd name="connsiteX4" fmla="*/ 1968087 w 3317592"/>
              <a:gd name="connsiteY4" fmla="*/ 29110 h 3318047"/>
              <a:gd name="connsiteX5" fmla="*/ 2109996 w 3317592"/>
              <a:gd name="connsiteY5" fmla="*/ 62313 h 3318047"/>
              <a:gd name="connsiteX6" fmla="*/ 2116364 w 3317592"/>
              <a:gd name="connsiteY6" fmla="*/ 64133 h 3318047"/>
              <a:gd name="connsiteX7" fmla="*/ 2255090 w 3317592"/>
              <a:gd name="connsiteY7" fmla="*/ 110526 h 3318047"/>
              <a:gd name="connsiteX8" fmla="*/ 2260093 w 3317592"/>
              <a:gd name="connsiteY8" fmla="*/ 112345 h 3318047"/>
              <a:gd name="connsiteX9" fmla="*/ 2395180 w 3317592"/>
              <a:gd name="connsiteY9" fmla="*/ 171929 h 3318047"/>
              <a:gd name="connsiteX10" fmla="*/ 2398364 w 3317592"/>
              <a:gd name="connsiteY10" fmla="*/ 173748 h 3318047"/>
              <a:gd name="connsiteX11" fmla="*/ 2529358 w 3317592"/>
              <a:gd name="connsiteY11" fmla="*/ 246522 h 3318047"/>
              <a:gd name="connsiteX12" fmla="*/ 2774060 w 3317592"/>
              <a:gd name="connsiteY12" fmla="*/ 430732 h 3318047"/>
              <a:gd name="connsiteX13" fmla="*/ 3166586 w 3317592"/>
              <a:gd name="connsiteY13" fmla="*/ 966532 h 3318047"/>
              <a:gd name="connsiteX14" fmla="*/ 3168860 w 3317592"/>
              <a:gd name="connsiteY14" fmla="*/ 970170 h 3318047"/>
              <a:gd name="connsiteX15" fmla="*/ 3317592 w 3317592"/>
              <a:gd name="connsiteY15" fmla="*/ 1597393 h 3318047"/>
              <a:gd name="connsiteX16" fmla="*/ 3317592 w 3317592"/>
              <a:gd name="connsiteY16" fmla="*/ 1658797 h 3318047"/>
              <a:gd name="connsiteX17" fmla="*/ 2831824 w 3317592"/>
              <a:gd name="connsiteY17" fmla="*/ 2831825 h 3318047"/>
              <a:gd name="connsiteX18" fmla="*/ 2709928 w 3317592"/>
              <a:gd name="connsiteY18" fmla="*/ 2942351 h 3318047"/>
              <a:gd name="connsiteX19" fmla="*/ 2708564 w 3317592"/>
              <a:gd name="connsiteY19" fmla="*/ 2943260 h 3318047"/>
              <a:gd name="connsiteX20" fmla="*/ 2582573 w 3317592"/>
              <a:gd name="connsiteY20" fmla="*/ 3036956 h 3318047"/>
              <a:gd name="connsiteX21" fmla="*/ 2568473 w 3317592"/>
              <a:gd name="connsiteY21" fmla="*/ 3046054 h 3318047"/>
              <a:gd name="connsiteX22" fmla="*/ 2446577 w 3317592"/>
              <a:gd name="connsiteY22" fmla="*/ 3119283 h 3318047"/>
              <a:gd name="connsiteX23" fmla="*/ 2424744 w 3317592"/>
              <a:gd name="connsiteY23" fmla="*/ 3130653 h 3318047"/>
              <a:gd name="connsiteX24" fmla="*/ 2301484 w 3317592"/>
              <a:gd name="connsiteY24" fmla="*/ 3188873 h 3318047"/>
              <a:gd name="connsiteX25" fmla="*/ 2278741 w 3317592"/>
              <a:gd name="connsiteY25" fmla="*/ 3197970 h 3318047"/>
              <a:gd name="connsiteX26" fmla="*/ 2148202 w 3317592"/>
              <a:gd name="connsiteY26" fmla="*/ 3244818 h 3318047"/>
              <a:gd name="connsiteX27" fmla="*/ 2130008 w 3317592"/>
              <a:gd name="connsiteY27" fmla="*/ 3250276 h 3318047"/>
              <a:gd name="connsiteX28" fmla="*/ 1988554 w 3317592"/>
              <a:gd name="connsiteY28" fmla="*/ 3285754 h 3318047"/>
              <a:gd name="connsiteX29" fmla="*/ 1977638 w 3317592"/>
              <a:gd name="connsiteY29" fmla="*/ 3287573 h 3318047"/>
              <a:gd name="connsiteX30" fmla="*/ 1824812 w 3317592"/>
              <a:gd name="connsiteY30" fmla="*/ 3310315 h 3318047"/>
              <a:gd name="connsiteX31" fmla="*/ 1820718 w 3317592"/>
              <a:gd name="connsiteY31" fmla="*/ 3310315 h 3318047"/>
              <a:gd name="connsiteX32" fmla="*/ 1658796 w 3317592"/>
              <a:gd name="connsiteY32" fmla="*/ 3318047 h 3318047"/>
              <a:gd name="connsiteX33" fmla="*/ 1501422 w 3317592"/>
              <a:gd name="connsiteY33" fmla="*/ 3310315 h 3318047"/>
              <a:gd name="connsiteX34" fmla="*/ 1491415 w 3317592"/>
              <a:gd name="connsiteY34" fmla="*/ 3309405 h 3318047"/>
              <a:gd name="connsiteX35" fmla="*/ 1349051 w 3317592"/>
              <a:gd name="connsiteY35" fmla="*/ 3288482 h 3318047"/>
              <a:gd name="connsiteX36" fmla="*/ 1325400 w 3317592"/>
              <a:gd name="connsiteY36" fmla="*/ 3284389 h 3318047"/>
              <a:gd name="connsiteX37" fmla="*/ 1200773 w 3317592"/>
              <a:gd name="connsiteY37" fmla="*/ 3253005 h 3318047"/>
              <a:gd name="connsiteX38" fmla="*/ 1156655 w 3317592"/>
              <a:gd name="connsiteY38" fmla="*/ 3239814 h 3318047"/>
              <a:gd name="connsiteX39" fmla="*/ 1055680 w 3317592"/>
              <a:gd name="connsiteY39" fmla="*/ 3203882 h 3318047"/>
              <a:gd name="connsiteX40" fmla="*/ 993367 w 3317592"/>
              <a:gd name="connsiteY40" fmla="*/ 3177957 h 3318047"/>
              <a:gd name="connsiteX41" fmla="*/ 912861 w 3317592"/>
              <a:gd name="connsiteY41" fmla="*/ 3139750 h 3318047"/>
              <a:gd name="connsiteX42" fmla="*/ 844180 w 3317592"/>
              <a:gd name="connsiteY42" fmla="*/ 3102909 h 3318047"/>
              <a:gd name="connsiteX43" fmla="*/ 772771 w 3317592"/>
              <a:gd name="connsiteY43" fmla="*/ 3060154 h 3318047"/>
              <a:gd name="connsiteX44" fmla="*/ 709093 w 3317592"/>
              <a:gd name="connsiteY44" fmla="*/ 3017854 h 3318047"/>
              <a:gd name="connsiteX45" fmla="*/ 636774 w 3317592"/>
              <a:gd name="connsiteY45" fmla="*/ 2964183 h 3318047"/>
              <a:gd name="connsiteX46" fmla="*/ 584013 w 3317592"/>
              <a:gd name="connsiteY46" fmla="*/ 2921428 h 3318047"/>
              <a:gd name="connsiteX47" fmla="*/ 508509 w 3317592"/>
              <a:gd name="connsiteY47" fmla="*/ 2853202 h 3318047"/>
              <a:gd name="connsiteX48" fmla="*/ 464390 w 3317592"/>
              <a:gd name="connsiteY48" fmla="*/ 2809082 h 3318047"/>
              <a:gd name="connsiteX49" fmla="*/ 396165 w 3317592"/>
              <a:gd name="connsiteY49" fmla="*/ 2734034 h 3318047"/>
              <a:gd name="connsiteX50" fmla="*/ 352954 w 3317592"/>
              <a:gd name="connsiteY50" fmla="*/ 2680819 h 3318047"/>
              <a:gd name="connsiteX51" fmla="*/ 299739 w 3317592"/>
              <a:gd name="connsiteY51" fmla="*/ 2609409 h 3318047"/>
              <a:gd name="connsiteX52" fmla="*/ 256529 w 3317592"/>
              <a:gd name="connsiteY52" fmla="*/ 2544821 h 3318047"/>
              <a:gd name="connsiteX53" fmla="*/ 214684 w 3317592"/>
              <a:gd name="connsiteY53" fmla="*/ 2474776 h 3318047"/>
              <a:gd name="connsiteX54" fmla="*/ 177387 w 3317592"/>
              <a:gd name="connsiteY54" fmla="*/ 2404731 h 3318047"/>
              <a:gd name="connsiteX55" fmla="*/ 140090 w 3317592"/>
              <a:gd name="connsiteY55" fmla="*/ 2325589 h 3318047"/>
              <a:gd name="connsiteX56" fmla="*/ 113709 w 3317592"/>
              <a:gd name="connsiteY56" fmla="*/ 2261912 h 3318047"/>
              <a:gd name="connsiteX57" fmla="*/ 78233 w 3317592"/>
              <a:gd name="connsiteY57" fmla="*/ 2162303 h 3318047"/>
              <a:gd name="connsiteX58" fmla="*/ 64587 w 3317592"/>
              <a:gd name="connsiteY58" fmla="*/ 2116819 h 3318047"/>
              <a:gd name="connsiteX59" fmla="*/ 33658 w 3317592"/>
              <a:gd name="connsiteY59" fmla="*/ 1992648 h 3318047"/>
              <a:gd name="connsiteX60" fmla="*/ 29564 w 3317592"/>
              <a:gd name="connsiteY60" fmla="*/ 1968541 h 3318047"/>
              <a:gd name="connsiteX61" fmla="*/ 8642 w 3317592"/>
              <a:gd name="connsiteY61" fmla="*/ 1826632 h 3318047"/>
              <a:gd name="connsiteX62" fmla="*/ 7732 w 3317592"/>
              <a:gd name="connsiteY62" fmla="*/ 1816170 h 3318047"/>
              <a:gd name="connsiteX63" fmla="*/ 0 w 3317592"/>
              <a:gd name="connsiteY63" fmla="*/ 1658797 h 3318047"/>
              <a:gd name="connsiteX64" fmla="*/ 7732 w 3317592"/>
              <a:gd name="connsiteY64" fmla="*/ 1501422 h 3318047"/>
              <a:gd name="connsiteX65" fmla="*/ 8642 w 3317592"/>
              <a:gd name="connsiteY65" fmla="*/ 1491415 h 3318047"/>
              <a:gd name="connsiteX66" fmla="*/ 29564 w 3317592"/>
              <a:gd name="connsiteY66" fmla="*/ 1349506 h 3318047"/>
              <a:gd name="connsiteX67" fmla="*/ 33658 w 3317592"/>
              <a:gd name="connsiteY67" fmla="*/ 1325854 h 3318047"/>
              <a:gd name="connsiteX68" fmla="*/ 64587 w 3317592"/>
              <a:gd name="connsiteY68" fmla="*/ 1201229 h 3318047"/>
              <a:gd name="connsiteX69" fmla="*/ 77777 w 3317592"/>
              <a:gd name="connsiteY69" fmla="*/ 1156655 h 3318047"/>
              <a:gd name="connsiteX70" fmla="*/ 113709 w 3317592"/>
              <a:gd name="connsiteY70" fmla="*/ 1056135 h 3318047"/>
              <a:gd name="connsiteX71" fmla="*/ 139636 w 3317592"/>
              <a:gd name="connsiteY71" fmla="*/ 993368 h 3318047"/>
              <a:gd name="connsiteX72" fmla="*/ 152371 w 3317592"/>
              <a:gd name="connsiteY72" fmla="*/ 966077 h 3318047"/>
              <a:gd name="connsiteX73" fmla="*/ 226509 w 3317592"/>
              <a:gd name="connsiteY73" fmla="*/ 823712 h 3318047"/>
              <a:gd name="connsiteX74" fmla="*/ 233787 w 3317592"/>
              <a:gd name="connsiteY74" fmla="*/ 811432 h 3318047"/>
              <a:gd name="connsiteX75" fmla="*/ 313384 w 3317592"/>
              <a:gd name="connsiteY75" fmla="*/ 690445 h 3318047"/>
              <a:gd name="connsiteX76" fmla="*/ 330668 w 3317592"/>
              <a:gd name="connsiteY76" fmla="*/ 666794 h 3318047"/>
              <a:gd name="connsiteX77" fmla="*/ 414358 w 3317592"/>
              <a:gd name="connsiteY77" fmla="*/ 564000 h 3318047"/>
              <a:gd name="connsiteX78" fmla="*/ 439829 w 3317592"/>
              <a:gd name="connsiteY78" fmla="*/ 536255 h 3318047"/>
              <a:gd name="connsiteX79" fmla="*/ 533526 w 3317592"/>
              <a:gd name="connsiteY79" fmla="*/ 442103 h 3318047"/>
              <a:gd name="connsiteX80" fmla="*/ 555812 w 3317592"/>
              <a:gd name="connsiteY80" fmla="*/ 422090 h 3318047"/>
              <a:gd name="connsiteX81" fmla="*/ 649055 w 3317592"/>
              <a:gd name="connsiteY81" fmla="*/ 345222 h 3318047"/>
              <a:gd name="connsiteX82" fmla="*/ 677254 w 3317592"/>
              <a:gd name="connsiteY82" fmla="*/ 323845 h 3318047"/>
              <a:gd name="connsiteX83" fmla="*/ 772315 w 3317592"/>
              <a:gd name="connsiteY83" fmla="*/ 258803 h 3318047"/>
              <a:gd name="connsiteX84" fmla="*/ 772315 w 3317592"/>
              <a:gd name="connsiteY84" fmla="*/ 257893 h 3318047"/>
              <a:gd name="connsiteX85" fmla="*/ 806429 w 3317592"/>
              <a:gd name="connsiteY85" fmla="*/ 236516 h 3318047"/>
              <a:gd name="connsiteX86" fmla="*/ 901945 w 3317592"/>
              <a:gd name="connsiteY86" fmla="*/ 183755 h 3318047"/>
              <a:gd name="connsiteX87" fmla="*/ 942880 w 3317592"/>
              <a:gd name="connsiteY87" fmla="*/ 163288 h 3318047"/>
              <a:gd name="connsiteX88" fmla="*/ 1037032 w 3317592"/>
              <a:gd name="connsiteY88" fmla="*/ 121897 h 3318047"/>
              <a:gd name="connsiteX89" fmla="*/ 1085699 w 3317592"/>
              <a:gd name="connsiteY89" fmla="*/ 103249 h 3318047"/>
              <a:gd name="connsiteX90" fmla="*/ 1177122 w 3317592"/>
              <a:gd name="connsiteY90" fmla="*/ 72774 h 3318047"/>
              <a:gd name="connsiteX91" fmla="*/ 1233522 w 3317592"/>
              <a:gd name="connsiteY91" fmla="*/ 56400 h 3318047"/>
              <a:gd name="connsiteX92" fmla="*/ 1320851 w 3317592"/>
              <a:gd name="connsiteY92" fmla="*/ 35932 h 3318047"/>
              <a:gd name="connsiteX93" fmla="*/ 1385894 w 3317592"/>
              <a:gd name="connsiteY93" fmla="*/ 23652 h 3318047"/>
              <a:gd name="connsiteX94" fmla="*/ 1468219 w 3317592"/>
              <a:gd name="connsiteY94" fmla="*/ 12281 h 3318047"/>
              <a:gd name="connsiteX95" fmla="*/ 1541448 w 3317592"/>
              <a:gd name="connsiteY95" fmla="*/ 5459 h 3318047"/>
              <a:gd name="connsiteX96" fmla="*/ 1659251 w 3317592"/>
              <a:gd name="connsiteY96" fmla="*/ 0 h 331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317592" h="3318047">
                <a:moveTo>
                  <a:pt x="1659251" y="0"/>
                </a:moveTo>
                <a:cubicBezTo>
                  <a:pt x="1708829" y="0"/>
                  <a:pt x="1757950" y="2274"/>
                  <a:pt x="1806619" y="6823"/>
                </a:cubicBezTo>
                <a:cubicBezTo>
                  <a:pt x="1809802" y="7733"/>
                  <a:pt x="1812532" y="7733"/>
                  <a:pt x="1815715" y="7733"/>
                </a:cubicBezTo>
                <a:cubicBezTo>
                  <a:pt x="1864384" y="12281"/>
                  <a:pt x="1912141" y="19104"/>
                  <a:pt x="1959899" y="27745"/>
                </a:cubicBezTo>
                <a:cubicBezTo>
                  <a:pt x="1962628" y="28200"/>
                  <a:pt x="1965357" y="28655"/>
                  <a:pt x="1968087" y="29110"/>
                </a:cubicBezTo>
                <a:cubicBezTo>
                  <a:pt x="2016299" y="38206"/>
                  <a:pt x="2063148" y="49123"/>
                  <a:pt x="2109996" y="62313"/>
                </a:cubicBezTo>
                <a:cubicBezTo>
                  <a:pt x="2112270" y="62768"/>
                  <a:pt x="2114089" y="63677"/>
                  <a:pt x="2116364" y="64133"/>
                </a:cubicBezTo>
                <a:cubicBezTo>
                  <a:pt x="2163212" y="77778"/>
                  <a:pt x="2209606" y="92787"/>
                  <a:pt x="2255090" y="110526"/>
                </a:cubicBezTo>
                <a:cubicBezTo>
                  <a:pt x="2256909" y="110980"/>
                  <a:pt x="2258273" y="111891"/>
                  <a:pt x="2260093" y="112345"/>
                </a:cubicBezTo>
                <a:cubicBezTo>
                  <a:pt x="2306032" y="130539"/>
                  <a:pt x="2351060" y="150097"/>
                  <a:pt x="2395180" y="171929"/>
                </a:cubicBezTo>
                <a:cubicBezTo>
                  <a:pt x="2396090" y="172384"/>
                  <a:pt x="2397454" y="173294"/>
                  <a:pt x="2398364" y="173748"/>
                </a:cubicBezTo>
                <a:cubicBezTo>
                  <a:pt x="2442938" y="196035"/>
                  <a:pt x="2486602" y="220142"/>
                  <a:pt x="2529358" y="246522"/>
                </a:cubicBezTo>
                <a:cubicBezTo>
                  <a:pt x="2615777" y="299739"/>
                  <a:pt x="2697647" y="361142"/>
                  <a:pt x="2774060" y="430732"/>
                </a:cubicBezTo>
                <a:cubicBezTo>
                  <a:pt x="2940532" y="582193"/>
                  <a:pt x="3072890" y="762764"/>
                  <a:pt x="3166586" y="966532"/>
                </a:cubicBezTo>
                <a:cubicBezTo>
                  <a:pt x="3167496" y="967896"/>
                  <a:pt x="3168405" y="968807"/>
                  <a:pt x="3168860" y="970170"/>
                </a:cubicBezTo>
                <a:cubicBezTo>
                  <a:pt x="3257099" y="1162568"/>
                  <a:pt x="3309405" y="1374067"/>
                  <a:pt x="3317592" y="1597393"/>
                </a:cubicBezTo>
                <a:lnTo>
                  <a:pt x="3317592" y="1658797"/>
                </a:lnTo>
                <a:cubicBezTo>
                  <a:pt x="3317592" y="2101809"/>
                  <a:pt x="3145208" y="2518441"/>
                  <a:pt x="2831824" y="2831825"/>
                </a:cubicBezTo>
                <a:cubicBezTo>
                  <a:pt x="2792708" y="2870941"/>
                  <a:pt x="2752228" y="2907782"/>
                  <a:pt x="2709928" y="2942351"/>
                </a:cubicBezTo>
                <a:cubicBezTo>
                  <a:pt x="2709473" y="2942806"/>
                  <a:pt x="2708564" y="2943260"/>
                  <a:pt x="2708564" y="2943260"/>
                </a:cubicBezTo>
                <a:cubicBezTo>
                  <a:pt x="2668083" y="2976918"/>
                  <a:pt x="2625783" y="3007848"/>
                  <a:pt x="2582573" y="3036956"/>
                </a:cubicBezTo>
                <a:cubicBezTo>
                  <a:pt x="2578025" y="3040141"/>
                  <a:pt x="2573022" y="3042870"/>
                  <a:pt x="2568473" y="3046054"/>
                </a:cubicBezTo>
                <a:cubicBezTo>
                  <a:pt x="2528902" y="3072434"/>
                  <a:pt x="2488421" y="3096995"/>
                  <a:pt x="2446577" y="3119283"/>
                </a:cubicBezTo>
                <a:cubicBezTo>
                  <a:pt x="2439300" y="3123376"/>
                  <a:pt x="2432021" y="3127015"/>
                  <a:pt x="2424744" y="3130653"/>
                </a:cubicBezTo>
                <a:cubicBezTo>
                  <a:pt x="2384264" y="3151576"/>
                  <a:pt x="2343328" y="3171134"/>
                  <a:pt x="2301484" y="3188873"/>
                </a:cubicBezTo>
                <a:cubicBezTo>
                  <a:pt x="2294205" y="3192057"/>
                  <a:pt x="2286474" y="3194785"/>
                  <a:pt x="2278741" y="3197970"/>
                </a:cubicBezTo>
                <a:cubicBezTo>
                  <a:pt x="2235986" y="3215254"/>
                  <a:pt x="2192322" y="3231173"/>
                  <a:pt x="2148202" y="3244818"/>
                </a:cubicBezTo>
                <a:cubicBezTo>
                  <a:pt x="2142290" y="3247093"/>
                  <a:pt x="2135922" y="3248457"/>
                  <a:pt x="2130008" y="3250276"/>
                </a:cubicBezTo>
                <a:cubicBezTo>
                  <a:pt x="2083161" y="3263921"/>
                  <a:pt x="2036312" y="3276202"/>
                  <a:pt x="1988554" y="3285754"/>
                </a:cubicBezTo>
                <a:cubicBezTo>
                  <a:pt x="1984915" y="3286209"/>
                  <a:pt x="1981276" y="3286663"/>
                  <a:pt x="1977638" y="3287573"/>
                </a:cubicBezTo>
                <a:cubicBezTo>
                  <a:pt x="1927150" y="3297579"/>
                  <a:pt x="1876209" y="3305311"/>
                  <a:pt x="1824812" y="3310315"/>
                </a:cubicBezTo>
                <a:cubicBezTo>
                  <a:pt x="1823448" y="3310315"/>
                  <a:pt x="1822083" y="3310315"/>
                  <a:pt x="1820718" y="3310315"/>
                </a:cubicBezTo>
                <a:cubicBezTo>
                  <a:pt x="1767048" y="3315318"/>
                  <a:pt x="1711557" y="3318047"/>
                  <a:pt x="1658796" y="3318047"/>
                </a:cubicBezTo>
                <a:cubicBezTo>
                  <a:pt x="1606035" y="3318047"/>
                  <a:pt x="1553274" y="3315318"/>
                  <a:pt x="1501422" y="3310315"/>
                </a:cubicBezTo>
                <a:cubicBezTo>
                  <a:pt x="1498238" y="3309859"/>
                  <a:pt x="1494600" y="3309405"/>
                  <a:pt x="1491415" y="3309405"/>
                </a:cubicBezTo>
                <a:cubicBezTo>
                  <a:pt x="1443203" y="3304856"/>
                  <a:pt x="1395900" y="3297125"/>
                  <a:pt x="1349051" y="3288482"/>
                </a:cubicBezTo>
                <a:cubicBezTo>
                  <a:pt x="1341319" y="3287118"/>
                  <a:pt x="1333132" y="3285754"/>
                  <a:pt x="1325400" y="3284389"/>
                </a:cubicBezTo>
                <a:cubicBezTo>
                  <a:pt x="1283554" y="3275747"/>
                  <a:pt x="1241710" y="3264831"/>
                  <a:pt x="1200773" y="3253005"/>
                </a:cubicBezTo>
                <a:cubicBezTo>
                  <a:pt x="1186219" y="3248457"/>
                  <a:pt x="1171209" y="3244363"/>
                  <a:pt x="1156655" y="3239814"/>
                </a:cubicBezTo>
                <a:cubicBezTo>
                  <a:pt x="1122542" y="3229354"/>
                  <a:pt x="1088884" y="3217073"/>
                  <a:pt x="1055680" y="3203882"/>
                </a:cubicBezTo>
                <a:cubicBezTo>
                  <a:pt x="1034758" y="3195696"/>
                  <a:pt x="1013836" y="3187054"/>
                  <a:pt x="993367" y="3177957"/>
                </a:cubicBezTo>
                <a:cubicBezTo>
                  <a:pt x="966077" y="3165677"/>
                  <a:pt x="939241" y="3152941"/>
                  <a:pt x="912861" y="3139750"/>
                </a:cubicBezTo>
                <a:cubicBezTo>
                  <a:pt x="889664" y="3127925"/>
                  <a:pt x="866922" y="3115644"/>
                  <a:pt x="844180" y="3102909"/>
                </a:cubicBezTo>
                <a:cubicBezTo>
                  <a:pt x="820074" y="3089264"/>
                  <a:pt x="796422" y="3075163"/>
                  <a:pt x="772771" y="3060154"/>
                </a:cubicBezTo>
                <a:cubicBezTo>
                  <a:pt x="751393" y="3046509"/>
                  <a:pt x="730016" y="3032408"/>
                  <a:pt x="709093" y="3017854"/>
                </a:cubicBezTo>
                <a:cubicBezTo>
                  <a:pt x="684532" y="3000569"/>
                  <a:pt x="660426" y="2982831"/>
                  <a:pt x="636774" y="2964183"/>
                </a:cubicBezTo>
                <a:cubicBezTo>
                  <a:pt x="618580" y="2950537"/>
                  <a:pt x="601297" y="2935983"/>
                  <a:pt x="584013" y="2921428"/>
                </a:cubicBezTo>
                <a:cubicBezTo>
                  <a:pt x="558086" y="2899596"/>
                  <a:pt x="533070" y="2876854"/>
                  <a:pt x="508509" y="2853202"/>
                </a:cubicBezTo>
                <a:cubicBezTo>
                  <a:pt x="493500" y="2838648"/>
                  <a:pt x="478945" y="2824092"/>
                  <a:pt x="464390" y="2809082"/>
                </a:cubicBezTo>
                <a:cubicBezTo>
                  <a:pt x="440738" y="2784522"/>
                  <a:pt x="417996" y="2759505"/>
                  <a:pt x="396165" y="2734034"/>
                </a:cubicBezTo>
                <a:cubicBezTo>
                  <a:pt x="381609" y="2716751"/>
                  <a:pt x="367055" y="2699012"/>
                  <a:pt x="352954" y="2680819"/>
                </a:cubicBezTo>
                <a:cubicBezTo>
                  <a:pt x="334306" y="2657621"/>
                  <a:pt x="316567" y="2633516"/>
                  <a:pt x="299739" y="2609409"/>
                </a:cubicBezTo>
                <a:cubicBezTo>
                  <a:pt x="284729" y="2588486"/>
                  <a:pt x="270629" y="2566654"/>
                  <a:pt x="256529" y="2544821"/>
                </a:cubicBezTo>
                <a:cubicBezTo>
                  <a:pt x="241974" y="2521625"/>
                  <a:pt x="227874" y="2498428"/>
                  <a:pt x="214684" y="2474776"/>
                </a:cubicBezTo>
                <a:cubicBezTo>
                  <a:pt x="201949" y="2451580"/>
                  <a:pt x="189213" y="2428383"/>
                  <a:pt x="177387" y="2404731"/>
                </a:cubicBezTo>
                <a:cubicBezTo>
                  <a:pt x="164197" y="2378351"/>
                  <a:pt x="151916" y="2352425"/>
                  <a:pt x="140090" y="2325589"/>
                </a:cubicBezTo>
                <a:cubicBezTo>
                  <a:pt x="130993" y="2304667"/>
                  <a:pt x="121897" y="2283289"/>
                  <a:pt x="113709" y="2261912"/>
                </a:cubicBezTo>
                <a:cubicBezTo>
                  <a:pt x="100974" y="2229163"/>
                  <a:pt x="88693" y="2195961"/>
                  <a:pt x="78233" y="2162303"/>
                </a:cubicBezTo>
                <a:cubicBezTo>
                  <a:pt x="73229" y="2147293"/>
                  <a:pt x="69136" y="2131828"/>
                  <a:pt x="64587" y="2116819"/>
                </a:cubicBezTo>
                <a:cubicBezTo>
                  <a:pt x="53217" y="2075883"/>
                  <a:pt x="42300" y="2034493"/>
                  <a:pt x="33658" y="1992648"/>
                </a:cubicBezTo>
                <a:cubicBezTo>
                  <a:pt x="32293" y="1984461"/>
                  <a:pt x="30929" y="1976729"/>
                  <a:pt x="29564" y="1968541"/>
                </a:cubicBezTo>
                <a:cubicBezTo>
                  <a:pt x="20922" y="1921693"/>
                  <a:pt x="13190" y="1874389"/>
                  <a:pt x="8642" y="1826632"/>
                </a:cubicBezTo>
                <a:cubicBezTo>
                  <a:pt x="7732" y="1822993"/>
                  <a:pt x="7732" y="1819809"/>
                  <a:pt x="7732" y="1816170"/>
                </a:cubicBezTo>
                <a:cubicBezTo>
                  <a:pt x="2729" y="1764318"/>
                  <a:pt x="0" y="1711558"/>
                  <a:pt x="0" y="1658797"/>
                </a:cubicBezTo>
                <a:cubicBezTo>
                  <a:pt x="0" y="1606035"/>
                  <a:pt x="2729" y="1553274"/>
                  <a:pt x="7732" y="1501422"/>
                </a:cubicBezTo>
                <a:cubicBezTo>
                  <a:pt x="8187" y="1498238"/>
                  <a:pt x="8642" y="1494600"/>
                  <a:pt x="8642" y="1491415"/>
                </a:cubicBezTo>
                <a:cubicBezTo>
                  <a:pt x="13190" y="1443657"/>
                  <a:pt x="20922" y="1396354"/>
                  <a:pt x="29564" y="1349506"/>
                </a:cubicBezTo>
                <a:cubicBezTo>
                  <a:pt x="30929" y="1341774"/>
                  <a:pt x="31839" y="1333586"/>
                  <a:pt x="33658" y="1325854"/>
                </a:cubicBezTo>
                <a:cubicBezTo>
                  <a:pt x="41846" y="1283554"/>
                  <a:pt x="52761" y="1242164"/>
                  <a:pt x="64587" y="1201229"/>
                </a:cubicBezTo>
                <a:cubicBezTo>
                  <a:pt x="68680" y="1186219"/>
                  <a:pt x="73229" y="1171209"/>
                  <a:pt x="77777" y="1156655"/>
                </a:cubicBezTo>
                <a:cubicBezTo>
                  <a:pt x="88693" y="1122542"/>
                  <a:pt x="100974" y="1089338"/>
                  <a:pt x="113709" y="1056135"/>
                </a:cubicBezTo>
                <a:cubicBezTo>
                  <a:pt x="121897" y="1035213"/>
                  <a:pt x="130539" y="1014290"/>
                  <a:pt x="139636" y="993368"/>
                </a:cubicBezTo>
                <a:cubicBezTo>
                  <a:pt x="143275" y="984271"/>
                  <a:pt x="148278" y="975173"/>
                  <a:pt x="152371" y="966077"/>
                </a:cubicBezTo>
                <a:cubicBezTo>
                  <a:pt x="174658" y="916955"/>
                  <a:pt x="199675" y="869652"/>
                  <a:pt x="226509" y="823712"/>
                </a:cubicBezTo>
                <a:cubicBezTo>
                  <a:pt x="228783" y="819619"/>
                  <a:pt x="231513" y="815526"/>
                  <a:pt x="233787" y="811432"/>
                </a:cubicBezTo>
                <a:cubicBezTo>
                  <a:pt x="258349" y="770042"/>
                  <a:pt x="285183" y="729562"/>
                  <a:pt x="313384" y="690445"/>
                </a:cubicBezTo>
                <a:cubicBezTo>
                  <a:pt x="318841" y="682258"/>
                  <a:pt x="324755" y="674525"/>
                  <a:pt x="330668" y="666794"/>
                </a:cubicBezTo>
                <a:cubicBezTo>
                  <a:pt x="357048" y="631316"/>
                  <a:pt x="385248" y="597203"/>
                  <a:pt x="414358" y="564000"/>
                </a:cubicBezTo>
                <a:cubicBezTo>
                  <a:pt x="423000" y="554903"/>
                  <a:pt x="431187" y="545352"/>
                  <a:pt x="439829" y="536255"/>
                </a:cubicBezTo>
                <a:cubicBezTo>
                  <a:pt x="469848" y="503962"/>
                  <a:pt x="500777" y="472122"/>
                  <a:pt x="533526" y="442103"/>
                </a:cubicBezTo>
                <a:cubicBezTo>
                  <a:pt x="540803" y="435280"/>
                  <a:pt x="548535" y="428913"/>
                  <a:pt x="555812" y="422090"/>
                </a:cubicBezTo>
                <a:cubicBezTo>
                  <a:pt x="586287" y="395254"/>
                  <a:pt x="617216" y="369784"/>
                  <a:pt x="649055" y="345222"/>
                </a:cubicBezTo>
                <a:cubicBezTo>
                  <a:pt x="658606" y="337945"/>
                  <a:pt x="667703" y="330668"/>
                  <a:pt x="677254" y="323845"/>
                </a:cubicBezTo>
                <a:cubicBezTo>
                  <a:pt x="708184" y="300648"/>
                  <a:pt x="740022" y="279271"/>
                  <a:pt x="772315" y="258803"/>
                </a:cubicBezTo>
                <a:lnTo>
                  <a:pt x="772315" y="257893"/>
                </a:lnTo>
                <a:cubicBezTo>
                  <a:pt x="783686" y="250616"/>
                  <a:pt x="795058" y="243339"/>
                  <a:pt x="806429" y="236516"/>
                </a:cubicBezTo>
                <a:cubicBezTo>
                  <a:pt x="837812" y="217868"/>
                  <a:pt x="869652" y="200584"/>
                  <a:pt x="901945" y="183755"/>
                </a:cubicBezTo>
                <a:cubicBezTo>
                  <a:pt x="915590" y="176933"/>
                  <a:pt x="929235" y="169655"/>
                  <a:pt x="942880" y="163288"/>
                </a:cubicBezTo>
                <a:cubicBezTo>
                  <a:pt x="973810" y="148278"/>
                  <a:pt x="1005193" y="134633"/>
                  <a:pt x="1037032" y="121897"/>
                </a:cubicBezTo>
                <a:cubicBezTo>
                  <a:pt x="1053406" y="115529"/>
                  <a:pt x="1069325" y="109162"/>
                  <a:pt x="1085699" y="103249"/>
                </a:cubicBezTo>
                <a:cubicBezTo>
                  <a:pt x="1115719" y="92332"/>
                  <a:pt x="1146193" y="82326"/>
                  <a:pt x="1177122" y="72774"/>
                </a:cubicBezTo>
                <a:cubicBezTo>
                  <a:pt x="1195770" y="66862"/>
                  <a:pt x="1214418" y="61403"/>
                  <a:pt x="1233522" y="56400"/>
                </a:cubicBezTo>
                <a:cubicBezTo>
                  <a:pt x="1262177" y="48668"/>
                  <a:pt x="1291286" y="41846"/>
                  <a:pt x="1320851" y="35932"/>
                </a:cubicBezTo>
                <a:cubicBezTo>
                  <a:pt x="1342683" y="31384"/>
                  <a:pt x="1364061" y="27290"/>
                  <a:pt x="1385894" y="23652"/>
                </a:cubicBezTo>
                <a:cubicBezTo>
                  <a:pt x="1413184" y="19104"/>
                  <a:pt x="1440474" y="15465"/>
                  <a:pt x="1468219" y="12281"/>
                </a:cubicBezTo>
                <a:cubicBezTo>
                  <a:pt x="1492780" y="9551"/>
                  <a:pt x="1516887" y="7277"/>
                  <a:pt x="1541448" y="5459"/>
                </a:cubicBezTo>
                <a:cubicBezTo>
                  <a:pt x="1580564" y="2729"/>
                  <a:pt x="1619680" y="0"/>
                  <a:pt x="165925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algn="ctr">
              <a:defRPr/>
            </a:lvl1pPr>
          </a:lstStyle>
          <a:p>
            <a:endParaRPr lang="en-IS"/>
          </a:p>
        </p:txBody>
      </p:sp>
      <p:sp>
        <p:nvSpPr>
          <p:cNvPr id="18" name="Text Placeholder 21">
            <a:extLst>
              <a:ext uri="{FF2B5EF4-FFF2-40B4-BE49-F238E27FC236}">
                <a16:creationId xmlns:a16="http://schemas.microsoft.com/office/drawing/2014/main" id="{02EE95F0-670E-4F6A-49A9-AECEB9AF792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411838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19" name="Text Placeholder 23">
            <a:extLst>
              <a:ext uri="{FF2B5EF4-FFF2-40B4-BE49-F238E27FC236}">
                <a16:creationId xmlns:a16="http://schemas.microsoft.com/office/drawing/2014/main" id="{30BA1119-C787-B8DA-D138-C58D764C99A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411838" y="4519022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0" name="Text Placeholder 23">
            <a:extLst>
              <a:ext uri="{FF2B5EF4-FFF2-40B4-BE49-F238E27FC236}">
                <a16:creationId xmlns:a16="http://schemas.microsoft.com/office/drawing/2014/main" id="{E7DB50F6-C37A-3FAC-73A3-64628DAA8F3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1838" y="4979014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2006E14-3290-496D-C879-56BD5F931A57}"/>
              </a:ext>
            </a:extLst>
          </p:cNvPr>
          <p:cNvGrpSpPr/>
          <p:nvPr userDrawn="1"/>
        </p:nvGrpSpPr>
        <p:grpSpPr>
          <a:xfrm>
            <a:off x="7996203" y="5802447"/>
            <a:ext cx="2200742" cy="676694"/>
            <a:chOff x="519783" y="1223016"/>
            <a:chExt cx="3119345" cy="959151"/>
          </a:xfrm>
        </p:grpSpPr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id="{409D614F-679E-215F-6980-1CA143B9AAE6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80" name="Graphic 1">
                <a:extLst>
                  <a:ext uri="{FF2B5EF4-FFF2-40B4-BE49-F238E27FC236}">
                    <a16:creationId xmlns:a16="http://schemas.microsoft.com/office/drawing/2014/main" id="{87150145-20B7-448B-7247-CFD4E83EE855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AC480E71-915E-8E48-8B03-505DBBF0790A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AFCA47B1-7450-B26B-B272-219B6F5BCD1A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2C8BC71E-6AFF-85A9-DBC2-1EEB9AB17BC8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id="{C8C8B5AF-81D3-4D94-EFCA-2166F638C55D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7CDB7014-68DA-AFDD-FD4E-8F945E8595B8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45D5AE71-374A-9912-CF09-6769757B7A0D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98572968-59EA-8B18-9A83-A6002BF6DF4C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34C107AA-8BBE-C67D-6FCC-91CBA27C736C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1" name="Graphic 1">
                <a:extLst>
                  <a:ext uri="{FF2B5EF4-FFF2-40B4-BE49-F238E27FC236}">
                    <a16:creationId xmlns:a16="http://schemas.microsoft.com/office/drawing/2014/main" id="{E608FB8B-EC5C-BB55-3205-44F99EE056F4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FA08CD65-2054-3F84-5EBF-477B6B35146A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1827A92C-05E4-A0F4-6260-C6D5DF0A4651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id="{862C0EED-3DC4-9050-FF81-4359C75D822A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27" name="Graphic 1">
                <a:extLst>
                  <a:ext uri="{FF2B5EF4-FFF2-40B4-BE49-F238E27FC236}">
                    <a16:creationId xmlns:a16="http://schemas.microsoft.com/office/drawing/2014/main" id="{36C968C1-D128-DC74-3BCB-3920CEFFB2EF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700462DF-4DB2-64D3-5F90-E20AAA767215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D85DD13C-9FA6-E755-A305-61B1688F835E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51BC054E-F966-3BC3-F60B-63164449AC4A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E450A936-63DB-1686-1666-8ED2270BE1FA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E5D6B49F-02BF-4C68-0CA5-4CDD0DDEB2F1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BB137C69-00BF-DD6E-635A-F650CA7A9F2A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76" name="Graphic 1">
                  <a:extLst>
                    <a:ext uri="{FF2B5EF4-FFF2-40B4-BE49-F238E27FC236}">
                      <a16:creationId xmlns:a16="http://schemas.microsoft.com/office/drawing/2014/main" id="{8DC63AD2-EA7F-310E-1F6B-CA1CCDE2113D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78" name="Freeform 77">
                    <a:extLst>
                      <a:ext uri="{FF2B5EF4-FFF2-40B4-BE49-F238E27FC236}">
                        <a16:creationId xmlns:a16="http://schemas.microsoft.com/office/drawing/2014/main" id="{C4B3A87E-D2BA-AAAA-94CE-BCFAB1D64383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9" name="Freeform 78">
                    <a:extLst>
                      <a:ext uri="{FF2B5EF4-FFF2-40B4-BE49-F238E27FC236}">
                        <a16:creationId xmlns:a16="http://schemas.microsoft.com/office/drawing/2014/main" id="{3C6F4264-4BAD-0918-28B5-E583A9EFAE21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51378D45-F070-414A-9B36-8D66459692F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2" name="Graphic 1">
                <a:extLst>
                  <a:ext uri="{FF2B5EF4-FFF2-40B4-BE49-F238E27FC236}">
                    <a16:creationId xmlns:a16="http://schemas.microsoft.com/office/drawing/2014/main" id="{541B03AA-B7AA-9E1D-164E-E9DF6BFBF0BD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63" name="Graphic 1">
                  <a:extLst>
                    <a:ext uri="{FF2B5EF4-FFF2-40B4-BE49-F238E27FC236}">
                      <a16:creationId xmlns:a16="http://schemas.microsoft.com/office/drawing/2014/main" id="{B11C0194-98BE-1512-B83B-CA9128EF9BFE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65" name="Freeform 64">
                    <a:extLst>
                      <a:ext uri="{FF2B5EF4-FFF2-40B4-BE49-F238E27FC236}">
                        <a16:creationId xmlns:a16="http://schemas.microsoft.com/office/drawing/2014/main" id="{7C644AEF-8FC4-6FC9-3C88-84649978F118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6" name="Freeform 65">
                    <a:extLst>
                      <a:ext uri="{FF2B5EF4-FFF2-40B4-BE49-F238E27FC236}">
                        <a16:creationId xmlns:a16="http://schemas.microsoft.com/office/drawing/2014/main" id="{30984FD2-F867-77B3-13A7-9593DB2D1FB9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7" name="Freeform 66">
                    <a:extLst>
                      <a:ext uri="{FF2B5EF4-FFF2-40B4-BE49-F238E27FC236}">
                        <a16:creationId xmlns:a16="http://schemas.microsoft.com/office/drawing/2014/main" id="{B56CE7FC-F0CA-69AC-695A-F8DE53393AE0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8" name="Freeform 67">
                    <a:extLst>
                      <a:ext uri="{FF2B5EF4-FFF2-40B4-BE49-F238E27FC236}">
                        <a16:creationId xmlns:a16="http://schemas.microsoft.com/office/drawing/2014/main" id="{12DB621F-6482-930B-AB6F-92B9C9D95824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9" name="Freeform 68">
                    <a:extLst>
                      <a:ext uri="{FF2B5EF4-FFF2-40B4-BE49-F238E27FC236}">
                        <a16:creationId xmlns:a16="http://schemas.microsoft.com/office/drawing/2014/main" id="{3D42BAD4-259B-C71E-9A3B-45E204645380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ED420E7C-92DC-A35D-C962-C9715230C069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92" name="Graphic 91">
            <a:extLst>
              <a:ext uri="{FF2B5EF4-FFF2-40B4-BE49-F238E27FC236}">
                <a16:creationId xmlns:a16="http://schemas.microsoft.com/office/drawing/2014/main" id="{FAC6CBB1-794F-368E-1FEE-BECF417FCA71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867586" y="810485"/>
            <a:ext cx="4457976" cy="10501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678440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no image gold">
    <p:bg>
      <p:bgPr>
        <a:solidFill>
          <a:srgbClr val="D4A04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2F965EF2-B9D5-DB7F-CDC6-945AEABD9CC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89932" y="1634120"/>
            <a:ext cx="5879507" cy="5223879"/>
          </a:xfrm>
          <a:prstGeom prst="rect">
            <a:avLst/>
          </a:pr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411838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411838" y="5417971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1838" y="5877963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7833665" y="935280"/>
            <a:ext cx="2525818" cy="776650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96F62AD-8FAF-9958-F5B8-124FA15C68FA}"/>
              </a:ext>
            </a:extLst>
          </p:cNvPr>
          <p:cNvGrpSpPr/>
          <p:nvPr userDrawn="1"/>
        </p:nvGrpSpPr>
        <p:grpSpPr>
          <a:xfrm>
            <a:off x="1878034" y="935280"/>
            <a:ext cx="2702978" cy="3008672"/>
            <a:chOff x="1689833" y="2042460"/>
            <a:chExt cx="2702978" cy="3008672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CF8ACA3E-3F01-511F-E750-8D7D5A203E26}"/>
                </a:ext>
              </a:extLst>
            </p:cNvPr>
            <p:cNvSpPr/>
            <p:nvPr/>
          </p:nvSpPr>
          <p:spPr>
            <a:xfrm>
              <a:off x="1689833" y="2042460"/>
              <a:ext cx="2702978" cy="3008672"/>
            </a:xfrm>
            <a:custGeom>
              <a:avLst/>
              <a:gdLst>
                <a:gd name="connsiteX0" fmla="*/ 2582846 w 2702978"/>
                <a:gd name="connsiteY0" fmla="*/ 0 h 3008672"/>
                <a:gd name="connsiteX1" fmla="*/ 2702978 w 2702978"/>
                <a:gd name="connsiteY1" fmla="*/ 120347 h 3008672"/>
                <a:gd name="connsiteX2" fmla="*/ 2702978 w 2702978"/>
                <a:gd name="connsiteY2" fmla="*/ 2888325 h 3008672"/>
                <a:gd name="connsiteX3" fmla="*/ 2582846 w 2702978"/>
                <a:gd name="connsiteY3" fmla="*/ 3008672 h 3008672"/>
                <a:gd name="connsiteX4" fmla="*/ 120132 w 2702978"/>
                <a:gd name="connsiteY4" fmla="*/ 3008672 h 3008672"/>
                <a:gd name="connsiteX5" fmla="*/ 0 w 2702978"/>
                <a:gd name="connsiteY5" fmla="*/ 2888325 h 3008672"/>
                <a:gd name="connsiteX6" fmla="*/ 0 w 2702978"/>
                <a:gd name="connsiteY6" fmla="*/ 120347 h 3008672"/>
                <a:gd name="connsiteX7" fmla="*/ 120132 w 2702978"/>
                <a:gd name="connsiteY7" fmla="*/ 0 h 3008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2978" h="3008672">
                  <a:moveTo>
                    <a:pt x="2582846" y="0"/>
                  </a:moveTo>
                  <a:cubicBezTo>
                    <a:pt x="2649193" y="0"/>
                    <a:pt x="2702978" y="53881"/>
                    <a:pt x="2702978" y="120347"/>
                  </a:cubicBezTo>
                  <a:lnTo>
                    <a:pt x="2702978" y="2888325"/>
                  </a:lnTo>
                  <a:cubicBezTo>
                    <a:pt x="2702978" y="2954791"/>
                    <a:pt x="2649193" y="3008672"/>
                    <a:pt x="2582846" y="3008672"/>
                  </a:cubicBezTo>
                  <a:lnTo>
                    <a:pt x="120132" y="3008672"/>
                  </a:lnTo>
                  <a:cubicBezTo>
                    <a:pt x="53785" y="3008672"/>
                    <a:pt x="0" y="2954791"/>
                    <a:pt x="0" y="2888325"/>
                  </a:cubicBezTo>
                  <a:lnTo>
                    <a:pt x="0" y="120347"/>
                  </a:lnTo>
                  <a:cubicBezTo>
                    <a:pt x="0" y="53881"/>
                    <a:pt x="53785" y="0"/>
                    <a:pt x="120132" y="0"/>
                  </a:cubicBezTo>
                  <a:close/>
                </a:path>
              </a:pathLst>
            </a:custGeom>
            <a:solidFill>
              <a:schemeClr val="bg1"/>
            </a:solidFill>
            <a:ln w="0" cap="flat">
              <a:noFill/>
              <a:prstDash val="solid"/>
              <a:miter/>
            </a:ln>
            <a:effectLst>
              <a:outerShdw blurRad="165100" dist="127000" dir="5400000" algn="ctr" rotWithShape="0">
                <a:srgbClr val="000000">
                  <a:alpha val="19850"/>
                </a:srgbClr>
              </a:outerShdw>
            </a:effectLst>
          </p:spPr>
          <p:txBody>
            <a:bodyPr rtlCol="0" anchor="ctr"/>
            <a:lstStyle/>
            <a:p>
              <a:endParaRPr lang="en-IS"/>
            </a:p>
          </p:txBody>
        </p:sp>
        <p:grpSp>
          <p:nvGrpSpPr>
            <p:cNvPr id="6" name="Graphic 2">
              <a:extLst>
                <a:ext uri="{FF2B5EF4-FFF2-40B4-BE49-F238E27FC236}">
                  <a16:creationId xmlns:a16="http://schemas.microsoft.com/office/drawing/2014/main" id="{49C2019A-17C3-E812-2990-1707F269541D}"/>
                </a:ext>
              </a:extLst>
            </p:cNvPr>
            <p:cNvGrpSpPr/>
            <p:nvPr/>
          </p:nvGrpSpPr>
          <p:grpSpPr>
            <a:xfrm>
              <a:off x="2189703" y="2504230"/>
              <a:ext cx="1703464" cy="2085611"/>
              <a:chOff x="8233664" y="2504230"/>
              <a:chExt cx="1703464" cy="2085611"/>
            </a:xfrm>
            <a:solidFill>
              <a:srgbClr val="341D5B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ED8AD917-F889-5202-933D-5624B72DF3BF}"/>
                  </a:ext>
                </a:extLst>
              </p:cNvPr>
              <p:cNvSpPr/>
              <p:nvPr/>
            </p:nvSpPr>
            <p:spPr>
              <a:xfrm>
                <a:off x="9394023" y="3935035"/>
                <a:ext cx="541917" cy="654446"/>
              </a:xfrm>
              <a:custGeom>
                <a:avLst/>
                <a:gdLst>
                  <a:gd name="connsiteX0" fmla="*/ 481851 w 541917"/>
                  <a:gd name="connsiteY0" fmla="*/ 0 h 654446"/>
                  <a:gd name="connsiteX1" fmla="*/ 541917 w 541917"/>
                  <a:gd name="connsiteY1" fmla="*/ 60173 h 654446"/>
                  <a:gd name="connsiteX2" fmla="*/ 541917 w 541917"/>
                  <a:gd name="connsiteY2" fmla="*/ 594273 h 654446"/>
                  <a:gd name="connsiteX3" fmla="*/ 481851 w 541917"/>
                  <a:gd name="connsiteY3" fmla="*/ 654446 h 654446"/>
                  <a:gd name="connsiteX4" fmla="*/ 60066 w 541917"/>
                  <a:gd name="connsiteY4" fmla="*/ 654446 h 654446"/>
                  <a:gd name="connsiteX5" fmla="*/ 0 w 541917"/>
                  <a:gd name="connsiteY5" fmla="*/ 594273 h 654446"/>
                  <a:gd name="connsiteX6" fmla="*/ 0 w 541917"/>
                  <a:gd name="connsiteY6" fmla="*/ 60173 h 654446"/>
                  <a:gd name="connsiteX7" fmla="*/ 60066 w 541917"/>
                  <a:gd name="connsiteY7" fmla="*/ 0 h 65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1917" h="654446">
                    <a:moveTo>
                      <a:pt x="481851" y="0"/>
                    </a:moveTo>
                    <a:cubicBezTo>
                      <a:pt x="515025" y="0"/>
                      <a:pt x="541917" y="26940"/>
                      <a:pt x="541917" y="60173"/>
                    </a:cubicBezTo>
                    <a:lnTo>
                      <a:pt x="541917" y="594273"/>
                    </a:lnTo>
                    <a:cubicBezTo>
                      <a:pt x="541917" y="627506"/>
                      <a:pt x="515025" y="654446"/>
                      <a:pt x="481851" y="654446"/>
                    </a:cubicBezTo>
                    <a:lnTo>
                      <a:pt x="60066" y="654446"/>
                    </a:lnTo>
                    <a:cubicBezTo>
                      <a:pt x="26892" y="654446"/>
                      <a:pt x="0" y="627506"/>
                      <a:pt x="0" y="594273"/>
                    </a:cubicBezTo>
                    <a:lnTo>
                      <a:pt x="0" y="60173"/>
                    </a:lnTo>
                    <a:cubicBezTo>
                      <a:pt x="0" y="26940"/>
                      <a:pt x="26892" y="0"/>
                      <a:pt x="60066" y="0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grpSp>
            <p:nvGrpSpPr>
              <p:cNvPr id="8" name="Graphic 2">
                <a:extLst>
                  <a:ext uri="{FF2B5EF4-FFF2-40B4-BE49-F238E27FC236}">
                    <a16:creationId xmlns:a16="http://schemas.microsoft.com/office/drawing/2014/main" id="{2BE48FC4-BC63-7761-8940-12C93A80AA7C}"/>
                  </a:ext>
                </a:extLst>
              </p:cNvPr>
              <p:cNvGrpSpPr/>
              <p:nvPr/>
            </p:nvGrpSpPr>
            <p:grpSpPr>
              <a:xfrm>
                <a:off x="9534337" y="4065972"/>
                <a:ext cx="261167" cy="392451"/>
                <a:chOff x="9534337" y="4065972"/>
                <a:chExt cx="261167" cy="392451"/>
              </a:xfrm>
              <a:grpFill/>
            </p:grpSpPr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82A11AD6-4864-BB01-EC92-5B3F1AF29C48}"/>
                    </a:ext>
                  </a:extLst>
                </p:cNvPr>
                <p:cNvSpPr/>
                <p:nvPr/>
              </p:nvSpPr>
              <p:spPr>
                <a:xfrm>
                  <a:off x="9534337" y="4065972"/>
                  <a:ext cx="110762" cy="168966"/>
                </a:xfrm>
                <a:custGeom>
                  <a:avLst/>
                  <a:gdLst>
                    <a:gd name="connsiteX0" fmla="*/ 63190 w 110762"/>
                    <a:gd name="connsiteY0" fmla="*/ 59692 h 168966"/>
                    <a:gd name="connsiteX1" fmla="*/ 38683 w 110762"/>
                    <a:gd name="connsiteY1" fmla="*/ 41399 h 168966"/>
                    <a:gd name="connsiteX2" fmla="*/ 240 w 110762"/>
                    <a:gd name="connsiteY2" fmla="*/ 58609 h 168966"/>
                    <a:gd name="connsiteX3" fmla="*/ 240 w 110762"/>
                    <a:gd name="connsiteY3" fmla="*/ 14682 h 168966"/>
                    <a:gd name="connsiteX4" fmla="*/ 47332 w 110762"/>
                    <a:gd name="connsiteY4" fmla="*/ 0 h 168966"/>
                    <a:gd name="connsiteX5" fmla="*/ 108720 w 110762"/>
                    <a:gd name="connsiteY5" fmla="*/ 53675 h 168966"/>
                    <a:gd name="connsiteX6" fmla="*/ 88778 w 110762"/>
                    <a:gd name="connsiteY6" fmla="*/ 98444 h 168966"/>
                    <a:gd name="connsiteX7" fmla="*/ 59105 w 110762"/>
                    <a:gd name="connsiteY7" fmla="*/ 129975 h 168966"/>
                    <a:gd name="connsiteX8" fmla="*/ 110762 w 110762"/>
                    <a:gd name="connsiteY8" fmla="*/ 129975 h 168966"/>
                    <a:gd name="connsiteX9" fmla="*/ 110762 w 110762"/>
                    <a:gd name="connsiteY9" fmla="*/ 168967 h 168966"/>
                    <a:gd name="connsiteX10" fmla="*/ 0 w 110762"/>
                    <a:gd name="connsiteY10" fmla="*/ 168967 h 168966"/>
                    <a:gd name="connsiteX11" fmla="*/ 0 w 110762"/>
                    <a:gd name="connsiteY11" fmla="*/ 139963 h 168966"/>
                    <a:gd name="connsiteX12" fmla="*/ 54900 w 110762"/>
                    <a:gd name="connsiteY12" fmla="*/ 78948 h 168966"/>
                    <a:gd name="connsiteX13" fmla="*/ 63190 w 110762"/>
                    <a:gd name="connsiteY13" fmla="*/ 59692 h 16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762" h="168966">
                      <a:moveTo>
                        <a:pt x="63190" y="59692"/>
                      </a:moveTo>
                      <a:cubicBezTo>
                        <a:pt x="63190" y="49222"/>
                        <a:pt x="54900" y="41399"/>
                        <a:pt x="38683" y="41399"/>
                      </a:cubicBezTo>
                      <a:cubicBezTo>
                        <a:pt x="25468" y="41399"/>
                        <a:pt x="12494" y="46334"/>
                        <a:pt x="240" y="58609"/>
                      </a:cubicBezTo>
                      <a:lnTo>
                        <a:pt x="240" y="14682"/>
                      </a:lnTo>
                      <a:cubicBezTo>
                        <a:pt x="14416" y="4934"/>
                        <a:pt x="30634" y="0"/>
                        <a:pt x="47332" y="0"/>
                      </a:cubicBezTo>
                      <a:cubicBezTo>
                        <a:pt x="80729" y="0"/>
                        <a:pt x="108720" y="19256"/>
                        <a:pt x="108720" y="53675"/>
                      </a:cubicBezTo>
                      <a:cubicBezTo>
                        <a:pt x="108720" y="70644"/>
                        <a:pt x="100190" y="84965"/>
                        <a:pt x="88778" y="98444"/>
                      </a:cubicBezTo>
                      <a:lnTo>
                        <a:pt x="59105" y="129975"/>
                      </a:lnTo>
                      <a:lnTo>
                        <a:pt x="110762" y="129975"/>
                      </a:lnTo>
                      <a:lnTo>
                        <a:pt x="110762" y="168967"/>
                      </a:lnTo>
                      <a:lnTo>
                        <a:pt x="0" y="168967"/>
                      </a:lnTo>
                      <a:lnTo>
                        <a:pt x="0" y="139963"/>
                      </a:lnTo>
                      <a:lnTo>
                        <a:pt x="54900" y="78948"/>
                      </a:lnTo>
                      <a:cubicBezTo>
                        <a:pt x="60667" y="72449"/>
                        <a:pt x="63190" y="65950"/>
                        <a:pt x="63190" y="596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DF7C4AFB-911D-6935-A69A-4931BC226C56}"/>
                    </a:ext>
                  </a:extLst>
                </p:cNvPr>
                <p:cNvSpPr/>
                <p:nvPr/>
              </p:nvSpPr>
              <p:spPr>
                <a:xfrm>
                  <a:off x="9661677" y="4065972"/>
                  <a:ext cx="133827" cy="171855"/>
                </a:xfrm>
                <a:custGeom>
                  <a:avLst/>
                  <a:gdLst>
                    <a:gd name="connsiteX0" fmla="*/ 0 w 133827"/>
                    <a:gd name="connsiteY0" fmla="*/ 85928 h 171855"/>
                    <a:gd name="connsiteX1" fmla="*/ 66914 w 133827"/>
                    <a:gd name="connsiteY1" fmla="*/ 0 h 171855"/>
                    <a:gd name="connsiteX2" fmla="*/ 133827 w 133827"/>
                    <a:gd name="connsiteY2" fmla="*/ 85928 h 171855"/>
                    <a:gd name="connsiteX3" fmla="*/ 66914 w 133827"/>
                    <a:gd name="connsiteY3" fmla="*/ 171855 h 171855"/>
                    <a:gd name="connsiteX4" fmla="*/ 0 w 133827"/>
                    <a:gd name="connsiteY4" fmla="*/ 85928 h 171855"/>
                    <a:gd name="connsiteX5" fmla="*/ 66914 w 133827"/>
                    <a:gd name="connsiteY5" fmla="*/ 132382 h 171855"/>
                    <a:gd name="connsiteX6" fmla="*/ 90820 w 133827"/>
                    <a:gd name="connsiteY6" fmla="*/ 85928 h 171855"/>
                    <a:gd name="connsiteX7" fmla="*/ 66914 w 133827"/>
                    <a:gd name="connsiteY7" fmla="*/ 39474 h 171855"/>
                    <a:gd name="connsiteX8" fmla="*/ 43248 w 133827"/>
                    <a:gd name="connsiteY8" fmla="*/ 85928 h 171855"/>
                    <a:gd name="connsiteX9" fmla="*/ 66914 w 133827"/>
                    <a:gd name="connsiteY9" fmla="*/ 132382 h 171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3827" h="171855">
                      <a:moveTo>
                        <a:pt x="0" y="85928"/>
                      </a:moveTo>
                      <a:cubicBezTo>
                        <a:pt x="0" y="37909"/>
                        <a:pt x="18260" y="0"/>
                        <a:pt x="66914" y="0"/>
                      </a:cubicBezTo>
                      <a:cubicBezTo>
                        <a:pt x="115567" y="0"/>
                        <a:pt x="133827" y="37789"/>
                        <a:pt x="133827" y="85928"/>
                      </a:cubicBezTo>
                      <a:cubicBezTo>
                        <a:pt x="133827" y="134066"/>
                        <a:pt x="115567" y="171855"/>
                        <a:pt x="66914" y="171855"/>
                      </a:cubicBezTo>
                      <a:cubicBezTo>
                        <a:pt x="18260" y="171855"/>
                        <a:pt x="0" y="134427"/>
                        <a:pt x="0" y="85928"/>
                      </a:cubicBezTo>
                      <a:close/>
                      <a:moveTo>
                        <a:pt x="66914" y="132382"/>
                      </a:moveTo>
                      <a:cubicBezTo>
                        <a:pt x="86135" y="132382"/>
                        <a:pt x="90820" y="112163"/>
                        <a:pt x="90820" y="85928"/>
                      </a:cubicBezTo>
                      <a:cubicBezTo>
                        <a:pt x="90820" y="59692"/>
                        <a:pt x="86135" y="39474"/>
                        <a:pt x="66914" y="39474"/>
                      </a:cubicBezTo>
                      <a:cubicBezTo>
                        <a:pt x="47693" y="39474"/>
                        <a:pt x="43248" y="60173"/>
                        <a:pt x="43248" y="85928"/>
                      </a:cubicBezTo>
                      <a:cubicBezTo>
                        <a:pt x="43248" y="111682"/>
                        <a:pt x="47693" y="132382"/>
                        <a:pt x="66914" y="13238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A0C09BF9-C7C0-427C-25A6-4DF8455228A3}"/>
                    </a:ext>
                  </a:extLst>
                </p:cNvPr>
                <p:cNvSpPr/>
                <p:nvPr/>
              </p:nvSpPr>
              <p:spPr>
                <a:xfrm>
                  <a:off x="9534337" y="4289456"/>
                  <a:ext cx="110762" cy="168966"/>
                </a:xfrm>
                <a:custGeom>
                  <a:avLst/>
                  <a:gdLst>
                    <a:gd name="connsiteX0" fmla="*/ 63190 w 110762"/>
                    <a:gd name="connsiteY0" fmla="*/ 59692 h 168966"/>
                    <a:gd name="connsiteX1" fmla="*/ 38683 w 110762"/>
                    <a:gd name="connsiteY1" fmla="*/ 41399 h 168966"/>
                    <a:gd name="connsiteX2" fmla="*/ 240 w 110762"/>
                    <a:gd name="connsiteY2" fmla="*/ 58609 h 168966"/>
                    <a:gd name="connsiteX3" fmla="*/ 240 w 110762"/>
                    <a:gd name="connsiteY3" fmla="*/ 14682 h 168966"/>
                    <a:gd name="connsiteX4" fmla="*/ 47332 w 110762"/>
                    <a:gd name="connsiteY4" fmla="*/ 0 h 168966"/>
                    <a:gd name="connsiteX5" fmla="*/ 108720 w 110762"/>
                    <a:gd name="connsiteY5" fmla="*/ 53675 h 168966"/>
                    <a:gd name="connsiteX6" fmla="*/ 88778 w 110762"/>
                    <a:gd name="connsiteY6" fmla="*/ 98444 h 168966"/>
                    <a:gd name="connsiteX7" fmla="*/ 59105 w 110762"/>
                    <a:gd name="connsiteY7" fmla="*/ 129974 h 168966"/>
                    <a:gd name="connsiteX8" fmla="*/ 110762 w 110762"/>
                    <a:gd name="connsiteY8" fmla="*/ 129974 h 168966"/>
                    <a:gd name="connsiteX9" fmla="*/ 110762 w 110762"/>
                    <a:gd name="connsiteY9" fmla="*/ 168967 h 168966"/>
                    <a:gd name="connsiteX10" fmla="*/ 0 w 110762"/>
                    <a:gd name="connsiteY10" fmla="*/ 168967 h 168966"/>
                    <a:gd name="connsiteX11" fmla="*/ 0 w 110762"/>
                    <a:gd name="connsiteY11" fmla="*/ 139963 h 168966"/>
                    <a:gd name="connsiteX12" fmla="*/ 54900 w 110762"/>
                    <a:gd name="connsiteY12" fmla="*/ 78948 h 168966"/>
                    <a:gd name="connsiteX13" fmla="*/ 63190 w 110762"/>
                    <a:gd name="connsiteY13" fmla="*/ 59692 h 16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762" h="168966">
                      <a:moveTo>
                        <a:pt x="63190" y="59692"/>
                      </a:moveTo>
                      <a:cubicBezTo>
                        <a:pt x="63190" y="49222"/>
                        <a:pt x="54900" y="41399"/>
                        <a:pt x="38683" y="41399"/>
                      </a:cubicBezTo>
                      <a:cubicBezTo>
                        <a:pt x="25468" y="41399"/>
                        <a:pt x="12494" y="46333"/>
                        <a:pt x="240" y="58609"/>
                      </a:cubicBezTo>
                      <a:lnTo>
                        <a:pt x="240" y="14682"/>
                      </a:lnTo>
                      <a:cubicBezTo>
                        <a:pt x="14416" y="4934"/>
                        <a:pt x="30634" y="0"/>
                        <a:pt x="47332" y="0"/>
                      </a:cubicBezTo>
                      <a:cubicBezTo>
                        <a:pt x="80729" y="0"/>
                        <a:pt x="108720" y="19255"/>
                        <a:pt x="108720" y="53675"/>
                      </a:cubicBezTo>
                      <a:cubicBezTo>
                        <a:pt x="108720" y="70644"/>
                        <a:pt x="100190" y="84965"/>
                        <a:pt x="88778" y="98444"/>
                      </a:cubicBezTo>
                      <a:lnTo>
                        <a:pt x="59105" y="129974"/>
                      </a:lnTo>
                      <a:lnTo>
                        <a:pt x="110762" y="129974"/>
                      </a:lnTo>
                      <a:lnTo>
                        <a:pt x="110762" y="168967"/>
                      </a:lnTo>
                      <a:lnTo>
                        <a:pt x="0" y="168967"/>
                      </a:lnTo>
                      <a:lnTo>
                        <a:pt x="0" y="139963"/>
                      </a:lnTo>
                      <a:lnTo>
                        <a:pt x="54900" y="78948"/>
                      </a:lnTo>
                      <a:cubicBezTo>
                        <a:pt x="60667" y="72449"/>
                        <a:pt x="63190" y="65950"/>
                        <a:pt x="63190" y="596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CC7F5B2E-C91E-AB9F-AC8B-B8AF1448ABF2}"/>
                    </a:ext>
                  </a:extLst>
                </p:cNvPr>
                <p:cNvSpPr/>
                <p:nvPr/>
              </p:nvSpPr>
              <p:spPr>
                <a:xfrm>
                  <a:off x="9656152" y="4292344"/>
                  <a:ext cx="134908" cy="166078"/>
                </a:xfrm>
                <a:custGeom>
                  <a:avLst/>
                  <a:gdLst>
                    <a:gd name="connsiteX0" fmla="*/ 134789 w 134908"/>
                    <a:gd name="connsiteY0" fmla="*/ 128290 h 166078"/>
                    <a:gd name="connsiteX1" fmla="*/ 115087 w 134908"/>
                    <a:gd name="connsiteY1" fmla="*/ 128290 h 166078"/>
                    <a:gd name="connsiteX2" fmla="*/ 115087 w 134908"/>
                    <a:gd name="connsiteY2" fmla="*/ 166079 h 166078"/>
                    <a:gd name="connsiteX3" fmla="*/ 74122 w 134908"/>
                    <a:gd name="connsiteY3" fmla="*/ 166079 h 166078"/>
                    <a:gd name="connsiteX4" fmla="*/ 74122 w 134908"/>
                    <a:gd name="connsiteY4" fmla="*/ 128290 h 166078"/>
                    <a:gd name="connsiteX5" fmla="*/ 0 w 134908"/>
                    <a:gd name="connsiteY5" fmla="*/ 128290 h 166078"/>
                    <a:gd name="connsiteX6" fmla="*/ 0 w 134908"/>
                    <a:gd name="connsiteY6" fmla="*/ 103017 h 166078"/>
                    <a:gd name="connsiteX7" fmla="*/ 72800 w 134908"/>
                    <a:gd name="connsiteY7" fmla="*/ 0 h 166078"/>
                    <a:gd name="connsiteX8" fmla="*/ 114967 w 134908"/>
                    <a:gd name="connsiteY8" fmla="*/ 0 h 166078"/>
                    <a:gd name="connsiteX9" fmla="*/ 114967 w 134908"/>
                    <a:gd name="connsiteY9" fmla="*/ 93269 h 166078"/>
                    <a:gd name="connsiteX10" fmla="*/ 134909 w 134908"/>
                    <a:gd name="connsiteY10" fmla="*/ 93269 h 166078"/>
                    <a:gd name="connsiteX11" fmla="*/ 134909 w 134908"/>
                    <a:gd name="connsiteY11" fmla="*/ 128290 h 166078"/>
                    <a:gd name="connsiteX12" fmla="*/ 74122 w 134908"/>
                    <a:gd name="connsiteY12" fmla="*/ 93269 h 166078"/>
                    <a:gd name="connsiteX13" fmla="*/ 74122 w 134908"/>
                    <a:gd name="connsiteY13" fmla="*/ 48981 h 166078"/>
                    <a:gd name="connsiteX14" fmla="*/ 43728 w 134908"/>
                    <a:gd name="connsiteY14" fmla="*/ 93269 h 166078"/>
                    <a:gd name="connsiteX15" fmla="*/ 74122 w 134908"/>
                    <a:gd name="connsiteY15" fmla="*/ 93269 h 166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34908" h="166078">
                      <a:moveTo>
                        <a:pt x="134789" y="128290"/>
                      </a:moveTo>
                      <a:lnTo>
                        <a:pt x="115087" y="128290"/>
                      </a:lnTo>
                      <a:lnTo>
                        <a:pt x="115087" y="166079"/>
                      </a:lnTo>
                      <a:lnTo>
                        <a:pt x="74122" y="166079"/>
                      </a:lnTo>
                      <a:lnTo>
                        <a:pt x="74122" y="128290"/>
                      </a:lnTo>
                      <a:lnTo>
                        <a:pt x="0" y="128290"/>
                      </a:lnTo>
                      <a:lnTo>
                        <a:pt x="0" y="103017"/>
                      </a:lnTo>
                      <a:lnTo>
                        <a:pt x="72800" y="0"/>
                      </a:lnTo>
                      <a:lnTo>
                        <a:pt x="114967" y="0"/>
                      </a:lnTo>
                      <a:lnTo>
                        <a:pt x="114967" y="93269"/>
                      </a:lnTo>
                      <a:lnTo>
                        <a:pt x="134909" y="93269"/>
                      </a:lnTo>
                      <a:lnTo>
                        <a:pt x="134909" y="128290"/>
                      </a:lnTo>
                      <a:close/>
                      <a:moveTo>
                        <a:pt x="74122" y="93269"/>
                      </a:moveTo>
                      <a:lnTo>
                        <a:pt x="74122" y="48981"/>
                      </a:lnTo>
                      <a:lnTo>
                        <a:pt x="43728" y="93269"/>
                      </a:lnTo>
                      <a:lnTo>
                        <a:pt x="74122" y="9326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3" name="Graphic 2">
                <a:extLst>
                  <a:ext uri="{FF2B5EF4-FFF2-40B4-BE49-F238E27FC236}">
                    <a16:creationId xmlns:a16="http://schemas.microsoft.com/office/drawing/2014/main" id="{42A7D63C-148C-C49D-4EBC-6FC42606165B}"/>
                  </a:ext>
                </a:extLst>
              </p:cNvPr>
              <p:cNvGrpSpPr/>
              <p:nvPr/>
            </p:nvGrpSpPr>
            <p:grpSpPr>
              <a:xfrm>
                <a:off x="8233664" y="2504230"/>
                <a:ext cx="1703464" cy="2085611"/>
                <a:chOff x="8233664" y="2504230"/>
                <a:chExt cx="1703464" cy="2085611"/>
              </a:xfrm>
              <a:grpFill/>
            </p:grpSpPr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11573870-38AD-36A8-1EB7-C2F6F5E86D4D}"/>
                    </a:ext>
                  </a:extLst>
                </p:cNvPr>
                <p:cNvSpPr/>
                <p:nvPr/>
              </p:nvSpPr>
              <p:spPr>
                <a:xfrm>
                  <a:off x="8233905" y="3832708"/>
                  <a:ext cx="49254" cy="49493"/>
                </a:xfrm>
                <a:custGeom>
                  <a:avLst/>
                  <a:gdLst>
                    <a:gd name="connsiteX0" fmla="*/ 24627 w 49254"/>
                    <a:gd name="connsiteY0" fmla="*/ 49494 h 49493"/>
                    <a:gd name="connsiteX1" fmla="*/ 29432 w 49254"/>
                    <a:gd name="connsiteY1" fmla="*/ 49012 h 49493"/>
                    <a:gd name="connsiteX2" fmla="*/ 34118 w 49254"/>
                    <a:gd name="connsiteY2" fmla="*/ 47568 h 49493"/>
                    <a:gd name="connsiteX3" fmla="*/ 38322 w 49254"/>
                    <a:gd name="connsiteY3" fmla="*/ 45282 h 49493"/>
                    <a:gd name="connsiteX4" fmla="*/ 42166 w 49254"/>
                    <a:gd name="connsiteY4" fmla="*/ 42153 h 49493"/>
                    <a:gd name="connsiteX5" fmla="*/ 47452 w 49254"/>
                    <a:gd name="connsiteY5" fmla="*/ 34089 h 49493"/>
                    <a:gd name="connsiteX6" fmla="*/ 49254 w 49254"/>
                    <a:gd name="connsiteY6" fmla="*/ 24702 h 49493"/>
                    <a:gd name="connsiteX7" fmla="*/ 47452 w 49254"/>
                    <a:gd name="connsiteY7" fmla="*/ 15195 h 49493"/>
                    <a:gd name="connsiteX8" fmla="*/ 42166 w 49254"/>
                    <a:gd name="connsiteY8" fmla="*/ 7132 h 49493"/>
                    <a:gd name="connsiteX9" fmla="*/ 15137 w 49254"/>
                    <a:gd name="connsiteY9" fmla="*/ 1836 h 49493"/>
                    <a:gd name="connsiteX10" fmla="*/ 7208 w 49254"/>
                    <a:gd name="connsiteY10" fmla="*/ 7132 h 49493"/>
                    <a:gd name="connsiteX11" fmla="*/ 1802 w 49254"/>
                    <a:gd name="connsiteY11" fmla="*/ 15195 h 49493"/>
                    <a:gd name="connsiteX12" fmla="*/ 0 w 49254"/>
                    <a:gd name="connsiteY12" fmla="*/ 24702 h 49493"/>
                    <a:gd name="connsiteX13" fmla="*/ 1802 w 49254"/>
                    <a:gd name="connsiteY13" fmla="*/ 34089 h 49493"/>
                    <a:gd name="connsiteX14" fmla="*/ 7208 w 49254"/>
                    <a:gd name="connsiteY14" fmla="*/ 42153 h 49493"/>
                    <a:gd name="connsiteX15" fmla="*/ 24627 w 49254"/>
                    <a:gd name="connsiteY15" fmla="*/ 49494 h 49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9254" h="49493">
                      <a:moveTo>
                        <a:pt x="24627" y="49494"/>
                      </a:moveTo>
                      <a:cubicBezTo>
                        <a:pt x="26189" y="49494"/>
                        <a:pt x="27991" y="49253"/>
                        <a:pt x="29432" y="49012"/>
                      </a:cubicBezTo>
                      <a:cubicBezTo>
                        <a:pt x="30994" y="48651"/>
                        <a:pt x="32676" y="48170"/>
                        <a:pt x="34118" y="47568"/>
                      </a:cubicBezTo>
                      <a:cubicBezTo>
                        <a:pt x="35559" y="47087"/>
                        <a:pt x="37001" y="46245"/>
                        <a:pt x="38322" y="45282"/>
                      </a:cubicBezTo>
                      <a:cubicBezTo>
                        <a:pt x="39644" y="44439"/>
                        <a:pt x="40965" y="43356"/>
                        <a:pt x="42166" y="42153"/>
                      </a:cubicBezTo>
                      <a:cubicBezTo>
                        <a:pt x="44329" y="39866"/>
                        <a:pt x="46251" y="37098"/>
                        <a:pt x="47452" y="34089"/>
                      </a:cubicBezTo>
                      <a:cubicBezTo>
                        <a:pt x="48654" y="31081"/>
                        <a:pt x="49254" y="27952"/>
                        <a:pt x="49254" y="24702"/>
                      </a:cubicBezTo>
                      <a:cubicBezTo>
                        <a:pt x="49254" y="21453"/>
                        <a:pt x="48654" y="18204"/>
                        <a:pt x="47452" y="15195"/>
                      </a:cubicBezTo>
                      <a:cubicBezTo>
                        <a:pt x="46251" y="12186"/>
                        <a:pt x="44329" y="9539"/>
                        <a:pt x="42166" y="7132"/>
                      </a:cubicBezTo>
                      <a:cubicBezTo>
                        <a:pt x="35079" y="152"/>
                        <a:pt x="24147" y="-1894"/>
                        <a:pt x="15137" y="1836"/>
                      </a:cubicBezTo>
                      <a:cubicBezTo>
                        <a:pt x="12133" y="3040"/>
                        <a:pt x="9490" y="4845"/>
                        <a:pt x="7208" y="7132"/>
                      </a:cubicBezTo>
                      <a:cubicBezTo>
                        <a:pt x="4805" y="9539"/>
                        <a:pt x="3003" y="12186"/>
                        <a:pt x="1802" y="15195"/>
                      </a:cubicBezTo>
                      <a:cubicBezTo>
                        <a:pt x="601" y="18204"/>
                        <a:pt x="0" y="21333"/>
                        <a:pt x="0" y="24702"/>
                      </a:cubicBezTo>
                      <a:cubicBezTo>
                        <a:pt x="0" y="28072"/>
                        <a:pt x="601" y="31201"/>
                        <a:pt x="1802" y="34089"/>
                      </a:cubicBezTo>
                      <a:cubicBezTo>
                        <a:pt x="3003" y="37098"/>
                        <a:pt x="4925" y="39746"/>
                        <a:pt x="7208" y="42153"/>
                      </a:cubicBezTo>
                      <a:cubicBezTo>
                        <a:pt x="11773" y="46846"/>
                        <a:pt x="18140" y="49494"/>
                        <a:pt x="24627" y="49494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1B9171DF-70B6-7D2A-7D82-DD4964B6CB20}"/>
                    </a:ext>
                  </a:extLst>
                </p:cNvPr>
                <p:cNvSpPr/>
                <p:nvPr/>
              </p:nvSpPr>
              <p:spPr>
                <a:xfrm>
                  <a:off x="8233784" y="3935034"/>
                  <a:ext cx="1099451" cy="654807"/>
                </a:xfrm>
                <a:custGeom>
                  <a:avLst/>
                  <a:gdLst>
                    <a:gd name="connsiteX0" fmla="*/ 851498 w 1099451"/>
                    <a:gd name="connsiteY0" fmla="*/ 0 h 654807"/>
                    <a:gd name="connsiteX1" fmla="*/ 615198 w 1099451"/>
                    <a:gd name="connsiteY1" fmla="*/ 173661 h 654807"/>
                    <a:gd name="connsiteX2" fmla="*/ 600181 w 1099451"/>
                    <a:gd name="connsiteY2" fmla="*/ 148388 h 654807"/>
                    <a:gd name="connsiteX3" fmla="*/ 599340 w 1099451"/>
                    <a:gd name="connsiteY3" fmla="*/ 147064 h 654807"/>
                    <a:gd name="connsiteX4" fmla="*/ 591772 w 1099451"/>
                    <a:gd name="connsiteY4" fmla="*/ 136112 h 654807"/>
                    <a:gd name="connsiteX5" fmla="*/ 589850 w 1099451"/>
                    <a:gd name="connsiteY5" fmla="*/ 133344 h 654807"/>
                    <a:gd name="connsiteX6" fmla="*/ 582402 w 1099451"/>
                    <a:gd name="connsiteY6" fmla="*/ 123596 h 654807"/>
                    <a:gd name="connsiteX7" fmla="*/ 579879 w 1099451"/>
                    <a:gd name="connsiteY7" fmla="*/ 120347 h 654807"/>
                    <a:gd name="connsiteX8" fmla="*/ 571590 w 1099451"/>
                    <a:gd name="connsiteY8" fmla="*/ 110599 h 654807"/>
                    <a:gd name="connsiteX9" fmla="*/ 569427 w 1099451"/>
                    <a:gd name="connsiteY9" fmla="*/ 108072 h 654807"/>
                    <a:gd name="connsiteX10" fmla="*/ 526420 w 1099451"/>
                    <a:gd name="connsiteY10" fmla="*/ 68237 h 654807"/>
                    <a:gd name="connsiteX11" fmla="*/ 522816 w 1099451"/>
                    <a:gd name="connsiteY11" fmla="*/ 65348 h 654807"/>
                    <a:gd name="connsiteX12" fmla="*/ 515608 w 1099451"/>
                    <a:gd name="connsiteY12" fmla="*/ 60173 h 654807"/>
                    <a:gd name="connsiteX13" fmla="*/ 510322 w 1099451"/>
                    <a:gd name="connsiteY13" fmla="*/ 56443 h 654807"/>
                    <a:gd name="connsiteX14" fmla="*/ 502874 w 1099451"/>
                    <a:gd name="connsiteY14" fmla="*/ 51629 h 654807"/>
                    <a:gd name="connsiteX15" fmla="*/ 497468 w 1099451"/>
                    <a:gd name="connsiteY15" fmla="*/ 48139 h 654807"/>
                    <a:gd name="connsiteX16" fmla="*/ 489419 w 1099451"/>
                    <a:gd name="connsiteY16" fmla="*/ 43445 h 654807"/>
                    <a:gd name="connsiteX17" fmla="*/ 484374 w 1099451"/>
                    <a:gd name="connsiteY17" fmla="*/ 40557 h 654807"/>
                    <a:gd name="connsiteX18" fmla="*/ 475604 w 1099451"/>
                    <a:gd name="connsiteY18" fmla="*/ 35864 h 654807"/>
                    <a:gd name="connsiteX19" fmla="*/ 471039 w 1099451"/>
                    <a:gd name="connsiteY19" fmla="*/ 33456 h 654807"/>
                    <a:gd name="connsiteX20" fmla="*/ 461549 w 1099451"/>
                    <a:gd name="connsiteY20" fmla="*/ 29004 h 654807"/>
                    <a:gd name="connsiteX21" fmla="*/ 457344 w 1099451"/>
                    <a:gd name="connsiteY21" fmla="*/ 27078 h 654807"/>
                    <a:gd name="connsiteX22" fmla="*/ 447133 w 1099451"/>
                    <a:gd name="connsiteY22" fmla="*/ 22866 h 654807"/>
                    <a:gd name="connsiteX23" fmla="*/ 443288 w 1099451"/>
                    <a:gd name="connsiteY23" fmla="*/ 21422 h 654807"/>
                    <a:gd name="connsiteX24" fmla="*/ 432597 w 1099451"/>
                    <a:gd name="connsiteY24" fmla="*/ 17571 h 654807"/>
                    <a:gd name="connsiteX25" fmla="*/ 428993 w 1099451"/>
                    <a:gd name="connsiteY25" fmla="*/ 16367 h 654807"/>
                    <a:gd name="connsiteX26" fmla="*/ 418061 w 1099451"/>
                    <a:gd name="connsiteY26" fmla="*/ 12997 h 654807"/>
                    <a:gd name="connsiteX27" fmla="*/ 414457 w 1099451"/>
                    <a:gd name="connsiteY27" fmla="*/ 11914 h 654807"/>
                    <a:gd name="connsiteX28" fmla="*/ 403284 w 1099451"/>
                    <a:gd name="connsiteY28" fmla="*/ 9026 h 654807"/>
                    <a:gd name="connsiteX29" fmla="*/ 399440 w 1099451"/>
                    <a:gd name="connsiteY29" fmla="*/ 8184 h 654807"/>
                    <a:gd name="connsiteX30" fmla="*/ 388388 w 1099451"/>
                    <a:gd name="connsiteY30" fmla="*/ 5897 h 654807"/>
                    <a:gd name="connsiteX31" fmla="*/ 384183 w 1099451"/>
                    <a:gd name="connsiteY31" fmla="*/ 5175 h 654807"/>
                    <a:gd name="connsiteX32" fmla="*/ 373371 w 1099451"/>
                    <a:gd name="connsiteY32" fmla="*/ 3370 h 654807"/>
                    <a:gd name="connsiteX33" fmla="*/ 368326 w 1099451"/>
                    <a:gd name="connsiteY33" fmla="*/ 2768 h 654807"/>
                    <a:gd name="connsiteX34" fmla="*/ 358115 w 1099451"/>
                    <a:gd name="connsiteY34" fmla="*/ 1565 h 654807"/>
                    <a:gd name="connsiteX35" fmla="*/ 351507 w 1099451"/>
                    <a:gd name="connsiteY35" fmla="*/ 1083 h 654807"/>
                    <a:gd name="connsiteX36" fmla="*/ 342738 w 1099451"/>
                    <a:gd name="connsiteY36" fmla="*/ 481 h 654807"/>
                    <a:gd name="connsiteX37" fmla="*/ 329763 w 1099451"/>
                    <a:gd name="connsiteY37" fmla="*/ 120 h 654807"/>
                    <a:gd name="connsiteX38" fmla="*/ 327120 w 1099451"/>
                    <a:gd name="connsiteY38" fmla="*/ 120 h 654807"/>
                    <a:gd name="connsiteX39" fmla="*/ 326880 w 1099451"/>
                    <a:gd name="connsiteY39" fmla="*/ 120 h 654807"/>
                    <a:gd name="connsiteX40" fmla="*/ 324237 w 1099451"/>
                    <a:gd name="connsiteY40" fmla="*/ 120 h 654807"/>
                    <a:gd name="connsiteX41" fmla="*/ 311383 w 1099451"/>
                    <a:gd name="connsiteY41" fmla="*/ 481 h 654807"/>
                    <a:gd name="connsiteX42" fmla="*/ 311143 w 1099451"/>
                    <a:gd name="connsiteY42" fmla="*/ 481 h 654807"/>
                    <a:gd name="connsiteX43" fmla="*/ 310662 w 1099451"/>
                    <a:gd name="connsiteY43" fmla="*/ 481 h 654807"/>
                    <a:gd name="connsiteX44" fmla="*/ 304656 w 1099451"/>
                    <a:gd name="connsiteY44" fmla="*/ 963 h 654807"/>
                    <a:gd name="connsiteX45" fmla="*/ 294925 w 1099451"/>
                    <a:gd name="connsiteY45" fmla="*/ 1685 h 654807"/>
                    <a:gd name="connsiteX46" fmla="*/ 287477 w 1099451"/>
                    <a:gd name="connsiteY46" fmla="*/ 2527 h 654807"/>
                    <a:gd name="connsiteX47" fmla="*/ 279308 w 1099451"/>
                    <a:gd name="connsiteY47" fmla="*/ 3610 h 654807"/>
                    <a:gd name="connsiteX48" fmla="*/ 271619 w 1099451"/>
                    <a:gd name="connsiteY48" fmla="*/ 4934 h 654807"/>
                    <a:gd name="connsiteX49" fmla="*/ 263691 w 1099451"/>
                    <a:gd name="connsiteY49" fmla="*/ 6378 h 654807"/>
                    <a:gd name="connsiteX50" fmla="*/ 256362 w 1099451"/>
                    <a:gd name="connsiteY50" fmla="*/ 7943 h 654807"/>
                    <a:gd name="connsiteX51" fmla="*/ 248193 w 1099451"/>
                    <a:gd name="connsiteY51" fmla="*/ 9869 h 654807"/>
                    <a:gd name="connsiteX52" fmla="*/ 241586 w 1099451"/>
                    <a:gd name="connsiteY52" fmla="*/ 11674 h 654807"/>
                    <a:gd name="connsiteX53" fmla="*/ 232696 w 1099451"/>
                    <a:gd name="connsiteY53" fmla="*/ 14201 h 654807"/>
                    <a:gd name="connsiteX54" fmla="*/ 227050 w 1099451"/>
                    <a:gd name="connsiteY54" fmla="*/ 16006 h 654807"/>
                    <a:gd name="connsiteX55" fmla="*/ 217079 w 1099451"/>
                    <a:gd name="connsiteY55" fmla="*/ 19376 h 654807"/>
                    <a:gd name="connsiteX56" fmla="*/ 212754 w 1099451"/>
                    <a:gd name="connsiteY56" fmla="*/ 20940 h 654807"/>
                    <a:gd name="connsiteX57" fmla="*/ 201342 w 1099451"/>
                    <a:gd name="connsiteY57" fmla="*/ 25393 h 654807"/>
                    <a:gd name="connsiteX58" fmla="*/ 198819 w 1099451"/>
                    <a:gd name="connsiteY58" fmla="*/ 26476 h 654807"/>
                    <a:gd name="connsiteX59" fmla="*/ 185364 w 1099451"/>
                    <a:gd name="connsiteY59" fmla="*/ 32614 h 654807"/>
                    <a:gd name="connsiteX60" fmla="*/ 185124 w 1099451"/>
                    <a:gd name="connsiteY60" fmla="*/ 32614 h 654807"/>
                    <a:gd name="connsiteX61" fmla="*/ 95746 w 1099451"/>
                    <a:gd name="connsiteY61" fmla="*/ 96157 h 654807"/>
                    <a:gd name="connsiteX62" fmla="*/ 49495 w 1099451"/>
                    <a:gd name="connsiteY62" fmla="*/ 154526 h 654807"/>
                    <a:gd name="connsiteX63" fmla="*/ 49495 w 1099451"/>
                    <a:gd name="connsiteY63" fmla="*/ 25032 h 654807"/>
                    <a:gd name="connsiteX64" fmla="*/ 24747 w 1099451"/>
                    <a:gd name="connsiteY64" fmla="*/ 241 h 654807"/>
                    <a:gd name="connsiteX65" fmla="*/ 0 w 1099451"/>
                    <a:gd name="connsiteY65" fmla="*/ 25032 h 654807"/>
                    <a:gd name="connsiteX66" fmla="*/ 0 w 1099451"/>
                    <a:gd name="connsiteY66" fmla="*/ 327464 h 654807"/>
                    <a:gd name="connsiteX67" fmla="*/ 17780 w 1099451"/>
                    <a:gd name="connsiteY67" fmla="*/ 433851 h 654807"/>
                    <a:gd name="connsiteX68" fmla="*/ 18741 w 1099451"/>
                    <a:gd name="connsiteY68" fmla="*/ 436618 h 654807"/>
                    <a:gd name="connsiteX69" fmla="*/ 22465 w 1099451"/>
                    <a:gd name="connsiteY69" fmla="*/ 446487 h 654807"/>
                    <a:gd name="connsiteX70" fmla="*/ 24867 w 1099451"/>
                    <a:gd name="connsiteY70" fmla="*/ 452745 h 654807"/>
                    <a:gd name="connsiteX71" fmla="*/ 27510 w 1099451"/>
                    <a:gd name="connsiteY71" fmla="*/ 459003 h 654807"/>
                    <a:gd name="connsiteX72" fmla="*/ 31835 w 1099451"/>
                    <a:gd name="connsiteY72" fmla="*/ 468511 h 654807"/>
                    <a:gd name="connsiteX73" fmla="*/ 33157 w 1099451"/>
                    <a:gd name="connsiteY73" fmla="*/ 471158 h 654807"/>
                    <a:gd name="connsiteX74" fmla="*/ 95625 w 1099451"/>
                    <a:gd name="connsiteY74" fmla="*/ 559011 h 654807"/>
                    <a:gd name="connsiteX75" fmla="*/ 183682 w 1099451"/>
                    <a:gd name="connsiteY75" fmla="*/ 621832 h 654807"/>
                    <a:gd name="connsiteX76" fmla="*/ 185725 w 1099451"/>
                    <a:gd name="connsiteY76" fmla="*/ 622795 h 654807"/>
                    <a:gd name="connsiteX77" fmla="*/ 195936 w 1099451"/>
                    <a:gd name="connsiteY77" fmla="*/ 627368 h 654807"/>
                    <a:gd name="connsiteX78" fmla="*/ 201342 w 1099451"/>
                    <a:gd name="connsiteY78" fmla="*/ 629775 h 654807"/>
                    <a:gd name="connsiteX79" fmla="*/ 208310 w 1099451"/>
                    <a:gd name="connsiteY79" fmla="*/ 632543 h 654807"/>
                    <a:gd name="connsiteX80" fmla="*/ 217319 w 1099451"/>
                    <a:gd name="connsiteY80" fmla="*/ 635913 h 654807"/>
                    <a:gd name="connsiteX81" fmla="*/ 220923 w 1099451"/>
                    <a:gd name="connsiteY81" fmla="*/ 637116 h 654807"/>
                    <a:gd name="connsiteX82" fmla="*/ 233537 w 1099451"/>
                    <a:gd name="connsiteY82" fmla="*/ 641208 h 654807"/>
                    <a:gd name="connsiteX83" fmla="*/ 233537 w 1099451"/>
                    <a:gd name="connsiteY83" fmla="*/ 641208 h 654807"/>
                    <a:gd name="connsiteX84" fmla="*/ 326520 w 1099451"/>
                    <a:gd name="connsiteY84" fmla="*/ 654807 h 654807"/>
                    <a:gd name="connsiteX85" fmla="*/ 326640 w 1099451"/>
                    <a:gd name="connsiteY85" fmla="*/ 654807 h 654807"/>
                    <a:gd name="connsiteX86" fmla="*/ 326760 w 1099451"/>
                    <a:gd name="connsiteY86" fmla="*/ 654807 h 654807"/>
                    <a:gd name="connsiteX87" fmla="*/ 463230 w 1099451"/>
                    <a:gd name="connsiteY87" fmla="*/ 624721 h 654807"/>
                    <a:gd name="connsiteX88" fmla="*/ 464432 w 1099451"/>
                    <a:gd name="connsiteY88" fmla="*/ 624239 h 654807"/>
                    <a:gd name="connsiteX89" fmla="*/ 476205 w 1099451"/>
                    <a:gd name="connsiteY89" fmla="*/ 618463 h 654807"/>
                    <a:gd name="connsiteX90" fmla="*/ 479448 w 1099451"/>
                    <a:gd name="connsiteY90" fmla="*/ 616778 h 654807"/>
                    <a:gd name="connsiteX91" fmla="*/ 489179 w 1099451"/>
                    <a:gd name="connsiteY91" fmla="*/ 611362 h 654807"/>
                    <a:gd name="connsiteX92" fmla="*/ 493864 w 1099451"/>
                    <a:gd name="connsiteY92" fmla="*/ 608594 h 654807"/>
                    <a:gd name="connsiteX93" fmla="*/ 502033 w 1099451"/>
                    <a:gd name="connsiteY93" fmla="*/ 603419 h 654807"/>
                    <a:gd name="connsiteX94" fmla="*/ 507679 w 1099451"/>
                    <a:gd name="connsiteY94" fmla="*/ 599809 h 654807"/>
                    <a:gd name="connsiteX95" fmla="*/ 515128 w 1099451"/>
                    <a:gd name="connsiteY95" fmla="*/ 594634 h 654807"/>
                    <a:gd name="connsiteX96" fmla="*/ 520894 w 1099451"/>
                    <a:gd name="connsiteY96" fmla="*/ 590542 h 654807"/>
                    <a:gd name="connsiteX97" fmla="*/ 528582 w 1099451"/>
                    <a:gd name="connsiteY97" fmla="*/ 584645 h 654807"/>
                    <a:gd name="connsiteX98" fmla="*/ 533508 w 1099451"/>
                    <a:gd name="connsiteY98" fmla="*/ 580794 h 654807"/>
                    <a:gd name="connsiteX99" fmla="*/ 543599 w 1099451"/>
                    <a:gd name="connsiteY99" fmla="*/ 572129 h 654807"/>
                    <a:gd name="connsiteX100" fmla="*/ 545641 w 1099451"/>
                    <a:gd name="connsiteY100" fmla="*/ 570324 h 654807"/>
                    <a:gd name="connsiteX101" fmla="*/ 589249 w 1099451"/>
                    <a:gd name="connsiteY101" fmla="*/ 522306 h 654807"/>
                    <a:gd name="connsiteX102" fmla="*/ 590571 w 1099451"/>
                    <a:gd name="connsiteY102" fmla="*/ 520380 h 654807"/>
                    <a:gd name="connsiteX103" fmla="*/ 598379 w 1099451"/>
                    <a:gd name="connsiteY103" fmla="*/ 509308 h 654807"/>
                    <a:gd name="connsiteX104" fmla="*/ 600542 w 1099451"/>
                    <a:gd name="connsiteY104" fmla="*/ 505938 h 654807"/>
                    <a:gd name="connsiteX105" fmla="*/ 606909 w 1099451"/>
                    <a:gd name="connsiteY105" fmla="*/ 495829 h 654807"/>
                    <a:gd name="connsiteX106" fmla="*/ 608831 w 1099451"/>
                    <a:gd name="connsiteY106" fmla="*/ 492459 h 654807"/>
                    <a:gd name="connsiteX107" fmla="*/ 614837 w 1099451"/>
                    <a:gd name="connsiteY107" fmla="*/ 481869 h 654807"/>
                    <a:gd name="connsiteX108" fmla="*/ 616039 w 1099451"/>
                    <a:gd name="connsiteY108" fmla="*/ 479582 h 654807"/>
                    <a:gd name="connsiteX109" fmla="*/ 622166 w 1099451"/>
                    <a:gd name="connsiteY109" fmla="*/ 467427 h 654807"/>
                    <a:gd name="connsiteX110" fmla="*/ 622286 w 1099451"/>
                    <a:gd name="connsiteY110" fmla="*/ 467066 h 654807"/>
                    <a:gd name="connsiteX111" fmla="*/ 653280 w 1099451"/>
                    <a:gd name="connsiteY111" fmla="*/ 339499 h 654807"/>
                    <a:gd name="connsiteX112" fmla="*/ 653280 w 1099451"/>
                    <a:gd name="connsiteY112" fmla="*/ 339017 h 654807"/>
                    <a:gd name="connsiteX113" fmla="*/ 653280 w 1099451"/>
                    <a:gd name="connsiteY113" fmla="*/ 337694 h 654807"/>
                    <a:gd name="connsiteX114" fmla="*/ 653520 w 1099451"/>
                    <a:gd name="connsiteY114" fmla="*/ 327464 h 654807"/>
                    <a:gd name="connsiteX115" fmla="*/ 653280 w 1099451"/>
                    <a:gd name="connsiteY115" fmla="*/ 317234 h 654807"/>
                    <a:gd name="connsiteX116" fmla="*/ 653280 w 1099451"/>
                    <a:gd name="connsiteY116" fmla="*/ 248516 h 654807"/>
                    <a:gd name="connsiteX117" fmla="*/ 851618 w 1099451"/>
                    <a:gd name="connsiteY117" fmla="*/ 49824 h 654807"/>
                    <a:gd name="connsiteX118" fmla="*/ 1049957 w 1099451"/>
                    <a:gd name="connsiteY118" fmla="*/ 248516 h 654807"/>
                    <a:gd name="connsiteX119" fmla="*/ 1049957 w 1099451"/>
                    <a:gd name="connsiteY119" fmla="*/ 630016 h 654807"/>
                    <a:gd name="connsiteX120" fmla="*/ 1074704 w 1099451"/>
                    <a:gd name="connsiteY120" fmla="*/ 654807 h 654807"/>
                    <a:gd name="connsiteX121" fmla="*/ 1099451 w 1099451"/>
                    <a:gd name="connsiteY121" fmla="*/ 630016 h 654807"/>
                    <a:gd name="connsiteX122" fmla="*/ 1099451 w 1099451"/>
                    <a:gd name="connsiteY122" fmla="*/ 248516 h 654807"/>
                    <a:gd name="connsiteX123" fmla="*/ 851738 w 1099451"/>
                    <a:gd name="connsiteY123" fmla="*/ 361 h 654807"/>
                    <a:gd name="connsiteX124" fmla="*/ 501192 w 1099451"/>
                    <a:gd name="connsiteY124" fmla="*/ 542765 h 654807"/>
                    <a:gd name="connsiteX125" fmla="*/ 479568 w 1099451"/>
                    <a:gd name="connsiteY125" fmla="*/ 558650 h 654807"/>
                    <a:gd name="connsiteX126" fmla="*/ 478247 w 1099451"/>
                    <a:gd name="connsiteY126" fmla="*/ 559493 h 654807"/>
                    <a:gd name="connsiteX127" fmla="*/ 455782 w 1099451"/>
                    <a:gd name="connsiteY127" fmla="*/ 572851 h 654807"/>
                    <a:gd name="connsiteX128" fmla="*/ 455061 w 1099451"/>
                    <a:gd name="connsiteY128" fmla="*/ 573212 h 654807"/>
                    <a:gd name="connsiteX129" fmla="*/ 247713 w 1099451"/>
                    <a:gd name="connsiteY129" fmla="*/ 593310 h 654807"/>
                    <a:gd name="connsiteX130" fmla="*/ 247473 w 1099451"/>
                    <a:gd name="connsiteY130" fmla="*/ 593310 h 654807"/>
                    <a:gd name="connsiteX131" fmla="*/ 223807 w 1099451"/>
                    <a:gd name="connsiteY131" fmla="*/ 585006 h 654807"/>
                    <a:gd name="connsiteX132" fmla="*/ 221044 w 1099451"/>
                    <a:gd name="connsiteY132" fmla="*/ 583923 h 654807"/>
                    <a:gd name="connsiteX133" fmla="*/ 200621 w 1099451"/>
                    <a:gd name="connsiteY133" fmla="*/ 574416 h 654807"/>
                    <a:gd name="connsiteX134" fmla="*/ 195576 w 1099451"/>
                    <a:gd name="connsiteY134" fmla="*/ 571888 h 654807"/>
                    <a:gd name="connsiteX135" fmla="*/ 177916 w 1099451"/>
                    <a:gd name="connsiteY135" fmla="*/ 561418 h 654807"/>
                    <a:gd name="connsiteX136" fmla="*/ 171669 w 1099451"/>
                    <a:gd name="connsiteY136" fmla="*/ 557447 h 654807"/>
                    <a:gd name="connsiteX137" fmla="*/ 155692 w 1099451"/>
                    <a:gd name="connsiteY137" fmla="*/ 545653 h 654807"/>
                    <a:gd name="connsiteX138" fmla="*/ 148243 w 1099451"/>
                    <a:gd name="connsiteY138" fmla="*/ 539636 h 654807"/>
                    <a:gd name="connsiteX139" fmla="*/ 134188 w 1099451"/>
                    <a:gd name="connsiteY139" fmla="*/ 526879 h 654807"/>
                    <a:gd name="connsiteX140" fmla="*/ 127100 w 1099451"/>
                    <a:gd name="connsiteY140" fmla="*/ 519778 h 654807"/>
                    <a:gd name="connsiteX141" fmla="*/ 114366 w 1099451"/>
                    <a:gd name="connsiteY141" fmla="*/ 505577 h 654807"/>
                    <a:gd name="connsiteX142" fmla="*/ 108480 w 1099451"/>
                    <a:gd name="connsiteY142" fmla="*/ 498236 h 654807"/>
                    <a:gd name="connsiteX143" fmla="*/ 96707 w 1099451"/>
                    <a:gd name="connsiteY143" fmla="*/ 482110 h 654807"/>
                    <a:gd name="connsiteX144" fmla="*/ 92862 w 1099451"/>
                    <a:gd name="connsiteY144" fmla="*/ 475972 h 654807"/>
                    <a:gd name="connsiteX145" fmla="*/ 82291 w 1099451"/>
                    <a:gd name="connsiteY145" fmla="*/ 458161 h 654807"/>
                    <a:gd name="connsiteX146" fmla="*/ 79888 w 1099451"/>
                    <a:gd name="connsiteY146" fmla="*/ 453347 h 654807"/>
                    <a:gd name="connsiteX147" fmla="*/ 70277 w 1099451"/>
                    <a:gd name="connsiteY147" fmla="*/ 432647 h 654807"/>
                    <a:gd name="connsiteX148" fmla="*/ 69316 w 1099451"/>
                    <a:gd name="connsiteY148" fmla="*/ 430120 h 654807"/>
                    <a:gd name="connsiteX149" fmla="*/ 69316 w 1099451"/>
                    <a:gd name="connsiteY149" fmla="*/ 224086 h 654807"/>
                    <a:gd name="connsiteX150" fmla="*/ 70277 w 1099451"/>
                    <a:gd name="connsiteY150" fmla="*/ 221559 h 654807"/>
                    <a:gd name="connsiteX151" fmla="*/ 76404 w 1099451"/>
                    <a:gd name="connsiteY151" fmla="*/ 208321 h 654807"/>
                    <a:gd name="connsiteX152" fmla="*/ 86375 w 1099451"/>
                    <a:gd name="connsiteY152" fmla="*/ 189065 h 654807"/>
                    <a:gd name="connsiteX153" fmla="*/ 89499 w 1099451"/>
                    <a:gd name="connsiteY153" fmla="*/ 183770 h 654807"/>
                    <a:gd name="connsiteX154" fmla="*/ 101151 w 1099451"/>
                    <a:gd name="connsiteY154" fmla="*/ 165958 h 654807"/>
                    <a:gd name="connsiteX155" fmla="*/ 105236 w 1099451"/>
                    <a:gd name="connsiteY155" fmla="*/ 160422 h 654807"/>
                    <a:gd name="connsiteX156" fmla="*/ 118330 w 1099451"/>
                    <a:gd name="connsiteY156" fmla="*/ 144296 h 654807"/>
                    <a:gd name="connsiteX157" fmla="*/ 123256 w 1099451"/>
                    <a:gd name="connsiteY157" fmla="*/ 138760 h 654807"/>
                    <a:gd name="connsiteX158" fmla="*/ 138633 w 1099451"/>
                    <a:gd name="connsiteY158" fmla="*/ 123356 h 654807"/>
                    <a:gd name="connsiteX159" fmla="*/ 142357 w 1099451"/>
                    <a:gd name="connsiteY159" fmla="*/ 119986 h 654807"/>
                    <a:gd name="connsiteX160" fmla="*/ 157974 w 1099451"/>
                    <a:gd name="connsiteY160" fmla="*/ 107109 h 654807"/>
                    <a:gd name="connsiteX161" fmla="*/ 162659 w 1099451"/>
                    <a:gd name="connsiteY161" fmla="*/ 103619 h 654807"/>
                    <a:gd name="connsiteX162" fmla="*/ 178517 w 1099451"/>
                    <a:gd name="connsiteY162" fmla="*/ 92788 h 654807"/>
                    <a:gd name="connsiteX163" fmla="*/ 184163 w 1099451"/>
                    <a:gd name="connsiteY163" fmla="*/ 89297 h 654807"/>
                    <a:gd name="connsiteX164" fmla="*/ 200141 w 1099451"/>
                    <a:gd name="connsiteY164" fmla="*/ 80392 h 654807"/>
                    <a:gd name="connsiteX165" fmla="*/ 206988 w 1099451"/>
                    <a:gd name="connsiteY165" fmla="*/ 77022 h 654807"/>
                    <a:gd name="connsiteX166" fmla="*/ 222725 w 1099451"/>
                    <a:gd name="connsiteY166" fmla="*/ 70042 h 654807"/>
                    <a:gd name="connsiteX167" fmla="*/ 230774 w 1099451"/>
                    <a:gd name="connsiteY167" fmla="*/ 66913 h 654807"/>
                    <a:gd name="connsiteX168" fmla="*/ 246031 w 1099451"/>
                    <a:gd name="connsiteY168" fmla="*/ 61738 h 654807"/>
                    <a:gd name="connsiteX169" fmla="*/ 255401 w 1099451"/>
                    <a:gd name="connsiteY169" fmla="*/ 59090 h 654807"/>
                    <a:gd name="connsiteX170" fmla="*/ 270058 w 1099451"/>
                    <a:gd name="connsiteY170" fmla="*/ 55600 h 654807"/>
                    <a:gd name="connsiteX171" fmla="*/ 280869 w 1099451"/>
                    <a:gd name="connsiteY171" fmla="*/ 53555 h 654807"/>
                    <a:gd name="connsiteX172" fmla="*/ 294685 w 1099451"/>
                    <a:gd name="connsiteY172" fmla="*/ 51629 h 654807"/>
                    <a:gd name="connsiteX173" fmla="*/ 306818 w 1099451"/>
                    <a:gd name="connsiteY173" fmla="*/ 50425 h 654807"/>
                    <a:gd name="connsiteX174" fmla="*/ 326520 w 1099451"/>
                    <a:gd name="connsiteY174" fmla="*/ 49463 h 654807"/>
                    <a:gd name="connsiteX175" fmla="*/ 351147 w 1099451"/>
                    <a:gd name="connsiteY175" fmla="*/ 50546 h 654807"/>
                    <a:gd name="connsiteX176" fmla="*/ 352589 w 1099451"/>
                    <a:gd name="connsiteY176" fmla="*/ 50546 h 654807"/>
                    <a:gd name="connsiteX177" fmla="*/ 376615 w 1099451"/>
                    <a:gd name="connsiteY177" fmla="*/ 53916 h 654807"/>
                    <a:gd name="connsiteX178" fmla="*/ 378057 w 1099451"/>
                    <a:gd name="connsiteY178" fmla="*/ 54156 h 654807"/>
                    <a:gd name="connsiteX179" fmla="*/ 401723 w 1099451"/>
                    <a:gd name="connsiteY179" fmla="*/ 59692 h 654807"/>
                    <a:gd name="connsiteX180" fmla="*/ 402804 w 1099451"/>
                    <a:gd name="connsiteY180" fmla="*/ 60053 h 654807"/>
                    <a:gd name="connsiteX181" fmla="*/ 425989 w 1099451"/>
                    <a:gd name="connsiteY181" fmla="*/ 67755 h 654807"/>
                    <a:gd name="connsiteX182" fmla="*/ 426830 w 1099451"/>
                    <a:gd name="connsiteY182" fmla="*/ 68116 h 654807"/>
                    <a:gd name="connsiteX183" fmla="*/ 449295 w 1099451"/>
                    <a:gd name="connsiteY183" fmla="*/ 77985 h 654807"/>
                    <a:gd name="connsiteX184" fmla="*/ 449896 w 1099451"/>
                    <a:gd name="connsiteY184" fmla="*/ 78346 h 654807"/>
                    <a:gd name="connsiteX185" fmla="*/ 471760 w 1099451"/>
                    <a:gd name="connsiteY185" fmla="*/ 90501 h 654807"/>
                    <a:gd name="connsiteX186" fmla="*/ 471760 w 1099451"/>
                    <a:gd name="connsiteY186" fmla="*/ 90501 h 654807"/>
                    <a:gd name="connsiteX187" fmla="*/ 512605 w 1099451"/>
                    <a:gd name="connsiteY187" fmla="*/ 121310 h 654807"/>
                    <a:gd name="connsiteX188" fmla="*/ 578197 w 1099451"/>
                    <a:gd name="connsiteY188" fmla="*/ 210968 h 654807"/>
                    <a:gd name="connsiteX189" fmla="*/ 578557 w 1099451"/>
                    <a:gd name="connsiteY189" fmla="*/ 211570 h 654807"/>
                    <a:gd name="connsiteX190" fmla="*/ 603425 w 1099451"/>
                    <a:gd name="connsiteY190" fmla="*/ 316633 h 654807"/>
                    <a:gd name="connsiteX191" fmla="*/ 603425 w 1099451"/>
                    <a:gd name="connsiteY191" fmla="*/ 326862 h 654807"/>
                    <a:gd name="connsiteX192" fmla="*/ 522215 w 1099451"/>
                    <a:gd name="connsiteY192" fmla="*/ 523148 h 654807"/>
                    <a:gd name="connsiteX193" fmla="*/ 501312 w 1099451"/>
                    <a:gd name="connsiteY193" fmla="*/ 542042 h 654807"/>
                    <a:gd name="connsiteX194" fmla="*/ 500832 w 1099451"/>
                    <a:gd name="connsiteY194" fmla="*/ 542404 h 654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1099451" h="654807">
                      <a:moveTo>
                        <a:pt x="851498" y="0"/>
                      </a:moveTo>
                      <a:cubicBezTo>
                        <a:pt x="740736" y="0"/>
                        <a:pt x="646793" y="73171"/>
                        <a:pt x="615198" y="173661"/>
                      </a:cubicBezTo>
                      <a:cubicBezTo>
                        <a:pt x="610513" y="164996"/>
                        <a:pt x="605587" y="156571"/>
                        <a:pt x="600181" y="148388"/>
                      </a:cubicBezTo>
                      <a:cubicBezTo>
                        <a:pt x="599941" y="147906"/>
                        <a:pt x="599581" y="147545"/>
                        <a:pt x="599340" y="147064"/>
                      </a:cubicBezTo>
                      <a:cubicBezTo>
                        <a:pt x="596938" y="143333"/>
                        <a:pt x="594295" y="139723"/>
                        <a:pt x="591772" y="136112"/>
                      </a:cubicBezTo>
                      <a:cubicBezTo>
                        <a:pt x="591171" y="135150"/>
                        <a:pt x="590451" y="134307"/>
                        <a:pt x="589850" y="133344"/>
                      </a:cubicBezTo>
                      <a:cubicBezTo>
                        <a:pt x="587447" y="130095"/>
                        <a:pt x="584924" y="126846"/>
                        <a:pt x="582402" y="123596"/>
                      </a:cubicBezTo>
                      <a:cubicBezTo>
                        <a:pt x="581561" y="122513"/>
                        <a:pt x="580720" y="121430"/>
                        <a:pt x="579879" y="120347"/>
                      </a:cubicBezTo>
                      <a:cubicBezTo>
                        <a:pt x="577116" y="116977"/>
                        <a:pt x="574353" y="113848"/>
                        <a:pt x="571590" y="110599"/>
                      </a:cubicBezTo>
                      <a:cubicBezTo>
                        <a:pt x="570869" y="109756"/>
                        <a:pt x="570148" y="108914"/>
                        <a:pt x="569427" y="108072"/>
                      </a:cubicBezTo>
                      <a:cubicBezTo>
                        <a:pt x="556333" y="93510"/>
                        <a:pt x="541917" y="80271"/>
                        <a:pt x="526420" y="68237"/>
                      </a:cubicBezTo>
                      <a:cubicBezTo>
                        <a:pt x="525219" y="67274"/>
                        <a:pt x="524017" y="66311"/>
                        <a:pt x="522816" y="65348"/>
                      </a:cubicBezTo>
                      <a:cubicBezTo>
                        <a:pt x="520413" y="63543"/>
                        <a:pt x="518011" y="61858"/>
                        <a:pt x="515608" y="60173"/>
                      </a:cubicBezTo>
                      <a:cubicBezTo>
                        <a:pt x="513806" y="58970"/>
                        <a:pt x="512124" y="57646"/>
                        <a:pt x="510322" y="56443"/>
                      </a:cubicBezTo>
                      <a:cubicBezTo>
                        <a:pt x="507920" y="54758"/>
                        <a:pt x="505397" y="53193"/>
                        <a:pt x="502874" y="51629"/>
                      </a:cubicBezTo>
                      <a:cubicBezTo>
                        <a:pt x="501072" y="50425"/>
                        <a:pt x="499270" y="49222"/>
                        <a:pt x="497468" y="48139"/>
                      </a:cubicBezTo>
                      <a:cubicBezTo>
                        <a:pt x="494825" y="46454"/>
                        <a:pt x="492062" y="45010"/>
                        <a:pt x="489419" y="43445"/>
                      </a:cubicBezTo>
                      <a:cubicBezTo>
                        <a:pt x="487737" y="42482"/>
                        <a:pt x="486056" y="41520"/>
                        <a:pt x="484374" y="40557"/>
                      </a:cubicBezTo>
                      <a:cubicBezTo>
                        <a:pt x="481490" y="38992"/>
                        <a:pt x="478487" y="37428"/>
                        <a:pt x="475604" y="35864"/>
                      </a:cubicBezTo>
                      <a:cubicBezTo>
                        <a:pt x="474042" y="35021"/>
                        <a:pt x="472601" y="34299"/>
                        <a:pt x="471039" y="33456"/>
                      </a:cubicBezTo>
                      <a:cubicBezTo>
                        <a:pt x="467916" y="31892"/>
                        <a:pt x="464672" y="30448"/>
                        <a:pt x="461549" y="29004"/>
                      </a:cubicBezTo>
                      <a:cubicBezTo>
                        <a:pt x="460107" y="28402"/>
                        <a:pt x="458785" y="27680"/>
                        <a:pt x="457344" y="27078"/>
                      </a:cubicBezTo>
                      <a:cubicBezTo>
                        <a:pt x="453980" y="25634"/>
                        <a:pt x="450616" y="24190"/>
                        <a:pt x="447133" y="22866"/>
                      </a:cubicBezTo>
                      <a:cubicBezTo>
                        <a:pt x="445811" y="22385"/>
                        <a:pt x="444610" y="21903"/>
                        <a:pt x="443288" y="21422"/>
                      </a:cubicBezTo>
                      <a:cubicBezTo>
                        <a:pt x="439805" y="20098"/>
                        <a:pt x="436201" y="18774"/>
                        <a:pt x="432597" y="17571"/>
                      </a:cubicBezTo>
                      <a:cubicBezTo>
                        <a:pt x="431395" y="17210"/>
                        <a:pt x="430194" y="16728"/>
                        <a:pt x="428993" y="16367"/>
                      </a:cubicBezTo>
                      <a:cubicBezTo>
                        <a:pt x="425389" y="15164"/>
                        <a:pt x="421665" y="14081"/>
                        <a:pt x="418061" y="12997"/>
                      </a:cubicBezTo>
                      <a:cubicBezTo>
                        <a:pt x="416859" y="12636"/>
                        <a:pt x="415658" y="12275"/>
                        <a:pt x="414457" y="11914"/>
                      </a:cubicBezTo>
                      <a:cubicBezTo>
                        <a:pt x="410733" y="10952"/>
                        <a:pt x="407129" y="9869"/>
                        <a:pt x="403284" y="9026"/>
                      </a:cubicBezTo>
                      <a:cubicBezTo>
                        <a:pt x="401963" y="8665"/>
                        <a:pt x="400762" y="8424"/>
                        <a:pt x="399440" y="8184"/>
                      </a:cubicBezTo>
                      <a:cubicBezTo>
                        <a:pt x="395716" y="7341"/>
                        <a:pt x="392112" y="6499"/>
                        <a:pt x="388388" y="5897"/>
                      </a:cubicBezTo>
                      <a:cubicBezTo>
                        <a:pt x="386946" y="5656"/>
                        <a:pt x="385625" y="5416"/>
                        <a:pt x="384183" y="5175"/>
                      </a:cubicBezTo>
                      <a:cubicBezTo>
                        <a:pt x="380579" y="4573"/>
                        <a:pt x="376975" y="3971"/>
                        <a:pt x="373371" y="3370"/>
                      </a:cubicBezTo>
                      <a:cubicBezTo>
                        <a:pt x="371690" y="3129"/>
                        <a:pt x="370008" y="2888"/>
                        <a:pt x="368326" y="2768"/>
                      </a:cubicBezTo>
                      <a:cubicBezTo>
                        <a:pt x="364962" y="2287"/>
                        <a:pt x="361598" y="1926"/>
                        <a:pt x="358115" y="1565"/>
                      </a:cubicBezTo>
                      <a:cubicBezTo>
                        <a:pt x="355952" y="1324"/>
                        <a:pt x="353670" y="1204"/>
                        <a:pt x="351507" y="1083"/>
                      </a:cubicBezTo>
                      <a:cubicBezTo>
                        <a:pt x="348624" y="843"/>
                        <a:pt x="345621" y="602"/>
                        <a:pt x="342738" y="481"/>
                      </a:cubicBezTo>
                      <a:cubicBezTo>
                        <a:pt x="338413" y="241"/>
                        <a:pt x="334088" y="241"/>
                        <a:pt x="329763" y="120"/>
                      </a:cubicBezTo>
                      <a:cubicBezTo>
                        <a:pt x="328922" y="120"/>
                        <a:pt x="328081" y="120"/>
                        <a:pt x="327120" y="120"/>
                      </a:cubicBezTo>
                      <a:lnTo>
                        <a:pt x="326880" y="120"/>
                      </a:lnTo>
                      <a:cubicBezTo>
                        <a:pt x="326039" y="120"/>
                        <a:pt x="325198" y="120"/>
                        <a:pt x="324237" y="120"/>
                      </a:cubicBezTo>
                      <a:cubicBezTo>
                        <a:pt x="319912" y="120"/>
                        <a:pt x="315588" y="120"/>
                        <a:pt x="311383" y="481"/>
                      </a:cubicBezTo>
                      <a:cubicBezTo>
                        <a:pt x="311383" y="481"/>
                        <a:pt x="311263" y="481"/>
                        <a:pt x="311143" y="481"/>
                      </a:cubicBezTo>
                      <a:cubicBezTo>
                        <a:pt x="311023" y="481"/>
                        <a:pt x="310782" y="481"/>
                        <a:pt x="310662" y="481"/>
                      </a:cubicBezTo>
                      <a:cubicBezTo>
                        <a:pt x="308620" y="481"/>
                        <a:pt x="306698" y="722"/>
                        <a:pt x="304656" y="963"/>
                      </a:cubicBezTo>
                      <a:cubicBezTo>
                        <a:pt x="301412" y="1204"/>
                        <a:pt x="298169" y="1444"/>
                        <a:pt x="294925" y="1685"/>
                      </a:cubicBezTo>
                      <a:cubicBezTo>
                        <a:pt x="292402" y="1926"/>
                        <a:pt x="290000" y="2287"/>
                        <a:pt x="287477" y="2527"/>
                      </a:cubicBezTo>
                      <a:cubicBezTo>
                        <a:pt x="284714" y="2888"/>
                        <a:pt x="281951" y="3129"/>
                        <a:pt x="279308" y="3610"/>
                      </a:cubicBezTo>
                      <a:cubicBezTo>
                        <a:pt x="276785" y="3971"/>
                        <a:pt x="274262" y="4453"/>
                        <a:pt x="271619" y="4934"/>
                      </a:cubicBezTo>
                      <a:cubicBezTo>
                        <a:pt x="268976" y="5416"/>
                        <a:pt x="266333" y="5777"/>
                        <a:pt x="263691" y="6378"/>
                      </a:cubicBezTo>
                      <a:cubicBezTo>
                        <a:pt x="261168" y="6860"/>
                        <a:pt x="258765" y="7462"/>
                        <a:pt x="256362" y="7943"/>
                      </a:cubicBezTo>
                      <a:cubicBezTo>
                        <a:pt x="253599" y="8545"/>
                        <a:pt x="250956" y="9146"/>
                        <a:pt x="248193" y="9869"/>
                      </a:cubicBezTo>
                      <a:cubicBezTo>
                        <a:pt x="245911" y="10470"/>
                        <a:pt x="243749" y="10952"/>
                        <a:pt x="241586" y="11674"/>
                      </a:cubicBezTo>
                      <a:cubicBezTo>
                        <a:pt x="238583" y="12516"/>
                        <a:pt x="235700" y="13359"/>
                        <a:pt x="232696" y="14201"/>
                      </a:cubicBezTo>
                      <a:cubicBezTo>
                        <a:pt x="230774" y="14803"/>
                        <a:pt x="228972" y="15404"/>
                        <a:pt x="227050" y="16006"/>
                      </a:cubicBezTo>
                      <a:cubicBezTo>
                        <a:pt x="223686" y="17089"/>
                        <a:pt x="220443" y="18172"/>
                        <a:pt x="217079" y="19376"/>
                      </a:cubicBezTo>
                      <a:cubicBezTo>
                        <a:pt x="215638" y="19857"/>
                        <a:pt x="214196" y="20459"/>
                        <a:pt x="212754" y="20940"/>
                      </a:cubicBezTo>
                      <a:cubicBezTo>
                        <a:pt x="208910" y="22385"/>
                        <a:pt x="205186" y="23829"/>
                        <a:pt x="201342" y="25393"/>
                      </a:cubicBezTo>
                      <a:cubicBezTo>
                        <a:pt x="200501" y="25754"/>
                        <a:pt x="199660" y="26115"/>
                        <a:pt x="198819" y="26476"/>
                      </a:cubicBezTo>
                      <a:cubicBezTo>
                        <a:pt x="194254" y="28402"/>
                        <a:pt x="189809" y="30448"/>
                        <a:pt x="185364" y="32614"/>
                      </a:cubicBezTo>
                      <a:cubicBezTo>
                        <a:pt x="185364" y="32614"/>
                        <a:pt x="185244" y="32614"/>
                        <a:pt x="185124" y="32614"/>
                      </a:cubicBezTo>
                      <a:cubicBezTo>
                        <a:pt x="152328" y="48500"/>
                        <a:pt x="122054" y="69801"/>
                        <a:pt x="95746" y="96157"/>
                      </a:cubicBezTo>
                      <a:cubicBezTo>
                        <a:pt x="77726" y="114209"/>
                        <a:pt x="62469" y="133826"/>
                        <a:pt x="49495" y="154526"/>
                      </a:cubicBezTo>
                      <a:lnTo>
                        <a:pt x="49495" y="25032"/>
                      </a:lnTo>
                      <a:cubicBezTo>
                        <a:pt x="49495" y="11313"/>
                        <a:pt x="38442" y="241"/>
                        <a:pt x="24747" y="241"/>
                      </a:cubicBezTo>
                      <a:cubicBezTo>
                        <a:pt x="11052" y="241"/>
                        <a:pt x="0" y="11313"/>
                        <a:pt x="0" y="25032"/>
                      </a:cubicBezTo>
                      <a:lnTo>
                        <a:pt x="0" y="327464"/>
                      </a:lnTo>
                      <a:cubicBezTo>
                        <a:pt x="0" y="364772"/>
                        <a:pt x="6367" y="400514"/>
                        <a:pt x="17780" y="433851"/>
                      </a:cubicBezTo>
                      <a:cubicBezTo>
                        <a:pt x="18140" y="434813"/>
                        <a:pt x="18380" y="435656"/>
                        <a:pt x="18741" y="436618"/>
                      </a:cubicBezTo>
                      <a:cubicBezTo>
                        <a:pt x="19942" y="439868"/>
                        <a:pt x="21143" y="443238"/>
                        <a:pt x="22465" y="446487"/>
                      </a:cubicBezTo>
                      <a:cubicBezTo>
                        <a:pt x="23306" y="448533"/>
                        <a:pt x="24026" y="450579"/>
                        <a:pt x="24867" y="452745"/>
                      </a:cubicBezTo>
                      <a:cubicBezTo>
                        <a:pt x="25708" y="454791"/>
                        <a:pt x="26669" y="456837"/>
                        <a:pt x="27510" y="459003"/>
                      </a:cubicBezTo>
                      <a:cubicBezTo>
                        <a:pt x="28952" y="462132"/>
                        <a:pt x="30273" y="465381"/>
                        <a:pt x="31835" y="468511"/>
                      </a:cubicBezTo>
                      <a:cubicBezTo>
                        <a:pt x="32316" y="469353"/>
                        <a:pt x="32676" y="470316"/>
                        <a:pt x="33157" y="471158"/>
                      </a:cubicBezTo>
                      <a:cubicBezTo>
                        <a:pt x="48533" y="502930"/>
                        <a:pt x="69316" y="532655"/>
                        <a:pt x="95625" y="559011"/>
                      </a:cubicBezTo>
                      <a:cubicBezTo>
                        <a:pt x="122054" y="585488"/>
                        <a:pt x="151847" y="606308"/>
                        <a:pt x="183682" y="621832"/>
                      </a:cubicBezTo>
                      <a:cubicBezTo>
                        <a:pt x="184403" y="622194"/>
                        <a:pt x="185004" y="622555"/>
                        <a:pt x="185725" y="622795"/>
                      </a:cubicBezTo>
                      <a:cubicBezTo>
                        <a:pt x="189088" y="624360"/>
                        <a:pt x="192452" y="625924"/>
                        <a:pt x="195936" y="627368"/>
                      </a:cubicBezTo>
                      <a:cubicBezTo>
                        <a:pt x="197738" y="628211"/>
                        <a:pt x="199540" y="628933"/>
                        <a:pt x="201342" y="629775"/>
                      </a:cubicBezTo>
                      <a:cubicBezTo>
                        <a:pt x="203624" y="630738"/>
                        <a:pt x="206027" y="631581"/>
                        <a:pt x="208310" y="632543"/>
                      </a:cubicBezTo>
                      <a:cubicBezTo>
                        <a:pt x="211313" y="633747"/>
                        <a:pt x="214316" y="634830"/>
                        <a:pt x="217319" y="635913"/>
                      </a:cubicBezTo>
                      <a:cubicBezTo>
                        <a:pt x="218521" y="636274"/>
                        <a:pt x="219722" y="636755"/>
                        <a:pt x="220923" y="637116"/>
                      </a:cubicBezTo>
                      <a:cubicBezTo>
                        <a:pt x="225128" y="638561"/>
                        <a:pt x="229213" y="639884"/>
                        <a:pt x="233537" y="641208"/>
                      </a:cubicBezTo>
                      <a:cubicBezTo>
                        <a:pt x="233537" y="641208"/>
                        <a:pt x="233537" y="641208"/>
                        <a:pt x="233537" y="641208"/>
                      </a:cubicBezTo>
                      <a:cubicBezTo>
                        <a:pt x="262970" y="649994"/>
                        <a:pt x="294204" y="654807"/>
                        <a:pt x="326520" y="654807"/>
                      </a:cubicBezTo>
                      <a:cubicBezTo>
                        <a:pt x="326520" y="654807"/>
                        <a:pt x="326520" y="654807"/>
                        <a:pt x="326640" y="654807"/>
                      </a:cubicBezTo>
                      <a:cubicBezTo>
                        <a:pt x="326760" y="654807"/>
                        <a:pt x="326640" y="654807"/>
                        <a:pt x="326760" y="654807"/>
                      </a:cubicBezTo>
                      <a:cubicBezTo>
                        <a:pt x="375534" y="654807"/>
                        <a:pt x="421665" y="643976"/>
                        <a:pt x="463230" y="624721"/>
                      </a:cubicBezTo>
                      <a:cubicBezTo>
                        <a:pt x="463591" y="624480"/>
                        <a:pt x="464071" y="624360"/>
                        <a:pt x="464432" y="624239"/>
                      </a:cubicBezTo>
                      <a:cubicBezTo>
                        <a:pt x="468396" y="622434"/>
                        <a:pt x="472360" y="620388"/>
                        <a:pt x="476205" y="618463"/>
                      </a:cubicBezTo>
                      <a:cubicBezTo>
                        <a:pt x="477286" y="617861"/>
                        <a:pt x="478367" y="617380"/>
                        <a:pt x="479448" y="616778"/>
                      </a:cubicBezTo>
                      <a:cubicBezTo>
                        <a:pt x="482692" y="615093"/>
                        <a:pt x="485935" y="613168"/>
                        <a:pt x="489179" y="611362"/>
                      </a:cubicBezTo>
                      <a:cubicBezTo>
                        <a:pt x="490741" y="610399"/>
                        <a:pt x="492302" y="609557"/>
                        <a:pt x="493864" y="608594"/>
                      </a:cubicBezTo>
                      <a:cubicBezTo>
                        <a:pt x="496627" y="606909"/>
                        <a:pt x="499390" y="605225"/>
                        <a:pt x="502033" y="603419"/>
                      </a:cubicBezTo>
                      <a:cubicBezTo>
                        <a:pt x="503955" y="602216"/>
                        <a:pt x="505757" y="601012"/>
                        <a:pt x="507679" y="599809"/>
                      </a:cubicBezTo>
                      <a:cubicBezTo>
                        <a:pt x="510202" y="598124"/>
                        <a:pt x="512605" y="596319"/>
                        <a:pt x="515128" y="594634"/>
                      </a:cubicBezTo>
                      <a:cubicBezTo>
                        <a:pt x="517050" y="593310"/>
                        <a:pt x="518972" y="591986"/>
                        <a:pt x="520894" y="590542"/>
                      </a:cubicBezTo>
                      <a:cubicBezTo>
                        <a:pt x="523537" y="588617"/>
                        <a:pt x="526060" y="586571"/>
                        <a:pt x="528582" y="584645"/>
                      </a:cubicBezTo>
                      <a:cubicBezTo>
                        <a:pt x="530264" y="583321"/>
                        <a:pt x="531826" y="582118"/>
                        <a:pt x="533508" y="580794"/>
                      </a:cubicBezTo>
                      <a:cubicBezTo>
                        <a:pt x="536872" y="578026"/>
                        <a:pt x="540235" y="575138"/>
                        <a:pt x="543599" y="572129"/>
                      </a:cubicBezTo>
                      <a:cubicBezTo>
                        <a:pt x="544320" y="571527"/>
                        <a:pt x="544920" y="570926"/>
                        <a:pt x="545641" y="570324"/>
                      </a:cubicBezTo>
                      <a:cubicBezTo>
                        <a:pt x="561739" y="555762"/>
                        <a:pt x="576275" y="539636"/>
                        <a:pt x="589249" y="522306"/>
                      </a:cubicBezTo>
                      <a:cubicBezTo>
                        <a:pt x="589730" y="521704"/>
                        <a:pt x="590090" y="520982"/>
                        <a:pt x="590571" y="520380"/>
                      </a:cubicBezTo>
                      <a:cubicBezTo>
                        <a:pt x="593214" y="516770"/>
                        <a:pt x="595857" y="513039"/>
                        <a:pt x="598379" y="509308"/>
                      </a:cubicBezTo>
                      <a:cubicBezTo>
                        <a:pt x="599100" y="508225"/>
                        <a:pt x="599821" y="507142"/>
                        <a:pt x="600542" y="505938"/>
                      </a:cubicBezTo>
                      <a:cubicBezTo>
                        <a:pt x="602704" y="502569"/>
                        <a:pt x="604866" y="499199"/>
                        <a:pt x="606909" y="495829"/>
                      </a:cubicBezTo>
                      <a:cubicBezTo>
                        <a:pt x="607509" y="494746"/>
                        <a:pt x="608230" y="493663"/>
                        <a:pt x="608831" y="492459"/>
                      </a:cubicBezTo>
                      <a:cubicBezTo>
                        <a:pt x="610873" y="488969"/>
                        <a:pt x="612915" y="485479"/>
                        <a:pt x="614837" y="481869"/>
                      </a:cubicBezTo>
                      <a:cubicBezTo>
                        <a:pt x="615198" y="481147"/>
                        <a:pt x="615678" y="480304"/>
                        <a:pt x="616039" y="479582"/>
                      </a:cubicBezTo>
                      <a:cubicBezTo>
                        <a:pt x="618201" y="475611"/>
                        <a:pt x="620243" y="471519"/>
                        <a:pt x="622166" y="467427"/>
                      </a:cubicBezTo>
                      <a:cubicBezTo>
                        <a:pt x="622166" y="467427"/>
                        <a:pt x="622166" y="467187"/>
                        <a:pt x="622286" y="467066"/>
                      </a:cubicBezTo>
                      <a:cubicBezTo>
                        <a:pt x="640666" y="428194"/>
                        <a:pt x="651598" y="384990"/>
                        <a:pt x="653280" y="339499"/>
                      </a:cubicBezTo>
                      <a:cubicBezTo>
                        <a:pt x="653280" y="339378"/>
                        <a:pt x="653280" y="339258"/>
                        <a:pt x="653280" y="339017"/>
                      </a:cubicBezTo>
                      <a:lnTo>
                        <a:pt x="653280" y="337694"/>
                      </a:lnTo>
                      <a:cubicBezTo>
                        <a:pt x="653280" y="334324"/>
                        <a:pt x="653520" y="330834"/>
                        <a:pt x="653520" y="327464"/>
                      </a:cubicBezTo>
                      <a:cubicBezTo>
                        <a:pt x="653520" y="324094"/>
                        <a:pt x="653400" y="320604"/>
                        <a:pt x="653280" y="317234"/>
                      </a:cubicBezTo>
                      <a:lnTo>
                        <a:pt x="653280" y="248516"/>
                      </a:lnTo>
                      <a:cubicBezTo>
                        <a:pt x="653280" y="139001"/>
                        <a:pt x="742178" y="49824"/>
                        <a:pt x="851618" y="49824"/>
                      </a:cubicBezTo>
                      <a:cubicBezTo>
                        <a:pt x="961059" y="49824"/>
                        <a:pt x="1049957" y="139001"/>
                        <a:pt x="1049957" y="248516"/>
                      </a:cubicBezTo>
                      <a:lnTo>
                        <a:pt x="1049957" y="630016"/>
                      </a:lnTo>
                      <a:cubicBezTo>
                        <a:pt x="1049957" y="643736"/>
                        <a:pt x="1061009" y="654807"/>
                        <a:pt x="1074704" y="654807"/>
                      </a:cubicBezTo>
                      <a:cubicBezTo>
                        <a:pt x="1088399" y="654807"/>
                        <a:pt x="1099451" y="643736"/>
                        <a:pt x="1099451" y="630016"/>
                      </a:cubicBezTo>
                      <a:lnTo>
                        <a:pt x="1099451" y="248516"/>
                      </a:lnTo>
                      <a:cubicBezTo>
                        <a:pt x="1099451" y="111682"/>
                        <a:pt x="988329" y="361"/>
                        <a:pt x="851738" y="361"/>
                      </a:cubicBezTo>
                      <a:close/>
                      <a:moveTo>
                        <a:pt x="501192" y="542765"/>
                      </a:moveTo>
                      <a:cubicBezTo>
                        <a:pt x="494225" y="548421"/>
                        <a:pt x="487017" y="553716"/>
                        <a:pt x="479568" y="558650"/>
                      </a:cubicBezTo>
                      <a:cubicBezTo>
                        <a:pt x="479088" y="558891"/>
                        <a:pt x="478727" y="559252"/>
                        <a:pt x="478247" y="559493"/>
                      </a:cubicBezTo>
                      <a:cubicBezTo>
                        <a:pt x="470919" y="564307"/>
                        <a:pt x="463351" y="568760"/>
                        <a:pt x="455782" y="572851"/>
                      </a:cubicBezTo>
                      <a:cubicBezTo>
                        <a:pt x="455542" y="572972"/>
                        <a:pt x="455302" y="573092"/>
                        <a:pt x="455061" y="573212"/>
                      </a:cubicBezTo>
                      <a:cubicBezTo>
                        <a:pt x="390791" y="606789"/>
                        <a:pt x="316068" y="613529"/>
                        <a:pt x="247713" y="593310"/>
                      </a:cubicBezTo>
                      <a:cubicBezTo>
                        <a:pt x="247713" y="593310"/>
                        <a:pt x="247593" y="593310"/>
                        <a:pt x="247473" y="593310"/>
                      </a:cubicBezTo>
                      <a:cubicBezTo>
                        <a:pt x="239544" y="590903"/>
                        <a:pt x="231615" y="588135"/>
                        <a:pt x="223807" y="585006"/>
                      </a:cubicBezTo>
                      <a:cubicBezTo>
                        <a:pt x="222846" y="584645"/>
                        <a:pt x="222005" y="584284"/>
                        <a:pt x="221044" y="583923"/>
                      </a:cubicBezTo>
                      <a:cubicBezTo>
                        <a:pt x="214076" y="581035"/>
                        <a:pt x="207348" y="577906"/>
                        <a:pt x="200621" y="574416"/>
                      </a:cubicBezTo>
                      <a:cubicBezTo>
                        <a:pt x="198939" y="573573"/>
                        <a:pt x="197257" y="572731"/>
                        <a:pt x="195576" y="571888"/>
                      </a:cubicBezTo>
                      <a:cubicBezTo>
                        <a:pt x="189569" y="568639"/>
                        <a:pt x="183682" y="565149"/>
                        <a:pt x="177916" y="561418"/>
                      </a:cubicBezTo>
                      <a:cubicBezTo>
                        <a:pt x="175874" y="560095"/>
                        <a:pt x="173711" y="558771"/>
                        <a:pt x="171669" y="557447"/>
                      </a:cubicBezTo>
                      <a:cubicBezTo>
                        <a:pt x="166263" y="553836"/>
                        <a:pt x="160977" y="549745"/>
                        <a:pt x="155692" y="545653"/>
                      </a:cubicBezTo>
                      <a:cubicBezTo>
                        <a:pt x="153169" y="543727"/>
                        <a:pt x="150646" y="541681"/>
                        <a:pt x="148243" y="539636"/>
                      </a:cubicBezTo>
                      <a:cubicBezTo>
                        <a:pt x="143438" y="535544"/>
                        <a:pt x="138753" y="531332"/>
                        <a:pt x="134188" y="526879"/>
                      </a:cubicBezTo>
                      <a:cubicBezTo>
                        <a:pt x="131785" y="524592"/>
                        <a:pt x="129383" y="522185"/>
                        <a:pt x="127100" y="519778"/>
                      </a:cubicBezTo>
                      <a:cubicBezTo>
                        <a:pt x="122655" y="515205"/>
                        <a:pt x="118330" y="510391"/>
                        <a:pt x="114366" y="505577"/>
                      </a:cubicBezTo>
                      <a:cubicBezTo>
                        <a:pt x="112324" y="503170"/>
                        <a:pt x="110402" y="500643"/>
                        <a:pt x="108480" y="498236"/>
                      </a:cubicBezTo>
                      <a:cubicBezTo>
                        <a:pt x="104395" y="492941"/>
                        <a:pt x="100431" y="487646"/>
                        <a:pt x="96707" y="482110"/>
                      </a:cubicBezTo>
                      <a:cubicBezTo>
                        <a:pt x="95385" y="480064"/>
                        <a:pt x="94064" y="478018"/>
                        <a:pt x="92862" y="475972"/>
                      </a:cubicBezTo>
                      <a:cubicBezTo>
                        <a:pt x="89138" y="470075"/>
                        <a:pt x="85534" y="464178"/>
                        <a:pt x="82291" y="458161"/>
                      </a:cubicBezTo>
                      <a:cubicBezTo>
                        <a:pt x="81450" y="456596"/>
                        <a:pt x="80609" y="454911"/>
                        <a:pt x="79888" y="453347"/>
                      </a:cubicBezTo>
                      <a:cubicBezTo>
                        <a:pt x="76404" y="446607"/>
                        <a:pt x="73161" y="439627"/>
                        <a:pt x="70277" y="432647"/>
                      </a:cubicBezTo>
                      <a:cubicBezTo>
                        <a:pt x="69917" y="431805"/>
                        <a:pt x="69557" y="430962"/>
                        <a:pt x="69316" y="430120"/>
                      </a:cubicBezTo>
                      <a:cubicBezTo>
                        <a:pt x="43128" y="364170"/>
                        <a:pt x="43128" y="290036"/>
                        <a:pt x="69316" y="224086"/>
                      </a:cubicBezTo>
                      <a:cubicBezTo>
                        <a:pt x="69677" y="223244"/>
                        <a:pt x="69917" y="222401"/>
                        <a:pt x="70277" y="221559"/>
                      </a:cubicBezTo>
                      <a:cubicBezTo>
                        <a:pt x="72079" y="217106"/>
                        <a:pt x="74362" y="212653"/>
                        <a:pt x="76404" y="208321"/>
                      </a:cubicBezTo>
                      <a:cubicBezTo>
                        <a:pt x="79528" y="201701"/>
                        <a:pt x="82891" y="195323"/>
                        <a:pt x="86375" y="189065"/>
                      </a:cubicBezTo>
                      <a:cubicBezTo>
                        <a:pt x="87456" y="187260"/>
                        <a:pt x="88417" y="185455"/>
                        <a:pt x="89499" y="183770"/>
                      </a:cubicBezTo>
                      <a:cubicBezTo>
                        <a:pt x="93103" y="177752"/>
                        <a:pt x="97067" y="171735"/>
                        <a:pt x="101151" y="165958"/>
                      </a:cubicBezTo>
                      <a:cubicBezTo>
                        <a:pt x="102473" y="164033"/>
                        <a:pt x="103915" y="162228"/>
                        <a:pt x="105236" y="160422"/>
                      </a:cubicBezTo>
                      <a:cubicBezTo>
                        <a:pt x="109441" y="154887"/>
                        <a:pt x="113765" y="149591"/>
                        <a:pt x="118330" y="144296"/>
                      </a:cubicBezTo>
                      <a:cubicBezTo>
                        <a:pt x="120012" y="142491"/>
                        <a:pt x="121574" y="140565"/>
                        <a:pt x="123256" y="138760"/>
                      </a:cubicBezTo>
                      <a:cubicBezTo>
                        <a:pt x="128181" y="133465"/>
                        <a:pt x="133227" y="128290"/>
                        <a:pt x="138633" y="123356"/>
                      </a:cubicBezTo>
                      <a:cubicBezTo>
                        <a:pt x="139834" y="122272"/>
                        <a:pt x="141035" y="121069"/>
                        <a:pt x="142357" y="119986"/>
                      </a:cubicBezTo>
                      <a:cubicBezTo>
                        <a:pt x="147402" y="115533"/>
                        <a:pt x="152568" y="111201"/>
                        <a:pt x="157974" y="107109"/>
                      </a:cubicBezTo>
                      <a:cubicBezTo>
                        <a:pt x="159536" y="105905"/>
                        <a:pt x="161097" y="104702"/>
                        <a:pt x="162659" y="103619"/>
                      </a:cubicBezTo>
                      <a:cubicBezTo>
                        <a:pt x="167825" y="99768"/>
                        <a:pt x="173111" y="96157"/>
                        <a:pt x="178517" y="92788"/>
                      </a:cubicBezTo>
                      <a:cubicBezTo>
                        <a:pt x="180439" y="91584"/>
                        <a:pt x="182361" y="90381"/>
                        <a:pt x="184163" y="89297"/>
                      </a:cubicBezTo>
                      <a:cubicBezTo>
                        <a:pt x="189329" y="86168"/>
                        <a:pt x="194735" y="83160"/>
                        <a:pt x="200141" y="80392"/>
                      </a:cubicBezTo>
                      <a:cubicBezTo>
                        <a:pt x="202423" y="79188"/>
                        <a:pt x="204706" y="78105"/>
                        <a:pt x="206988" y="77022"/>
                      </a:cubicBezTo>
                      <a:cubicBezTo>
                        <a:pt x="212154" y="74495"/>
                        <a:pt x="217440" y="72208"/>
                        <a:pt x="222725" y="70042"/>
                      </a:cubicBezTo>
                      <a:cubicBezTo>
                        <a:pt x="225368" y="68959"/>
                        <a:pt x="228131" y="67876"/>
                        <a:pt x="230774" y="66913"/>
                      </a:cubicBezTo>
                      <a:cubicBezTo>
                        <a:pt x="235820" y="65108"/>
                        <a:pt x="240865" y="63423"/>
                        <a:pt x="246031" y="61738"/>
                      </a:cubicBezTo>
                      <a:cubicBezTo>
                        <a:pt x="249155" y="60775"/>
                        <a:pt x="252278" y="59933"/>
                        <a:pt x="255401" y="59090"/>
                      </a:cubicBezTo>
                      <a:cubicBezTo>
                        <a:pt x="260207" y="57767"/>
                        <a:pt x="265132" y="56683"/>
                        <a:pt x="270058" y="55600"/>
                      </a:cubicBezTo>
                      <a:cubicBezTo>
                        <a:pt x="273662" y="54878"/>
                        <a:pt x="277265" y="54156"/>
                        <a:pt x="280869" y="53555"/>
                      </a:cubicBezTo>
                      <a:cubicBezTo>
                        <a:pt x="285434" y="52832"/>
                        <a:pt x="290000" y="52110"/>
                        <a:pt x="294685" y="51629"/>
                      </a:cubicBezTo>
                      <a:cubicBezTo>
                        <a:pt x="298769" y="51147"/>
                        <a:pt x="302734" y="50786"/>
                        <a:pt x="306818" y="50425"/>
                      </a:cubicBezTo>
                      <a:cubicBezTo>
                        <a:pt x="313305" y="49944"/>
                        <a:pt x="319912" y="49463"/>
                        <a:pt x="326520" y="49463"/>
                      </a:cubicBezTo>
                      <a:cubicBezTo>
                        <a:pt x="334809" y="49463"/>
                        <a:pt x="342978" y="49824"/>
                        <a:pt x="351147" y="50546"/>
                      </a:cubicBezTo>
                      <a:cubicBezTo>
                        <a:pt x="351627" y="50546"/>
                        <a:pt x="352108" y="50546"/>
                        <a:pt x="352589" y="50546"/>
                      </a:cubicBezTo>
                      <a:cubicBezTo>
                        <a:pt x="360637" y="51268"/>
                        <a:pt x="368686" y="52471"/>
                        <a:pt x="376615" y="53916"/>
                      </a:cubicBezTo>
                      <a:cubicBezTo>
                        <a:pt x="377096" y="53916"/>
                        <a:pt x="377576" y="54036"/>
                        <a:pt x="378057" y="54156"/>
                      </a:cubicBezTo>
                      <a:cubicBezTo>
                        <a:pt x="385985" y="55721"/>
                        <a:pt x="393914" y="57526"/>
                        <a:pt x="401723" y="59692"/>
                      </a:cubicBezTo>
                      <a:cubicBezTo>
                        <a:pt x="402083" y="59692"/>
                        <a:pt x="402443" y="59933"/>
                        <a:pt x="402804" y="60053"/>
                      </a:cubicBezTo>
                      <a:cubicBezTo>
                        <a:pt x="410612" y="62340"/>
                        <a:pt x="418301" y="64867"/>
                        <a:pt x="425989" y="67755"/>
                      </a:cubicBezTo>
                      <a:cubicBezTo>
                        <a:pt x="426230" y="67755"/>
                        <a:pt x="426590" y="67996"/>
                        <a:pt x="426830" y="68116"/>
                      </a:cubicBezTo>
                      <a:cubicBezTo>
                        <a:pt x="434519" y="71125"/>
                        <a:pt x="441967" y="74374"/>
                        <a:pt x="449295" y="77985"/>
                      </a:cubicBezTo>
                      <a:cubicBezTo>
                        <a:pt x="449535" y="77985"/>
                        <a:pt x="449655" y="78225"/>
                        <a:pt x="449896" y="78346"/>
                      </a:cubicBezTo>
                      <a:cubicBezTo>
                        <a:pt x="457344" y="82077"/>
                        <a:pt x="464552" y="86048"/>
                        <a:pt x="471760" y="90501"/>
                      </a:cubicBezTo>
                      <a:cubicBezTo>
                        <a:pt x="471760" y="90501"/>
                        <a:pt x="471760" y="90501"/>
                        <a:pt x="471760" y="90501"/>
                      </a:cubicBezTo>
                      <a:cubicBezTo>
                        <a:pt x="486176" y="99407"/>
                        <a:pt x="499871" y="109756"/>
                        <a:pt x="512605" y="121310"/>
                      </a:cubicBezTo>
                      <a:cubicBezTo>
                        <a:pt x="540476" y="146703"/>
                        <a:pt x="562580" y="176910"/>
                        <a:pt x="578197" y="210968"/>
                      </a:cubicBezTo>
                      <a:cubicBezTo>
                        <a:pt x="578197" y="211209"/>
                        <a:pt x="578437" y="211329"/>
                        <a:pt x="578557" y="211570"/>
                      </a:cubicBezTo>
                      <a:cubicBezTo>
                        <a:pt x="593334" y="243823"/>
                        <a:pt x="602103" y="279205"/>
                        <a:pt x="603425" y="316633"/>
                      </a:cubicBezTo>
                      <a:lnTo>
                        <a:pt x="603425" y="326862"/>
                      </a:lnTo>
                      <a:cubicBezTo>
                        <a:pt x="603425" y="400996"/>
                        <a:pt x="574593" y="470797"/>
                        <a:pt x="522215" y="523148"/>
                      </a:cubicBezTo>
                      <a:cubicBezTo>
                        <a:pt x="515488" y="529887"/>
                        <a:pt x="508520" y="536145"/>
                        <a:pt x="501312" y="542042"/>
                      </a:cubicBezTo>
                      <a:cubicBezTo>
                        <a:pt x="501192" y="542163"/>
                        <a:pt x="500952" y="542283"/>
                        <a:pt x="500832" y="542404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C7EEB733-56C3-25DE-306B-467E8905D690}"/>
                    </a:ext>
                  </a:extLst>
                </p:cNvPr>
                <p:cNvSpPr/>
                <p:nvPr/>
              </p:nvSpPr>
              <p:spPr>
                <a:xfrm>
                  <a:off x="8233664" y="2504230"/>
                  <a:ext cx="1703464" cy="1370149"/>
                </a:xfrm>
                <a:custGeom>
                  <a:avLst/>
                  <a:gdLst>
                    <a:gd name="connsiteX0" fmla="*/ 1679210 w 1703464"/>
                    <a:gd name="connsiteY0" fmla="*/ 777441 h 1370149"/>
                    <a:gd name="connsiteX1" fmla="*/ 1685457 w 1703464"/>
                    <a:gd name="connsiteY1" fmla="*/ 775636 h 1370149"/>
                    <a:gd name="connsiteX2" fmla="*/ 1703237 w 1703464"/>
                    <a:gd name="connsiteY2" fmla="*/ 751927 h 1370149"/>
                    <a:gd name="connsiteX3" fmla="*/ 1703237 w 1703464"/>
                    <a:gd name="connsiteY3" fmla="*/ 248155 h 1370149"/>
                    <a:gd name="connsiteX4" fmla="*/ 1455524 w 1703464"/>
                    <a:gd name="connsiteY4" fmla="*/ 0 h 1370149"/>
                    <a:gd name="connsiteX5" fmla="*/ 1219223 w 1703464"/>
                    <a:gd name="connsiteY5" fmla="*/ 173661 h 1370149"/>
                    <a:gd name="connsiteX6" fmla="*/ 1204327 w 1703464"/>
                    <a:gd name="connsiteY6" fmla="*/ 148508 h 1370149"/>
                    <a:gd name="connsiteX7" fmla="*/ 1203366 w 1703464"/>
                    <a:gd name="connsiteY7" fmla="*/ 147064 h 1370149"/>
                    <a:gd name="connsiteX8" fmla="*/ 1195918 w 1703464"/>
                    <a:gd name="connsiteY8" fmla="*/ 136233 h 1370149"/>
                    <a:gd name="connsiteX9" fmla="*/ 1193875 w 1703464"/>
                    <a:gd name="connsiteY9" fmla="*/ 133344 h 1370149"/>
                    <a:gd name="connsiteX10" fmla="*/ 1186547 w 1703464"/>
                    <a:gd name="connsiteY10" fmla="*/ 123837 h 1370149"/>
                    <a:gd name="connsiteX11" fmla="*/ 1183784 w 1703464"/>
                    <a:gd name="connsiteY11" fmla="*/ 120347 h 1370149"/>
                    <a:gd name="connsiteX12" fmla="*/ 1175615 w 1703464"/>
                    <a:gd name="connsiteY12" fmla="*/ 110840 h 1370149"/>
                    <a:gd name="connsiteX13" fmla="*/ 1173333 w 1703464"/>
                    <a:gd name="connsiteY13" fmla="*/ 108192 h 1370149"/>
                    <a:gd name="connsiteX14" fmla="*/ 1130205 w 1703464"/>
                    <a:gd name="connsiteY14" fmla="*/ 68237 h 1370149"/>
                    <a:gd name="connsiteX15" fmla="*/ 1126842 w 1703464"/>
                    <a:gd name="connsiteY15" fmla="*/ 65589 h 1370149"/>
                    <a:gd name="connsiteX16" fmla="*/ 1119514 w 1703464"/>
                    <a:gd name="connsiteY16" fmla="*/ 60294 h 1370149"/>
                    <a:gd name="connsiteX17" fmla="*/ 1114228 w 1703464"/>
                    <a:gd name="connsiteY17" fmla="*/ 56563 h 1370149"/>
                    <a:gd name="connsiteX18" fmla="*/ 1106780 w 1703464"/>
                    <a:gd name="connsiteY18" fmla="*/ 51749 h 1370149"/>
                    <a:gd name="connsiteX19" fmla="*/ 1101494 w 1703464"/>
                    <a:gd name="connsiteY19" fmla="*/ 48259 h 1370149"/>
                    <a:gd name="connsiteX20" fmla="*/ 1093325 w 1703464"/>
                    <a:gd name="connsiteY20" fmla="*/ 43445 h 1370149"/>
                    <a:gd name="connsiteX21" fmla="*/ 1088279 w 1703464"/>
                    <a:gd name="connsiteY21" fmla="*/ 40557 h 1370149"/>
                    <a:gd name="connsiteX22" fmla="*/ 1079389 w 1703464"/>
                    <a:gd name="connsiteY22" fmla="*/ 35863 h 1370149"/>
                    <a:gd name="connsiteX23" fmla="*/ 1074824 w 1703464"/>
                    <a:gd name="connsiteY23" fmla="*/ 33577 h 1370149"/>
                    <a:gd name="connsiteX24" fmla="*/ 1065214 w 1703464"/>
                    <a:gd name="connsiteY24" fmla="*/ 29124 h 1370149"/>
                    <a:gd name="connsiteX25" fmla="*/ 1061129 w 1703464"/>
                    <a:gd name="connsiteY25" fmla="*/ 27198 h 1370149"/>
                    <a:gd name="connsiteX26" fmla="*/ 1050918 w 1703464"/>
                    <a:gd name="connsiteY26" fmla="*/ 22986 h 1370149"/>
                    <a:gd name="connsiteX27" fmla="*/ 1047074 w 1703464"/>
                    <a:gd name="connsiteY27" fmla="*/ 21542 h 1370149"/>
                    <a:gd name="connsiteX28" fmla="*/ 1036382 w 1703464"/>
                    <a:gd name="connsiteY28" fmla="*/ 17691 h 1370149"/>
                    <a:gd name="connsiteX29" fmla="*/ 1032778 w 1703464"/>
                    <a:gd name="connsiteY29" fmla="*/ 16488 h 1370149"/>
                    <a:gd name="connsiteX30" fmla="*/ 1021726 w 1703464"/>
                    <a:gd name="connsiteY30" fmla="*/ 13118 h 1370149"/>
                    <a:gd name="connsiteX31" fmla="*/ 1018122 w 1703464"/>
                    <a:gd name="connsiteY31" fmla="*/ 12155 h 1370149"/>
                    <a:gd name="connsiteX32" fmla="*/ 1006949 w 1703464"/>
                    <a:gd name="connsiteY32" fmla="*/ 9267 h 1370149"/>
                    <a:gd name="connsiteX33" fmla="*/ 1003105 w 1703464"/>
                    <a:gd name="connsiteY33" fmla="*/ 8424 h 1370149"/>
                    <a:gd name="connsiteX34" fmla="*/ 992053 w 1703464"/>
                    <a:gd name="connsiteY34" fmla="*/ 6138 h 1370149"/>
                    <a:gd name="connsiteX35" fmla="*/ 987848 w 1703464"/>
                    <a:gd name="connsiteY35" fmla="*/ 5416 h 1370149"/>
                    <a:gd name="connsiteX36" fmla="*/ 977037 w 1703464"/>
                    <a:gd name="connsiteY36" fmla="*/ 3610 h 1370149"/>
                    <a:gd name="connsiteX37" fmla="*/ 971991 w 1703464"/>
                    <a:gd name="connsiteY37" fmla="*/ 3009 h 1370149"/>
                    <a:gd name="connsiteX38" fmla="*/ 961780 w 1703464"/>
                    <a:gd name="connsiteY38" fmla="*/ 1805 h 1370149"/>
                    <a:gd name="connsiteX39" fmla="*/ 955172 w 1703464"/>
                    <a:gd name="connsiteY39" fmla="*/ 1324 h 1370149"/>
                    <a:gd name="connsiteX40" fmla="*/ 946403 w 1703464"/>
                    <a:gd name="connsiteY40" fmla="*/ 722 h 1370149"/>
                    <a:gd name="connsiteX41" fmla="*/ 933428 w 1703464"/>
                    <a:gd name="connsiteY41" fmla="*/ 361 h 1370149"/>
                    <a:gd name="connsiteX42" fmla="*/ 930785 w 1703464"/>
                    <a:gd name="connsiteY42" fmla="*/ 361 h 1370149"/>
                    <a:gd name="connsiteX43" fmla="*/ 930545 w 1703464"/>
                    <a:gd name="connsiteY43" fmla="*/ 361 h 1370149"/>
                    <a:gd name="connsiteX44" fmla="*/ 927902 w 1703464"/>
                    <a:gd name="connsiteY44" fmla="*/ 361 h 1370149"/>
                    <a:gd name="connsiteX45" fmla="*/ 915048 w 1703464"/>
                    <a:gd name="connsiteY45" fmla="*/ 722 h 1370149"/>
                    <a:gd name="connsiteX46" fmla="*/ 914928 w 1703464"/>
                    <a:gd name="connsiteY46" fmla="*/ 722 h 1370149"/>
                    <a:gd name="connsiteX47" fmla="*/ 914448 w 1703464"/>
                    <a:gd name="connsiteY47" fmla="*/ 722 h 1370149"/>
                    <a:gd name="connsiteX48" fmla="*/ 908441 w 1703464"/>
                    <a:gd name="connsiteY48" fmla="*/ 1203 h 1370149"/>
                    <a:gd name="connsiteX49" fmla="*/ 898590 w 1703464"/>
                    <a:gd name="connsiteY49" fmla="*/ 1926 h 1370149"/>
                    <a:gd name="connsiteX50" fmla="*/ 891382 w 1703464"/>
                    <a:gd name="connsiteY50" fmla="*/ 2768 h 1370149"/>
                    <a:gd name="connsiteX51" fmla="*/ 882853 w 1703464"/>
                    <a:gd name="connsiteY51" fmla="*/ 3851 h 1370149"/>
                    <a:gd name="connsiteX52" fmla="*/ 875525 w 1703464"/>
                    <a:gd name="connsiteY52" fmla="*/ 5055 h 1370149"/>
                    <a:gd name="connsiteX53" fmla="*/ 867236 w 1703464"/>
                    <a:gd name="connsiteY53" fmla="*/ 6499 h 1370149"/>
                    <a:gd name="connsiteX54" fmla="*/ 860268 w 1703464"/>
                    <a:gd name="connsiteY54" fmla="*/ 7943 h 1370149"/>
                    <a:gd name="connsiteX55" fmla="*/ 851738 w 1703464"/>
                    <a:gd name="connsiteY55" fmla="*/ 9868 h 1370149"/>
                    <a:gd name="connsiteX56" fmla="*/ 845371 w 1703464"/>
                    <a:gd name="connsiteY56" fmla="*/ 11553 h 1370149"/>
                    <a:gd name="connsiteX57" fmla="*/ 836121 w 1703464"/>
                    <a:gd name="connsiteY57" fmla="*/ 14201 h 1370149"/>
                    <a:gd name="connsiteX58" fmla="*/ 830835 w 1703464"/>
                    <a:gd name="connsiteY58" fmla="*/ 15886 h 1370149"/>
                    <a:gd name="connsiteX59" fmla="*/ 820624 w 1703464"/>
                    <a:gd name="connsiteY59" fmla="*/ 19376 h 1370149"/>
                    <a:gd name="connsiteX60" fmla="*/ 816660 w 1703464"/>
                    <a:gd name="connsiteY60" fmla="*/ 20820 h 1370149"/>
                    <a:gd name="connsiteX61" fmla="*/ 804887 w 1703464"/>
                    <a:gd name="connsiteY61" fmla="*/ 25514 h 1370149"/>
                    <a:gd name="connsiteX62" fmla="*/ 802724 w 1703464"/>
                    <a:gd name="connsiteY62" fmla="*/ 26476 h 1370149"/>
                    <a:gd name="connsiteX63" fmla="*/ 699531 w 1703464"/>
                    <a:gd name="connsiteY63" fmla="*/ 96157 h 1370149"/>
                    <a:gd name="connsiteX64" fmla="*/ 605587 w 1703464"/>
                    <a:gd name="connsiteY64" fmla="*/ 293646 h 1370149"/>
                    <a:gd name="connsiteX65" fmla="*/ 605587 w 1703464"/>
                    <a:gd name="connsiteY65" fmla="*/ 294128 h 1370149"/>
                    <a:gd name="connsiteX66" fmla="*/ 604506 w 1703464"/>
                    <a:gd name="connsiteY66" fmla="*/ 308329 h 1370149"/>
                    <a:gd name="connsiteX67" fmla="*/ 604266 w 1703464"/>
                    <a:gd name="connsiteY67" fmla="*/ 310856 h 1370149"/>
                    <a:gd name="connsiteX68" fmla="*/ 603785 w 1703464"/>
                    <a:gd name="connsiteY68" fmla="*/ 327464 h 1370149"/>
                    <a:gd name="connsiteX69" fmla="*/ 326640 w 1703464"/>
                    <a:gd name="connsiteY69" fmla="*/ 605104 h 1370149"/>
                    <a:gd name="connsiteX70" fmla="*/ 49495 w 1703464"/>
                    <a:gd name="connsiteY70" fmla="*/ 327464 h 1370149"/>
                    <a:gd name="connsiteX71" fmla="*/ 326640 w 1703464"/>
                    <a:gd name="connsiteY71" fmla="*/ 49824 h 1370149"/>
                    <a:gd name="connsiteX72" fmla="*/ 512965 w 1703464"/>
                    <a:gd name="connsiteY72" fmla="*/ 121911 h 1370149"/>
                    <a:gd name="connsiteX73" fmla="*/ 547924 w 1703464"/>
                    <a:gd name="connsiteY73" fmla="*/ 120227 h 1370149"/>
                    <a:gd name="connsiteX74" fmla="*/ 546242 w 1703464"/>
                    <a:gd name="connsiteY74" fmla="*/ 85206 h 1370149"/>
                    <a:gd name="connsiteX75" fmla="*/ 326640 w 1703464"/>
                    <a:gd name="connsiteY75" fmla="*/ 241 h 1370149"/>
                    <a:gd name="connsiteX76" fmla="*/ 0 w 1703464"/>
                    <a:gd name="connsiteY76" fmla="*/ 327464 h 1370149"/>
                    <a:gd name="connsiteX77" fmla="*/ 326640 w 1703464"/>
                    <a:gd name="connsiteY77" fmla="*/ 654687 h 1370149"/>
                    <a:gd name="connsiteX78" fmla="*/ 628412 w 1703464"/>
                    <a:gd name="connsiteY78" fmla="*/ 452504 h 1370149"/>
                    <a:gd name="connsiteX79" fmla="*/ 699531 w 1703464"/>
                    <a:gd name="connsiteY79" fmla="*/ 558771 h 1370149"/>
                    <a:gd name="connsiteX80" fmla="*/ 896668 w 1703464"/>
                    <a:gd name="connsiteY80" fmla="*/ 652882 h 1370149"/>
                    <a:gd name="connsiteX81" fmla="*/ 897269 w 1703464"/>
                    <a:gd name="connsiteY81" fmla="*/ 652882 h 1370149"/>
                    <a:gd name="connsiteX82" fmla="*/ 911324 w 1703464"/>
                    <a:gd name="connsiteY82" fmla="*/ 653965 h 1370149"/>
                    <a:gd name="connsiteX83" fmla="*/ 913847 w 1703464"/>
                    <a:gd name="connsiteY83" fmla="*/ 654206 h 1370149"/>
                    <a:gd name="connsiteX84" fmla="*/ 930425 w 1703464"/>
                    <a:gd name="connsiteY84" fmla="*/ 654687 h 1370149"/>
                    <a:gd name="connsiteX85" fmla="*/ 930665 w 1703464"/>
                    <a:gd name="connsiteY85" fmla="*/ 654687 h 1370149"/>
                    <a:gd name="connsiteX86" fmla="*/ 930665 w 1703464"/>
                    <a:gd name="connsiteY86" fmla="*/ 654687 h 1370149"/>
                    <a:gd name="connsiteX87" fmla="*/ 936912 w 1703464"/>
                    <a:gd name="connsiteY87" fmla="*/ 654567 h 1370149"/>
                    <a:gd name="connsiteX88" fmla="*/ 947003 w 1703464"/>
                    <a:gd name="connsiteY88" fmla="*/ 654326 h 1370149"/>
                    <a:gd name="connsiteX89" fmla="*/ 956133 w 1703464"/>
                    <a:gd name="connsiteY89" fmla="*/ 653604 h 1370149"/>
                    <a:gd name="connsiteX90" fmla="*/ 963341 w 1703464"/>
                    <a:gd name="connsiteY90" fmla="*/ 653002 h 1370149"/>
                    <a:gd name="connsiteX91" fmla="*/ 971270 w 1703464"/>
                    <a:gd name="connsiteY91" fmla="*/ 652039 h 1370149"/>
                    <a:gd name="connsiteX92" fmla="*/ 979679 w 1703464"/>
                    <a:gd name="connsiteY92" fmla="*/ 650956 h 1370149"/>
                    <a:gd name="connsiteX93" fmla="*/ 985686 w 1703464"/>
                    <a:gd name="connsiteY93" fmla="*/ 649873 h 1370149"/>
                    <a:gd name="connsiteX94" fmla="*/ 995897 w 1703464"/>
                    <a:gd name="connsiteY94" fmla="*/ 648068 h 1370149"/>
                    <a:gd name="connsiteX95" fmla="*/ 999862 w 1703464"/>
                    <a:gd name="connsiteY95" fmla="*/ 647226 h 1370149"/>
                    <a:gd name="connsiteX96" fmla="*/ 1011995 w 1703464"/>
                    <a:gd name="connsiteY96" fmla="*/ 644458 h 1370149"/>
                    <a:gd name="connsiteX97" fmla="*/ 1013797 w 1703464"/>
                    <a:gd name="connsiteY97" fmla="*/ 643976 h 1370149"/>
                    <a:gd name="connsiteX98" fmla="*/ 1125760 w 1703464"/>
                    <a:gd name="connsiteY98" fmla="*/ 589820 h 1370149"/>
                    <a:gd name="connsiteX99" fmla="*/ 1129244 w 1703464"/>
                    <a:gd name="connsiteY99" fmla="*/ 587052 h 1370149"/>
                    <a:gd name="connsiteX100" fmla="*/ 1137774 w 1703464"/>
                    <a:gd name="connsiteY100" fmla="*/ 580313 h 1370149"/>
                    <a:gd name="connsiteX101" fmla="*/ 1193034 w 1703464"/>
                    <a:gd name="connsiteY101" fmla="*/ 522185 h 1370149"/>
                    <a:gd name="connsiteX102" fmla="*/ 1193635 w 1703464"/>
                    <a:gd name="connsiteY102" fmla="*/ 521343 h 1370149"/>
                    <a:gd name="connsiteX103" fmla="*/ 1202164 w 1703464"/>
                    <a:gd name="connsiteY103" fmla="*/ 509188 h 1370149"/>
                    <a:gd name="connsiteX104" fmla="*/ 1203726 w 1703464"/>
                    <a:gd name="connsiteY104" fmla="*/ 506660 h 1370149"/>
                    <a:gd name="connsiteX105" fmla="*/ 1210694 w 1703464"/>
                    <a:gd name="connsiteY105" fmla="*/ 495709 h 1370149"/>
                    <a:gd name="connsiteX106" fmla="*/ 1212256 w 1703464"/>
                    <a:gd name="connsiteY106" fmla="*/ 493061 h 1370149"/>
                    <a:gd name="connsiteX107" fmla="*/ 1218623 w 1703464"/>
                    <a:gd name="connsiteY107" fmla="*/ 481749 h 1370149"/>
                    <a:gd name="connsiteX108" fmla="*/ 1219584 w 1703464"/>
                    <a:gd name="connsiteY108" fmla="*/ 479943 h 1370149"/>
                    <a:gd name="connsiteX109" fmla="*/ 1257065 w 1703464"/>
                    <a:gd name="connsiteY109" fmla="*/ 340341 h 1370149"/>
                    <a:gd name="connsiteX110" fmla="*/ 1257065 w 1703464"/>
                    <a:gd name="connsiteY110" fmla="*/ 339619 h 1370149"/>
                    <a:gd name="connsiteX111" fmla="*/ 1257065 w 1703464"/>
                    <a:gd name="connsiteY111" fmla="*/ 337573 h 1370149"/>
                    <a:gd name="connsiteX112" fmla="*/ 1257305 w 1703464"/>
                    <a:gd name="connsiteY112" fmla="*/ 327344 h 1370149"/>
                    <a:gd name="connsiteX113" fmla="*/ 1257065 w 1703464"/>
                    <a:gd name="connsiteY113" fmla="*/ 317114 h 1370149"/>
                    <a:gd name="connsiteX114" fmla="*/ 1257065 w 1703464"/>
                    <a:gd name="connsiteY114" fmla="*/ 248396 h 1370149"/>
                    <a:gd name="connsiteX115" fmla="*/ 1455403 w 1703464"/>
                    <a:gd name="connsiteY115" fmla="*/ 49703 h 1370149"/>
                    <a:gd name="connsiteX116" fmla="*/ 1653742 w 1703464"/>
                    <a:gd name="connsiteY116" fmla="*/ 248396 h 1370149"/>
                    <a:gd name="connsiteX117" fmla="*/ 1653742 w 1703464"/>
                    <a:gd name="connsiteY117" fmla="*/ 734116 h 1370149"/>
                    <a:gd name="connsiteX118" fmla="*/ 1459969 w 1703464"/>
                    <a:gd name="connsiteY118" fmla="*/ 917765 h 1370149"/>
                    <a:gd name="connsiteX119" fmla="*/ 1158196 w 1703464"/>
                    <a:gd name="connsiteY119" fmla="*/ 715703 h 1370149"/>
                    <a:gd name="connsiteX120" fmla="*/ 1133449 w 1703464"/>
                    <a:gd name="connsiteY120" fmla="*/ 740494 h 1370149"/>
                    <a:gd name="connsiteX121" fmla="*/ 1158196 w 1703464"/>
                    <a:gd name="connsiteY121" fmla="*/ 765286 h 1370149"/>
                    <a:gd name="connsiteX122" fmla="*/ 1435341 w 1703464"/>
                    <a:gd name="connsiteY122" fmla="*/ 1042926 h 1370149"/>
                    <a:gd name="connsiteX123" fmla="*/ 1158196 w 1703464"/>
                    <a:gd name="connsiteY123" fmla="*/ 1320566 h 1370149"/>
                    <a:gd name="connsiteX124" fmla="*/ 856904 w 1703464"/>
                    <a:gd name="connsiteY124" fmla="*/ 1320566 h 1370149"/>
                    <a:gd name="connsiteX125" fmla="*/ 856544 w 1703464"/>
                    <a:gd name="connsiteY125" fmla="*/ 1320566 h 1370149"/>
                    <a:gd name="connsiteX126" fmla="*/ 856183 w 1703464"/>
                    <a:gd name="connsiteY126" fmla="*/ 1320566 h 1370149"/>
                    <a:gd name="connsiteX127" fmla="*/ 579038 w 1703464"/>
                    <a:gd name="connsiteY127" fmla="*/ 1042926 h 1370149"/>
                    <a:gd name="connsiteX128" fmla="*/ 856183 w 1703464"/>
                    <a:gd name="connsiteY128" fmla="*/ 765286 h 1370149"/>
                    <a:gd name="connsiteX129" fmla="*/ 1132248 w 1703464"/>
                    <a:gd name="connsiteY129" fmla="*/ 1018135 h 1370149"/>
                    <a:gd name="connsiteX130" fmla="*/ 856183 w 1703464"/>
                    <a:gd name="connsiteY130" fmla="*/ 1018135 h 1370149"/>
                    <a:gd name="connsiteX131" fmla="*/ 831436 w 1703464"/>
                    <a:gd name="connsiteY131" fmla="*/ 1042926 h 1370149"/>
                    <a:gd name="connsiteX132" fmla="*/ 856183 w 1703464"/>
                    <a:gd name="connsiteY132" fmla="*/ 1067718 h 1370149"/>
                    <a:gd name="connsiteX133" fmla="*/ 1158076 w 1703464"/>
                    <a:gd name="connsiteY133" fmla="*/ 1067718 h 1370149"/>
                    <a:gd name="connsiteX134" fmla="*/ 1182823 w 1703464"/>
                    <a:gd name="connsiteY134" fmla="*/ 1042926 h 1370149"/>
                    <a:gd name="connsiteX135" fmla="*/ 856183 w 1703464"/>
                    <a:gd name="connsiteY135" fmla="*/ 715703 h 1370149"/>
                    <a:gd name="connsiteX136" fmla="*/ 529543 w 1703464"/>
                    <a:gd name="connsiteY136" fmla="*/ 1042926 h 1370149"/>
                    <a:gd name="connsiteX137" fmla="*/ 529543 w 1703464"/>
                    <a:gd name="connsiteY137" fmla="*/ 1285064 h 1370149"/>
                    <a:gd name="connsiteX138" fmla="*/ 512485 w 1703464"/>
                    <a:gd name="connsiteY138" fmla="*/ 1302153 h 1370149"/>
                    <a:gd name="connsiteX139" fmla="*/ 495426 w 1703464"/>
                    <a:gd name="connsiteY139" fmla="*/ 1285064 h 1370149"/>
                    <a:gd name="connsiteX140" fmla="*/ 495426 w 1703464"/>
                    <a:gd name="connsiteY140" fmla="*/ 963858 h 1370149"/>
                    <a:gd name="connsiteX141" fmla="*/ 247713 w 1703464"/>
                    <a:gd name="connsiteY141" fmla="*/ 715703 h 1370149"/>
                    <a:gd name="connsiteX142" fmla="*/ 0 w 1703464"/>
                    <a:gd name="connsiteY142" fmla="*/ 963858 h 1370149"/>
                    <a:gd name="connsiteX143" fmla="*/ 0 w 1703464"/>
                    <a:gd name="connsiteY143" fmla="*/ 1251006 h 1370149"/>
                    <a:gd name="connsiteX144" fmla="*/ 24747 w 1703464"/>
                    <a:gd name="connsiteY144" fmla="*/ 1275797 h 1370149"/>
                    <a:gd name="connsiteX145" fmla="*/ 49495 w 1703464"/>
                    <a:gd name="connsiteY145" fmla="*/ 1251006 h 1370149"/>
                    <a:gd name="connsiteX146" fmla="*/ 49495 w 1703464"/>
                    <a:gd name="connsiteY146" fmla="*/ 963858 h 1370149"/>
                    <a:gd name="connsiteX147" fmla="*/ 247833 w 1703464"/>
                    <a:gd name="connsiteY147" fmla="*/ 765165 h 1370149"/>
                    <a:gd name="connsiteX148" fmla="*/ 446172 w 1703464"/>
                    <a:gd name="connsiteY148" fmla="*/ 963858 h 1370149"/>
                    <a:gd name="connsiteX149" fmla="*/ 446172 w 1703464"/>
                    <a:gd name="connsiteY149" fmla="*/ 1285064 h 1370149"/>
                    <a:gd name="connsiteX150" fmla="*/ 512725 w 1703464"/>
                    <a:gd name="connsiteY150" fmla="*/ 1351736 h 1370149"/>
                    <a:gd name="connsiteX151" fmla="*/ 579278 w 1703464"/>
                    <a:gd name="connsiteY151" fmla="*/ 1285064 h 1370149"/>
                    <a:gd name="connsiteX152" fmla="*/ 579278 w 1703464"/>
                    <a:gd name="connsiteY152" fmla="*/ 1215744 h 1370149"/>
                    <a:gd name="connsiteX153" fmla="*/ 856424 w 1703464"/>
                    <a:gd name="connsiteY153" fmla="*/ 1370149 h 1370149"/>
                    <a:gd name="connsiteX154" fmla="*/ 856784 w 1703464"/>
                    <a:gd name="connsiteY154" fmla="*/ 1370149 h 1370149"/>
                    <a:gd name="connsiteX155" fmla="*/ 857144 w 1703464"/>
                    <a:gd name="connsiteY155" fmla="*/ 1370149 h 1370149"/>
                    <a:gd name="connsiteX156" fmla="*/ 1158436 w 1703464"/>
                    <a:gd name="connsiteY156" fmla="*/ 1370149 h 1370149"/>
                    <a:gd name="connsiteX157" fmla="*/ 1457926 w 1703464"/>
                    <a:gd name="connsiteY157" fmla="*/ 1173503 h 1370149"/>
                    <a:gd name="connsiteX158" fmla="*/ 1671882 w 1703464"/>
                    <a:gd name="connsiteY158" fmla="*/ 1369187 h 1370149"/>
                    <a:gd name="connsiteX159" fmla="*/ 1678730 w 1703464"/>
                    <a:gd name="connsiteY159" fmla="*/ 1370149 h 1370149"/>
                    <a:gd name="connsiteX160" fmla="*/ 1702516 w 1703464"/>
                    <a:gd name="connsiteY160" fmla="*/ 1352218 h 1370149"/>
                    <a:gd name="connsiteX161" fmla="*/ 1685577 w 1703464"/>
                    <a:gd name="connsiteY161" fmla="*/ 1321529 h 1370149"/>
                    <a:gd name="connsiteX162" fmla="*/ 1485437 w 1703464"/>
                    <a:gd name="connsiteY162" fmla="*/ 1067958 h 1370149"/>
                    <a:gd name="connsiteX163" fmla="*/ 1485076 w 1703464"/>
                    <a:gd name="connsiteY163" fmla="*/ 1042806 h 1370149"/>
                    <a:gd name="connsiteX164" fmla="*/ 1679450 w 1703464"/>
                    <a:gd name="connsiteY164" fmla="*/ 777682 h 1370149"/>
                    <a:gd name="connsiteX165" fmla="*/ 1105938 w 1703464"/>
                    <a:gd name="connsiteY165" fmla="*/ 542042 h 1370149"/>
                    <a:gd name="connsiteX166" fmla="*/ 1084915 w 1703464"/>
                    <a:gd name="connsiteY166" fmla="*/ 557687 h 1370149"/>
                    <a:gd name="connsiteX167" fmla="*/ 1082513 w 1703464"/>
                    <a:gd name="connsiteY167" fmla="*/ 559252 h 1370149"/>
                    <a:gd name="connsiteX168" fmla="*/ 1062090 w 1703464"/>
                    <a:gd name="connsiteY168" fmla="*/ 571527 h 1370149"/>
                    <a:gd name="connsiteX169" fmla="*/ 1058486 w 1703464"/>
                    <a:gd name="connsiteY169" fmla="*/ 573453 h 1370149"/>
                    <a:gd name="connsiteX170" fmla="*/ 1037823 w 1703464"/>
                    <a:gd name="connsiteY170" fmla="*/ 583201 h 1370149"/>
                    <a:gd name="connsiteX171" fmla="*/ 1033979 w 1703464"/>
                    <a:gd name="connsiteY171" fmla="*/ 584766 h 1370149"/>
                    <a:gd name="connsiteX172" fmla="*/ 1012235 w 1703464"/>
                    <a:gd name="connsiteY172" fmla="*/ 592588 h 1370149"/>
                    <a:gd name="connsiteX173" fmla="*/ 1009112 w 1703464"/>
                    <a:gd name="connsiteY173" fmla="*/ 593431 h 1370149"/>
                    <a:gd name="connsiteX174" fmla="*/ 985446 w 1703464"/>
                    <a:gd name="connsiteY174" fmla="*/ 599327 h 1370149"/>
                    <a:gd name="connsiteX175" fmla="*/ 983644 w 1703464"/>
                    <a:gd name="connsiteY175" fmla="*/ 599689 h 1370149"/>
                    <a:gd name="connsiteX176" fmla="*/ 958176 w 1703464"/>
                    <a:gd name="connsiteY176" fmla="*/ 603419 h 1370149"/>
                    <a:gd name="connsiteX177" fmla="*/ 957455 w 1703464"/>
                    <a:gd name="connsiteY177" fmla="*/ 603419 h 1370149"/>
                    <a:gd name="connsiteX178" fmla="*/ 930425 w 1703464"/>
                    <a:gd name="connsiteY178" fmla="*/ 604743 h 1370149"/>
                    <a:gd name="connsiteX179" fmla="*/ 904116 w 1703464"/>
                    <a:gd name="connsiteY179" fmla="*/ 603419 h 1370149"/>
                    <a:gd name="connsiteX180" fmla="*/ 902434 w 1703464"/>
                    <a:gd name="connsiteY180" fmla="*/ 603299 h 1370149"/>
                    <a:gd name="connsiteX181" fmla="*/ 878648 w 1703464"/>
                    <a:gd name="connsiteY181" fmla="*/ 599809 h 1370149"/>
                    <a:gd name="connsiteX182" fmla="*/ 874684 w 1703464"/>
                    <a:gd name="connsiteY182" fmla="*/ 599087 h 1370149"/>
                    <a:gd name="connsiteX183" fmla="*/ 853781 w 1703464"/>
                    <a:gd name="connsiteY183" fmla="*/ 593912 h 1370149"/>
                    <a:gd name="connsiteX184" fmla="*/ 846332 w 1703464"/>
                    <a:gd name="connsiteY184" fmla="*/ 591746 h 1370149"/>
                    <a:gd name="connsiteX185" fmla="*/ 829514 w 1703464"/>
                    <a:gd name="connsiteY185" fmla="*/ 585728 h 1370149"/>
                    <a:gd name="connsiteX186" fmla="*/ 819062 w 1703464"/>
                    <a:gd name="connsiteY186" fmla="*/ 581396 h 1370149"/>
                    <a:gd name="connsiteX187" fmla="*/ 805608 w 1703464"/>
                    <a:gd name="connsiteY187" fmla="*/ 575017 h 1370149"/>
                    <a:gd name="connsiteX188" fmla="*/ 794075 w 1703464"/>
                    <a:gd name="connsiteY188" fmla="*/ 568880 h 1370149"/>
                    <a:gd name="connsiteX189" fmla="*/ 782182 w 1703464"/>
                    <a:gd name="connsiteY189" fmla="*/ 561779 h 1370149"/>
                    <a:gd name="connsiteX190" fmla="*/ 771490 w 1703464"/>
                    <a:gd name="connsiteY190" fmla="*/ 554679 h 1370149"/>
                    <a:gd name="connsiteX191" fmla="*/ 759357 w 1703464"/>
                    <a:gd name="connsiteY191" fmla="*/ 545653 h 1370149"/>
                    <a:gd name="connsiteX192" fmla="*/ 750587 w 1703464"/>
                    <a:gd name="connsiteY192" fmla="*/ 538432 h 1370149"/>
                    <a:gd name="connsiteX193" fmla="*/ 737973 w 1703464"/>
                    <a:gd name="connsiteY193" fmla="*/ 526999 h 1370149"/>
                    <a:gd name="connsiteX194" fmla="*/ 730645 w 1703464"/>
                    <a:gd name="connsiteY194" fmla="*/ 519658 h 1370149"/>
                    <a:gd name="connsiteX195" fmla="*/ 719232 w 1703464"/>
                    <a:gd name="connsiteY195" fmla="*/ 507021 h 1370149"/>
                    <a:gd name="connsiteX196" fmla="*/ 712024 w 1703464"/>
                    <a:gd name="connsiteY196" fmla="*/ 498116 h 1370149"/>
                    <a:gd name="connsiteX197" fmla="*/ 703135 w 1703464"/>
                    <a:gd name="connsiteY197" fmla="*/ 486201 h 1370149"/>
                    <a:gd name="connsiteX198" fmla="*/ 695927 w 1703464"/>
                    <a:gd name="connsiteY198" fmla="*/ 475370 h 1370149"/>
                    <a:gd name="connsiteX199" fmla="*/ 688959 w 1703464"/>
                    <a:gd name="connsiteY199" fmla="*/ 463697 h 1370149"/>
                    <a:gd name="connsiteX200" fmla="*/ 682712 w 1703464"/>
                    <a:gd name="connsiteY200" fmla="*/ 452023 h 1370149"/>
                    <a:gd name="connsiteX201" fmla="*/ 676465 w 1703464"/>
                    <a:gd name="connsiteY201" fmla="*/ 438785 h 1370149"/>
                    <a:gd name="connsiteX202" fmla="*/ 672020 w 1703464"/>
                    <a:gd name="connsiteY202" fmla="*/ 428074 h 1370149"/>
                    <a:gd name="connsiteX203" fmla="*/ 666014 w 1703464"/>
                    <a:gd name="connsiteY203" fmla="*/ 411346 h 1370149"/>
                    <a:gd name="connsiteX204" fmla="*/ 663731 w 1703464"/>
                    <a:gd name="connsiteY204" fmla="*/ 403764 h 1370149"/>
                    <a:gd name="connsiteX205" fmla="*/ 658566 w 1703464"/>
                    <a:gd name="connsiteY205" fmla="*/ 382944 h 1370149"/>
                    <a:gd name="connsiteX206" fmla="*/ 657845 w 1703464"/>
                    <a:gd name="connsiteY206" fmla="*/ 378972 h 1370149"/>
                    <a:gd name="connsiteX207" fmla="*/ 654361 w 1703464"/>
                    <a:gd name="connsiteY207" fmla="*/ 355264 h 1370149"/>
                    <a:gd name="connsiteX208" fmla="*/ 654241 w 1703464"/>
                    <a:gd name="connsiteY208" fmla="*/ 353579 h 1370149"/>
                    <a:gd name="connsiteX209" fmla="*/ 652919 w 1703464"/>
                    <a:gd name="connsiteY209" fmla="*/ 327223 h 1370149"/>
                    <a:gd name="connsiteX210" fmla="*/ 654241 w 1703464"/>
                    <a:gd name="connsiteY210" fmla="*/ 300867 h 1370149"/>
                    <a:gd name="connsiteX211" fmla="*/ 654361 w 1703464"/>
                    <a:gd name="connsiteY211" fmla="*/ 299182 h 1370149"/>
                    <a:gd name="connsiteX212" fmla="*/ 657845 w 1703464"/>
                    <a:gd name="connsiteY212" fmla="*/ 275354 h 1370149"/>
                    <a:gd name="connsiteX213" fmla="*/ 658566 w 1703464"/>
                    <a:gd name="connsiteY213" fmla="*/ 271382 h 1370149"/>
                    <a:gd name="connsiteX214" fmla="*/ 663731 w 1703464"/>
                    <a:gd name="connsiteY214" fmla="*/ 250562 h 1370149"/>
                    <a:gd name="connsiteX215" fmla="*/ 665894 w 1703464"/>
                    <a:gd name="connsiteY215" fmla="*/ 243101 h 1370149"/>
                    <a:gd name="connsiteX216" fmla="*/ 671900 w 1703464"/>
                    <a:gd name="connsiteY216" fmla="*/ 226252 h 1370149"/>
                    <a:gd name="connsiteX217" fmla="*/ 676225 w 1703464"/>
                    <a:gd name="connsiteY217" fmla="*/ 215782 h 1370149"/>
                    <a:gd name="connsiteX218" fmla="*/ 678387 w 1703464"/>
                    <a:gd name="connsiteY218" fmla="*/ 211209 h 1370149"/>
                    <a:gd name="connsiteX219" fmla="*/ 690761 w 1703464"/>
                    <a:gd name="connsiteY219" fmla="*/ 187380 h 1370149"/>
                    <a:gd name="connsiteX220" fmla="*/ 691962 w 1703464"/>
                    <a:gd name="connsiteY220" fmla="*/ 185334 h 1370149"/>
                    <a:gd name="connsiteX221" fmla="*/ 705297 w 1703464"/>
                    <a:gd name="connsiteY221" fmla="*/ 164996 h 1370149"/>
                    <a:gd name="connsiteX222" fmla="*/ 708180 w 1703464"/>
                    <a:gd name="connsiteY222" fmla="*/ 161024 h 1370149"/>
                    <a:gd name="connsiteX223" fmla="*/ 722116 w 1703464"/>
                    <a:gd name="connsiteY223" fmla="*/ 143815 h 1370149"/>
                    <a:gd name="connsiteX224" fmla="*/ 726320 w 1703464"/>
                    <a:gd name="connsiteY224" fmla="*/ 139121 h 1370149"/>
                    <a:gd name="connsiteX225" fmla="*/ 741937 w 1703464"/>
                    <a:gd name="connsiteY225" fmla="*/ 123356 h 1370149"/>
                    <a:gd name="connsiteX226" fmla="*/ 745662 w 1703464"/>
                    <a:gd name="connsiteY226" fmla="*/ 119986 h 1370149"/>
                    <a:gd name="connsiteX227" fmla="*/ 761279 w 1703464"/>
                    <a:gd name="connsiteY227" fmla="*/ 107109 h 1370149"/>
                    <a:gd name="connsiteX228" fmla="*/ 765964 w 1703464"/>
                    <a:gd name="connsiteY228" fmla="*/ 103619 h 1370149"/>
                    <a:gd name="connsiteX229" fmla="*/ 781821 w 1703464"/>
                    <a:gd name="connsiteY229" fmla="*/ 92787 h 1370149"/>
                    <a:gd name="connsiteX230" fmla="*/ 787588 w 1703464"/>
                    <a:gd name="connsiteY230" fmla="*/ 89297 h 1370149"/>
                    <a:gd name="connsiteX231" fmla="*/ 803565 w 1703464"/>
                    <a:gd name="connsiteY231" fmla="*/ 80392 h 1370149"/>
                    <a:gd name="connsiteX232" fmla="*/ 810413 w 1703464"/>
                    <a:gd name="connsiteY232" fmla="*/ 77022 h 1370149"/>
                    <a:gd name="connsiteX233" fmla="*/ 826150 w 1703464"/>
                    <a:gd name="connsiteY233" fmla="*/ 70042 h 1370149"/>
                    <a:gd name="connsiteX234" fmla="*/ 834199 w 1703464"/>
                    <a:gd name="connsiteY234" fmla="*/ 66913 h 1370149"/>
                    <a:gd name="connsiteX235" fmla="*/ 849456 w 1703464"/>
                    <a:gd name="connsiteY235" fmla="*/ 61738 h 1370149"/>
                    <a:gd name="connsiteX236" fmla="*/ 858946 w 1703464"/>
                    <a:gd name="connsiteY236" fmla="*/ 58970 h 1370149"/>
                    <a:gd name="connsiteX237" fmla="*/ 873603 w 1703464"/>
                    <a:gd name="connsiteY237" fmla="*/ 55480 h 1370149"/>
                    <a:gd name="connsiteX238" fmla="*/ 884414 w 1703464"/>
                    <a:gd name="connsiteY238" fmla="*/ 53434 h 1370149"/>
                    <a:gd name="connsiteX239" fmla="*/ 898230 w 1703464"/>
                    <a:gd name="connsiteY239" fmla="*/ 51508 h 1370149"/>
                    <a:gd name="connsiteX240" fmla="*/ 910483 w 1703464"/>
                    <a:gd name="connsiteY240" fmla="*/ 50305 h 1370149"/>
                    <a:gd name="connsiteX241" fmla="*/ 930185 w 1703464"/>
                    <a:gd name="connsiteY241" fmla="*/ 49342 h 1370149"/>
                    <a:gd name="connsiteX242" fmla="*/ 954812 w 1703464"/>
                    <a:gd name="connsiteY242" fmla="*/ 50425 h 1370149"/>
                    <a:gd name="connsiteX243" fmla="*/ 956254 w 1703464"/>
                    <a:gd name="connsiteY243" fmla="*/ 50425 h 1370149"/>
                    <a:gd name="connsiteX244" fmla="*/ 980280 w 1703464"/>
                    <a:gd name="connsiteY244" fmla="*/ 53795 h 1370149"/>
                    <a:gd name="connsiteX245" fmla="*/ 981601 w 1703464"/>
                    <a:gd name="connsiteY245" fmla="*/ 54036 h 1370149"/>
                    <a:gd name="connsiteX246" fmla="*/ 1005268 w 1703464"/>
                    <a:gd name="connsiteY246" fmla="*/ 59572 h 1370149"/>
                    <a:gd name="connsiteX247" fmla="*/ 1006349 w 1703464"/>
                    <a:gd name="connsiteY247" fmla="*/ 59933 h 1370149"/>
                    <a:gd name="connsiteX248" fmla="*/ 1029534 w 1703464"/>
                    <a:gd name="connsiteY248" fmla="*/ 67755 h 1370149"/>
                    <a:gd name="connsiteX249" fmla="*/ 1030375 w 1703464"/>
                    <a:gd name="connsiteY249" fmla="*/ 68116 h 1370149"/>
                    <a:gd name="connsiteX250" fmla="*/ 1052960 w 1703464"/>
                    <a:gd name="connsiteY250" fmla="*/ 78105 h 1370149"/>
                    <a:gd name="connsiteX251" fmla="*/ 1053561 w 1703464"/>
                    <a:gd name="connsiteY251" fmla="*/ 78346 h 1370149"/>
                    <a:gd name="connsiteX252" fmla="*/ 1075425 w 1703464"/>
                    <a:gd name="connsiteY252" fmla="*/ 90501 h 1370149"/>
                    <a:gd name="connsiteX253" fmla="*/ 1075425 w 1703464"/>
                    <a:gd name="connsiteY253" fmla="*/ 90501 h 1370149"/>
                    <a:gd name="connsiteX254" fmla="*/ 1116390 w 1703464"/>
                    <a:gd name="connsiteY254" fmla="*/ 121430 h 1370149"/>
                    <a:gd name="connsiteX255" fmla="*/ 1181982 w 1703464"/>
                    <a:gd name="connsiteY255" fmla="*/ 211088 h 1370149"/>
                    <a:gd name="connsiteX256" fmla="*/ 1182343 w 1703464"/>
                    <a:gd name="connsiteY256" fmla="*/ 211690 h 1370149"/>
                    <a:gd name="connsiteX257" fmla="*/ 1207210 w 1703464"/>
                    <a:gd name="connsiteY257" fmla="*/ 316753 h 1370149"/>
                    <a:gd name="connsiteX258" fmla="*/ 1207210 w 1703464"/>
                    <a:gd name="connsiteY258" fmla="*/ 326983 h 1370149"/>
                    <a:gd name="connsiteX259" fmla="*/ 1126001 w 1703464"/>
                    <a:gd name="connsiteY259" fmla="*/ 523268 h 1370149"/>
                    <a:gd name="connsiteX260" fmla="*/ 1105698 w 1703464"/>
                    <a:gd name="connsiteY260" fmla="*/ 541802 h 1370149"/>
                    <a:gd name="connsiteX261" fmla="*/ 1105458 w 1703464"/>
                    <a:gd name="connsiteY261" fmla="*/ 541922 h 1370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</a:cxnLst>
                  <a:rect l="l" t="t" r="r" b="b"/>
                  <a:pathLst>
                    <a:path w="1703464" h="1370149">
                      <a:moveTo>
                        <a:pt x="1679210" y="777441"/>
                      </a:moveTo>
                      <a:lnTo>
                        <a:pt x="1685457" y="775636"/>
                      </a:lnTo>
                      <a:cubicBezTo>
                        <a:pt x="1696029" y="772507"/>
                        <a:pt x="1703237" y="762879"/>
                        <a:pt x="1703237" y="751927"/>
                      </a:cubicBezTo>
                      <a:lnTo>
                        <a:pt x="1703237" y="248155"/>
                      </a:lnTo>
                      <a:cubicBezTo>
                        <a:pt x="1703237" y="111321"/>
                        <a:pt x="1592114" y="0"/>
                        <a:pt x="1455524" y="0"/>
                      </a:cubicBezTo>
                      <a:cubicBezTo>
                        <a:pt x="1344762" y="0"/>
                        <a:pt x="1250818" y="73171"/>
                        <a:pt x="1219223" y="173661"/>
                      </a:cubicBezTo>
                      <a:cubicBezTo>
                        <a:pt x="1214658" y="164996"/>
                        <a:pt x="1209613" y="156571"/>
                        <a:pt x="1204327" y="148508"/>
                      </a:cubicBezTo>
                      <a:cubicBezTo>
                        <a:pt x="1203967" y="148027"/>
                        <a:pt x="1203726" y="147545"/>
                        <a:pt x="1203366" y="147064"/>
                      </a:cubicBezTo>
                      <a:cubicBezTo>
                        <a:pt x="1200963" y="143454"/>
                        <a:pt x="1198440" y="139843"/>
                        <a:pt x="1195918" y="136233"/>
                      </a:cubicBezTo>
                      <a:cubicBezTo>
                        <a:pt x="1195197" y="135270"/>
                        <a:pt x="1194596" y="134307"/>
                        <a:pt x="1193875" y="133344"/>
                      </a:cubicBezTo>
                      <a:cubicBezTo>
                        <a:pt x="1191473" y="130095"/>
                        <a:pt x="1189070" y="126966"/>
                        <a:pt x="1186547" y="123837"/>
                      </a:cubicBezTo>
                      <a:cubicBezTo>
                        <a:pt x="1185586" y="122754"/>
                        <a:pt x="1184745" y="121550"/>
                        <a:pt x="1183784" y="120347"/>
                      </a:cubicBezTo>
                      <a:cubicBezTo>
                        <a:pt x="1181141" y="117098"/>
                        <a:pt x="1178378" y="113969"/>
                        <a:pt x="1175615" y="110840"/>
                      </a:cubicBezTo>
                      <a:cubicBezTo>
                        <a:pt x="1174774" y="109997"/>
                        <a:pt x="1174054" y="109034"/>
                        <a:pt x="1173333" y="108192"/>
                      </a:cubicBezTo>
                      <a:cubicBezTo>
                        <a:pt x="1160238" y="93630"/>
                        <a:pt x="1145702" y="80271"/>
                        <a:pt x="1130205" y="68237"/>
                      </a:cubicBezTo>
                      <a:cubicBezTo>
                        <a:pt x="1129124" y="67394"/>
                        <a:pt x="1127923" y="66431"/>
                        <a:pt x="1126842" y="65589"/>
                      </a:cubicBezTo>
                      <a:cubicBezTo>
                        <a:pt x="1124439" y="63784"/>
                        <a:pt x="1122036" y="62099"/>
                        <a:pt x="1119514" y="60294"/>
                      </a:cubicBezTo>
                      <a:cubicBezTo>
                        <a:pt x="1117711" y="59090"/>
                        <a:pt x="1116030" y="57766"/>
                        <a:pt x="1114228" y="56563"/>
                      </a:cubicBezTo>
                      <a:cubicBezTo>
                        <a:pt x="1111825" y="54878"/>
                        <a:pt x="1109302" y="53314"/>
                        <a:pt x="1106780" y="51749"/>
                      </a:cubicBezTo>
                      <a:cubicBezTo>
                        <a:pt x="1104977" y="50666"/>
                        <a:pt x="1103296" y="49463"/>
                        <a:pt x="1101494" y="48259"/>
                      </a:cubicBezTo>
                      <a:cubicBezTo>
                        <a:pt x="1098851" y="46574"/>
                        <a:pt x="1096088" y="45010"/>
                        <a:pt x="1093325" y="43445"/>
                      </a:cubicBezTo>
                      <a:cubicBezTo>
                        <a:pt x="1091643" y="42482"/>
                        <a:pt x="1089961" y="41520"/>
                        <a:pt x="1088279" y="40557"/>
                      </a:cubicBezTo>
                      <a:cubicBezTo>
                        <a:pt x="1085396" y="38992"/>
                        <a:pt x="1082393" y="37428"/>
                        <a:pt x="1079389" y="35863"/>
                      </a:cubicBezTo>
                      <a:cubicBezTo>
                        <a:pt x="1077828" y="35141"/>
                        <a:pt x="1076386" y="34299"/>
                        <a:pt x="1074824" y="33577"/>
                      </a:cubicBezTo>
                      <a:cubicBezTo>
                        <a:pt x="1071701" y="32012"/>
                        <a:pt x="1068457" y="30568"/>
                        <a:pt x="1065214" y="29124"/>
                      </a:cubicBezTo>
                      <a:cubicBezTo>
                        <a:pt x="1063892" y="28522"/>
                        <a:pt x="1062451" y="27800"/>
                        <a:pt x="1061129" y="27198"/>
                      </a:cubicBezTo>
                      <a:cubicBezTo>
                        <a:pt x="1057765" y="25754"/>
                        <a:pt x="1054402" y="24310"/>
                        <a:pt x="1050918" y="22986"/>
                      </a:cubicBezTo>
                      <a:cubicBezTo>
                        <a:pt x="1049596" y="22505"/>
                        <a:pt x="1048395" y="22024"/>
                        <a:pt x="1047074" y="21542"/>
                      </a:cubicBezTo>
                      <a:cubicBezTo>
                        <a:pt x="1043590" y="20218"/>
                        <a:pt x="1039986" y="18894"/>
                        <a:pt x="1036382" y="17691"/>
                      </a:cubicBezTo>
                      <a:cubicBezTo>
                        <a:pt x="1035181" y="17330"/>
                        <a:pt x="1033979" y="16849"/>
                        <a:pt x="1032778" y="16488"/>
                      </a:cubicBezTo>
                      <a:cubicBezTo>
                        <a:pt x="1029174" y="15284"/>
                        <a:pt x="1025450" y="14201"/>
                        <a:pt x="1021726" y="13118"/>
                      </a:cubicBezTo>
                      <a:cubicBezTo>
                        <a:pt x="1020524" y="12757"/>
                        <a:pt x="1019323" y="12396"/>
                        <a:pt x="1018122" y="12155"/>
                      </a:cubicBezTo>
                      <a:cubicBezTo>
                        <a:pt x="1014398" y="11072"/>
                        <a:pt x="1010674" y="10109"/>
                        <a:pt x="1006949" y="9267"/>
                      </a:cubicBezTo>
                      <a:cubicBezTo>
                        <a:pt x="1005628" y="8906"/>
                        <a:pt x="1004427" y="8665"/>
                        <a:pt x="1003105" y="8424"/>
                      </a:cubicBezTo>
                      <a:cubicBezTo>
                        <a:pt x="999381" y="7582"/>
                        <a:pt x="995777" y="6739"/>
                        <a:pt x="992053" y="6138"/>
                      </a:cubicBezTo>
                      <a:cubicBezTo>
                        <a:pt x="990611" y="5897"/>
                        <a:pt x="989290" y="5656"/>
                        <a:pt x="987848" y="5416"/>
                      </a:cubicBezTo>
                      <a:cubicBezTo>
                        <a:pt x="984244" y="4814"/>
                        <a:pt x="980640" y="4212"/>
                        <a:pt x="977037" y="3610"/>
                      </a:cubicBezTo>
                      <a:cubicBezTo>
                        <a:pt x="975355" y="3370"/>
                        <a:pt x="973673" y="3129"/>
                        <a:pt x="971991" y="3009"/>
                      </a:cubicBezTo>
                      <a:cubicBezTo>
                        <a:pt x="968627" y="2527"/>
                        <a:pt x="965263" y="2166"/>
                        <a:pt x="961780" y="1805"/>
                      </a:cubicBezTo>
                      <a:cubicBezTo>
                        <a:pt x="959617" y="1565"/>
                        <a:pt x="957335" y="1444"/>
                        <a:pt x="955172" y="1324"/>
                      </a:cubicBezTo>
                      <a:cubicBezTo>
                        <a:pt x="952289" y="1083"/>
                        <a:pt x="949286" y="842"/>
                        <a:pt x="946403" y="722"/>
                      </a:cubicBezTo>
                      <a:cubicBezTo>
                        <a:pt x="942078" y="481"/>
                        <a:pt x="937753" y="481"/>
                        <a:pt x="933428" y="361"/>
                      </a:cubicBezTo>
                      <a:cubicBezTo>
                        <a:pt x="932587" y="361"/>
                        <a:pt x="931747" y="361"/>
                        <a:pt x="930785" y="361"/>
                      </a:cubicBezTo>
                      <a:lnTo>
                        <a:pt x="930545" y="361"/>
                      </a:lnTo>
                      <a:cubicBezTo>
                        <a:pt x="929704" y="361"/>
                        <a:pt x="928863" y="361"/>
                        <a:pt x="927902" y="361"/>
                      </a:cubicBezTo>
                      <a:cubicBezTo>
                        <a:pt x="923578" y="361"/>
                        <a:pt x="919253" y="361"/>
                        <a:pt x="915048" y="722"/>
                      </a:cubicBezTo>
                      <a:cubicBezTo>
                        <a:pt x="915048" y="722"/>
                        <a:pt x="915048" y="722"/>
                        <a:pt x="914928" y="722"/>
                      </a:cubicBezTo>
                      <a:cubicBezTo>
                        <a:pt x="914808" y="722"/>
                        <a:pt x="914568" y="722"/>
                        <a:pt x="914448" y="722"/>
                      </a:cubicBezTo>
                      <a:cubicBezTo>
                        <a:pt x="912405" y="722"/>
                        <a:pt x="910483" y="963"/>
                        <a:pt x="908441" y="1203"/>
                      </a:cubicBezTo>
                      <a:cubicBezTo>
                        <a:pt x="905197" y="1444"/>
                        <a:pt x="901834" y="1685"/>
                        <a:pt x="898590" y="1926"/>
                      </a:cubicBezTo>
                      <a:cubicBezTo>
                        <a:pt x="896187" y="2166"/>
                        <a:pt x="893785" y="2527"/>
                        <a:pt x="891382" y="2768"/>
                      </a:cubicBezTo>
                      <a:cubicBezTo>
                        <a:pt x="888499" y="3129"/>
                        <a:pt x="885736" y="3490"/>
                        <a:pt x="882853" y="3851"/>
                      </a:cubicBezTo>
                      <a:cubicBezTo>
                        <a:pt x="880450" y="4212"/>
                        <a:pt x="877927" y="4694"/>
                        <a:pt x="875525" y="5055"/>
                      </a:cubicBezTo>
                      <a:cubicBezTo>
                        <a:pt x="872762" y="5536"/>
                        <a:pt x="869999" y="6017"/>
                        <a:pt x="867236" y="6499"/>
                      </a:cubicBezTo>
                      <a:cubicBezTo>
                        <a:pt x="864833" y="6980"/>
                        <a:pt x="862550" y="7462"/>
                        <a:pt x="860268" y="7943"/>
                      </a:cubicBezTo>
                      <a:cubicBezTo>
                        <a:pt x="857385" y="8545"/>
                        <a:pt x="854622" y="9267"/>
                        <a:pt x="851738" y="9868"/>
                      </a:cubicBezTo>
                      <a:cubicBezTo>
                        <a:pt x="849576" y="10350"/>
                        <a:pt x="847534" y="10952"/>
                        <a:pt x="845371" y="11553"/>
                      </a:cubicBezTo>
                      <a:cubicBezTo>
                        <a:pt x="842248" y="12396"/>
                        <a:pt x="839245" y="13238"/>
                        <a:pt x="836121" y="14201"/>
                      </a:cubicBezTo>
                      <a:cubicBezTo>
                        <a:pt x="834319" y="14682"/>
                        <a:pt x="832517" y="15284"/>
                        <a:pt x="830835" y="15886"/>
                      </a:cubicBezTo>
                      <a:cubicBezTo>
                        <a:pt x="827352" y="16969"/>
                        <a:pt x="823988" y="18172"/>
                        <a:pt x="820624" y="19376"/>
                      </a:cubicBezTo>
                      <a:cubicBezTo>
                        <a:pt x="819303" y="19857"/>
                        <a:pt x="817981" y="20339"/>
                        <a:pt x="816660" y="20820"/>
                      </a:cubicBezTo>
                      <a:cubicBezTo>
                        <a:pt x="812695" y="22264"/>
                        <a:pt x="808851" y="23829"/>
                        <a:pt x="804887" y="25514"/>
                      </a:cubicBezTo>
                      <a:cubicBezTo>
                        <a:pt x="804166" y="25875"/>
                        <a:pt x="803445" y="26115"/>
                        <a:pt x="802724" y="26476"/>
                      </a:cubicBezTo>
                      <a:cubicBezTo>
                        <a:pt x="764522" y="42723"/>
                        <a:pt x="729444" y="66191"/>
                        <a:pt x="699531" y="96157"/>
                      </a:cubicBezTo>
                      <a:cubicBezTo>
                        <a:pt x="645832" y="149832"/>
                        <a:pt x="613276" y="219031"/>
                        <a:pt x="605587" y="293646"/>
                      </a:cubicBezTo>
                      <a:cubicBezTo>
                        <a:pt x="605587" y="293767"/>
                        <a:pt x="605587" y="294007"/>
                        <a:pt x="605587" y="294128"/>
                      </a:cubicBezTo>
                      <a:cubicBezTo>
                        <a:pt x="605107" y="298821"/>
                        <a:pt x="604746" y="303515"/>
                        <a:pt x="604506" y="308329"/>
                      </a:cubicBezTo>
                      <a:cubicBezTo>
                        <a:pt x="604506" y="309171"/>
                        <a:pt x="604386" y="310014"/>
                        <a:pt x="604266" y="310856"/>
                      </a:cubicBezTo>
                      <a:cubicBezTo>
                        <a:pt x="604026" y="316392"/>
                        <a:pt x="603785" y="321928"/>
                        <a:pt x="603785" y="327464"/>
                      </a:cubicBezTo>
                      <a:cubicBezTo>
                        <a:pt x="603785" y="480545"/>
                        <a:pt x="479448" y="605104"/>
                        <a:pt x="326640" y="605104"/>
                      </a:cubicBezTo>
                      <a:cubicBezTo>
                        <a:pt x="173832" y="605104"/>
                        <a:pt x="49495" y="480545"/>
                        <a:pt x="49495" y="327464"/>
                      </a:cubicBezTo>
                      <a:cubicBezTo>
                        <a:pt x="49495" y="174383"/>
                        <a:pt x="173832" y="49824"/>
                        <a:pt x="326640" y="49824"/>
                      </a:cubicBezTo>
                      <a:cubicBezTo>
                        <a:pt x="395716" y="49824"/>
                        <a:pt x="461909" y="75458"/>
                        <a:pt x="512965" y="121911"/>
                      </a:cubicBezTo>
                      <a:cubicBezTo>
                        <a:pt x="523056" y="131058"/>
                        <a:pt x="538673" y="130336"/>
                        <a:pt x="547924" y="120227"/>
                      </a:cubicBezTo>
                      <a:cubicBezTo>
                        <a:pt x="557054" y="110117"/>
                        <a:pt x="556333" y="94472"/>
                        <a:pt x="546242" y="85206"/>
                      </a:cubicBezTo>
                      <a:cubicBezTo>
                        <a:pt x="486056" y="30448"/>
                        <a:pt x="408090" y="241"/>
                        <a:pt x="326640" y="241"/>
                      </a:cubicBezTo>
                      <a:cubicBezTo>
                        <a:pt x="146561" y="241"/>
                        <a:pt x="0" y="147064"/>
                        <a:pt x="0" y="327464"/>
                      </a:cubicBezTo>
                      <a:cubicBezTo>
                        <a:pt x="0" y="507864"/>
                        <a:pt x="146561" y="654687"/>
                        <a:pt x="326640" y="654687"/>
                      </a:cubicBezTo>
                      <a:cubicBezTo>
                        <a:pt x="462510" y="654687"/>
                        <a:pt x="579278" y="571046"/>
                        <a:pt x="628412" y="452504"/>
                      </a:cubicBezTo>
                      <a:cubicBezTo>
                        <a:pt x="644630" y="491737"/>
                        <a:pt x="668537" y="527842"/>
                        <a:pt x="699531" y="558771"/>
                      </a:cubicBezTo>
                      <a:cubicBezTo>
                        <a:pt x="753110" y="612445"/>
                        <a:pt x="822186" y="645180"/>
                        <a:pt x="896668" y="652882"/>
                      </a:cubicBezTo>
                      <a:cubicBezTo>
                        <a:pt x="896908" y="652882"/>
                        <a:pt x="897028" y="652882"/>
                        <a:pt x="897269" y="652882"/>
                      </a:cubicBezTo>
                      <a:cubicBezTo>
                        <a:pt x="901954" y="653363"/>
                        <a:pt x="906639" y="653724"/>
                        <a:pt x="911324" y="653965"/>
                      </a:cubicBezTo>
                      <a:cubicBezTo>
                        <a:pt x="912165" y="653965"/>
                        <a:pt x="913006" y="654085"/>
                        <a:pt x="913847" y="654206"/>
                      </a:cubicBezTo>
                      <a:cubicBezTo>
                        <a:pt x="919373" y="654446"/>
                        <a:pt x="924899" y="654687"/>
                        <a:pt x="930425" y="654687"/>
                      </a:cubicBezTo>
                      <a:cubicBezTo>
                        <a:pt x="930425" y="654687"/>
                        <a:pt x="930545" y="654687"/>
                        <a:pt x="930665" y="654687"/>
                      </a:cubicBezTo>
                      <a:cubicBezTo>
                        <a:pt x="930665" y="654687"/>
                        <a:pt x="930665" y="654687"/>
                        <a:pt x="930665" y="654687"/>
                      </a:cubicBezTo>
                      <a:cubicBezTo>
                        <a:pt x="932708" y="654687"/>
                        <a:pt x="934750" y="654567"/>
                        <a:pt x="936912" y="654567"/>
                      </a:cubicBezTo>
                      <a:cubicBezTo>
                        <a:pt x="940276" y="654567"/>
                        <a:pt x="943640" y="654567"/>
                        <a:pt x="947003" y="654326"/>
                      </a:cubicBezTo>
                      <a:cubicBezTo>
                        <a:pt x="950127" y="654206"/>
                        <a:pt x="953130" y="653845"/>
                        <a:pt x="956133" y="653604"/>
                      </a:cubicBezTo>
                      <a:cubicBezTo>
                        <a:pt x="958536" y="653363"/>
                        <a:pt x="960939" y="653243"/>
                        <a:pt x="963341" y="653002"/>
                      </a:cubicBezTo>
                      <a:cubicBezTo>
                        <a:pt x="965984" y="652762"/>
                        <a:pt x="968627" y="652401"/>
                        <a:pt x="971270" y="652039"/>
                      </a:cubicBezTo>
                      <a:cubicBezTo>
                        <a:pt x="974033" y="651678"/>
                        <a:pt x="976916" y="651438"/>
                        <a:pt x="979679" y="650956"/>
                      </a:cubicBezTo>
                      <a:cubicBezTo>
                        <a:pt x="981722" y="650595"/>
                        <a:pt x="983644" y="650234"/>
                        <a:pt x="985686" y="649873"/>
                      </a:cubicBezTo>
                      <a:cubicBezTo>
                        <a:pt x="989050" y="649271"/>
                        <a:pt x="992534" y="648790"/>
                        <a:pt x="995897" y="648068"/>
                      </a:cubicBezTo>
                      <a:cubicBezTo>
                        <a:pt x="997219" y="647827"/>
                        <a:pt x="998540" y="647466"/>
                        <a:pt x="999862" y="647226"/>
                      </a:cubicBezTo>
                      <a:cubicBezTo>
                        <a:pt x="1003946" y="646383"/>
                        <a:pt x="1007911" y="645420"/>
                        <a:pt x="1011995" y="644458"/>
                      </a:cubicBezTo>
                      <a:cubicBezTo>
                        <a:pt x="1012596" y="644337"/>
                        <a:pt x="1013196" y="644097"/>
                        <a:pt x="1013797" y="643976"/>
                      </a:cubicBezTo>
                      <a:cubicBezTo>
                        <a:pt x="1054161" y="633386"/>
                        <a:pt x="1092123" y="615093"/>
                        <a:pt x="1125760" y="589820"/>
                      </a:cubicBezTo>
                      <a:cubicBezTo>
                        <a:pt x="1126962" y="588978"/>
                        <a:pt x="1128043" y="588015"/>
                        <a:pt x="1129244" y="587052"/>
                      </a:cubicBezTo>
                      <a:cubicBezTo>
                        <a:pt x="1132127" y="584886"/>
                        <a:pt x="1135011" y="582599"/>
                        <a:pt x="1137774" y="580313"/>
                      </a:cubicBezTo>
                      <a:cubicBezTo>
                        <a:pt x="1158436" y="563223"/>
                        <a:pt x="1177057" y="543727"/>
                        <a:pt x="1193034" y="522185"/>
                      </a:cubicBezTo>
                      <a:cubicBezTo>
                        <a:pt x="1193275" y="521944"/>
                        <a:pt x="1193395" y="521704"/>
                        <a:pt x="1193635" y="521343"/>
                      </a:cubicBezTo>
                      <a:cubicBezTo>
                        <a:pt x="1196518" y="517371"/>
                        <a:pt x="1199401" y="513279"/>
                        <a:pt x="1202164" y="509188"/>
                      </a:cubicBezTo>
                      <a:cubicBezTo>
                        <a:pt x="1202765" y="508345"/>
                        <a:pt x="1203246" y="507503"/>
                        <a:pt x="1203726" y="506660"/>
                      </a:cubicBezTo>
                      <a:cubicBezTo>
                        <a:pt x="1206129" y="503050"/>
                        <a:pt x="1208411" y="499440"/>
                        <a:pt x="1210694" y="495709"/>
                      </a:cubicBezTo>
                      <a:cubicBezTo>
                        <a:pt x="1211174" y="494866"/>
                        <a:pt x="1211655" y="493904"/>
                        <a:pt x="1212256" y="493061"/>
                      </a:cubicBezTo>
                      <a:cubicBezTo>
                        <a:pt x="1214418" y="489330"/>
                        <a:pt x="1216580" y="485600"/>
                        <a:pt x="1218623" y="481749"/>
                      </a:cubicBezTo>
                      <a:cubicBezTo>
                        <a:pt x="1218983" y="481147"/>
                        <a:pt x="1219223" y="480545"/>
                        <a:pt x="1219584" y="479943"/>
                      </a:cubicBezTo>
                      <a:cubicBezTo>
                        <a:pt x="1241808" y="437942"/>
                        <a:pt x="1255023" y="390646"/>
                        <a:pt x="1257065" y="340341"/>
                      </a:cubicBezTo>
                      <a:cubicBezTo>
                        <a:pt x="1257065" y="340100"/>
                        <a:pt x="1257065" y="339860"/>
                        <a:pt x="1257065" y="339619"/>
                      </a:cubicBezTo>
                      <a:lnTo>
                        <a:pt x="1257065" y="337573"/>
                      </a:lnTo>
                      <a:cubicBezTo>
                        <a:pt x="1257065" y="334203"/>
                        <a:pt x="1257305" y="330713"/>
                        <a:pt x="1257305" y="327344"/>
                      </a:cubicBezTo>
                      <a:cubicBezTo>
                        <a:pt x="1257305" y="323974"/>
                        <a:pt x="1257185" y="320484"/>
                        <a:pt x="1257065" y="317114"/>
                      </a:cubicBezTo>
                      <a:lnTo>
                        <a:pt x="1257065" y="248396"/>
                      </a:lnTo>
                      <a:cubicBezTo>
                        <a:pt x="1257065" y="138880"/>
                        <a:pt x="1345963" y="49703"/>
                        <a:pt x="1455403" y="49703"/>
                      </a:cubicBezTo>
                      <a:cubicBezTo>
                        <a:pt x="1564844" y="49703"/>
                        <a:pt x="1653742" y="138880"/>
                        <a:pt x="1653742" y="248396"/>
                      </a:cubicBezTo>
                      <a:lnTo>
                        <a:pt x="1653742" y="734116"/>
                      </a:lnTo>
                      <a:cubicBezTo>
                        <a:pt x="1563883" y="765647"/>
                        <a:pt x="1494687" y="833161"/>
                        <a:pt x="1459969" y="917765"/>
                      </a:cubicBezTo>
                      <a:cubicBezTo>
                        <a:pt x="1410834" y="799224"/>
                        <a:pt x="1294066" y="715703"/>
                        <a:pt x="1158196" y="715703"/>
                      </a:cubicBezTo>
                      <a:cubicBezTo>
                        <a:pt x="1144501" y="715703"/>
                        <a:pt x="1133449" y="726775"/>
                        <a:pt x="1133449" y="740494"/>
                      </a:cubicBezTo>
                      <a:cubicBezTo>
                        <a:pt x="1133449" y="754214"/>
                        <a:pt x="1144501" y="765286"/>
                        <a:pt x="1158196" y="765286"/>
                      </a:cubicBezTo>
                      <a:cubicBezTo>
                        <a:pt x="1311005" y="765286"/>
                        <a:pt x="1435341" y="889845"/>
                        <a:pt x="1435341" y="1042926"/>
                      </a:cubicBezTo>
                      <a:cubicBezTo>
                        <a:pt x="1435341" y="1196007"/>
                        <a:pt x="1311005" y="1320566"/>
                        <a:pt x="1158196" y="1320566"/>
                      </a:cubicBezTo>
                      <a:lnTo>
                        <a:pt x="856904" y="1320566"/>
                      </a:lnTo>
                      <a:cubicBezTo>
                        <a:pt x="856904" y="1320566"/>
                        <a:pt x="856664" y="1320566"/>
                        <a:pt x="856544" y="1320566"/>
                      </a:cubicBezTo>
                      <a:cubicBezTo>
                        <a:pt x="856544" y="1320566"/>
                        <a:pt x="856303" y="1320566"/>
                        <a:pt x="856183" y="1320566"/>
                      </a:cubicBezTo>
                      <a:cubicBezTo>
                        <a:pt x="703375" y="1320566"/>
                        <a:pt x="579038" y="1196007"/>
                        <a:pt x="579038" y="1042926"/>
                      </a:cubicBezTo>
                      <a:cubicBezTo>
                        <a:pt x="579038" y="889845"/>
                        <a:pt x="703375" y="765286"/>
                        <a:pt x="856183" y="765286"/>
                      </a:cubicBezTo>
                      <a:cubicBezTo>
                        <a:pt x="1000703" y="765286"/>
                        <a:pt x="1119754" y="876607"/>
                        <a:pt x="1132248" y="1018135"/>
                      </a:cubicBezTo>
                      <a:lnTo>
                        <a:pt x="856183" y="1018135"/>
                      </a:lnTo>
                      <a:cubicBezTo>
                        <a:pt x="842488" y="1018135"/>
                        <a:pt x="831436" y="1029207"/>
                        <a:pt x="831436" y="1042926"/>
                      </a:cubicBezTo>
                      <a:cubicBezTo>
                        <a:pt x="831436" y="1056646"/>
                        <a:pt x="842488" y="1067718"/>
                        <a:pt x="856183" y="1067718"/>
                      </a:cubicBezTo>
                      <a:lnTo>
                        <a:pt x="1158076" y="1067718"/>
                      </a:lnTo>
                      <a:cubicBezTo>
                        <a:pt x="1171771" y="1067718"/>
                        <a:pt x="1182823" y="1056646"/>
                        <a:pt x="1182823" y="1042926"/>
                      </a:cubicBezTo>
                      <a:cubicBezTo>
                        <a:pt x="1182823" y="862526"/>
                        <a:pt x="1036262" y="715703"/>
                        <a:pt x="856183" y="715703"/>
                      </a:cubicBezTo>
                      <a:cubicBezTo>
                        <a:pt x="676105" y="715703"/>
                        <a:pt x="529543" y="862526"/>
                        <a:pt x="529543" y="1042926"/>
                      </a:cubicBezTo>
                      <a:lnTo>
                        <a:pt x="529543" y="1285064"/>
                      </a:lnTo>
                      <a:cubicBezTo>
                        <a:pt x="529543" y="1294451"/>
                        <a:pt x="521855" y="1302153"/>
                        <a:pt x="512485" y="1302153"/>
                      </a:cubicBezTo>
                      <a:cubicBezTo>
                        <a:pt x="503114" y="1302153"/>
                        <a:pt x="495426" y="1294451"/>
                        <a:pt x="495426" y="1285064"/>
                      </a:cubicBezTo>
                      <a:lnTo>
                        <a:pt x="495426" y="963858"/>
                      </a:lnTo>
                      <a:cubicBezTo>
                        <a:pt x="495426" y="827024"/>
                        <a:pt x="384303" y="715703"/>
                        <a:pt x="247713" y="715703"/>
                      </a:cubicBezTo>
                      <a:cubicBezTo>
                        <a:pt x="111122" y="715703"/>
                        <a:pt x="0" y="827024"/>
                        <a:pt x="0" y="963858"/>
                      </a:cubicBezTo>
                      <a:lnTo>
                        <a:pt x="0" y="1251006"/>
                      </a:lnTo>
                      <a:cubicBezTo>
                        <a:pt x="0" y="1264726"/>
                        <a:pt x="11052" y="1275797"/>
                        <a:pt x="24747" y="1275797"/>
                      </a:cubicBezTo>
                      <a:cubicBezTo>
                        <a:pt x="38442" y="1275797"/>
                        <a:pt x="49495" y="1264726"/>
                        <a:pt x="49495" y="1251006"/>
                      </a:cubicBezTo>
                      <a:lnTo>
                        <a:pt x="49495" y="963858"/>
                      </a:lnTo>
                      <a:cubicBezTo>
                        <a:pt x="49495" y="854343"/>
                        <a:pt x="138392" y="765165"/>
                        <a:pt x="247833" y="765165"/>
                      </a:cubicBezTo>
                      <a:cubicBezTo>
                        <a:pt x="357274" y="765165"/>
                        <a:pt x="446172" y="854343"/>
                        <a:pt x="446172" y="963858"/>
                      </a:cubicBezTo>
                      <a:lnTo>
                        <a:pt x="446172" y="1285064"/>
                      </a:lnTo>
                      <a:cubicBezTo>
                        <a:pt x="446172" y="1321770"/>
                        <a:pt x="475964" y="1351736"/>
                        <a:pt x="512725" y="1351736"/>
                      </a:cubicBezTo>
                      <a:cubicBezTo>
                        <a:pt x="549485" y="1351736"/>
                        <a:pt x="579278" y="1321890"/>
                        <a:pt x="579278" y="1285064"/>
                      </a:cubicBezTo>
                      <a:lnTo>
                        <a:pt x="579278" y="1215744"/>
                      </a:lnTo>
                      <a:cubicBezTo>
                        <a:pt x="637062" y="1308411"/>
                        <a:pt x="739655" y="1370149"/>
                        <a:pt x="856424" y="1370149"/>
                      </a:cubicBezTo>
                      <a:cubicBezTo>
                        <a:pt x="856424" y="1370149"/>
                        <a:pt x="856664" y="1370149"/>
                        <a:pt x="856784" y="1370149"/>
                      </a:cubicBezTo>
                      <a:cubicBezTo>
                        <a:pt x="856784" y="1370149"/>
                        <a:pt x="857024" y="1370149"/>
                        <a:pt x="857144" y="1370149"/>
                      </a:cubicBezTo>
                      <a:lnTo>
                        <a:pt x="1158436" y="1370149"/>
                      </a:lnTo>
                      <a:cubicBezTo>
                        <a:pt x="1292264" y="1370149"/>
                        <a:pt x="1407471" y="1289035"/>
                        <a:pt x="1457926" y="1173503"/>
                      </a:cubicBezTo>
                      <a:cubicBezTo>
                        <a:pt x="1494206" y="1266771"/>
                        <a:pt x="1572052" y="1340424"/>
                        <a:pt x="1671882" y="1369187"/>
                      </a:cubicBezTo>
                      <a:cubicBezTo>
                        <a:pt x="1674165" y="1369909"/>
                        <a:pt x="1676447" y="1370149"/>
                        <a:pt x="1678730" y="1370149"/>
                      </a:cubicBezTo>
                      <a:cubicBezTo>
                        <a:pt x="1689421" y="1370149"/>
                        <a:pt x="1699392" y="1363049"/>
                        <a:pt x="1702516" y="1352218"/>
                      </a:cubicBezTo>
                      <a:cubicBezTo>
                        <a:pt x="1706240" y="1339100"/>
                        <a:pt x="1698671" y="1325380"/>
                        <a:pt x="1685577" y="1321529"/>
                      </a:cubicBezTo>
                      <a:cubicBezTo>
                        <a:pt x="1571451" y="1288674"/>
                        <a:pt x="1491083" y="1186741"/>
                        <a:pt x="1485437" y="1067958"/>
                      </a:cubicBezTo>
                      <a:cubicBezTo>
                        <a:pt x="1485196" y="1063385"/>
                        <a:pt x="1485076" y="1047499"/>
                        <a:pt x="1485076" y="1042806"/>
                      </a:cubicBezTo>
                      <a:cubicBezTo>
                        <a:pt x="1485076" y="920533"/>
                        <a:pt x="1563282" y="813906"/>
                        <a:pt x="1679450" y="777682"/>
                      </a:cubicBezTo>
                      <a:close/>
                      <a:moveTo>
                        <a:pt x="1105938" y="542042"/>
                      </a:moveTo>
                      <a:cubicBezTo>
                        <a:pt x="1099091" y="547578"/>
                        <a:pt x="1092123" y="552874"/>
                        <a:pt x="1084915" y="557687"/>
                      </a:cubicBezTo>
                      <a:cubicBezTo>
                        <a:pt x="1084195" y="558169"/>
                        <a:pt x="1083354" y="558650"/>
                        <a:pt x="1082513" y="559252"/>
                      </a:cubicBezTo>
                      <a:cubicBezTo>
                        <a:pt x="1075905" y="563584"/>
                        <a:pt x="1069058" y="567676"/>
                        <a:pt x="1062090" y="571527"/>
                      </a:cubicBezTo>
                      <a:cubicBezTo>
                        <a:pt x="1060889" y="572129"/>
                        <a:pt x="1059688" y="572731"/>
                        <a:pt x="1058486" y="573453"/>
                      </a:cubicBezTo>
                      <a:cubicBezTo>
                        <a:pt x="1051759" y="576943"/>
                        <a:pt x="1044911" y="580313"/>
                        <a:pt x="1037823" y="583201"/>
                      </a:cubicBezTo>
                      <a:cubicBezTo>
                        <a:pt x="1036502" y="583682"/>
                        <a:pt x="1035301" y="584164"/>
                        <a:pt x="1033979" y="584766"/>
                      </a:cubicBezTo>
                      <a:cubicBezTo>
                        <a:pt x="1026771" y="587654"/>
                        <a:pt x="1019563" y="590301"/>
                        <a:pt x="1012235" y="592588"/>
                      </a:cubicBezTo>
                      <a:cubicBezTo>
                        <a:pt x="1011274" y="592949"/>
                        <a:pt x="1010193" y="593190"/>
                        <a:pt x="1009112" y="593431"/>
                      </a:cubicBezTo>
                      <a:cubicBezTo>
                        <a:pt x="1001303" y="595717"/>
                        <a:pt x="993495" y="597763"/>
                        <a:pt x="985446" y="599327"/>
                      </a:cubicBezTo>
                      <a:cubicBezTo>
                        <a:pt x="984845" y="599448"/>
                        <a:pt x="984244" y="599568"/>
                        <a:pt x="983644" y="599689"/>
                      </a:cubicBezTo>
                      <a:cubicBezTo>
                        <a:pt x="975234" y="601373"/>
                        <a:pt x="966705" y="602577"/>
                        <a:pt x="958176" y="603419"/>
                      </a:cubicBezTo>
                      <a:cubicBezTo>
                        <a:pt x="957935" y="603419"/>
                        <a:pt x="957695" y="603419"/>
                        <a:pt x="957455" y="603419"/>
                      </a:cubicBezTo>
                      <a:cubicBezTo>
                        <a:pt x="948565" y="604262"/>
                        <a:pt x="939555" y="604743"/>
                        <a:pt x="930425" y="604743"/>
                      </a:cubicBezTo>
                      <a:cubicBezTo>
                        <a:pt x="921295" y="604743"/>
                        <a:pt x="912766" y="604262"/>
                        <a:pt x="904116" y="603419"/>
                      </a:cubicBezTo>
                      <a:cubicBezTo>
                        <a:pt x="903515" y="603419"/>
                        <a:pt x="903035" y="603419"/>
                        <a:pt x="902434" y="603299"/>
                      </a:cubicBezTo>
                      <a:cubicBezTo>
                        <a:pt x="894385" y="602457"/>
                        <a:pt x="886457" y="601253"/>
                        <a:pt x="878648" y="599809"/>
                      </a:cubicBezTo>
                      <a:cubicBezTo>
                        <a:pt x="877327" y="599568"/>
                        <a:pt x="876005" y="599327"/>
                        <a:pt x="874684" y="599087"/>
                      </a:cubicBezTo>
                      <a:cubicBezTo>
                        <a:pt x="867596" y="597643"/>
                        <a:pt x="860748" y="595837"/>
                        <a:pt x="853781" y="593912"/>
                      </a:cubicBezTo>
                      <a:cubicBezTo>
                        <a:pt x="851258" y="593190"/>
                        <a:pt x="848855" y="592468"/>
                        <a:pt x="846332" y="591746"/>
                      </a:cubicBezTo>
                      <a:cubicBezTo>
                        <a:pt x="840686" y="589940"/>
                        <a:pt x="835040" y="587895"/>
                        <a:pt x="829514" y="585728"/>
                      </a:cubicBezTo>
                      <a:cubicBezTo>
                        <a:pt x="826030" y="584404"/>
                        <a:pt x="822546" y="582960"/>
                        <a:pt x="819062" y="581396"/>
                      </a:cubicBezTo>
                      <a:cubicBezTo>
                        <a:pt x="814497" y="579350"/>
                        <a:pt x="810053" y="577304"/>
                        <a:pt x="805608" y="575017"/>
                      </a:cubicBezTo>
                      <a:cubicBezTo>
                        <a:pt x="801763" y="573092"/>
                        <a:pt x="797919" y="571046"/>
                        <a:pt x="794075" y="568880"/>
                      </a:cubicBezTo>
                      <a:cubicBezTo>
                        <a:pt x="789990" y="566593"/>
                        <a:pt x="786026" y="564186"/>
                        <a:pt x="782182" y="561779"/>
                      </a:cubicBezTo>
                      <a:cubicBezTo>
                        <a:pt x="778578" y="559493"/>
                        <a:pt x="774974" y="557086"/>
                        <a:pt x="771490" y="554679"/>
                      </a:cubicBezTo>
                      <a:cubicBezTo>
                        <a:pt x="767405" y="551791"/>
                        <a:pt x="763321" y="548782"/>
                        <a:pt x="759357" y="545653"/>
                      </a:cubicBezTo>
                      <a:cubicBezTo>
                        <a:pt x="756353" y="543366"/>
                        <a:pt x="753470" y="540959"/>
                        <a:pt x="750587" y="538432"/>
                      </a:cubicBezTo>
                      <a:cubicBezTo>
                        <a:pt x="746262" y="534822"/>
                        <a:pt x="742058" y="530970"/>
                        <a:pt x="737973" y="526999"/>
                      </a:cubicBezTo>
                      <a:cubicBezTo>
                        <a:pt x="735450" y="524592"/>
                        <a:pt x="733048" y="522185"/>
                        <a:pt x="730645" y="519658"/>
                      </a:cubicBezTo>
                      <a:cubicBezTo>
                        <a:pt x="726681" y="515566"/>
                        <a:pt x="722957" y="511354"/>
                        <a:pt x="719232" y="507021"/>
                      </a:cubicBezTo>
                      <a:cubicBezTo>
                        <a:pt x="716710" y="504133"/>
                        <a:pt x="714307" y="501124"/>
                        <a:pt x="712024" y="498116"/>
                      </a:cubicBezTo>
                      <a:cubicBezTo>
                        <a:pt x="708901" y="494144"/>
                        <a:pt x="706018" y="490173"/>
                        <a:pt x="703135" y="486201"/>
                      </a:cubicBezTo>
                      <a:cubicBezTo>
                        <a:pt x="700612" y="482711"/>
                        <a:pt x="698209" y="478981"/>
                        <a:pt x="695927" y="475370"/>
                      </a:cubicBezTo>
                      <a:cubicBezTo>
                        <a:pt x="693524" y="471519"/>
                        <a:pt x="691121" y="467668"/>
                        <a:pt x="688959" y="463697"/>
                      </a:cubicBezTo>
                      <a:cubicBezTo>
                        <a:pt x="686797" y="459845"/>
                        <a:pt x="684634" y="455994"/>
                        <a:pt x="682712" y="452023"/>
                      </a:cubicBezTo>
                      <a:cubicBezTo>
                        <a:pt x="680550" y="447690"/>
                        <a:pt x="678387" y="443238"/>
                        <a:pt x="676465" y="438785"/>
                      </a:cubicBezTo>
                      <a:cubicBezTo>
                        <a:pt x="674904" y="435295"/>
                        <a:pt x="673462" y="431684"/>
                        <a:pt x="672020" y="428074"/>
                      </a:cubicBezTo>
                      <a:cubicBezTo>
                        <a:pt x="669858" y="422538"/>
                        <a:pt x="667816" y="417002"/>
                        <a:pt x="666014" y="411346"/>
                      </a:cubicBezTo>
                      <a:cubicBezTo>
                        <a:pt x="665173" y="408818"/>
                        <a:pt x="664452" y="406291"/>
                        <a:pt x="663731" y="403764"/>
                      </a:cubicBezTo>
                      <a:cubicBezTo>
                        <a:pt x="661809" y="396904"/>
                        <a:pt x="660007" y="390044"/>
                        <a:pt x="658566" y="382944"/>
                      </a:cubicBezTo>
                      <a:cubicBezTo>
                        <a:pt x="658325" y="381620"/>
                        <a:pt x="658085" y="380296"/>
                        <a:pt x="657845" y="378972"/>
                      </a:cubicBezTo>
                      <a:cubicBezTo>
                        <a:pt x="656403" y="371150"/>
                        <a:pt x="655082" y="363207"/>
                        <a:pt x="654361" y="355264"/>
                      </a:cubicBezTo>
                      <a:cubicBezTo>
                        <a:pt x="654361" y="354662"/>
                        <a:pt x="654361" y="354061"/>
                        <a:pt x="654241" y="353579"/>
                      </a:cubicBezTo>
                      <a:cubicBezTo>
                        <a:pt x="653400" y="344914"/>
                        <a:pt x="652919" y="336129"/>
                        <a:pt x="652919" y="327223"/>
                      </a:cubicBezTo>
                      <a:cubicBezTo>
                        <a:pt x="652919" y="318318"/>
                        <a:pt x="653400" y="309532"/>
                        <a:pt x="654241" y="300867"/>
                      </a:cubicBezTo>
                      <a:cubicBezTo>
                        <a:pt x="654241" y="300265"/>
                        <a:pt x="654241" y="299664"/>
                        <a:pt x="654361" y="299182"/>
                      </a:cubicBezTo>
                      <a:cubicBezTo>
                        <a:pt x="655202" y="291119"/>
                        <a:pt x="656403" y="283297"/>
                        <a:pt x="657845" y="275354"/>
                      </a:cubicBezTo>
                      <a:cubicBezTo>
                        <a:pt x="658085" y="274030"/>
                        <a:pt x="658325" y="272706"/>
                        <a:pt x="658566" y="271382"/>
                      </a:cubicBezTo>
                      <a:cubicBezTo>
                        <a:pt x="660007" y="264402"/>
                        <a:pt x="661809" y="257422"/>
                        <a:pt x="663731" y="250562"/>
                      </a:cubicBezTo>
                      <a:cubicBezTo>
                        <a:pt x="664452" y="248035"/>
                        <a:pt x="665173" y="245508"/>
                        <a:pt x="665894" y="243101"/>
                      </a:cubicBezTo>
                      <a:cubicBezTo>
                        <a:pt x="667696" y="237444"/>
                        <a:pt x="669738" y="231788"/>
                        <a:pt x="671900" y="226252"/>
                      </a:cubicBezTo>
                      <a:cubicBezTo>
                        <a:pt x="673342" y="222762"/>
                        <a:pt x="674663" y="219152"/>
                        <a:pt x="676225" y="215782"/>
                      </a:cubicBezTo>
                      <a:cubicBezTo>
                        <a:pt x="676946" y="214217"/>
                        <a:pt x="677667" y="212773"/>
                        <a:pt x="678387" y="211209"/>
                      </a:cubicBezTo>
                      <a:cubicBezTo>
                        <a:pt x="682112" y="203025"/>
                        <a:pt x="686316" y="195082"/>
                        <a:pt x="690761" y="187380"/>
                      </a:cubicBezTo>
                      <a:cubicBezTo>
                        <a:pt x="691121" y="186658"/>
                        <a:pt x="691602" y="186056"/>
                        <a:pt x="691962" y="185334"/>
                      </a:cubicBezTo>
                      <a:cubicBezTo>
                        <a:pt x="696047" y="178354"/>
                        <a:pt x="700612" y="171615"/>
                        <a:pt x="705297" y="164996"/>
                      </a:cubicBezTo>
                      <a:cubicBezTo>
                        <a:pt x="706258" y="163672"/>
                        <a:pt x="707219" y="162348"/>
                        <a:pt x="708180" y="161024"/>
                      </a:cubicBezTo>
                      <a:cubicBezTo>
                        <a:pt x="712625" y="155127"/>
                        <a:pt x="717310" y="149350"/>
                        <a:pt x="722116" y="143815"/>
                      </a:cubicBezTo>
                      <a:cubicBezTo>
                        <a:pt x="723557" y="142250"/>
                        <a:pt x="724879" y="140686"/>
                        <a:pt x="726320" y="139121"/>
                      </a:cubicBezTo>
                      <a:cubicBezTo>
                        <a:pt x="731366" y="133705"/>
                        <a:pt x="736531" y="128410"/>
                        <a:pt x="741937" y="123356"/>
                      </a:cubicBezTo>
                      <a:cubicBezTo>
                        <a:pt x="743139" y="122272"/>
                        <a:pt x="744340" y="121069"/>
                        <a:pt x="745662" y="119986"/>
                      </a:cubicBezTo>
                      <a:cubicBezTo>
                        <a:pt x="750707" y="115533"/>
                        <a:pt x="755873" y="111201"/>
                        <a:pt x="761279" y="107109"/>
                      </a:cubicBezTo>
                      <a:cubicBezTo>
                        <a:pt x="762840" y="105905"/>
                        <a:pt x="764402" y="104702"/>
                        <a:pt x="765964" y="103619"/>
                      </a:cubicBezTo>
                      <a:cubicBezTo>
                        <a:pt x="771130" y="99768"/>
                        <a:pt x="776415" y="96157"/>
                        <a:pt x="781821" y="92787"/>
                      </a:cubicBezTo>
                      <a:cubicBezTo>
                        <a:pt x="783743" y="91584"/>
                        <a:pt x="785666" y="90381"/>
                        <a:pt x="787588" y="89297"/>
                      </a:cubicBezTo>
                      <a:cubicBezTo>
                        <a:pt x="792753" y="86168"/>
                        <a:pt x="798159" y="83280"/>
                        <a:pt x="803565" y="80392"/>
                      </a:cubicBezTo>
                      <a:cubicBezTo>
                        <a:pt x="805848" y="79188"/>
                        <a:pt x="808130" y="78105"/>
                        <a:pt x="810413" y="77022"/>
                      </a:cubicBezTo>
                      <a:cubicBezTo>
                        <a:pt x="815579" y="74495"/>
                        <a:pt x="820864" y="72208"/>
                        <a:pt x="826150" y="70042"/>
                      </a:cubicBezTo>
                      <a:cubicBezTo>
                        <a:pt x="828793" y="68959"/>
                        <a:pt x="831556" y="67876"/>
                        <a:pt x="834199" y="66913"/>
                      </a:cubicBezTo>
                      <a:cubicBezTo>
                        <a:pt x="839245" y="65108"/>
                        <a:pt x="844290" y="63423"/>
                        <a:pt x="849456" y="61738"/>
                      </a:cubicBezTo>
                      <a:cubicBezTo>
                        <a:pt x="852579" y="60775"/>
                        <a:pt x="855703" y="59812"/>
                        <a:pt x="858946" y="58970"/>
                      </a:cubicBezTo>
                      <a:cubicBezTo>
                        <a:pt x="863752" y="57646"/>
                        <a:pt x="868677" y="56563"/>
                        <a:pt x="873603" y="55480"/>
                      </a:cubicBezTo>
                      <a:cubicBezTo>
                        <a:pt x="877206" y="54758"/>
                        <a:pt x="880810" y="54036"/>
                        <a:pt x="884414" y="53434"/>
                      </a:cubicBezTo>
                      <a:cubicBezTo>
                        <a:pt x="888979" y="52712"/>
                        <a:pt x="893544" y="51990"/>
                        <a:pt x="898230" y="51508"/>
                      </a:cubicBezTo>
                      <a:cubicBezTo>
                        <a:pt x="902314" y="51027"/>
                        <a:pt x="906399" y="50666"/>
                        <a:pt x="910483" y="50305"/>
                      </a:cubicBezTo>
                      <a:cubicBezTo>
                        <a:pt x="916970" y="49824"/>
                        <a:pt x="923578" y="49342"/>
                        <a:pt x="930185" y="49342"/>
                      </a:cubicBezTo>
                      <a:cubicBezTo>
                        <a:pt x="938474" y="49342"/>
                        <a:pt x="946643" y="49703"/>
                        <a:pt x="954812" y="50425"/>
                      </a:cubicBezTo>
                      <a:cubicBezTo>
                        <a:pt x="955292" y="50425"/>
                        <a:pt x="955773" y="50425"/>
                        <a:pt x="956254" y="50425"/>
                      </a:cubicBezTo>
                      <a:cubicBezTo>
                        <a:pt x="964302" y="51147"/>
                        <a:pt x="972351" y="52351"/>
                        <a:pt x="980280" y="53795"/>
                      </a:cubicBezTo>
                      <a:cubicBezTo>
                        <a:pt x="980761" y="53795"/>
                        <a:pt x="981121" y="53915"/>
                        <a:pt x="981601" y="54036"/>
                      </a:cubicBezTo>
                      <a:cubicBezTo>
                        <a:pt x="989530" y="55600"/>
                        <a:pt x="997459" y="57405"/>
                        <a:pt x="1005268" y="59572"/>
                      </a:cubicBezTo>
                      <a:cubicBezTo>
                        <a:pt x="1005628" y="59572"/>
                        <a:pt x="1005988" y="59812"/>
                        <a:pt x="1006349" y="59933"/>
                      </a:cubicBezTo>
                      <a:cubicBezTo>
                        <a:pt x="1014157" y="62219"/>
                        <a:pt x="1021966" y="64747"/>
                        <a:pt x="1029534" y="67755"/>
                      </a:cubicBezTo>
                      <a:cubicBezTo>
                        <a:pt x="1029775" y="67755"/>
                        <a:pt x="1030135" y="67996"/>
                        <a:pt x="1030375" y="68116"/>
                      </a:cubicBezTo>
                      <a:cubicBezTo>
                        <a:pt x="1038064" y="71125"/>
                        <a:pt x="1045512" y="74374"/>
                        <a:pt x="1052960" y="78105"/>
                      </a:cubicBezTo>
                      <a:cubicBezTo>
                        <a:pt x="1053200" y="78105"/>
                        <a:pt x="1053320" y="78346"/>
                        <a:pt x="1053561" y="78346"/>
                      </a:cubicBezTo>
                      <a:cubicBezTo>
                        <a:pt x="1061009" y="82077"/>
                        <a:pt x="1068337" y="86168"/>
                        <a:pt x="1075425" y="90501"/>
                      </a:cubicBezTo>
                      <a:cubicBezTo>
                        <a:pt x="1075425" y="90501"/>
                        <a:pt x="1075425" y="90501"/>
                        <a:pt x="1075425" y="90501"/>
                      </a:cubicBezTo>
                      <a:cubicBezTo>
                        <a:pt x="1089841" y="99407"/>
                        <a:pt x="1103536" y="109756"/>
                        <a:pt x="1116390" y="121430"/>
                      </a:cubicBezTo>
                      <a:cubicBezTo>
                        <a:pt x="1144261" y="146823"/>
                        <a:pt x="1166365" y="177030"/>
                        <a:pt x="1181982" y="211088"/>
                      </a:cubicBezTo>
                      <a:cubicBezTo>
                        <a:pt x="1181982" y="211329"/>
                        <a:pt x="1182223" y="211449"/>
                        <a:pt x="1182343" y="211690"/>
                      </a:cubicBezTo>
                      <a:cubicBezTo>
                        <a:pt x="1197119" y="243943"/>
                        <a:pt x="1205768" y="279325"/>
                        <a:pt x="1207210" y="316753"/>
                      </a:cubicBezTo>
                      <a:lnTo>
                        <a:pt x="1207210" y="326983"/>
                      </a:lnTo>
                      <a:cubicBezTo>
                        <a:pt x="1207210" y="401116"/>
                        <a:pt x="1178378" y="470917"/>
                        <a:pt x="1126001" y="523268"/>
                      </a:cubicBezTo>
                      <a:cubicBezTo>
                        <a:pt x="1119514" y="529767"/>
                        <a:pt x="1112666" y="536025"/>
                        <a:pt x="1105698" y="541802"/>
                      </a:cubicBezTo>
                      <a:cubicBezTo>
                        <a:pt x="1105698" y="541802"/>
                        <a:pt x="1105578" y="541802"/>
                        <a:pt x="1105458" y="541922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45908101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with image redviolet">
    <p:bg>
      <p:bgPr>
        <a:solidFill>
          <a:srgbClr val="94326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2F965EF2-B9D5-DB7F-CDC6-945AEABD9CC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89932" y="1634120"/>
            <a:ext cx="5879507" cy="5223878"/>
          </a:xfrm>
          <a:prstGeom prst="rect">
            <a:avLst/>
          </a:pr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411838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411838" y="4519022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1838" y="4979014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7996203" y="5802447"/>
            <a:ext cx="2200742" cy="676694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2" name="Graphic 1">
            <a:extLst>
              <a:ext uri="{FF2B5EF4-FFF2-40B4-BE49-F238E27FC236}">
                <a16:creationId xmlns:a16="http://schemas.microsoft.com/office/drawing/2014/main" id="{7F0E83E3-F7A8-3A0E-C739-BBBD0259E41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89932" y="322083"/>
            <a:ext cx="3457549" cy="3457549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20000"/>
              </a:srgbClr>
            </a:outerShdw>
          </a:effectLst>
        </p:spPr>
      </p:pic>
      <p:sp>
        <p:nvSpPr>
          <p:cNvPr id="17" name="Picture Placeholder 86">
            <a:extLst>
              <a:ext uri="{FF2B5EF4-FFF2-40B4-BE49-F238E27FC236}">
                <a16:creationId xmlns:a16="http://schemas.microsoft.com/office/drawing/2014/main" id="{ECB4EB60-A024-7901-56E4-F688449CF6F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6673" y="360686"/>
            <a:ext cx="3317592" cy="3318047"/>
          </a:xfrm>
          <a:custGeom>
            <a:avLst/>
            <a:gdLst>
              <a:gd name="connsiteX0" fmla="*/ 1659251 w 3317592"/>
              <a:gd name="connsiteY0" fmla="*/ 0 h 3318047"/>
              <a:gd name="connsiteX1" fmla="*/ 1806619 w 3317592"/>
              <a:gd name="connsiteY1" fmla="*/ 6823 h 3318047"/>
              <a:gd name="connsiteX2" fmla="*/ 1815715 w 3317592"/>
              <a:gd name="connsiteY2" fmla="*/ 7733 h 3318047"/>
              <a:gd name="connsiteX3" fmla="*/ 1959899 w 3317592"/>
              <a:gd name="connsiteY3" fmla="*/ 27745 h 3318047"/>
              <a:gd name="connsiteX4" fmla="*/ 1968087 w 3317592"/>
              <a:gd name="connsiteY4" fmla="*/ 29110 h 3318047"/>
              <a:gd name="connsiteX5" fmla="*/ 2109996 w 3317592"/>
              <a:gd name="connsiteY5" fmla="*/ 62313 h 3318047"/>
              <a:gd name="connsiteX6" fmla="*/ 2116364 w 3317592"/>
              <a:gd name="connsiteY6" fmla="*/ 64133 h 3318047"/>
              <a:gd name="connsiteX7" fmla="*/ 2255090 w 3317592"/>
              <a:gd name="connsiteY7" fmla="*/ 110526 h 3318047"/>
              <a:gd name="connsiteX8" fmla="*/ 2260093 w 3317592"/>
              <a:gd name="connsiteY8" fmla="*/ 112345 h 3318047"/>
              <a:gd name="connsiteX9" fmla="*/ 2395180 w 3317592"/>
              <a:gd name="connsiteY9" fmla="*/ 171929 h 3318047"/>
              <a:gd name="connsiteX10" fmla="*/ 2398364 w 3317592"/>
              <a:gd name="connsiteY10" fmla="*/ 173748 h 3318047"/>
              <a:gd name="connsiteX11" fmla="*/ 2529358 w 3317592"/>
              <a:gd name="connsiteY11" fmla="*/ 246522 h 3318047"/>
              <a:gd name="connsiteX12" fmla="*/ 2774060 w 3317592"/>
              <a:gd name="connsiteY12" fmla="*/ 430732 h 3318047"/>
              <a:gd name="connsiteX13" fmla="*/ 3166586 w 3317592"/>
              <a:gd name="connsiteY13" fmla="*/ 966532 h 3318047"/>
              <a:gd name="connsiteX14" fmla="*/ 3168860 w 3317592"/>
              <a:gd name="connsiteY14" fmla="*/ 970170 h 3318047"/>
              <a:gd name="connsiteX15" fmla="*/ 3317592 w 3317592"/>
              <a:gd name="connsiteY15" fmla="*/ 1597393 h 3318047"/>
              <a:gd name="connsiteX16" fmla="*/ 3317592 w 3317592"/>
              <a:gd name="connsiteY16" fmla="*/ 1658797 h 3318047"/>
              <a:gd name="connsiteX17" fmla="*/ 2831824 w 3317592"/>
              <a:gd name="connsiteY17" fmla="*/ 2831825 h 3318047"/>
              <a:gd name="connsiteX18" fmla="*/ 2709928 w 3317592"/>
              <a:gd name="connsiteY18" fmla="*/ 2942351 h 3318047"/>
              <a:gd name="connsiteX19" fmla="*/ 2708564 w 3317592"/>
              <a:gd name="connsiteY19" fmla="*/ 2943260 h 3318047"/>
              <a:gd name="connsiteX20" fmla="*/ 2582573 w 3317592"/>
              <a:gd name="connsiteY20" fmla="*/ 3036956 h 3318047"/>
              <a:gd name="connsiteX21" fmla="*/ 2568473 w 3317592"/>
              <a:gd name="connsiteY21" fmla="*/ 3046054 h 3318047"/>
              <a:gd name="connsiteX22" fmla="*/ 2446577 w 3317592"/>
              <a:gd name="connsiteY22" fmla="*/ 3119283 h 3318047"/>
              <a:gd name="connsiteX23" fmla="*/ 2424744 w 3317592"/>
              <a:gd name="connsiteY23" fmla="*/ 3130653 h 3318047"/>
              <a:gd name="connsiteX24" fmla="*/ 2301484 w 3317592"/>
              <a:gd name="connsiteY24" fmla="*/ 3188873 h 3318047"/>
              <a:gd name="connsiteX25" fmla="*/ 2278741 w 3317592"/>
              <a:gd name="connsiteY25" fmla="*/ 3197970 h 3318047"/>
              <a:gd name="connsiteX26" fmla="*/ 2148202 w 3317592"/>
              <a:gd name="connsiteY26" fmla="*/ 3244818 h 3318047"/>
              <a:gd name="connsiteX27" fmla="*/ 2130008 w 3317592"/>
              <a:gd name="connsiteY27" fmla="*/ 3250276 h 3318047"/>
              <a:gd name="connsiteX28" fmla="*/ 1988554 w 3317592"/>
              <a:gd name="connsiteY28" fmla="*/ 3285754 h 3318047"/>
              <a:gd name="connsiteX29" fmla="*/ 1977638 w 3317592"/>
              <a:gd name="connsiteY29" fmla="*/ 3287573 h 3318047"/>
              <a:gd name="connsiteX30" fmla="*/ 1824812 w 3317592"/>
              <a:gd name="connsiteY30" fmla="*/ 3310315 h 3318047"/>
              <a:gd name="connsiteX31" fmla="*/ 1820718 w 3317592"/>
              <a:gd name="connsiteY31" fmla="*/ 3310315 h 3318047"/>
              <a:gd name="connsiteX32" fmla="*/ 1658796 w 3317592"/>
              <a:gd name="connsiteY32" fmla="*/ 3318047 h 3318047"/>
              <a:gd name="connsiteX33" fmla="*/ 1501422 w 3317592"/>
              <a:gd name="connsiteY33" fmla="*/ 3310315 h 3318047"/>
              <a:gd name="connsiteX34" fmla="*/ 1491415 w 3317592"/>
              <a:gd name="connsiteY34" fmla="*/ 3309405 h 3318047"/>
              <a:gd name="connsiteX35" fmla="*/ 1349051 w 3317592"/>
              <a:gd name="connsiteY35" fmla="*/ 3288482 h 3318047"/>
              <a:gd name="connsiteX36" fmla="*/ 1325400 w 3317592"/>
              <a:gd name="connsiteY36" fmla="*/ 3284389 h 3318047"/>
              <a:gd name="connsiteX37" fmla="*/ 1200773 w 3317592"/>
              <a:gd name="connsiteY37" fmla="*/ 3253005 h 3318047"/>
              <a:gd name="connsiteX38" fmla="*/ 1156655 w 3317592"/>
              <a:gd name="connsiteY38" fmla="*/ 3239814 h 3318047"/>
              <a:gd name="connsiteX39" fmla="*/ 1055680 w 3317592"/>
              <a:gd name="connsiteY39" fmla="*/ 3203882 h 3318047"/>
              <a:gd name="connsiteX40" fmla="*/ 993367 w 3317592"/>
              <a:gd name="connsiteY40" fmla="*/ 3177957 h 3318047"/>
              <a:gd name="connsiteX41" fmla="*/ 912861 w 3317592"/>
              <a:gd name="connsiteY41" fmla="*/ 3139750 h 3318047"/>
              <a:gd name="connsiteX42" fmla="*/ 844180 w 3317592"/>
              <a:gd name="connsiteY42" fmla="*/ 3102909 h 3318047"/>
              <a:gd name="connsiteX43" fmla="*/ 772771 w 3317592"/>
              <a:gd name="connsiteY43" fmla="*/ 3060154 h 3318047"/>
              <a:gd name="connsiteX44" fmla="*/ 709093 w 3317592"/>
              <a:gd name="connsiteY44" fmla="*/ 3017854 h 3318047"/>
              <a:gd name="connsiteX45" fmla="*/ 636774 w 3317592"/>
              <a:gd name="connsiteY45" fmla="*/ 2964183 h 3318047"/>
              <a:gd name="connsiteX46" fmla="*/ 584013 w 3317592"/>
              <a:gd name="connsiteY46" fmla="*/ 2921428 h 3318047"/>
              <a:gd name="connsiteX47" fmla="*/ 508509 w 3317592"/>
              <a:gd name="connsiteY47" fmla="*/ 2853202 h 3318047"/>
              <a:gd name="connsiteX48" fmla="*/ 464390 w 3317592"/>
              <a:gd name="connsiteY48" fmla="*/ 2809082 h 3318047"/>
              <a:gd name="connsiteX49" fmla="*/ 396165 w 3317592"/>
              <a:gd name="connsiteY49" fmla="*/ 2734034 h 3318047"/>
              <a:gd name="connsiteX50" fmla="*/ 352954 w 3317592"/>
              <a:gd name="connsiteY50" fmla="*/ 2680819 h 3318047"/>
              <a:gd name="connsiteX51" fmla="*/ 299739 w 3317592"/>
              <a:gd name="connsiteY51" fmla="*/ 2609409 h 3318047"/>
              <a:gd name="connsiteX52" fmla="*/ 256529 w 3317592"/>
              <a:gd name="connsiteY52" fmla="*/ 2544821 h 3318047"/>
              <a:gd name="connsiteX53" fmla="*/ 214684 w 3317592"/>
              <a:gd name="connsiteY53" fmla="*/ 2474776 h 3318047"/>
              <a:gd name="connsiteX54" fmla="*/ 177387 w 3317592"/>
              <a:gd name="connsiteY54" fmla="*/ 2404731 h 3318047"/>
              <a:gd name="connsiteX55" fmla="*/ 140090 w 3317592"/>
              <a:gd name="connsiteY55" fmla="*/ 2325589 h 3318047"/>
              <a:gd name="connsiteX56" fmla="*/ 113709 w 3317592"/>
              <a:gd name="connsiteY56" fmla="*/ 2261912 h 3318047"/>
              <a:gd name="connsiteX57" fmla="*/ 78233 w 3317592"/>
              <a:gd name="connsiteY57" fmla="*/ 2162303 h 3318047"/>
              <a:gd name="connsiteX58" fmla="*/ 64587 w 3317592"/>
              <a:gd name="connsiteY58" fmla="*/ 2116819 h 3318047"/>
              <a:gd name="connsiteX59" fmla="*/ 33658 w 3317592"/>
              <a:gd name="connsiteY59" fmla="*/ 1992648 h 3318047"/>
              <a:gd name="connsiteX60" fmla="*/ 29564 w 3317592"/>
              <a:gd name="connsiteY60" fmla="*/ 1968541 h 3318047"/>
              <a:gd name="connsiteX61" fmla="*/ 8642 w 3317592"/>
              <a:gd name="connsiteY61" fmla="*/ 1826632 h 3318047"/>
              <a:gd name="connsiteX62" fmla="*/ 7732 w 3317592"/>
              <a:gd name="connsiteY62" fmla="*/ 1816170 h 3318047"/>
              <a:gd name="connsiteX63" fmla="*/ 0 w 3317592"/>
              <a:gd name="connsiteY63" fmla="*/ 1658797 h 3318047"/>
              <a:gd name="connsiteX64" fmla="*/ 7732 w 3317592"/>
              <a:gd name="connsiteY64" fmla="*/ 1501422 h 3318047"/>
              <a:gd name="connsiteX65" fmla="*/ 8642 w 3317592"/>
              <a:gd name="connsiteY65" fmla="*/ 1491415 h 3318047"/>
              <a:gd name="connsiteX66" fmla="*/ 29564 w 3317592"/>
              <a:gd name="connsiteY66" fmla="*/ 1349506 h 3318047"/>
              <a:gd name="connsiteX67" fmla="*/ 33658 w 3317592"/>
              <a:gd name="connsiteY67" fmla="*/ 1325854 h 3318047"/>
              <a:gd name="connsiteX68" fmla="*/ 64587 w 3317592"/>
              <a:gd name="connsiteY68" fmla="*/ 1201229 h 3318047"/>
              <a:gd name="connsiteX69" fmla="*/ 77777 w 3317592"/>
              <a:gd name="connsiteY69" fmla="*/ 1156655 h 3318047"/>
              <a:gd name="connsiteX70" fmla="*/ 113709 w 3317592"/>
              <a:gd name="connsiteY70" fmla="*/ 1056135 h 3318047"/>
              <a:gd name="connsiteX71" fmla="*/ 139636 w 3317592"/>
              <a:gd name="connsiteY71" fmla="*/ 993368 h 3318047"/>
              <a:gd name="connsiteX72" fmla="*/ 152371 w 3317592"/>
              <a:gd name="connsiteY72" fmla="*/ 966077 h 3318047"/>
              <a:gd name="connsiteX73" fmla="*/ 226509 w 3317592"/>
              <a:gd name="connsiteY73" fmla="*/ 823712 h 3318047"/>
              <a:gd name="connsiteX74" fmla="*/ 233787 w 3317592"/>
              <a:gd name="connsiteY74" fmla="*/ 811432 h 3318047"/>
              <a:gd name="connsiteX75" fmla="*/ 313384 w 3317592"/>
              <a:gd name="connsiteY75" fmla="*/ 690445 h 3318047"/>
              <a:gd name="connsiteX76" fmla="*/ 330668 w 3317592"/>
              <a:gd name="connsiteY76" fmla="*/ 666794 h 3318047"/>
              <a:gd name="connsiteX77" fmla="*/ 414358 w 3317592"/>
              <a:gd name="connsiteY77" fmla="*/ 564000 h 3318047"/>
              <a:gd name="connsiteX78" fmla="*/ 439829 w 3317592"/>
              <a:gd name="connsiteY78" fmla="*/ 536255 h 3318047"/>
              <a:gd name="connsiteX79" fmla="*/ 533526 w 3317592"/>
              <a:gd name="connsiteY79" fmla="*/ 442103 h 3318047"/>
              <a:gd name="connsiteX80" fmla="*/ 555812 w 3317592"/>
              <a:gd name="connsiteY80" fmla="*/ 422090 h 3318047"/>
              <a:gd name="connsiteX81" fmla="*/ 649055 w 3317592"/>
              <a:gd name="connsiteY81" fmla="*/ 345222 h 3318047"/>
              <a:gd name="connsiteX82" fmla="*/ 677254 w 3317592"/>
              <a:gd name="connsiteY82" fmla="*/ 323845 h 3318047"/>
              <a:gd name="connsiteX83" fmla="*/ 772315 w 3317592"/>
              <a:gd name="connsiteY83" fmla="*/ 258803 h 3318047"/>
              <a:gd name="connsiteX84" fmla="*/ 772315 w 3317592"/>
              <a:gd name="connsiteY84" fmla="*/ 257893 h 3318047"/>
              <a:gd name="connsiteX85" fmla="*/ 806429 w 3317592"/>
              <a:gd name="connsiteY85" fmla="*/ 236516 h 3318047"/>
              <a:gd name="connsiteX86" fmla="*/ 901945 w 3317592"/>
              <a:gd name="connsiteY86" fmla="*/ 183755 h 3318047"/>
              <a:gd name="connsiteX87" fmla="*/ 942880 w 3317592"/>
              <a:gd name="connsiteY87" fmla="*/ 163288 h 3318047"/>
              <a:gd name="connsiteX88" fmla="*/ 1037032 w 3317592"/>
              <a:gd name="connsiteY88" fmla="*/ 121897 h 3318047"/>
              <a:gd name="connsiteX89" fmla="*/ 1085699 w 3317592"/>
              <a:gd name="connsiteY89" fmla="*/ 103249 h 3318047"/>
              <a:gd name="connsiteX90" fmla="*/ 1177122 w 3317592"/>
              <a:gd name="connsiteY90" fmla="*/ 72774 h 3318047"/>
              <a:gd name="connsiteX91" fmla="*/ 1233522 w 3317592"/>
              <a:gd name="connsiteY91" fmla="*/ 56400 h 3318047"/>
              <a:gd name="connsiteX92" fmla="*/ 1320851 w 3317592"/>
              <a:gd name="connsiteY92" fmla="*/ 35932 h 3318047"/>
              <a:gd name="connsiteX93" fmla="*/ 1385894 w 3317592"/>
              <a:gd name="connsiteY93" fmla="*/ 23652 h 3318047"/>
              <a:gd name="connsiteX94" fmla="*/ 1468219 w 3317592"/>
              <a:gd name="connsiteY94" fmla="*/ 12281 h 3318047"/>
              <a:gd name="connsiteX95" fmla="*/ 1541448 w 3317592"/>
              <a:gd name="connsiteY95" fmla="*/ 5459 h 3318047"/>
              <a:gd name="connsiteX96" fmla="*/ 1659251 w 3317592"/>
              <a:gd name="connsiteY96" fmla="*/ 0 h 331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317592" h="3318047">
                <a:moveTo>
                  <a:pt x="1659251" y="0"/>
                </a:moveTo>
                <a:cubicBezTo>
                  <a:pt x="1708829" y="0"/>
                  <a:pt x="1757950" y="2274"/>
                  <a:pt x="1806619" y="6823"/>
                </a:cubicBezTo>
                <a:cubicBezTo>
                  <a:pt x="1809802" y="7733"/>
                  <a:pt x="1812532" y="7733"/>
                  <a:pt x="1815715" y="7733"/>
                </a:cubicBezTo>
                <a:cubicBezTo>
                  <a:pt x="1864384" y="12281"/>
                  <a:pt x="1912141" y="19104"/>
                  <a:pt x="1959899" y="27745"/>
                </a:cubicBezTo>
                <a:cubicBezTo>
                  <a:pt x="1962628" y="28200"/>
                  <a:pt x="1965357" y="28655"/>
                  <a:pt x="1968087" y="29110"/>
                </a:cubicBezTo>
                <a:cubicBezTo>
                  <a:pt x="2016299" y="38206"/>
                  <a:pt x="2063148" y="49123"/>
                  <a:pt x="2109996" y="62313"/>
                </a:cubicBezTo>
                <a:cubicBezTo>
                  <a:pt x="2112270" y="62768"/>
                  <a:pt x="2114089" y="63677"/>
                  <a:pt x="2116364" y="64133"/>
                </a:cubicBezTo>
                <a:cubicBezTo>
                  <a:pt x="2163212" y="77778"/>
                  <a:pt x="2209606" y="92787"/>
                  <a:pt x="2255090" y="110526"/>
                </a:cubicBezTo>
                <a:cubicBezTo>
                  <a:pt x="2256909" y="110980"/>
                  <a:pt x="2258273" y="111891"/>
                  <a:pt x="2260093" y="112345"/>
                </a:cubicBezTo>
                <a:cubicBezTo>
                  <a:pt x="2306032" y="130539"/>
                  <a:pt x="2351060" y="150097"/>
                  <a:pt x="2395180" y="171929"/>
                </a:cubicBezTo>
                <a:cubicBezTo>
                  <a:pt x="2396090" y="172384"/>
                  <a:pt x="2397454" y="173294"/>
                  <a:pt x="2398364" y="173748"/>
                </a:cubicBezTo>
                <a:cubicBezTo>
                  <a:pt x="2442938" y="196035"/>
                  <a:pt x="2486602" y="220142"/>
                  <a:pt x="2529358" y="246522"/>
                </a:cubicBezTo>
                <a:cubicBezTo>
                  <a:pt x="2615777" y="299739"/>
                  <a:pt x="2697647" y="361142"/>
                  <a:pt x="2774060" y="430732"/>
                </a:cubicBezTo>
                <a:cubicBezTo>
                  <a:pt x="2940532" y="582193"/>
                  <a:pt x="3072890" y="762764"/>
                  <a:pt x="3166586" y="966532"/>
                </a:cubicBezTo>
                <a:cubicBezTo>
                  <a:pt x="3167496" y="967896"/>
                  <a:pt x="3168405" y="968807"/>
                  <a:pt x="3168860" y="970170"/>
                </a:cubicBezTo>
                <a:cubicBezTo>
                  <a:pt x="3257099" y="1162568"/>
                  <a:pt x="3309405" y="1374067"/>
                  <a:pt x="3317592" y="1597393"/>
                </a:cubicBezTo>
                <a:lnTo>
                  <a:pt x="3317592" y="1658797"/>
                </a:lnTo>
                <a:cubicBezTo>
                  <a:pt x="3317592" y="2101809"/>
                  <a:pt x="3145208" y="2518441"/>
                  <a:pt x="2831824" y="2831825"/>
                </a:cubicBezTo>
                <a:cubicBezTo>
                  <a:pt x="2792708" y="2870941"/>
                  <a:pt x="2752228" y="2907782"/>
                  <a:pt x="2709928" y="2942351"/>
                </a:cubicBezTo>
                <a:cubicBezTo>
                  <a:pt x="2709473" y="2942806"/>
                  <a:pt x="2708564" y="2943260"/>
                  <a:pt x="2708564" y="2943260"/>
                </a:cubicBezTo>
                <a:cubicBezTo>
                  <a:pt x="2668083" y="2976918"/>
                  <a:pt x="2625783" y="3007848"/>
                  <a:pt x="2582573" y="3036956"/>
                </a:cubicBezTo>
                <a:cubicBezTo>
                  <a:pt x="2578025" y="3040141"/>
                  <a:pt x="2573022" y="3042870"/>
                  <a:pt x="2568473" y="3046054"/>
                </a:cubicBezTo>
                <a:cubicBezTo>
                  <a:pt x="2528902" y="3072434"/>
                  <a:pt x="2488421" y="3096995"/>
                  <a:pt x="2446577" y="3119283"/>
                </a:cubicBezTo>
                <a:cubicBezTo>
                  <a:pt x="2439300" y="3123376"/>
                  <a:pt x="2432021" y="3127015"/>
                  <a:pt x="2424744" y="3130653"/>
                </a:cubicBezTo>
                <a:cubicBezTo>
                  <a:pt x="2384264" y="3151576"/>
                  <a:pt x="2343328" y="3171134"/>
                  <a:pt x="2301484" y="3188873"/>
                </a:cubicBezTo>
                <a:cubicBezTo>
                  <a:pt x="2294205" y="3192057"/>
                  <a:pt x="2286474" y="3194785"/>
                  <a:pt x="2278741" y="3197970"/>
                </a:cubicBezTo>
                <a:cubicBezTo>
                  <a:pt x="2235986" y="3215254"/>
                  <a:pt x="2192322" y="3231173"/>
                  <a:pt x="2148202" y="3244818"/>
                </a:cubicBezTo>
                <a:cubicBezTo>
                  <a:pt x="2142290" y="3247093"/>
                  <a:pt x="2135922" y="3248457"/>
                  <a:pt x="2130008" y="3250276"/>
                </a:cubicBezTo>
                <a:cubicBezTo>
                  <a:pt x="2083161" y="3263921"/>
                  <a:pt x="2036312" y="3276202"/>
                  <a:pt x="1988554" y="3285754"/>
                </a:cubicBezTo>
                <a:cubicBezTo>
                  <a:pt x="1984915" y="3286209"/>
                  <a:pt x="1981276" y="3286663"/>
                  <a:pt x="1977638" y="3287573"/>
                </a:cubicBezTo>
                <a:cubicBezTo>
                  <a:pt x="1927150" y="3297579"/>
                  <a:pt x="1876209" y="3305311"/>
                  <a:pt x="1824812" y="3310315"/>
                </a:cubicBezTo>
                <a:cubicBezTo>
                  <a:pt x="1823448" y="3310315"/>
                  <a:pt x="1822083" y="3310315"/>
                  <a:pt x="1820718" y="3310315"/>
                </a:cubicBezTo>
                <a:cubicBezTo>
                  <a:pt x="1767048" y="3315318"/>
                  <a:pt x="1711557" y="3318047"/>
                  <a:pt x="1658796" y="3318047"/>
                </a:cubicBezTo>
                <a:cubicBezTo>
                  <a:pt x="1606035" y="3318047"/>
                  <a:pt x="1553274" y="3315318"/>
                  <a:pt x="1501422" y="3310315"/>
                </a:cubicBezTo>
                <a:cubicBezTo>
                  <a:pt x="1498238" y="3309859"/>
                  <a:pt x="1494600" y="3309405"/>
                  <a:pt x="1491415" y="3309405"/>
                </a:cubicBezTo>
                <a:cubicBezTo>
                  <a:pt x="1443203" y="3304856"/>
                  <a:pt x="1395900" y="3297125"/>
                  <a:pt x="1349051" y="3288482"/>
                </a:cubicBezTo>
                <a:cubicBezTo>
                  <a:pt x="1341319" y="3287118"/>
                  <a:pt x="1333132" y="3285754"/>
                  <a:pt x="1325400" y="3284389"/>
                </a:cubicBezTo>
                <a:cubicBezTo>
                  <a:pt x="1283554" y="3275747"/>
                  <a:pt x="1241710" y="3264831"/>
                  <a:pt x="1200773" y="3253005"/>
                </a:cubicBezTo>
                <a:cubicBezTo>
                  <a:pt x="1186219" y="3248457"/>
                  <a:pt x="1171209" y="3244363"/>
                  <a:pt x="1156655" y="3239814"/>
                </a:cubicBezTo>
                <a:cubicBezTo>
                  <a:pt x="1122542" y="3229354"/>
                  <a:pt x="1088884" y="3217073"/>
                  <a:pt x="1055680" y="3203882"/>
                </a:cubicBezTo>
                <a:cubicBezTo>
                  <a:pt x="1034758" y="3195696"/>
                  <a:pt x="1013836" y="3187054"/>
                  <a:pt x="993367" y="3177957"/>
                </a:cubicBezTo>
                <a:cubicBezTo>
                  <a:pt x="966077" y="3165677"/>
                  <a:pt x="939241" y="3152941"/>
                  <a:pt x="912861" y="3139750"/>
                </a:cubicBezTo>
                <a:cubicBezTo>
                  <a:pt x="889664" y="3127925"/>
                  <a:pt x="866922" y="3115644"/>
                  <a:pt x="844180" y="3102909"/>
                </a:cubicBezTo>
                <a:cubicBezTo>
                  <a:pt x="820074" y="3089264"/>
                  <a:pt x="796422" y="3075163"/>
                  <a:pt x="772771" y="3060154"/>
                </a:cubicBezTo>
                <a:cubicBezTo>
                  <a:pt x="751393" y="3046509"/>
                  <a:pt x="730016" y="3032408"/>
                  <a:pt x="709093" y="3017854"/>
                </a:cubicBezTo>
                <a:cubicBezTo>
                  <a:pt x="684532" y="3000569"/>
                  <a:pt x="660426" y="2982831"/>
                  <a:pt x="636774" y="2964183"/>
                </a:cubicBezTo>
                <a:cubicBezTo>
                  <a:pt x="618580" y="2950537"/>
                  <a:pt x="601297" y="2935983"/>
                  <a:pt x="584013" y="2921428"/>
                </a:cubicBezTo>
                <a:cubicBezTo>
                  <a:pt x="558086" y="2899596"/>
                  <a:pt x="533070" y="2876854"/>
                  <a:pt x="508509" y="2853202"/>
                </a:cubicBezTo>
                <a:cubicBezTo>
                  <a:pt x="493500" y="2838648"/>
                  <a:pt x="478945" y="2824092"/>
                  <a:pt x="464390" y="2809082"/>
                </a:cubicBezTo>
                <a:cubicBezTo>
                  <a:pt x="440738" y="2784522"/>
                  <a:pt x="417996" y="2759505"/>
                  <a:pt x="396165" y="2734034"/>
                </a:cubicBezTo>
                <a:cubicBezTo>
                  <a:pt x="381609" y="2716751"/>
                  <a:pt x="367055" y="2699012"/>
                  <a:pt x="352954" y="2680819"/>
                </a:cubicBezTo>
                <a:cubicBezTo>
                  <a:pt x="334306" y="2657621"/>
                  <a:pt x="316567" y="2633516"/>
                  <a:pt x="299739" y="2609409"/>
                </a:cubicBezTo>
                <a:cubicBezTo>
                  <a:pt x="284729" y="2588486"/>
                  <a:pt x="270629" y="2566654"/>
                  <a:pt x="256529" y="2544821"/>
                </a:cubicBezTo>
                <a:cubicBezTo>
                  <a:pt x="241974" y="2521625"/>
                  <a:pt x="227874" y="2498428"/>
                  <a:pt x="214684" y="2474776"/>
                </a:cubicBezTo>
                <a:cubicBezTo>
                  <a:pt x="201949" y="2451580"/>
                  <a:pt x="189213" y="2428383"/>
                  <a:pt x="177387" y="2404731"/>
                </a:cubicBezTo>
                <a:cubicBezTo>
                  <a:pt x="164197" y="2378351"/>
                  <a:pt x="151916" y="2352425"/>
                  <a:pt x="140090" y="2325589"/>
                </a:cubicBezTo>
                <a:cubicBezTo>
                  <a:pt x="130993" y="2304667"/>
                  <a:pt x="121897" y="2283289"/>
                  <a:pt x="113709" y="2261912"/>
                </a:cubicBezTo>
                <a:cubicBezTo>
                  <a:pt x="100974" y="2229163"/>
                  <a:pt x="88693" y="2195961"/>
                  <a:pt x="78233" y="2162303"/>
                </a:cubicBezTo>
                <a:cubicBezTo>
                  <a:pt x="73229" y="2147293"/>
                  <a:pt x="69136" y="2131828"/>
                  <a:pt x="64587" y="2116819"/>
                </a:cubicBezTo>
                <a:cubicBezTo>
                  <a:pt x="53217" y="2075883"/>
                  <a:pt x="42300" y="2034493"/>
                  <a:pt x="33658" y="1992648"/>
                </a:cubicBezTo>
                <a:cubicBezTo>
                  <a:pt x="32293" y="1984461"/>
                  <a:pt x="30929" y="1976729"/>
                  <a:pt x="29564" y="1968541"/>
                </a:cubicBezTo>
                <a:cubicBezTo>
                  <a:pt x="20922" y="1921693"/>
                  <a:pt x="13190" y="1874389"/>
                  <a:pt x="8642" y="1826632"/>
                </a:cubicBezTo>
                <a:cubicBezTo>
                  <a:pt x="7732" y="1822993"/>
                  <a:pt x="7732" y="1819809"/>
                  <a:pt x="7732" y="1816170"/>
                </a:cubicBezTo>
                <a:cubicBezTo>
                  <a:pt x="2729" y="1764318"/>
                  <a:pt x="0" y="1711558"/>
                  <a:pt x="0" y="1658797"/>
                </a:cubicBezTo>
                <a:cubicBezTo>
                  <a:pt x="0" y="1606035"/>
                  <a:pt x="2729" y="1553274"/>
                  <a:pt x="7732" y="1501422"/>
                </a:cubicBezTo>
                <a:cubicBezTo>
                  <a:pt x="8187" y="1498238"/>
                  <a:pt x="8642" y="1494600"/>
                  <a:pt x="8642" y="1491415"/>
                </a:cubicBezTo>
                <a:cubicBezTo>
                  <a:pt x="13190" y="1443657"/>
                  <a:pt x="20922" y="1396354"/>
                  <a:pt x="29564" y="1349506"/>
                </a:cubicBezTo>
                <a:cubicBezTo>
                  <a:pt x="30929" y="1341774"/>
                  <a:pt x="31839" y="1333586"/>
                  <a:pt x="33658" y="1325854"/>
                </a:cubicBezTo>
                <a:cubicBezTo>
                  <a:pt x="41846" y="1283554"/>
                  <a:pt x="52761" y="1242164"/>
                  <a:pt x="64587" y="1201229"/>
                </a:cubicBezTo>
                <a:cubicBezTo>
                  <a:pt x="68680" y="1186219"/>
                  <a:pt x="73229" y="1171209"/>
                  <a:pt x="77777" y="1156655"/>
                </a:cubicBezTo>
                <a:cubicBezTo>
                  <a:pt x="88693" y="1122542"/>
                  <a:pt x="100974" y="1089338"/>
                  <a:pt x="113709" y="1056135"/>
                </a:cubicBezTo>
                <a:cubicBezTo>
                  <a:pt x="121897" y="1035213"/>
                  <a:pt x="130539" y="1014290"/>
                  <a:pt x="139636" y="993368"/>
                </a:cubicBezTo>
                <a:cubicBezTo>
                  <a:pt x="143275" y="984271"/>
                  <a:pt x="148278" y="975173"/>
                  <a:pt x="152371" y="966077"/>
                </a:cubicBezTo>
                <a:cubicBezTo>
                  <a:pt x="174658" y="916955"/>
                  <a:pt x="199675" y="869652"/>
                  <a:pt x="226509" y="823712"/>
                </a:cubicBezTo>
                <a:cubicBezTo>
                  <a:pt x="228783" y="819619"/>
                  <a:pt x="231513" y="815526"/>
                  <a:pt x="233787" y="811432"/>
                </a:cubicBezTo>
                <a:cubicBezTo>
                  <a:pt x="258349" y="770042"/>
                  <a:pt x="285183" y="729562"/>
                  <a:pt x="313384" y="690445"/>
                </a:cubicBezTo>
                <a:cubicBezTo>
                  <a:pt x="318841" y="682258"/>
                  <a:pt x="324755" y="674525"/>
                  <a:pt x="330668" y="666794"/>
                </a:cubicBezTo>
                <a:cubicBezTo>
                  <a:pt x="357048" y="631316"/>
                  <a:pt x="385248" y="597203"/>
                  <a:pt x="414358" y="564000"/>
                </a:cubicBezTo>
                <a:cubicBezTo>
                  <a:pt x="423000" y="554903"/>
                  <a:pt x="431187" y="545352"/>
                  <a:pt x="439829" y="536255"/>
                </a:cubicBezTo>
                <a:cubicBezTo>
                  <a:pt x="469848" y="503962"/>
                  <a:pt x="500777" y="472122"/>
                  <a:pt x="533526" y="442103"/>
                </a:cubicBezTo>
                <a:cubicBezTo>
                  <a:pt x="540803" y="435280"/>
                  <a:pt x="548535" y="428913"/>
                  <a:pt x="555812" y="422090"/>
                </a:cubicBezTo>
                <a:cubicBezTo>
                  <a:pt x="586287" y="395254"/>
                  <a:pt x="617216" y="369784"/>
                  <a:pt x="649055" y="345222"/>
                </a:cubicBezTo>
                <a:cubicBezTo>
                  <a:pt x="658606" y="337945"/>
                  <a:pt x="667703" y="330668"/>
                  <a:pt x="677254" y="323845"/>
                </a:cubicBezTo>
                <a:cubicBezTo>
                  <a:pt x="708184" y="300648"/>
                  <a:pt x="740022" y="279271"/>
                  <a:pt x="772315" y="258803"/>
                </a:cubicBezTo>
                <a:lnTo>
                  <a:pt x="772315" y="257893"/>
                </a:lnTo>
                <a:cubicBezTo>
                  <a:pt x="783686" y="250616"/>
                  <a:pt x="795058" y="243339"/>
                  <a:pt x="806429" y="236516"/>
                </a:cubicBezTo>
                <a:cubicBezTo>
                  <a:pt x="837812" y="217868"/>
                  <a:pt x="869652" y="200584"/>
                  <a:pt x="901945" y="183755"/>
                </a:cubicBezTo>
                <a:cubicBezTo>
                  <a:pt x="915590" y="176933"/>
                  <a:pt x="929235" y="169655"/>
                  <a:pt x="942880" y="163288"/>
                </a:cubicBezTo>
                <a:cubicBezTo>
                  <a:pt x="973810" y="148278"/>
                  <a:pt x="1005193" y="134633"/>
                  <a:pt x="1037032" y="121897"/>
                </a:cubicBezTo>
                <a:cubicBezTo>
                  <a:pt x="1053406" y="115529"/>
                  <a:pt x="1069325" y="109162"/>
                  <a:pt x="1085699" y="103249"/>
                </a:cubicBezTo>
                <a:cubicBezTo>
                  <a:pt x="1115719" y="92332"/>
                  <a:pt x="1146193" y="82326"/>
                  <a:pt x="1177122" y="72774"/>
                </a:cubicBezTo>
                <a:cubicBezTo>
                  <a:pt x="1195770" y="66862"/>
                  <a:pt x="1214418" y="61403"/>
                  <a:pt x="1233522" y="56400"/>
                </a:cubicBezTo>
                <a:cubicBezTo>
                  <a:pt x="1262177" y="48668"/>
                  <a:pt x="1291286" y="41846"/>
                  <a:pt x="1320851" y="35932"/>
                </a:cubicBezTo>
                <a:cubicBezTo>
                  <a:pt x="1342683" y="31384"/>
                  <a:pt x="1364061" y="27290"/>
                  <a:pt x="1385894" y="23652"/>
                </a:cubicBezTo>
                <a:cubicBezTo>
                  <a:pt x="1413184" y="19104"/>
                  <a:pt x="1440474" y="15465"/>
                  <a:pt x="1468219" y="12281"/>
                </a:cubicBezTo>
                <a:cubicBezTo>
                  <a:pt x="1492780" y="9551"/>
                  <a:pt x="1516887" y="7277"/>
                  <a:pt x="1541448" y="5459"/>
                </a:cubicBezTo>
                <a:cubicBezTo>
                  <a:pt x="1580564" y="2729"/>
                  <a:pt x="1619680" y="0"/>
                  <a:pt x="165925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algn="ctr">
              <a:defRPr/>
            </a:lvl1pPr>
          </a:lstStyle>
          <a:p>
            <a:endParaRPr lang="en-IS"/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8B1D65C0-93E3-6DCE-A7E1-F16D7CC4AB8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867586" y="810485"/>
            <a:ext cx="4457976" cy="10501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851185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no image redviolet">
    <p:bg>
      <p:bgPr>
        <a:solidFill>
          <a:srgbClr val="94326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2F965EF2-B9D5-DB7F-CDC6-945AEABD9CC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89932" y="1634120"/>
            <a:ext cx="5879507" cy="5223878"/>
          </a:xfrm>
          <a:prstGeom prst="rect">
            <a:avLst/>
          </a:pr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411838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411838" y="5417971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1838" y="5877963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7833665" y="935280"/>
            <a:ext cx="2525818" cy="776650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96F62AD-8FAF-9958-F5B8-124FA15C68FA}"/>
              </a:ext>
            </a:extLst>
          </p:cNvPr>
          <p:cNvGrpSpPr/>
          <p:nvPr userDrawn="1"/>
        </p:nvGrpSpPr>
        <p:grpSpPr>
          <a:xfrm>
            <a:off x="1878034" y="935280"/>
            <a:ext cx="2702978" cy="3008672"/>
            <a:chOff x="1689833" y="2042460"/>
            <a:chExt cx="2702978" cy="3008672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CF8ACA3E-3F01-511F-E750-8D7D5A203E26}"/>
                </a:ext>
              </a:extLst>
            </p:cNvPr>
            <p:cNvSpPr/>
            <p:nvPr/>
          </p:nvSpPr>
          <p:spPr>
            <a:xfrm>
              <a:off x="1689833" y="2042460"/>
              <a:ext cx="2702978" cy="3008672"/>
            </a:xfrm>
            <a:custGeom>
              <a:avLst/>
              <a:gdLst>
                <a:gd name="connsiteX0" fmla="*/ 2582846 w 2702978"/>
                <a:gd name="connsiteY0" fmla="*/ 0 h 3008672"/>
                <a:gd name="connsiteX1" fmla="*/ 2702978 w 2702978"/>
                <a:gd name="connsiteY1" fmla="*/ 120347 h 3008672"/>
                <a:gd name="connsiteX2" fmla="*/ 2702978 w 2702978"/>
                <a:gd name="connsiteY2" fmla="*/ 2888325 h 3008672"/>
                <a:gd name="connsiteX3" fmla="*/ 2582846 w 2702978"/>
                <a:gd name="connsiteY3" fmla="*/ 3008672 h 3008672"/>
                <a:gd name="connsiteX4" fmla="*/ 120132 w 2702978"/>
                <a:gd name="connsiteY4" fmla="*/ 3008672 h 3008672"/>
                <a:gd name="connsiteX5" fmla="*/ 0 w 2702978"/>
                <a:gd name="connsiteY5" fmla="*/ 2888325 h 3008672"/>
                <a:gd name="connsiteX6" fmla="*/ 0 w 2702978"/>
                <a:gd name="connsiteY6" fmla="*/ 120347 h 3008672"/>
                <a:gd name="connsiteX7" fmla="*/ 120132 w 2702978"/>
                <a:gd name="connsiteY7" fmla="*/ 0 h 3008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2978" h="3008672">
                  <a:moveTo>
                    <a:pt x="2582846" y="0"/>
                  </a:moveTo>
                  <a:cubicBezTo>
                    <a:pt x="2649193" y="0"/>
                    <a:pt x="2702978" y="53881"/>
                    <a:pt x="2702978" y="120347"/>
                  </a:cubicBezTo>
                  <a:lnTo>
                    <a:pt x="2702978" y="2888325"/>
                  </a:lnTo>
                  <a:cubicBezTo>
                    <a:pt x="2702978" y="2954791"/>
                    <a:pt x="2649193" y="3008672"/>
                    <a:pt x="2582846" y="3008672"/>
                  </a:cubicBezTo>
                  <a:lnTo>
                    <a:pt x="120132" y="3008672"/>
                  </a:lnTo>
                  <a:cubicBezTo>
                    <a:pt x="53785" y="3008672"/>
                    <a:pt x="0" y="2954791"/>
                    <a:pt x="0" y="2888325"/>
                  </a:cubicBezTo>
                  <a:lnTo>
                    <a:pt x="0" y="120347"/>
                  </a:lnTo>
                  <a:cubicBezTo>
                    <a:pt x="0" y="53881"/>
                    <a:pt x="53785" y="0"/>
                    <a:pt x="120132" y="0"/>
                  </a:cubicBezTo>
                  <a:close/>
                </a:path>
              </a:pathLst>
            </a:custGeom>
            <a:solidFill>
              <a:schemeClr val="bg1"/>
            </a:solidFill>
            <a:ln w="0" cap="flat">
              <a:noFill/>
              <a:prstDash val="solid"/>
              <a:miter/>
            </a:ln>
            <a:effectLst>
              <a:outerShdw blurRad="165100" dist="127000" dir="5400000" algn="ctr" rotWithShape="0">
                <a:srgbClr val="000000">
                  <a:alpha val="19850"/>
                </a:srgbClr>
              </a:outerShdw>
            </a:effectLst>
          </p:spPr>
          <p:txBody>
            <a:bodyPr rtlCol="0" anchor="ctr"/>
            <a:lstStyle/>
            <a:p>
              <a:endParaRPr lang="en-IS"/>
            </a:p>
          </p:txBody>
        </p:sp>
        <p:grpSp>
          <p:nvGrpSpPr>
            <p:cNvPr id="6" name="Graphic 2">
              <a:extLst>
                <a:ext uri="{FF2B5EF4-FFF2-40B4-BE49-F238E27FC236}">
                  <a16:creationId xmlns:a16="http://schemas.microsoft.com/office/drawing/2014/main" id="{49C2019A-17C3-E812-2990-1707F269541D}"/>
                </a:ext>
              </a:extLst>
            </p:cNvPr>
            <p:cNvGrpSpPr/>
            <p:nvPr/>
          </p:nvGrpSpPr>
          <p:grpSpPr>
            <a:xfrm>
              <a:off x="2189703" y="2504230"/>
              <a:ext cx="1703464" cy="2085611"/>
              <a:chOff x="8233664" y="2504230"/>
              <a:chExt cx="1703464" cy="2085611"/>
            </a:xfrm>
            <a:solidFill>
              <a:srgbClr val="341D5B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ED8AD917-F889-5202-933D-5624B72DF3BF}"/>
                  </a:ext>
                </a:extLst>
              </p:cNvPr>
              <p:cNvSpPr/>
              <p:nvPr/>
            </p:nvSpPr>
            <p:spPr>
              <a:xfrm>
                <a:off x="9394023" y="3935035"/>
                <a:ext cx="541917" cy="654446"/>
              </a:xfrm>
              <a:custGeom>
                <a:avLst/>
                <a:gdLst>
                  <a:gd name="connsiteX0" fmla="*/ 481851 w 541917"/>
                  <a:gd name="connsiteY0" fmla="*/ 0 h 654446"/>
                  <a:gd name="connsiteX1" fmla="*/ 541917 w 541917"/>
                  <a:gd name="connsiteY1" fmla="*/ 60173 h 654446"/>
                  <a:gd name="connsiteX2" fmla="*/ 541917 w 541917"/>
                  <a:gd name="connsiteY2" fmla="*/ 594273 h 654446"/>
                  <a:gd name="connsiteX3" fmla="*/ 481851 w 541917"/>
                  <a:gd name="connsiteY3" fmla="*/ 654446 h 654446"/>
                  <a:gd name="connsiteX4" fmla="*/ 60066 w 541917"/>
                  <a:gd name="connsiteY4" fmla="*/ 654446 h 654446"/>
                  <a:gd name="connsiteX5" fmla="*/ 0 w 541917"/>
                  <a:gd name="connsiteY5" fmla="*/ 594273 h 654446"/>
                  <a:gd name="connsiteX6" fmla="*/ 0 w 541917"/>
                  <a:gd name="connsiteY6" fmla="*/ 60173 h 654446"/>
                  <a:gd name="connsiteX7" fmla="*/ 60066 w 541917"/>
                  <a:gd name="connsiteY7" fmla="*/ 0 h 65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1917" h="654446">
                    <a:moveTo>
                      <a:pt x="481851" y="0"/>
                    </a:moveTo>
                    <a:cubicBezTo>
                      <a:pt x="515025" y="0"/>
                      <a:pt x="541917" y="26940"/>
                      <a:pt x="541917" y="60173"/>
                    </a:cubicBezTo>
                    <a:lnTo>
                      <a:pt x="541917" y="594273"/>
                    </a:lnTo>
                    <a:cubicBezTo>
                      <a:pt x="541917" y="627506"/>
                      <a:pt x="515025" y="654446"/>
                      <a:pt x="481851" y="654446"/>
                    </a:cubicBezTo>
                    <a:lnTo>
                      <a:pt x="60066" y="654446"/>
                    </a:lnTo>
                    <a:cubicBezTo>
                      <a:pt x="26892" y="654446"/>
                      <a:pt x="0" y="627506"/>
                      <a:pt x="0" y="594273"/>
                    </a:cubicBezTo>
                    <a:lnTo>
                      <a:pt x="0" y="60173"/>
                    </a:lnTo>
                    <a:cubicBezTo>
                      <a:pt x="0" y="26940"/>
                      <a:pt x="26892" y="0"/>
                      <a:pt x="60066" y="0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grpSp>
            <p:nvGrpSpPr>
              <p:cNvPr id="8" name="Graphic 2">
                <a:extLst>
                  <a:ext uri="{FF2B5EF4-FFF2-40B4-BE49-F238E27FC236}">
                    <a16:creationId xmlns:a16="http://schemas.microsoft.com/office/drawing/2014/main" id="{2BE48FC4-BC63-7761-8940-12C93A80AA7C}"/>
                  </a:ext>
                </a:extLst>
              </p:cNvPr>
              <p:cNvGrpSpPr/>
              <p:nvPr/>
            </p:nvGrpSpPr>
            <p:grpSpPr>
              <a:xfrm>
                <a:off x="9534337" y="4065972"/>
                <a:ext cx="261167" cy="392451"/>
                <a:chOff x="9534337" y="4065972"/>
                <a:chExt cx="261167" cy="392451"/>
              </a:xfrm>
              <a:grpFill/>
            </p:grpSpPr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82A11AD6-4864-BB01-EC92-5B3F1AF29C48}"/>
                    </a:ext>
                  </a:extLst>
                </p:cNvPr>
                <p:cNvSpPr/>
                <p:nvPr/>
              </p:nvSpPr>
              <p:spPr>
                <a:xfrm>
                  <a:off x="9534337" y="4065972"/>
                  <a:ext cx="110762" cy="168966"/>
                </a:xfrm>
                <a:custGeom>
                  <a:avLst/>
                  <a:gdLst>
                    <a:gd name="connsiteX0" fmla="*/ 63190 w 110762"/>
                    <a:gd name="connsiteY0" fmla="*/ 59692 h 168966"/>
                    <a:gd name="connsiteX1" fmla="*/ 38683 w 110762"/>
                    <a:gd name="connsiteY1" fmla="*/ 41399 h 168966"/>
                    <a:gd name="connsiteX2" fmla="*/ 240 w 110762"/>
                    <a:gd name="connsiteY2" fmla="*/ 58609 h 168966"/>
                    <a:gd name="connsiteX3" fmla="*/ 240 w 110762"/>
                    <a:gd name="connsiteY3" fmla="*/ 14682 h 168966"/>
                    <a:gd name="connsiteX4" fmla="*/ 47332 w 110762"/>
                    <a:gd name="connsiteY4" fmla="*/ 0 h 168966"/>
                    <a:gd name="connsiteX5" fmla="*/ 108720 w 110762"/>
                    <a:gd name="connsiteY5" fmla="*/ 53675 h 168966"/>
                    <a:gd name="connsiteX6" fmla="*/ 88778 w 110762"/>
                    <a:gd name="connsiteY6" fmla="*/ 98444 h 168966"/>
                    <a:gd name="connsiteX7" fmla="*/ 59105 w 110762"/>
                    <a:gd name="connsiteY7" fmla="*/ 129975 h 168966"/>
                    <a:gd name="connsiteX8" fmla="*/ 110762 w 110762"/>
                    <a:gd name="connsiteY8" fmla="*/ 129975 h 168966"/>
                    <a:gd name="connsiteX9" fmla="*/ 110762 w 110762"/>
                    <a:gd name="connsiteY9" fmla="*/ 168967 h 168966"/>
                    <a:gd name="connsiteX10" fmla="*/ 0 w 110762"/>
                    <a:gd name="connsiteY10" fmla="*/ 168967 h 168966"/>
                    <a:gd name="connsiteX11" fmla="*/ 0 w 110762"/>
                    <a:gd name="connsiteY11" fmla="*/ 139963 h 168966"/>
                    <a:gd name="connsiteX12" fmla="*/ 54900 w 110762"/>
                    <a:gd name="connsiteY12" fmla="*/ 78948 h 168966"/>
                    <a:gd name="connsiteX13" fmla="*/ 63190 w 110762"/>
                    <a:gd name="connsiteY13" fmla="*/ 59692 h 16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762" h="168966">
                      <a:moveTo>
                        <a:pt x="63190" y="59692"/>
                      </a:moveTo>
                      <a:cubicBezTo>
                        <a:pt x="63190" y="49222"/>
                        <a:pt x="54900" y="41399"/>
                        <a:pt x="38683" y="41399"/>
                      </a:cubicBezTo>
                      <a:cubicBezTo>
                        <a:pt x="25468" y="41399"/>
                        <a:pt x="12494" y="46334"/>
                        <a:pt x="240" y="58609"/>
                      </a:cubicBezTo>
                      <a:lnTo>
                        <a:pt x="240" y="14682"/>
                      </a:lnTo>
                      <a:cubicBezTo>
                        <a:pt x="14416" y="4934"/>
                        <a:pt x="30634" y="0"/>
                        <a:pt x="47332" y="0"/>
                      </a:cubicBezTo>
                      <a:cubicBezTo>
                        <a:pt x="80729" y="0"/>
                        <a:pt x="108720" y="19256"/>
                        <a:pt x="108720" y="53675"/>
                      </a:cubicBezTo>
                      <a:cubicBezTo>
                        <a:pt x="108720" y="70644"/>
                        <a:pt x="100190" y="84965"/>
                        <a:pt x="88778" y="98444"/>
                      </a:cubicBezTo>
                      <a:lnTo>
                        <a:pt x="59105" y="129975"/>
                      </a:lnTo>
                      <a:lnTo>
                        <a:pt x="110762" y="129975"/>
                      </a:lnTo>
                      <a:lnTo>
                        <a:pt x="110762" y="168967"/>
                      </a:lnTo>
                      <a:lnTo>
                        <a:pt x="0" y="168967"/>
                      </a:lnTo>
                      <a:lnTo>
                        <a:pt x="0" y="139963"/>
                      </a:lnTo>
                      <a:lnTo>
                        <a:pt x="54900" y="78948"/>
                      </a:lnTo>
                      <a:cubicBezTo>
                        <a:pt x="60667" y="72449"/>
                        <a:pt x="63190" y="65950"/>
                        <a:pt x="63190" y="596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DF7C4AFB-911D-6935-A69A-4931BC226C56}"/>
                    </a:ext>
                  </a:extLst>
                </p:cNvPr>
                <p:cNvSpPr/>
                <p:nvPr/>
              </p:nvSpPr>
              <p:spPr>
                <a:xfrm>
                  <a:off x="9661677" y="4065972"/>
                  <a:ext cx="133827" cy="171855"/>
                </a:xfrm>
                <a:custGeom>
                  <a:avLst/>
                  <a:gdLst>
                    <a:gd name="connsiteX0" fmla="*/ 0 w 133827"/>
                    <a:gd name="connsiteY0" fmla="*/ 85928 h 171855"/>
                    <a:gd name="connsiteX1" fmla="*/ 66914 w 133827"/>
                    <a:gd name="connsiteY1" fmla="*/ 0 h 171855"/>
                    <a:gd name="connsiteX2" fmla="*/ 133827 w 133827"/>
                    <a:gd name="connsiteY2" fmla="*/ 85928 h 171855"/>
                    <a:gd name="connsiteX3" fmla="*/ 66914 w 133827"/>
                    <a:gd name="connsiteY3" fmla="*/ 171855 h 171855"/>
                    <a:gd name="connsiteX4" fmla="*/ 0 w 133827"/>
                    <a:gd name="connsiteY4" fmla="*/ 85928 h 171855"/>
                    <a:gd name="connsiteX5" fmla="*/ 66914 w 133827"/>
                    <a:gd name="connsiteY5" fmla="*/ 132382 h 171855"/>
                    <a:gd name="connsiteX6" fmla="*/ 90820 w 133827"/>
                    <a:gd name="connsiteY6" fmla="*/ 85928 h 171855"/>
                    <a:gd name="connsiteX7" fmla="*/ 66914 w 133827"/>
                    <a:gd name="connsiteY7" fmla="*/ 39474 h 171855"/>
                    <a:gd name="connsiteX8" fmla="*/ 43248 w 133827"/>
                    <a:gd name="connsiteY8" fmla="*/ 85928 h 171855"/>
                    <a:gd name="connsiteX9" fmla="*/ 66914 w 133827"/>
                    <a:gd name="connsiteY9" fmla="*/ 132382 h 171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3827" h="171855">
                      <a:moveTo>
                        <a:pt x="0" y="85928"/>
                      </a:moveTo>
                      <a:cubicBezTo>
                        <a:pt x="0" y="37909"/>
                        <a:pt x="18260" y="0"/>
                        <a:pt x="66914" y="0"/>
                      </a:cubicBezTo>
                      <a:cubicBezTo>
                        <a:pt x="115567" y="0"/>
                        <a:pt x="133827" y="37789"/>
                        <a:pt x="133827" y="85928"/>
                      </a:cubicBezTo>
                      <a:cubicBezTo>
                        <a:pt x="133827" y="134066"/>
                        <a:pt x="115567" y="171855"/>
                        <a:pt x="66914" y="171855"/>
                      </a:cubicBezTo>
                      <a:cubicBezTo>
                        <a:pt x="18260" y="171855"/>
                        <a:pt x="0" y="134427"/>
                        <a:pt x="0" y="85928"/>
                      </a:cubicBezTo>
                      <a:close/>
                      <a:moveTo>
                        <a:pt x="66914" y="132382"/>
                      </a:moveTo>
                      <a:cubicBezTo>
                        <a:pt x="86135" y="132382"/>
                        <a:pt x="90820" y="112163"/>
                        <a:pt x="90820" y="85928"/>
                      </a:cubicBezTo>
                      <a:cubicBezTo>
                        <a:pt x="90820" y="59692"/>
                        <a:pt x="86135" y="39474"/>
                        <a:pt x="66914" y="39474"/>
                      </a:cubicBezTo>
                      <a:cubicBezTo>
                        <a:pt x="47693" y="39474"/>
                        <a:pt x="43248" y="60173"/>
                        <a:pt x="43248" y="85928"/>
                      </a:cubicBezTo>
                      <a:cubicBezTo>
                        <a:pt x="43248" y="111682"/>
                        <a:pt x="47693" y="132382"/>
                        <a:pt x="66914" y="13238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A0C09BF9-C7C0-427C-25A6-4DF8455228A3}"/>
                    </a:ext>
                  </a:extLst>
                </p:cNvPr>
                <p:cNvSpPr/>
                <p:nvPr/>
              </p:nvSpPr>
              <p:spPr>
                <a:xfrm>
                  <a:off x="9534337" y="4289456"/>
                  <a:ext cx="110762" cy="168966"/>
                </a:xfrm>
                <a:custGeom>
                  <a:avLst/>
                  <a:gdLst>
                    <a:gd name="connsiteX0" fmla="*/ 63190 w 110762"/>
                    <a:gd name="connsiteY0" fmla="*/ 59692 h 168966"/>
                    <a:gd name="connsiteX1" fmla="*/ 38683 w 110762"/>
                    <a:gd name="connsiteY1" fmla="*/ 41399 h 168966"/>
                    <a:gd name="connsiteX2" fmla="*/ 240 w 110762"/>
                    <a:gd name="connsiteY2" fmla="*/ 58609 h 168966"/>
                    <a:gd name="connsiteX3" fmla="*/ 240 w 110762"/>
                    <a:gd name="connsiteY3" fmla="*/ 14682 h 168966"/>
                    <a:gd name="connsiteX4" fmla="*/ 47332 w 110762"/>
                    <a:gd name="connsiteY4" fmla="*/ 0 h 168966"/>
                    <a:gd name="connsiteX5" fmla="*/ 108720 w 110762"/>
                    <a:gd name="connsiteY5" fmla="*/ 53675 h 168966"/>
                    <a:gd name="connsiteX6" fmla="*/ 88778 w 110762"/>
                    <a:gd name="connsiteY6" fmla="*/ 98444 h 168966"/>
                    <a:gd name="connsiteX7" fmla="*/ 59105 w 110762"/>
                    <a:gd name="connsiteY7" fmla="*/ 129974 h 168966"/>
                    <a:gd name="connsiteX8" fmla="*/ 110762 w 110762"/>
                    <a:gd name="connsiteY8" fmla="*/ 129974 h 168966"/>
                    <a:gd name="connsiteX9" fmla="*/ 110762 w 110762"/>
                    <a:gd name="connsiteY9" fmla="*/ 168967 h 168966"/>
                    <a:gd name="connsiteX10" fmla="*/ 0 w 110762"/>
                    <a:gd name="connsiteY10" fmla="*/ 168967 h 168966"/>
                    <a:gd name="connsiteX11" fmla="*/ 0 w 110762"/>
                    <a:gd name="connsiteY11" fmla="*/ 139963 h 168966"/>
                    <a:gd name="connsiteX12" fmla="*/ 54900 w 110762"/>
                    <a:gd name="connsiteY12" fmla="*/ 78948 h 168966"/>
                    <a:gd name="connsiteX13" fmla="*/ 63190 w 110762"/>
                    <a:gd name="connsiteY13" fmla="*/ 59692 h 16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762" h="168966">
                      <a:moveTo>
                        <a:pt x="63190" y="59692"/>
                      </a:moveTo>
                      <a:cubicBezTo>
                        <a:pt x="63190" y="49222"/>
                        <a:pt x="54900" y="41399"/>
                        <a:pt x="38683" y="41399"/>
                      </a:cubicBezTo>
                      <a:cubicBezTo>
                        <a:pt x="25468" y="41399"/>
                        <a:pt x="12494" y="46333"/>
                        <a:pt x="240" y="58609"/>
                      </a:cubicBezTo>
                      <a:lnTo>
                        <a:pt x="240" y="14682"/>
                      </a:lnTo>
                      <a:cubicBezTo>
                        <a:pt x="14416" y="4934"/>
                        <a:pt x="30634" y="0"/>
                        <a:pt x="47332" y="0"/>
                      </a:cubicBezTo>
                      <a:cubicBezTo>
                        <a:pt x="80729" y="0"/>
                        <a:pt x="108720" y="19255"/>
                        <a:pt x="108720" y="53675"/>
                      </a:cubicBezTo>
                      <a:cubicBezTo>
                        <a:pt x="108720" y="70644"/>
                        <a:pt x="100190" y="84965"/>
                        <a:pt x="88778" y="98444"/>
                      </a:cubicBezTo>
                      <a:lnTo>
                        <a:pt x="59105" y="129974"/>
                      </a:lnTo>
                      <a:lnTo>
                        <a:pt x="110762" y="129974"/>
                      </a:lnTo>
                      <a:lnTo>
                        <a:pt x="110762" y="168967"/>
                      </a:lnTo>
                      <a:lnTo>
                        <a:pt x="0" y="168967"/>
                      </a:lnTo>
                      <a:lnTo>
                        <a:pt x="0" y="139963"/>
                      </a:lnTo>
                      <a:lnTo>
                        <a:pt x="54900" y="78948"/>
                      </a:lnTo>
                      <a:cubicBezTo>
                        <a:pt x="60667" y="72449"/>
                        <a:pt x="63190" y="65950"/>
                        <a:pt x="63190" y="596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CC7F5B2E-C91E-AB9F-AC8B-B8AF1448ABF2}"/>
                    </a:ext>
                  </a:extLst>
                </p:cNvPr>
                <p:cNvSpPr/>
                <p:nvPr/>
              </p:nvSpPr>
              <p:spPr>
                <a:xfrm>
                  <a:off x="9656152" y="4292344"/>
                  <a:ext cx="134908" cy="166078"/>
                </a:xfrm>
                <a:custGeom>
                  <a:avLst/>
                  <a:gdLst>
                    <a:gd name="connsiteX0" fmla="*/ 134789 w 134908"/>
                    <a:gd name="connsiteY0" fmla="*/ 128290 h 166078"/>
                    <a:gd name="connsiteX1" fmla="*/ 115087 w 134908"/>
                    <a:gd name="connsiteY1" fmla="*/ 128290 h 166078"/>
                    <a:gd name="connsiteX2" fmla="*/ 115087 w 134908"/>
                    <a:gd name="connsiteY2" fmla="*/ 166079 h 166078"/>
                    <a:gd name="connsiteX3" fmla="*/ 74122 w 134908"/>
                    <a:gd name="connsiteY3" fmla="*/ 166079 h 166078"/>
                    <a:gd name="connsiteX4" fmla="*/ 74122 w 134908"/>
                    <a:gd name="connsiteY4" fmla="*/ 128290 h 166078"/>
                    <a:gd name="connsiteX5" fmla="*/ 0 w 134908"/>
                    <a:gd name="connsiteY5" fmla="*/ 128290 h 166078"/>
                    <a:gd name="connsiteX6" fmla="*/ 0 w 134908"/>
                    <a:gd name="connsiteY6" fmla="*/ 103017 h 166078"/>
                    <a:gd name="connsiteX7" fmla="*/ 72800 w 134908"/>
                    <a:gd name="connsiteY7" fmla="*/ 0 h 166078"/>
                    <a:gd name="connsiteX8" fmla="*/ 114967 w 134908"/>
                    <a:gd name="connsiteY8" fmla="*/ 0 h 166078"/>
                    <a:gd name="connsiteX9" fmla="*/ 114967 w 134908"/>
                    <a:gd name="connsiteY9" fmla="*/ 93269 h 166078"/>
                    <a:gd name="connsiteX10" fmla="*/ 134909 w 134908"/>
                    <a:gd name="connsiteY10" fmla="*/ 93269 h 166078"/>
                    <a:gd name="connsiteX11" fmla="*/ 134909 w 134908"/>
                    <a:gd name="connsiteY11" fmla="*/ 128290 h 166078"/>
                    <a:gd name="connsiteX12" fmla="*/ 74122 w 134908"/>
                    <a:gd name="connsiteY12" fmla="*/ 93269 h 166078"/>
                    <a:gd name="connsiteX13" fmla="*/ 74122 w 134908"/>
                    <a:gd name="connsiteY13" fmla="*/ 48981 h 166078"/>
                    <a:gd name="connsiteX14" fmla="*/ 43728 w 134908"/>
                    <a:gd name="connsiteY14" fmla="*/ 93269 h 166078"/>
                    <a:gd name="connsiteX15" fmla="*/ 74122 w 134908"/>
                    <a:gd name="connsiteY15" fmla="*/ 93269 h 166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34908" h="166078">
                      <a:moveTo>
                        <a:pt x="134789" y="128290"/>
                      </a:moveTo>
                      <a:lnTo>
                        <a:pt x="115087" y="128290"/>
                      </a:lnTo>
                      <a:lnTo>
                        <a:pt x="115087" y="166079"/>
                      </a:lnTo>
                      <a:lnTo>
                        <a:pt x="74122" y="166079"/>
                      </a:lnTo>
                      <a:lnTo>
                        <a:pt x="74122" y="128290"/>
                      </a:lnTo>
                      <a:lnTo>
                        <a:pt x="0" y="128290"/>
                      </a:lnTo>
                      <a:lnTo>
                        <a:pt x="0" y="103017"/>
                      </a:lnTo>
                      <a:lnTo>
                        <a:pt x="72800" y="0"/>
                      </a:lnTo>
                      <a:lnTo>
                        <a:pt x="114967" y="0"/>
                      </a:lnTo>
                      <a:lnTo>
                        <a:pt x="114967" y="93269"/>
                      </a:lnTo>
                      <a:lnTo>
                        <a:pt x="134909" y="93269"/>
                      </a:lnTo>
                      <a:lnTo>
                        <a:pt x="134909" y="128290"/>
                      </a:lnTo>
                      <a:close/>
                      <a:moveTo>
                        <a:pt x="74122" y="93269"/>
                      </a:moveTo>
                      <a:lnTo>
                        <a:pt x="74122" y="48981"/>
                      </a:lnTo>
                      <a:lnTo>
                        <a:pt x="43728" y="93269"/>
                      </a:lnTo>
                      <a:lnTo>
                        <a:pt x="74122" y="9326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3" name="Graphic 2">
                <a:extLst>
                  <a:ext uri="{FF2B5EF4-FFF2-40B4-BE49-F238E27FC236}">
                    <a16:creationId xmlns:a16="http://schemas.microsoft.com/office/drawing/2014/main" id="{42A7D63C-148C-C49D-4EBC-6FC42606165B}"/>
                  </a:ext>
                </a:extLst>
              </p:cNvPr>
              <p:cNvGrpSpPr/>
              <p:nvPr/>
            </p:nvGrpSpPr>
            <p:grpSpPr>
              <a:xfrm>
                <a:off x="8233664" y="2504230"/>
                <a:ext cx="1703464" cy="2085611"/>
                <a:chOff x="8233664" y="2504230"/>
                <a:chExt cx="1703464" cy="2085611"/>
              </a:xfrm>
              <a:grpFill/>
            </p:grpSpPr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11573870-38AD-36A8-1EB7-C2F6F5E86D4D}"/>
                    </a:ext>
                  </a:extLst>
                </p:cNvPr>
                <p:cNvSpPr/>
                <p:nvPr/>
              </p:nvSpPr>
              <p:spPr>
                <a:xfrm>
                  <a:off x="8233905" y="3832708"/>
                  <a:ext cx="49254" cy="49493"/>
                </a:xfrm>
                <a:custGeom>
                  <a:avLst/>
                  <a:gdLst>
                    <a:gd name="connsiteX0" fmla="*/ 24627 w 49254"/>
                    <a:gd name="connsiteY0" fmla="*/ 49494 h 49493"/>
                    <a:gd name="connsiteX1" fmla="*/ 29432 w 49254"/>
                    <a:gd name="connsiteY1" fmla="*/ 49012 h 49493"/>
                    <a:gd name="connsiteX2" fmla="*/ 34118 w 49254"/>
                    <a:gd name="connsiteY2" fmla="*/ 47568 h 49493"/>
                    <a:gd name="connsiteX3" fmla="*/ 38322 w 49254"/>
                    <a:gd name="connsiteY3" fmla="*/ 45282 h 49493"/>
                    <a:gd name="connsiteX4" fmla="*/ 42166 w 49254"/>
                    <a:gd name="connsiteY4" fmla="*/ 42153 h 49493"/>
                    <a:gd name="connsiteX5" fmla="*/ 47452 w 49254"/>
                    <a:gd name="connsiteY5" fmla="*/ 34089 h 49493"/>
                    <a:gd name="connsiteX6" fmla="*/ 49254 w 49254"/>
                    <a:gd name="connsiteY6" fmla="*/ 24702 h 49493"/>
                    <a:gd name="connsiteX7" fmla="*/ 47452 w 49254"/>
                    <a:gd name="connsiteY7" fmla="*/ 15195 h 49493"/>
                    <a:gd name="connsiteX8" fmla="*/ 42166 w 49254"/>
                    <a:gd name="connsiteY8" fmla="*/ 7132 h 49493"/>
                    <a:gd name="connsiteX9" fmla="*/ 15137 w 49254"/>
                    <a:gd name="connsiteY9" fmla="*/ 1836 h 49493"/>
                    <a:gd name="connsiteX10" fmla="*/ 7208 w 49254"/>
                    <a:gd name="connsiteY10" fmla="*/ 7132 h 49493"/>
                    <a:gd name="connsiteX11" fmla="*/ 1802 w 49254"/>
                    <a:gd name="connsiteY11" fmla="*/ 15195 h 49493"/>
                    <a:gd name="connsiteX12" fmla="*/ 0 w 49254"/>
                    <a:gd name="connsiteY12" fmla="*/ 24702 h 49493"/>
                    <a:gd name="connsiteX13" fmla="*/ 1802 w 49254"/>
                    <a:gd name="connsiteY13" fmla="*/ 34089 h 49493"/>
                    <a:gd name="connsiteX14" fmla="*/ 7208 w 49254"/>
                    <a:gd name="connsiteY14" fmla="*/ 42153 h 49493"/>
                    <a:gd name="connsiteX15" fmla="*/ 24627 w 49254"/>
                    <a:gd name="connsiteY15" fmla="*/ 49494 h 49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9254" h="49493">
                      <a:moveTo>
                        <a:pt x="24627" y="49494"/>
                      </a:moveTo>
                      <a:cubicBezTo>
                        <a:pt x="26189" y="49494"/>
                        <a:pt x="27991" y="49253"/>
                        <a:pt x="29432" y="49012"/>
                      </a:cubicBezTo>
                      <a:cubicBezTo>
                        <a:pt x="30994" y="48651"/>
                        <a:pt x="32676" y="48170"/>
                        <a:pt x="34118" y="47568"/>
                      </a:cubicBezTo>
                      <a:cubicBezTo>
                        <a:pt x="35559" y="47087"/>
                        <a:pt x="37001" y="46245"/>
                        <a:pt x="38322" y="45282"/>
                      </a:cubicBezTo>
                      <a:cubicBezTo>
                        <a:pt x="39644" y="44439"/>
                        <a:pt x="40965" y="43356"/>
                        <a:pt x="42166" y="42153"/>
                      </a:cubicBezTo>
                      <a:cubicBezTo>
                        <a:pt x="44329" y="39866"/>
                        <a:pt x="46251" y="37098"/>
                        <a:pt x="47452" y="34089"/>
                      </a:cubicBezTo>
                      <a:cubicBezTo>
                        <a:pt x="48654" y="31081"/>
                        <a:pt x="49254" y="27952"/>
                        <a:pt x="49254" y="24702"/>
                      </a:cubicBezTo>
                      <a:cubicBezTo>
                        <a:pt x="49254" y="21453"/>
                        <a:pt x="48654" y="18204"/>
                        <a:pt x="47452" y="15195"/>
                      </a:cubicBezTo>
                      <a:cubicBezTo>
                        <a:pt x="46251" y="12186"/>
                        <a:pt x="44329" y="9539"/>
                        <a:pt x="42166" y="7132"/>
                      </a:cubicBezTo>
                      <a:cubicBezTo>
                        <a:pt x="35079" y="152"/>
                        <a:pt x="24147" y="-1894"/>
                        <a:pt x="15137" y="1836"/>
                      </a:cubicBezTo>
                      <a:cubicBezTo>
                        <a:pt x="12133" y="3040"/>
                        <a:pt x="9490" y="4845"/>
                        <a:pt x="7208" y="7132"/>
                      </a:cubicBezTo>
                      <a:cubicBezTo>
                        <a:pt x="4805" y="9539"/>
                        <a:pt x="3003" y="12186"/>
                        <a:pt x="1802" y="15195"/>
                      </a:cubicBezTo>
                      <a:cubicBezTo>
                        <a:pt x="601" y="18204"/>
                        <a:pt x="0" y="21333"/>
                        <a:pt x="0" y="24702"/>
                      </a:cubicBezTo>
                      <a:cubicBezTo>
                        <a:pt x="0" y="28072"/>
                        <a:pt x="601" y="31201"/>
                        <a:pt x="1802" y="34089"/>
                      </a:cubicBezTo>
                      <a:cubicBezTo>
                        <a:pt x="3003" y="37098"/>
                        <a:pt x="4925" y="39746"/>
                        <a:pt x="7208" y="42153"/>
                      </a:cubicBezTo>
                      <a:cubicBezTo>
                        <a:pt x="11773" y="46846"/>
                        <a:pt x="18140" y="49494"/>
                        <a:pt x="24627" y="49494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1B9171DF-70B6-7D2A-7D82-DD4964B6CB20}"/>
                    </a:ext>
                  </a:extLst>
                </p:cNvPr>
                <p:cNvSpPr/>
                <p:nvPr/>
              </p:nvSpPr>
              <p:spPr>
                <a:xfrm>
                  <a:off x="8233784" y="3935034"/>
                  <a:ext cx="1099451" cy="654807"/>
                </a:xfrm>
                <a:custGeom>
                  <a:avLst/>
                  <a:gdLst>
                    <a:gd name="connsiteX0" fmla="*/ 851498 w 1099451"/>
                    <a:gd name="connsiteY0" fmla="*/ 0 h 654807"/>
                    <a:gd name="connsiteX1" fmla="*/ 615198 w 1099451"/>
                    <a:gd name="connsiteY1" fmla="*/ 173661 h 654807"/>
                    <a:gd name="connsiteX2" fmla="*/ 600181 w 1099451"/>
                    <a:gd name="connsiteY2" fmla="*/ 148388 h 654807"/>
                    <a:gd name="connsiteX3" fmla="*/ 599340 w 1099451"/>
                    <a:gd name="connsiteY3" fmla="*/ 147064 h 654807"/>
                    <a:gd name="connsiteX4" fmla="*/ 591772 w 1099451"/>
                    <a:gd name="connsiteY4" fmla="*/ 136112 h 654807"/>
                    <a:gd name="connsiteX5" fmla="*/ 589850 w 1099451"/>
                    <a:gd name="connsiteY5" fmla="*/ 133344 h 654807"/>
                    <a:gd name="connsiteX6" fmla="*/ 582402 w 1099451"/>
                    <a:gd name="connsiteY6" fmla="*/ 123596 h 654807"/>
                    <a:gd name="connsiteX7" fmla="*/ 579879 w 1099451"/>
                    <a:gd name="connsiteY7" fmla="*/ 120347 h 654807"/>
                    <a:gd name="connsiteX8" fmla="*/ 571590 w 1099451"/>
                    <a:gd name="connsiteY8" fmla="*/ 110599 h 654807"/>
                    <a:gd name="connsiteX9" fmla="*/ 569427 w 1099451"/>
                    <a:gd name="connsiteY9" fmla="*/ 108072 h 654807"/>
                    <a:gd name="connsiteX10" fmla="*/ 526420 w 1099451"/>
                    <a:gd name="connsiteY10" fmla="*/ 68237 h 654807"/>
                    <a:gd name="connsiteX11" fmla="*/ 522816 w 1099451"/>
                    <a:gd name="connsiteY11" fmla="*/ 65348 h 654807"/>
                    <a:gd name="connsiteX12" fmla="*/ 515608 w 1099451"/>
                    <a:gd name="connsiteY12" fmla="*/ 60173 h 654807"/>
                    <a:gd name="connsiteX13" fmla="*/ 510322 w 1099451"/>
                    <a:gd name="connsiteY13" fmla="*/ 56443 h 654807"/>
                    <a:gd name="connsiteX14" fmla="*/ 502874 w 1099451"/>
                    <a:gd name="connsiteY14" fmla="*/ 51629 h 654807"/>
                    <a:gd name="connsiteX15" fmla="*/ 497468 w 1099451"/>
                    <a:gd name="connsiteY15" fmla="*/ 48139 h 654807"/>
                    <a:gd name="connsiteX16" fmla="*/ 489419 w 1099451"/>
                    <a:gd name="connsiteY16" fmla="*/ 43445 h 654807"/>
                    <a:gd name="connsiteX17" fmla="*/ 484374 w 1099451"/>
                    <a:gd name="connsiteY17" fmla="*/ 40557 h 654807"/>
                    <a:gd name="connsiteX18" fmla="*/ 475604 w 1099451"/>
                    <a:gd name="connsiteY18" fmla="*/ 35864 h 654807"/>
                    <a:gd name="connsiteX19" fmla="*/ 471039 w 1099451"/>
                    <a:gd name="connsiteY19" fmla="*/ 33456 h 654807"/>
                    <a:gd name="connsiteX20" fmla="*/ 461549 w 1099451"/>
                    <a:gd name="connsiteY20" fmla="*/ 29004 h 654807"/>
                    <a:gd name="connsiteX21" fmla="*/ 457344 w 1099451"/>
                    <a:gd name="connsiteY21" fmla="*/ 27078 h 654807"/>
                    <a:gd name="connsiteX22" fmla="*/ 447133 w 1099451"/>
                    <a:gd name="connsiteY22" fmla="*/ 22866 h 654807"/>
                    <a:gd name="connsiteX23" fmla="*/ 443288 w 1099451"/>
                    <a:gd name="connsiteY23" fmla="*/ 21422 h 654807"/>
                    <a:gd name="connsiteX24" fmla="*/ 432597 w 1099451"/>
                    <a:gd name="connsiteY24" fmla="*/ 17571 h 654807"/>
                    <a:gd name="connsiteX25" fmla="*/ 428993 w 1099451"/>
                    <a:gd name="connsiteY25" fmla="*/ 16367 h 654807"/>
                    <a:gd name="connsiteX26" fmla="*/ 418061 w 1099451"/>
                    <a:gd name="connsiteY26" fmla="*/ 12997 h 654807"/>
                    <a:gd name="connsiteX27" fmla="*/ 414457 w 1099451"/>
                    <a:gd name="connsiteY27" fmla="*/ 11914 h 654807"/>
                    <a:gd name="connsiteX28" fmla="*/ 403284 w 1099451"/>
                    <a:gd name="connsiteY28" fmla="*/ 9026 h 654807"/>
                    <a:gd name="connsiteX29" fmla="*/ 399440 w 1099451"/>
                    <a:gd name="connsiteY29" fmla="*/ 8184 h 654807"/>
                    <a:gd name="connsiteX30" fmla="*/ 388388 w 1099451"/>
                    <a:gd name="connsiteY30" fmla="*/ 5897 h 654807"/>
                    <a:gd name="connsiteX31" fmla="*/ 384183 w 1099451"/>
                    <a:gd name="connsiteY31" fmla="*/ 5175 h 654807"/>
                    <a:gd name="connsiteX32" fmla="*/ 373371 w 1099451"/>
                    <a:gd name="connsiteY32" fmla="*/ 3370 h 654807"/>
                    <a:gd name="connsiteX33" fmla="*/ 368326 w 1099451"/>
                    <a:gd name="connsiteY33" fmla="*/ 2768 h 654807"/>
                    <a:gd name="connsiteX34" fmla="*/ 358115 w 1099451"/>
                    <a:gd name="connsiteY34" fmla="*/ 1565 h 654807"/>
                    <a:gd name="connsiteX35" fmla="*/ 351507 w 1099451"/>
                    <a:gd name="connsiteY35" fmla="*/ 1083 h 654807"/>
                    <a:gd name="connsiteX36" fmla="*/ 342738 w 1099451"/>
                    <a:gd name="connsiteY36" fmla="*/ 481 h 654807"/>
                    <a:gd name="connsiteX37" fmla="*/ 329763 w 1099451"/>
                    <a:gd name="connsiteY37" fmla="*/ 120 h 654807"/>
                    <a:gd name="connsiteX38" fmla="*/ 327120 w 1099451"/>
                    <a:gd name="connsiteY38" fmla="*/ 120 h 654807"/>
                    <a:gd name="connsiteX39" fmla="*/ 326880 w 1099451"/>
                    <a:gd name="connsiteY39" fmla="*/ 120 h 654807"/>
                    <a:gd name="connsiteX40" fmla="*/ 324237 w 1099451"/>
                    <a:gd name="connsiteY40" fmla="*/ 120 h 654807"/>
                    <a:gd name="connsiteX41" fmla="*/ 311383 w 1099451"/>
                    <a:gd name="connsiteY41" fmla="*/ 481 h 654807"/>
                    <a:gd name="connsiteX42" fmla="*/ 311143 w 1099451"/>
                    <a:gd name="connsiteY42" fmla="*/ 481 h 654807"/>
                    <a:gd name="connsiteX43" fmla="*/ 310662 w 1099451"/>
                    <a:gd name="connsiteY43" fmla="*/ 481 h 654807"/>
                    <a:gd name="connsiteX44" fmla="*/ 304656 w 1099451"/>
                    <a:gd name="connsiteY44" fmla="*/ 963 h 654807"/>
                    <a:gd name="connsiteX45" fmla="*/ 294925 w 1099451"/>
                    <a:gd name="connsiteY45" fmla="*/ 1685 h 654807"/>
                    <a:gd name="connsiteX46" fmla="*/ 287477 w 1099451"/>
                    <a:gd name="connsiteY46" fmla="*/ 2527 h 654807"/>
                    <a:gd name="connsiteX47" fmla="*/ 279308 w 1099451"/>
                    <a:gd name="connsiteY47" fmla="*/ 3610 h 654807"/>
                    <a:gd name="connsiteX48" fmla="*/ 271619 w 1099451"/>
                    <a:gd name="connsiteY48" fmla="*/ 4934 h 654807"/>
                    <a:gd name="connsiteX49" fmla="*/ 263691 w 1099451"/>
                    <a:gd name="connsiteY49" fmla="*/ 6378 h 654807"/>
                    <a:gd name="connsiteX50" fmla="*/ 256362 w 1099451"/>
                    <a:gd name="connsiteY50" fmla="*/ 7943 h 654807"/>
                    <a:gd name="connsiteX51" fmla="*/ 248193 w 1099451"/>
                    <a:gd name="connsiteY51" fmla="*/ 9869 h 654807"/>
                    <a:gd name="connsiteX52" fmla="*/ 241586 w 1099451"/>
                    <a:gd name="connsiteY52" fmla="*/ 11674 h 654807"/>
                    <a:gd name="connsiteX53" fmla="*/ 232696 w 1099451"/>
                    <a:gd name="connsiteY53" fmla="*/ 14201 h 654807"/>
                    <a:gd name="connsiteX54" fmla="*/ 227050 w 1099451"/>
                    <a:gd name="connsiteY54" fmla="*/ 16006 h 654807"/>
                    <a:gd name="connsiteX55" fmla="*/ 217079 w 1099451"/>
                    <a:gd name="connsiteY55" fmla="*/ 19376 h 654807"/>
                    <a:gd name="connsiteX56" fmla="*/ 212754 w 1099451"/>
                    <a:gd name="connsiteY56" fmla="*/ 20940 h 654807"/>
                    <a:gd name="connsiteX57" fmla="*/ 201342 w 1099451"/>
                    <a:gd name="connsiteY57" fmla="*/ 25393 h 654807"/>
                    <a:gd name="connsiteX58" fmla="*/ 198819 w 1099451"/>
                    <a:gd name="connsiteY58" fmla="*/ 26476 h 654807"/>
                    <a:gd name="connsiteX59" fmla="*/ 185364 w 1099451"/>
                    <a:gd name="connsiteY59" fmla="*/ 32614 h 654807"/>
                    <a:gd name="connsiteX60" fmla="*/ 185124 w 1099451"/>
                    <a:gd name="connsiteY60" fmla="*/ 32614 h 654807"/>
                    <a:gd name="connsiteX61" fmla="*/ 95746 w 1099451"/>
                    <a:gd name="connsiteY61" fmla="*/ 96157 h 654807"/>
                    <a:gd name="connsiteX62" fmla="*/ 49495 w 1099451"/>
                    <a:gd name="connsiteY62" fmla="*/ 154526 h 654807"/>
                    <a:gd name="connsiteX63" fmla="*/ 49495 w 1099451"/>
                    <a:gd name="connsiteY63" fmla="*/ 25032 h 654807"/>
                    <a:gd name="connsiteX64" fmla="*/ 24747 w 1099451"/>
                    <a:gd name="connsiteY64" fmla="*/ 241 h 654807"/>
                    <a:gd name="connsiteX65" fmla="*/ 0 w 1099451"/>
                    <a:gd name="connsiteY65" fmla="*/ 25032 h 654807"/>
                    <a:gd name="connsiteX66" fmla="*/ 0 w 1099451"/>
                    <a:gd name="connsiteY66" fmla="*/ 327464 h 654807"/>
                    <a:gd name="connsiteX67" fmla="*/ 17780 w 1099451"/>
                    <a:gd name="connsiteY67" fmla="*/ 433851 h 654807"/>
                    <a:gd name="connsiteX68" fmla="*/ 18741 w 1099451"/>
                    <a:gd name="connsiteY68" fmla="*/ 436618 h 654807"/>
                    <a:gd name="connsiteX69" fmla="*/ 22465 w 1099451"/>
                    <a:gd name="connsiteY69" fmla="*/ 446487 h 654807"/>
                    <a:gd name="connsiteX70" fmla="*/ 24867 w 1099451"/>
                    <a:gd name="connsiteY70" fmla="*/ 452745 h 654807"/>
                    <a:gd name="connsiteX71" fmla="*/ 27510 w 1099451"/>
                    <a:gd name="connsiteY71" fmla="*/ 459003 h 654807"/>
                    <a:gd name="connsiteX72" fmla="*/ 31835 w 1099451"/>
                    <a:gd name="connsiteY72" fmla="*/ 468511 h 654807"/>
                    <a:gd name="connsiteX73" fmla="*/ 33157 w 1099451"/>
                    <a:gd name="connsiteY73" fmla="*/ 471158 h 654807"/>
                    <a:gd name="connsiteX74" fmla="*/ 95625 w 1099451"/>
                    <a:gd name="connsiteY74" fmla="*/ 559011 h 654807"/>
                    <a:gd name="connsiteX75" fmla="*/ 183682 w 1099451"/>
                    <a:gd name="connsiteY75" fmla="*/ 621832 h 654807"/>
                    <a:gd name="connsiteX76" fmla="*/ 185725 w 1099451"/>
                    <a:gd name="connsiteY76" fmla="*/ 622795 h 654807"/>
                    <a:gd name="connsiteX77" fmla="*/ 195936 w 1099451"/>
                    <a:gd name="connsiteY77" fmla="*/ 627368 h 654807"/>
                    <a:gd name="connsiteX78" fmla="*/ 201342 w 1099451"/>
                    <a:gd name="connsiteY78" fmla="*/ 629775 h 654807"/>
                    <a:gd name="connsiteX79" fmla="*/ 208310 w 1099451"/>
                    <a:gd name="connsiteY79" fmla="*/ 632543 h 654807"/>
                    <a:gd name="connsiteX80" fmla="*/ 217319 w 1099451"/>
                    <a:gd name="connsiteY80" fmla="*/ 635913 h 654807"/>
                    <a:gd name="connsiteX81" fmla="*/ 220923 w 1099451"/>
                    <a:gd name="connsiteY81" fmla="*/ 637116 h 654807"/>
                    <a:gd name="connsiteX82" fmla="*/ 233537 w 1099451"/>
                    <a:gd name="connsiteY82" fmla="*/ 641208 h 654807"/>
                    <a:gd name="connsiteX83" fmla="*/ 233537 w 1099451"/>
                    <a:gd name="connsiteY83" fmla="*/ 641208 h 654807"/>
                    <a:gd name="connsiteX84" fmla="*/ 326520 w 1099451"/>
                    <a:gd name="connsiteY84" fmla="*/ 654807 h 654807"/>
                    <a:gd name="connsiteX85" fmla="*/ 326640 w 1099451"/>
                    <a:gd name="connsiteY85" fmla="*/ 654807 h 654807"/>
                    <a:gd name="connsiteX86" fmla="*/ 326760 w 1099451"/>
                    <a:gd name="connsiteY86" fmla="*/ 654807 h 654807"/>
                    <a:gd name="connsiteX87" fmla="*/ 463230 w 1099451"/>
                    <a:gd name="connsiteY87" fmla="*/ 624721 h 654807"/>
                    <a:gd name="connsiteX88" fmla="*/ 464432 w 1099451"/>
                    <a:gd name="connsiteY88" fmla="*/ 624239 h 654807"/>
                    <a:gd name="connsiteX89" fmla="*/ 476205 w 1099451"/>
                    <a:gd name="connsiteY89" fmla="*/ 618463 h 654807"/>
                    <a:gd name="connsiteX90" fmla="*/ 479448 w 1099451"/>
                    <a:gd name="connsiteY90" fmla="*/ 616778 h 654807"/>
                    <a:gd name="connsiteX91" fmla="*/ 489179 w 1099451"/>
                    <a:gd name="connsiteY91" fmla="*/ 611362 h 654807"/>
                    <a:gd name="connsiteX92" fmla="*/ 493864 w 1099451"/>
                    <a:gd name="connsiteY92" fmla="*/ 608594 h 654807"/>
                    <a:gd name="connsiteX93" fmla="*/ 502033 w 1099451"/>
                    <a:gd name="connsiteY93" fmla="*/ 603419 h 654807"/>
                    <a:gd name="connsiteX94" fmla="*/ 507679 w 1099451"/>
                    <a:gd name="connsiteY94" fmla="*/ 599809 h 654807"/>
                    <a:gd name="connsiteX95" fmla="*/ 515128 w 1099451"/>
                    <a:gd name="connsiteY95" fmla="*/ 594634 h 654807"/>
                    <a:gd name="connsiteX96" fmla="*/ 520894 w 1099451"/>
                    <a:gd name="connsiteY96" fmla="*/ 590542 h 654807"/>
                    <a:gd name="connsiteX97" fmla="*/ 528582 w 1099451"/>
                    <a:gd name="connsiteY97" fmla="*/ 584645 h 654807"/>
                    <a:gd name="connsiteX98" fmla="*/ 533508 w 1099451"/>
                    <a:gd name="connsiteY98" fmla="*/ 580794 h 654807"/>
                    <a:gd name="connsiteX99" fmla="*/ 543599 w 1099451"/>
                    <a:gd name="connsiteY99" fmla="*/ 572129 h 654807"/>
                    <a:gd name="connsiteX100" fmla="*/ 545641 w 1099451"/>
                    <a:gd name="connsiteY100" fmla="*/ 570324 h 654807"/>
                    <a:gd name="connsiteX101" fmla="*/ 589249 w 1099451"/>
                    <a:gd name="connsiteY101" fmla="*/ 522306 h 654807"/>
                    <a:gd name="connsiteX102" fmla="*/ 590571 w 1099451"/>
                    <a:gd name="connsiteY102" fmla="*/ 520380 h 654807"/>
                    <a:gd name="connsiteX103" fmla="*/ 598379 w 1099451"/>
                    <a:gd name="connsiteY103" fmla="*/ 509308 h 654807"/>
                    <a:gd name="connsiteX104" fmla="*/ 600542 w 1099451"/>
                    <a:gd name="connsiteY104" fmla="*/ 505938 h 654807"/>
                    <a:gd name="connsiteX105" fmla="*/ 606909 w 1099451"/>
                    <a:gd name="connsiteY105" fmla="*/ 495829 h 654807"/>
                    <a:gd name="connsiteX106" fmla="*/ 608831 w 1099451"/>
                    <a:gd name="connsiteY106" fmla="*/ 492459 h 654807"/>
                    <a:gd name="connsiteX107" fmla="*/ 614837 w 1099451"/>
                    <a:gd name="connsiteY107" fmla="*/ 481869 h 654807"/>
                    <a:gd name="connsiteX108" fmla="*/ 616039 w 1099451"/>
                    <a:gd name="connsiteY108" fmla="*/ 479582 h 654807"/>
                    <a:gd name="connsiteX109" fmla="*/ 622166 w 1099451"/>
                    <a:gd name="connsiteY109" fmla="*/ 467427 h 654807"/>
                    <a:gd name="connsiteX110" fmla="*/ 622286 w 1099451"/>
                    <a:gd name="connsiteY110" fmla="*/ 467066 h 654807"/>
                    <a:gd name="connsiteX111" fmla="*/ 653280 w 1099451"/>
                    <a:gd name="connsiteY111" fmla="*/ 339499 h 654807"/>
                    <a:gd name="connsiteX112" fmla="*/ 653280 w 1099451"/>
                    <a:gd name="connsiteY112" fmla="*/ 339017 h 654807"/>
                    <a:gd name="connsiteX113" fmla="*/ 653280 w 1099451"/>
                    <a:gd name="connsiteY113" fmla="*/ 337694 h 654807"/>
                    <a:gd name="connsiteX114" fmla="*/ 653520 w 1099451"/>
                    <a:gd name="connsiteY114" fmla="*/ 327464 h 654807"/>
                    <a:gd name="connsiteX115" fmla="*/ 653280 w 1099451"/>
                    <a:gd name="connsiteY115" fmla="*/ 317234 h 654807"/>
                    <a:gd name="connsiteX116" fmla="*/ 653280 w 1099451"/>
                    <a:gd name="connsiteY116" fmla="*/ 248516 h 654807"/>
                    <a:gd name="connsiteX117" fmla="*/ 851618 w 1099451"/>
                    <a:gd name="connsiteY117" fmla="*/ 49824 h 654807"/>
                    <a:gd name="connsiteX118" fmla="*/ 1049957 w 1099451"/>
                    <a:gd name="connsiteY118" fmla="*/ 248516 h 654807"/>
                    <a:gd name="connsiteX119" fmla="*/ 1049957 w 1099451"/>
                    <a:gd name="connsiteY119" fmla="*/ 630016 h 654807"/>
                    <a:gd name="connsiteX120" fmla="*/ 1074704 w 1099451"/>
                    <a:gd name="connsiteY120" fmla="*/ 654807 h 654807"/>
                    <a:gd name="connsiteX121" fmla="*/ 1099451 w 1099451"/>
                    <a:gd name="connsiteY121" fmla="*/ 630016 h 654807"/>
                    <a:gd name="connsiteX122" fmla="*/ 1099451 w 1099451"/>
                    <a:gd name="connsiteY122" fmla="*/ 248516 h 654807"/>
                    <a:gd name="connsiteX123" fmla="*/ 851738 w 1099451"/>
                    <a:gd name="connsiteY123" fmla="*/ 361 h 654807"/>
                    <a:gd name="connsiteX124" fmla="*/ 501192 w 1099451"/>
                    <a:gd name="connsiteY124" fmla="*/ 542765 h 654807"/>
                    <a:gd name="connsiteX125" fmla="*/ 479568 w 1099451"/>
                    <a:gd name="connsiteY125" fmla="*/ 558650 h 654807"/>
                    <a:gd name="connsiteX126" fmla="*/ 478247 w 1099451"/>
                    <a:gd name="connsiteY126" fmla="*/ 559493 h 654807"/>
                    <a:gd name="connsiteX127" fmla="*/ 455782 w 1099451"/>
                    <a:gd name="connsiteY127" fmla="*/ 572851 h 654807"/>
                    <a:gd name="connsiteX128" fmla="*/ 455061 w 1099451"/>
                    <a:gd name="connsiteY128" fmla="*/ 573212 h 654807"/>
                    <a:gd name="connsiteX129" fmla="*/ 247713 w 1099451"/>
                    <a:gd name="connsiteY129" fmla="*/ 593310 h 654807"/>
                    <a:gd name="connsiteX130" fmla="*/ 247473 w 1099451"/>
                    <a:gd name="connsiteY130" fmla="*/ 593310 h 654807"/>
                    <a:gd name="connsiteX131" fmla="*/ 223807 w 1099451"/>
                    <a:gd name="connsiteY131" fmla="*/ 585006 h 654807"/>
                    <a:gd name="connsiteX132" fmla="*/ 221044 w 1099451"/>
                    <a:gd name="connsiteY132" fmla="*/ 583923 h 654807"/>
                    <a:gd name="connsiteX133" fmla="*/ 200621 w 1099451"/>
                    <a:gd name="connsiteY133" fmla="*/ 574416 h 654807"/>
                    <a:gd name="connsiteX134" fmla="*/ 195576 w 1099451"/>
                    <a:gd name="connsiteY134" fmla="*/ 571888 h 654807"/>
                    <a:gd name="connsiteX135" fmla="*/ 177916 w 1099451"/>
                    <a:gd name="connsiteY135" fmla="*/ 561418 h 654807"/>
                    <a:gd name="connsiteX136" fmla="*/ 171669 w 1099451"/>
                    <a:gd name="connsiteY136" fmla="*/ 557447 h 654807"/>
                    <a:gd name="connsiteX137" fmla="*/ 155692 w 1099451"/>
                    <a:gd name="connsiteY137" fmla="*/ 545653 h 654807"/>
                    <a:gd name="connsiteX138" fmla="*/ 148243 w 1099451"/>
                    <a:gd name="connsiteY138" fmla="*/ 539636 h 654807"/>
                    <a:gd name="connsiteX139" fmla="*/ 134188 w 1099451"/>
                    <a:gd name="connsiteY139" fmla="*/ 526879 h 654807"/>
                    <a:gd name="connsiteX140" fmla="*/ 127100 w 1099451"/>
                    <a:gd name="connsiteY140" fmla="*/ 519778 h 654807"/>
                    <a:gd name="connsiteX141" fmla="*/ 114366 w 1099451"/>
                    <a:gd name="connsiteY141" fmla="*/ 505577 h 654807"/>
                    <a:gd name="connsiteX142" fmla="*/ 108480 w 1099451"/>
                    <a:gd name="connsiteY142" fmla="*/ 498236 h 654807"/>
                    <a:gd name="connsiteX143" fmla="*/ 96707 w 1099451"/>
                    <a:gd name="connsiteY143" fmla="*/ 482110 h 654807"/>
                    <a:gd name="connsiteX144" fmla="*/ 92862 w 1099451"/>
                    <a:gd name="connsiteY144" fmla="*/ 475972 h 654807"/>
                    <a:gd name="connsiteX145" fmla="*/ 82291 w 1099451"/>
                    <a:gd name="connsiteY145" fmla="*/ 458161 h 654807"/>
                    <a:gd name="connsiteX146" fmla="*/ 79888 w 1099451"/>
                    <a:gd name="connsiteY146" fmla="*/ 453347 h 654807"/>
                    <a:gd name="connsiteX147" fmla="*/ 70277 w 1099451"/>
                    <a:gd name="connsiteY147" fmla="*/ 432647 h 654807"/>
                    <a:gd name="connsiteX148" fmla="*/ 69316 w 1099451"/>
                    <a:gd name="connsiteY148" fmla="*/ 430120 h 654807"/>
                    <a:gd name="connsiteX149" fmla="*/ 69316 w 1099451"/>
                    <a:gd name="connsiteY149" fmla="*/ 224086 h 654807"/>
                    <a:gd name="connsiteX150" fmla="*/ 70277 w 1099451"/>
                    <a:gd name="connsiteY150" fmla="*/ 221559 h 654807"/>
                    <a:gd name="connsiteX151" fmla="*/ 76404 w 1099451"/>
                    <a:gd name="connsiteY151" fmla="*/ 208321 h 654807"/>
                    <a:gd name="connsiteX152" fmla="*/ 86375 w 1099451"/>
                    <a:gd name="connsiteY152" fmla="*/ 189065 h 654807"/>
                    <a:gd name="connsiteX153" fmla="*/ 89499 w 1099451"/>
                    <a:gd name="connsiteY153" fmla="*/ 183770 h 654807"/>
                    <a:gd name="connsiteX154" fmla="*/ 101151 w 1099451"/>
                    <a:gd name="connsiteY154" fmla="*/ 165958 h 654807"/>
                    <a:gd name="connsiteX155" fmla="*/ 105236 w 1099451"/>
                    <a:gd name="connsiteY155" fmla="*/ 160422 h 654807"/>
                    <a:gd name="connsiteX156" fmla="*/ 118330 w 1099451"/>
                    <a:gd name="connsiteY156" fmla="*/ 144296 h 654807"/>
                    <a:gd name="connsiteX157" fmla="*/ 123256 w 1099451"/>
                    <a:gd name="connsiteY157" fmla="*/ 138760 h 654807"/>
                    <a:gd name="connsiteX158" fmla="*/ 138633 w 1099451"/>
                    <a:gd name="connsiteY158" fmla="*/ 123356 h 654807"/>
                    <a:gd name="connsiteX159" fmla="*/ 142357 w 1099451"/>
                    <a:gd name="connsiteY159" fmla="*/ 119986 h 654807"/>
                    <a:gd name="connsiteX160" fmla="*/ 157974 w 1099451"/>
                    <a:gd name="connsiteY160" fmla="*/ 107109 h 654807"/>
                    <a:gd name="connsiteX161" fmla="*/ 162659 w 1099451"/>
                    <a:gd name="connsiteY161" fmla="*/ 103619 h 654807"/>
                    <a:gd name="connsiteX162" fmla="*/ 178517 w 1099451"/>
                    <a:gd name="connsiteY162" fmla="*/ 92788 h 654807"/>
                    <a:gd name="connsiteX163" fmla="*/ 184163 w 1099451"/>
                    <a:gd name="connsiteY163" fmla="*/ 89297 h 654807"/>
                    <a:gd name="connsiteX164" fmla="*/ 200141 w 1099451"/>
                    <a:gd name="connsiteY164" fmla="*/ 80392 h 654807"/>
                    <a:gd name="connsiteX165" fmla="*/ 206988 w 1099451"/>
                    <a:gd name="connsiteY165" fmla="*/ 77022 h 654807"/>
                    <a:gd name="connsiteX166" fmla="*/ 222725 w 1099451"/>
                    <a:gd name="connsiteY166" fmla="*/ 70042 h 654807"/>
                    <a:gd name="connsiteX167" fmla="*/ 230774 w 1099451"/>
                    <a:gd name="connsiteY167" fmla="*/ 66913 h 654807"/>
                    <a:gd name="connsiteX168" fmla="*/ 246031 w 1099451"/>
                    <a:gd name="connsiteY168" fmla="*/ 61738 h 654807"/>
                    <a:gd name="connsiteX169" fmla="*/ 255401 w 1099451"/>
                    <a:gd name="connsiteY169" fmla="*/ 59090 h 654807"/>
                    <a:gd name="connsiteX170" fmla="*/ 270058 w 1099451"/>
                    <a:gd name="connsiteY170" fmla="*/ 55600 h 654807"/>
                    <a:gd name="connsiteX171" fmla="*/ 280869 w 1099451"/>
                    <a:gd name="connsiteY171" fmla="*/ 53555 h 654807"/>
                    <a:gd name="connsiteX172" fmla="*/ 294685 w 1099451"/>
                    <a:gd name="connsiteY172" fmla="*/ 51629 h 654807"/>
                    <a:gd name="connsiteX173" fmla="*/ 306818 w 1099451"/>
                    <a:gd name="connsiteY173" fmla="*/ 50425 h 654807"/>
                    <a:gd name="connsiteX174" fmla="*/ 326520 w 1099451"/>
                    <a:gd name="connsiteY174" fmla="*/ 49463 h 654807"/>
                    <a:gd name="connsiteX175" fmla="*/ 351147 w 1099451"/>
                    <a:gd name="connsiteY175" fmla="*/ 50546 h 654807"/>
                    <a:gd name="connsiteX176" fmla="*/ 352589 w 1099451"/>
                    <a:gd name="connsiteY176" fmla="*/ 50546 h 654807"/>
                    <a:gd name="connsiteX177" fmla="*/ 376615 w 1099451"/>
                    <a:gd name="connsiteY177" fmla="*/ 53916 h 654807"/>
                    <a:gd name="connsiteX178" fmla="*/ 378057 w 1099451"/>
                    <a:gd name="connsiteY178" fmla="*/ 54156 h 654807"/>
                    <a:gd name="connsiteX179" fmla="*/ 401723 w 1099451"/>
                    <a:gd name="connsiteY179" fmla="*/ 59692 h 654807"/>
                    <a:gd name="connsiteX180" fmla="*/ 402804 w 1099451"/>
                    <a:gd name="connsiteY180" fmla="*/ 60053 h 654807"/>
                    <a:gd name="connsiteX181" fmla="*/ 425989 w 1099451"/>
                    <a:gd name="connsiteY181" fmla="*/ 67755 h 654807"/>
                    <a:gd name="connsiteX182" fmla="*/ 426830 w 1099451"/>
                    <a:gd name="connsiteY182" fmla="*/ 68116 h 654807"/>
                    <a:gd name="connsiteX183" fmla="*/ 449295 w 1099451"/>
                    <a:gd name="connsiteY183" fmla="*/ 77985 h 654807"/>
                    <a:gd name="connsiteX184" fmla="*/ 449896 w 1099451"/>
                    <a:gd name="connsiteY184" fmla="*/ 78346 h 654807"/>
                    <a:gd name="connsiteX185" fmla="*/ 471760 w 1099451"/>
                    <a:gd name="connsiteY185" fmla="*/ 90501 h 654807"/>
                    <a:gd name="connsiteX186" fmla="*/ 471760 w 1099451"/>
                    <a:gd name="connsiteY186" fmla="*/ 90501 h 654807"/>
                    <a:gd name="connsiteX187" fmla="*/ 512605 w 1099451"/>
                    <a:gd name="connsiteY187" fmla="*/ 121310 h 654807"/>
                    <a:gd name="connsiteX188" fmla="*/ 578197 w 1099451"/>
                    <a:gd name="connsiteY188" fmla="*/ 210968 h 654807"/>
                    <a:gd name="connsiteX189" fmla="*/ 578557 w 1099451"/>
                    <a:gd name="connsiteY189" fmla="*/ 211570 h 654807"/>
                    <a:gd name="connsiteX190" fmla="*/ 603425 w 1099451"/>
                    <a:gd name="connsiteY190" fmla="*/ 316633 h 654807"/>
                    <a:gd name="connsiteX191" fmla="*/ 603425 w 1099451"/>
                    <a:gd name="connsiteY191" fmla="*/ 326862 h 654807"/>
                    <a:gd name="connsiteX192" fmla="*/ 522215 w 1099451"/>
                    <a:gd name="connsiteY192" fmla="*/ 523148 h 654807"/>
                    <a:gd name="connsiteX193" fmla="*/ 501312 w 1099451"/>
                    <a:gd name="connsiteY193" fmla="*/ 542042 h 654807"/>
                    <a:gd name="connsiteX194" fmla="*/ 500832 w 1099451"/>
                    <a:gd name="connsiteY194" fmla="*/ 542404 h 654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1099451" h="654807">
                      <a:moveTo>
                        <a:pt x="851498" y="0"/>
                      </a:moveTo>
                      <a:cubicBezTo>
                        <a:pt x="740736" y="0"/>
                        <a:pt x="646793" y="73171"/>
                        <a:pt x="615198" y="173661"/>
                      </a:cubicBezTo>
                      <a:cubicBezTo>
                        <a:pt x="610513" y="164996"/>
                        <a:pt x="605587" y="156571"/>
                        <a:pt x="600181" y="148388"/>
                      </a:cubicBezTo>
                      <a:cubicBezTo>
                        <a:pt x="599941" y="147906"/>
                        <a:pt x="599581" y="147545"/>
                        <a:pt x="599340" y="147064"/>
                      </a:cubicBezTo>
                      <a:cubicBezTo>
                        <a:pt x="596938" y="143333"/>
                        <a:pt x="594295" y="139723"/>
                        <a:pt x="591772" y="136112"/>
                      </a:cubicBezTo>
                      <a:cubicBezTo>
                        <a:pt x="591171" y="135150"/>
                        <a:pt x="590451" y="134307"/>
                        <a:pt x="589850" y="133344"/>
                      </a:cubicBezTo>
                      <a:cubicBezTo>
                        <a:pt x="587447" y="130095"/>
                        <a:pt x="584924" y="126846"/>
                        <a:pt x="582402" y="123596"/>
                      </a:cubicBezTo>
                      <a:cubicBezTo>
                        <a:pt x="581561" y="122513"/>
                        <a:pt x="580720" y="121430"/>
                        <a:pt x="579879" y="120347"/>
                      </a:cubicBezTo>
                      <a:cubicBezTo>
                        <a:pt x="577116" y="116977"/>
                        <a:pt x="574353" y="113848"/>
                        <a:pt x="571590" y="110599"/>
                      </a:cubicBezTo>
                      <a:cubicBezTo>
                        <a:pt x="570869" y="109756"/>
                        <a:pt x="570148" y="108914"/>
                        <a:pt x="569427" y="108072"/>
                      </a:cubicBezTo>
                      <a:cubicBezTo>
                        <a:pt x="556333" y="93510"/>
                        <a:pt x="541917" y="80271"/>
                        <a:pt x="526420" y="68237"/>
                      </a:cubicBezTo>
                      <a:cubicBezTo>
                        <a:pt x="525219" y="67274"/>
                        <a:pt x="524017" y="66311"/>
                        <a:pt x="522816" y="65348"/>
                      </a:cubicBezTo>
                      <a:cubicBezTo>
                        <a:pt x="520413" y="63543"/>
                        <a:pt x="518011" y="61858"/>
                        <a:pt x="515608" y="60173"/>
                      </a:cubicBezTo>
                      <a:cubicBezTo>
                        <a:pt x="513806" y="58970"/>
                        <a:pt x="512124" y="57646"/>
                        <a:pt x="510322" y="56443"/>
                      </a:cubicBezTo>
                      <a:cubicBezTo>
                        <a:pt x="507920" y="54758"/>
                        <a:pt x="505397" y="53193"/>
                        <a:pt x="502874" y="51629"/>
                      </a:cubicBezTo>
                      <a:cubicBezTo>
                        <a:pt x="501072" y="50425"/>
                        <a:pt x="499270" y="49222"/>
                        <a:pt x="497468" y="48139"/>
                      </a:cubicBezTo>
                      <a:cubicBezTo>
                        <a:pt x="494825" y="46454"/>
                        <a:pt x="492062" y="45010"/>
                        <a:pt x="489419" y="43445"/>
                      </a:cubicBezTo>
                      <a:cubicBezTo>
                        <a:pt x="487737" y="42482"/>
                        <a:pt x="486056" y="41520"/>
                        <a:pt x="484374" y="40557"/>
                      </a:cubicBezTo>
                      <a:cubicBezTo>
                        <a:pt x="481490" y="38992"/>
                        <a:pt x="478487" y="37428"/>
                        <a:pt x="475604" y="35864"/>
                      </a:cubicBezTo>
                      <a:cubicBezTo>
                        <a:pt x="474042" y="35021"/>
                        <a:pt x="472601" y="34299"/>
                        <a:pt x="471039" y="33456"/>
                      </a:cubicBezTo>
                      <a:cubicBezTo>
                        <a:pt x="467916" y="31892"/>
                        <a:pt x="464672" y="30448"/>
                        <a:pt x="461549" y="29004"/>
                      </a:cubicBezTo>
                      <a:cubicBezTo>
                        <a:pt x="460107" y="28402"/>
                        <a:pt x="458785" y="27680"/>
                        <a:pt x="457344" y="27078"/>
                      </a:cubicBezTo>
                      <a:cubicBezTo>
                        <a:pt x="453980" y="25634"/>
                        <a:pt x="450616" y="24190"/>
                        <a:pt x="447133" y="22866"/>
                      </a:cubicBezTo>
                      <a:cubicBezTo>
                        <a:pt x="445811" y="22385"/>
                        <a:pt x="444610" y="21903"/>
                        <a:pt x="443288" y="21422"/>
                      </a:cubicBezTo>
                      <a:cubicBezTo>
                        <a:pt x="439805" y="20098"/>
                        <a:pt x="436201" y="18774"/>
                        <a:pt x="432597" y="17571"/>
                      </a:cubicBezTo>
                      <a:cubicBezTo>
                        <a:pt x="431395" y="17210"/>
                        <a:pt x="430194" y="16728"/>
                        <a:pt x="428993" y="16367"/>
                      </a:cubicBezTo>
                      <a:cubicBezTo>
                        <a:pt x="425389" y="15164"/>
                        <a:pt x="421665" y="14081"/>
                        <a:pt x="418061" y="12997"/>
                      </a:cubicBezTo>
                      <a:cubicBezTo>
                        <a:pt x="416859" y="12636"/>
                        <a:pt x="415658" y="12275"/>
                        <a:pt x="414457" y="11914"/>
                      </a:cubicBezTo>
                      <a:cubicBezTo>
                        <a:pt x="410733" y="10952"/>
                        <a:pt x="407129" y="9869"/>
                        <a:pt x="403284" y="9026"/>
                      </a:cubicBezTo>
                      <a:cubicBezTo>
                        <a:pt x="401963" y="8665"/>
                        <a:pt x="400762" y="8424"/>
                        <a:pt x="399440" y="8184"/>
                      </a:cubicBezTo>
                      <a:cubicBezTo>
                        <a:pt x="395716" y="7341"/>
                        <a:pt x="392112" y="6499"/>
                        <a:pt x="388388" y="5897"/>
                      </a:cubicBezTo>
                      <a:cubicBezTo>
                        <a:pt x="386946" y="5656"/>
                        <a:pt x="385625" y="5416"/>
                        <a:pt x="384183" y="5175"/>
                      </a:cubicBezTo>
                      <a:cubicBezTo>
                        <a:pt x="380579" y="4573"/>
                        <a:pt x="376975" y="3971"/>
                        <a:pt x="373371" y="3370"/>
                      </a:cubicBezTo>
                      <a:cubicBezTo>
                        <a:pt x="371690" y="3129"/>
                        <a:pt x="370008" y="2888"/>
                        <a:pt x="368326" y="2768"/>
                      </a:cubicBezTo>
                      <a:cubicBezTo>
                        <a:pt x="364962" y="2287"/>
                        <a:pt x="361598" y="1926"/>
                        <a:pt x="358115" y="1565"/>
                      </a:cubicBezTo>
                      <a:cubicBezTo>
                        <a:pt x="355952" y="1324"/>
                        <a:pt x="353670" y="1204"/>
                        <a:pt x="351507" y="1083"/>
                      </a:cubicBezTo>
                      <a:cubicBezTo>
                        <a:pt x="348624" y="843"/>
                        <a:pt x="345621" y="602"/>
                        <a:pt x="342738" y="481"/>
                      </a:cubicBezTo>
                      <a:cubicBezTo>
                        <a:pt x="338413" y="241"/>
                        <a:pt x="334088" y="241"/>
                        <a:pt x="329763" y="120"/>
                      </a:cubicBezTo>
                      <a:cubicBezTo>
                        <a:pt x="328922" y="120"/>
                        <a:pt x="328081" y="120"/>
                        <a:pt x="327120" y="120"/>
                      </a:cubicBezTo>
                      <a:lnTo>
                        <a:pt x="326880" y="120"/>
                      </a:lnTo>
                      <a:cubicBezTo>
                        <a:pt x="326039" y="120"/>
                        <a:pt x="325198" y="120"/>
                        <a:pt x="324237" y="120"/>
                      </a:cubicBezTo>
                      <a:cubicBezTo>
                        <a:pt x="319912" y="120"/>
                        <a:pt x="315588" y="120"/>
                        <a:pt x="311383" y="481"/>
                      </a:cubicBezTo>
                      <a:cubicBezTo>
                        <a:pt x="311383" y="481"/>
                        <a:pt x="311263" y="481"/>
                        <a:pt x="311143" y="481"/>
                      </a:cubicBezTo>
                      <a:cubicBezTo>
                        <a:pt x="311023" y="481"/>
                        <a:pt x="310782" y="481"/>
                        <a:pt x="310662" y="481"/>
                      </a:cubicBezTo>
                      <a:cubicBezTo>
                        <a:pt x="308620" y="481"/>
                        <a:pt x="306698" y="722"/>
                        <a:pt x="304656" y="963"/>
                      </a:cubicBezTo>
                      <a:cubicBezTo>
                        <a:pt x="301412" y="1204"/>
                        <a:pt x="298169" y="1444"/>
                        <a:pt x="294925" y="1685"/>
                      </a:cubicBezTo>
                      <a:cubicBezTo>
                        <a:pt x="292402" y="1926"/>
                        <a:pt x="290000" y="2287"/>
                        <a:pt x="287477" y="2527"/>
                      </a:cubicBezTo>
                      <a:cubicBezTo>
                        <a:pt x="284714" y="2888"/>
                        <a:pt x="281951" y="3129"/>
                        <a:pt x="279308" y="3610"/>
                      </a:cubicBezTo>
                      <a:cubicBezTo>
                        <a:pt x="276785" y="3971"/>
                        <a:pt x="274262" y="4453"/>
                        <a:pt x="271619" y="4934"/>
                      </a:cubicBezTo>
                      <a:cubicBezTo>
                        <a:pt x="268976" y="5416"/>
                        <a:pt x="266333" y="5777"/>
                        <a:pt x="263691" y="6378"/>
                      </a:cubicBezTo>
                      <a:cubicBezTo>
                        <a:pt x="261168" y="6860"/>
                        <a:pt x="258765" y="7462"/>
                        <a:pt x="256362" y="7943"/>
                      </a:cubicBezTo>
                      <a:cubicBezTo>
                        <a:pt x="253599" y="8545"/>
                        <a:pt x="250956" y="9146"/>
                        <a:pt x="248193" y="9869"/>
                      </a:cubicBezTo>
                      <a:cubicBezTo>
                        <a:pt x="245911" y="10470"/>
                        <a:pt x="243749" y="10952"/>
                        <a:pt x="241586" y="11674"/>
                      </a:cubicBezTo>
                      <a:cubicBezTo>
                        <a:pt x="238583" y="12516"/>
                        <a:pt x="235700" y="13359"/>
                        <a:pt x="232696" y="14201"/>
                      </a:cubicBezTo>
                      <a:cubicBezTo>
                        <a:pt x="230774" y="14803"/>
                        <a:pt x="228972" y="15404"/>
                        <a:pt x="227050" y="16006"/>
                      </a:cubicBezTo>
                      <a:cubicBezTo>
                        <a:pt x="223686" y="17089"/>
                        <a:pt x="220443" y="18172"/>
                        <a:pt x="217079" y="19376"/>
                      </a:cubicBezTo>
                      <a:cubicBezTo>
                        <a:pt x="215638" y="19857"/>
                        <a:pt x="214196" y="20459"/>
                        <a:pt x="212754" y="20940"/>
                      </a:cubicBezTo>
                      <a:cubicBezTo>
                        <a:pt x="208910" y="22385"/>
                        <a:pt x="205186" y="23829"/>
                        <a:pt x="201342" y="25393"/>
                      </a:cubicBezTo>
                      <a:cubicBezTo>
                        <a:pt x="200501" y="25754"/>
                        <a:pt x="199660" y="26115"/>
                        <a:pt x="198819" y="26476"/>
                      </a:cubicBezTo>
                      <a:cubicBezTo>
                        <a:pt x="194254" y="28402"/>
                        <a:pt x="189809" y="30448"/>
                        <a:pt x="185364" y="32614"/>
                      </a:cubicBezTo>
                      <a:cubicBezTo>
                        <a:pt x="185364" y="32614"/>
                        <a:pt x="185244" y="32614"/>
                        <a:pt x="185124" y="32614"/>
                      </a:cubicBezTo>
                      <a:cubicBezTo>
                        <a:pt x="152328" y="48500"/>
                        <a:pt x="122054" y="69801"/>
                        <a:pt x="95746" y="96157"/>
                      </a:cubicBezTo>
                      <a:cubicBezTo>
                        <a:pt x="77726" y="114209"/>
                        <a:pt x="62469" y="133826"/>
                        <a:pt x="49495" y="154526"/>
                      </a:cubicBezTo>
                      <a:lnTo>
                        <a:pt x="49495" y="25032"/>
                      </a:lnTo>
                      <a:cubicBezTo>
                        <a:pt x="49495" y="11313"/>
                        <a:pt x="38442" y="241"/>
                        <a:pt x="24747" y="241"/>
                      </a:cubicBezTo>
                      <a:cubicBezTo>
                        <a:pt x="11052" y="241"/>
                        <a:pt x="0" y="11313"/>
                        <a:pt x="0" y="25032"/>
                      </a:cubicBezTo>
                      <a:lnTo>
                        <a:pt x="0" y="327464"/>
                      </a:lnTo>
                      <a:cubicBezTo>
                        <a:pt x="0" y="364772"/>
                        <a:pt x="6367" y="400514"/>
                        <a:pt x="17780" y="433851"/>
                      </a:cubicBezTo>
                      <a:cubicBezTo>
                        <a:pt x="18140" y="434813"/>
                        <a:pt x="18380" y="435656"/>
                        <a:pt x="18741" y="436618"/>
                      </a:cubicBezTo>
                      <a:cubicBezTo>
                        <a:pt x="19942" y="439868"/>
                        <a:pt x="21143" y="443238"/>
                        <a:pt x="22465" y="446487"/>
                      </a:cubicBezTo>
                      <a:cubicBezTo>
                        <a:pt x="23306" y="448533"/>
                        <a:pt x="24026" y="450579"/>
                        <a:pt x="24867" y="452745"/>
                      </a:cubicBezTo>
                      <a:cubicBezTo>
                        <a:pt x="25708" y="454791"/>
                        <a:pt x="26669" y="456837"/>
                        <a:pt x="27510" y="459003"/>
                      </a:cubicBezTo>
                      <a:cubicBezTo>
                        <a:pt x="28952" y="462132"/>
                        <a:pt x="30273" y="465381"/>
                        <a:pt x="31835" y="468511"/>
                      </a:cubicBezTo>
                      <a:cubicBezTo>
                        <a:pt x="32316" y="469353"/>
                        <a:pt x="32676" y="470316"/>
                        <a:pt x="33157" y="471158"/>
                      </a:cubicBezTo>
                      <a:cubicBezTo>
                        <a:pt x="48533" y="502930"/>
                        <a:pt x="69316" y="532655"/>
                        <a:pt x="95625" y="559011"/>
                      </a:cubicBezTo>
                      <a:cubicBezTo>
                        <a:pt x="122054" y="585488"/>
                        <a:pt x="151847" y="606308"/>
                        <a:pt x="183682" y="621832"/>
                      </a:cubicBezTo>
                      <a:cubicBezTo>
                        <a:pt x="184403" y="622194"/>
                        <a:pt x="185004" y="622555"/>
                        <a:pt x="185725" y="622795"/>
                      </a:cubicBezTo>
                      <a:cubicBezTo>
                        <a:pt x="189088" y="624360"/>
                        <a:pt x="192452" y="625924"/>
                        <a:pt x="195936" y="627368"/>
                      </a:cubicBezTo>
                      <a:cubicBezTo>
                        <a:pt x="197738" y="628211"/>
                        <a:pt x="199540" y="628933"/>
                        <a:pt x="201342" y="629775"/>
                      </a:cubicBezTo>
                      <a:cubicBezTo>
                        <a:pt x="203624" y="630738"/>
                        <a:pt x="206027" y="631581"/>
                        <a:pt x="208310" y="632543"/>
                      </a:cubicBezTo>
                      <a:cubicBezTo>
                        <a:pt x="211313" y="633747"/>
                        <a:pt x="214316" y="634830"/>
                        <a:pt x="217319" y="635913"/>
                      </a:cubicBezTo>
                      <a:cubicBezTo>
                        <a:pt x="218521" y="636274"/>
                        <a:pt x="219722" y="636755"/>
                        <a:pt x="220923" y="637116"/>
                      </a:cubicBezTo>
                      <a:cubicBezTo>
                        <a:pt x="225128" y="638561"/>
                        <a:pt x="229213" y="639884"/>
                        <a:pt x="233537" y="641208"/>
                      </a:cubicBezTo>
                      <a:cubicBezTo>
                        <a:pt x="233537" y="641208"/>
                        <a:pt x="233537" y="641208"/>
                        <a:pt x="233537" y="641208"/>
                      </a:cubicBezTo>
                      <a:cubicBezTo>
                        <a:pt x="262970" y="649994"/>
                        <a:pt x="294204" y="654807"/>
                        <a:pt x="326520" y="654807"/>
                      </a:cubicBezTo>
                      <a:cubicBezTo>
                        <a:pt x="326520" y="654807"/>
                        <a:pt x="326520" y="654807"/>
                        <a:pt x="326640" y="654807"/>
                      </a:cubicBezTo>
                      <a:cubicBezTo>
                        <a:pt x="326760" y="654807"/>
                        <a:pt x="326640" y="654807"/>
                        <a:pt x="326760" y="654807"/>
                      </a:cubicBezTo>
                      <a:cubicBezTo>
                        <a:pt x="375534" y="654807"/>
                        <a:pt x="421665" y="643976"/>
                        <a:pt x="463230" y="624721"/>
                      </a:cubicBezTo>
                      <a:cubicBezTo>
                        <a:pt x="463591" y="624480"/>
                        <a:pt x="464071" y="624360"/>
                        <a:pt x="464432" y="624239"/>
                      </a:cubicBezTo>
                      <a:cubicBezTo>
                        <a:pt x="468396" y="622434"/>
                        <a:pt x="472360" y="620388"/>
                        <a:pt x="476205" y="618463"/>
                      </a:cubicBezTo>
                      <a:cubicBezTo>
                        <a:pt x="477286" y="617861"/>
                        <a:pt x="478367" y="617380"/>
                        <a:pt x="479448" y="616778"/>
                      </a:cubicBezTo>
                      <a:cubicBezTo>
                        <a:pt x="482692" y="615093"/>
                        <a:pt x="485935" y="613168"/>
                        <a:pt x="489179" y="611362"/>
                      </a:cubicBezTo>
                      <a:cubicBezTo>
                        <a:pt x="490741" y="610399"/>
                        <a:pt x="492302" y="609557"/>
                        <a:pt x="493864" y="608594"/>
                      </a:cubicBezTo>
                      <a:cubicBezTo>
                        <a:pt x="496627" y="606909"/>
                        <a:pt x="499390" y="605225"/>
                        <a:pt x="502033" y="603419"/>
                      </a:cubicBezTo>
                      <a:cubicBezTo>
                        <a:pt x="503955" y="602216"/>
                        <a:pt x="505757" y="601012"/>
                        <a:pt x="507679" y="599809"/>
                      </a:cubicBezTo>
                      <a:cubicBezTo>
                        <a:pt x="510202" y="598124"/>
                        <a:pt x="512605" y="596319"/>
                        <a:pt x="515128" y="594634"/>
                      </a:cubicBezTo>
                      <a:cubicBezTo>
                        <a:pt x="517050" y="593310"/>
                        <a:pt x="518972" y="591986"/>
                        <a:pt x="520894" y="590542"/>
                      </a:cubicBezTo>
                      <a:cubicBezTo>
                        <a:pt x="523537" y="588617"/>
                        <a:pt x="526060" y="586571"/>
                        <a:pt x="528582" y="584645"/>
                      </a:cubicBezTo>
                      <a:cubicBezTo>
                        <a:pt x="530264" y="583321"/>
                        <a:pt x="531826" y="582118"/>
                        <a:pt x="533508" y="580794"/>
                      </a:cubicBezTo>
                      <a:cubicBezTo>
                        <a:pt x="536872" y="578026"/>
                        <a:pt x="540235" y="575138"/>
                        <a:pt x="543599" y="572129"/>
                      </a:cubicBezTo>
                      <a:cubicBezTo>
                        <a:pt x="544320" y="571527"/>
                        <a:pt x="544920" y="570926"/>
                        <a:pt x="545641" y="570324"/>
                      </a:cubicBezTo>
                      <a:cubicBezTo>
                        <a:pt x="561739" y="555762"/>
                        <a:pt x="576275" y="539636"/>
                        <a:pt x="589249" y="522306"/>
                      </a:cubicBezTo>
                      <a:cubicBezTo>
                        <a:pt x="589730" y="521704"/>
                        <a:pt x="590090" y="520982"/>
                        <a:pt x="590571" y="520380"/>
                      </a:cubicBezTo>
                      <a:cubicBezTo>
                        <a:pt x="593214" y="516770"/>
                        <a:pt x="595857" y="513039"/>
                        <a:pt x="598379" y="509308"/>
                      </a:cubicBezTo>
                      <a:cubicBezTo>
                        <a:pt x="599100" y="508225"/>
                        <a:pt x="599821" y="507142"/>
                        <a:pt x="600542" y="505938"/>
                      </a:cubicBezTo>
                      <a:cubicBezTo>
                        <a:pt x="602704" y="502569"/>
                        <a:pt x="604866" y="499199"/>
                        <a:pt x="606909" y="495829"/>
                      </a:cubicBezTo>
                      <a:cubicBezTo>
                        <a:pt x="607509" y="494746"/>
                        <a:pt x="608230" y="493663"/>
                        <a:pt x="608831" y="492459"/>
                      </a:cubicBezTo>
                      <a:cubicBezTo>
                        <a:pt x="610873" y="488969"/>
                        <a:pt x="612915" y="485479"/>
                        <a:pt x="614837" y="481869"/>
                      </a:cubicBezTo>
                      <a:cubicBezTo>
                        <a:pt x="615198" y="481147"/>
                        <a:pt x="615678" y="480304"/>
                        <a:pt x="616039" y="479582"/>
                      </a:cubicBezTo>
                      <a:cubicBezTo>
                        <a:pt x="618201" y="475611"/>
                        <a:pt x="620243" y="471519"/>
                        <a:pt x="622166" y="467427"/>
                      </a:cubicBezTo>
                      <a:cubicBezTo>
                        <a:pt x="622166" y="467427"/>
                        <a:pt x="622166" y="467187"/>
                        <a:pt x="622286" y="467066"/>
                      </a:cubicBezTo>
                      <a:cubicBezTo>
                        <a:pt x="640666" y="428194"/>
                        <a:pt x="651598" y="384990"/>
                        <a:pt x="653280" y="339499"/>
                      </a:cubicBezTo>
                      <a:cubicBezTo>
                        <a:pt x="653280" y="339378"/>
                        <a:pt x="653280" y="339258"/>
                        <a:pt x="653280" y="339017"/>
                      </a:cubicBezTo>
                      <a:lnTo>
                        <a:pt x="653280" y="337694"/>
                      </a:lnTo>
                      <a:cubicBezTo>
                        <a:pt x="653280" y="334324"/>
                        <a:pt x="653520" y="330834"/>
                        <a:pt x="653520" y="327464"/>
                      </a:cubicBezTo>
                      <a:cubicBezTo>
                        <a:pt x="653520" y="324094"/>
                        <a:pt x="653400" y="320604"/>
                        <a:pt x="653280" y="317234"/>
                      </a:cubicBezTo>
                      <a:lnTo>
                        <a:pt x="653280" y="248516"/>
                      </a:lnTo>
                      <a:cubicBezTo>
                        <a:pt x="653280" y="139001"/>
                        <a:pt x="742178" y="49824"/>
                        <a:pt x="851618" y="49824"/>
                      </a:cubicBezTo>
                      <a:cubicBezTo>
                        <a:pt x="961059" y="49824"/>
                        <a:pt x="1049957" y="139001"/>
                        <a:pt x="1049957" y="248516"/>
                      </a:cubicBezTo>
                      <a:lnTo>
                        <a:pt x="1049957" y="630016"/>
                      </a:lnTo>
                      <a:cubicBezTo>
                        <a:pt x="1049957" y="643736"/>
                        <a:pt x="1061009" y="654807"/>
                        <a:pt x="1074704" y="654807"/>
                      </a:cubicBezTo>
                      <a:cubicBezTo>
                        <a:pt x="1088399" y="654807"/>
                        <a:pt x="1099451" y="643736"/>
                        <a:pt x="1099451" y="630016"/>
                      </a:cubicBezTo>
                      <a:lnTo>
                        <a:pt x="1099451" y="248516"/>
                      </a:lnTo>
                      <a:cubicBezTo>
                        <a:pt x="1099451" y="111682"/>
                        <a:pt x="988329" y="361"/>
                        <a:pt x="851738" y="361"/>
                      </a:cubicBezTo>
                      <a:close/>
                      <a:moveTo>
                        <a:pt x="501192" y="542765"/>
                      </a:moveTo>
                      <a:cubicBezTo>
                        <a:pt x="494225" y="548421"/>
                        <a:pt x="487017" y="553716"/>
                        <a:pt x="479568" y="558650"/>
                      </a:cubicBezTo>
                      <a:cubicBezTo>
                        <a:pt x="479088" y="558891"/>
                        <a:pt x="478727" y="559252"/>
                        <a:pt x="478247" y="559493"/>
                      </a:cubicBezTo>
                      <a:cubicBezTo>
                        <a:pt x="470919" y="564307"/>
                        <a:pt x="463351" y="568760"/>
                        <a:pt x="455782" y="572851"/>
                      </a:cubicBezTo>
                      <a:cubicBezTo>
                        <a:pt x="455542" y="572972"/>
                        <a:pt x="455302" y="573092"/>
                        <a:pt x="455061" y="573212"/>
                      </a:cubicBezTo>
                      <a:cubicBezTo>
                        <a:pt x="390791" y="606789"/>
                        <a:pt x="316068" y="613529"/>
                        <a:pt x="247713" y="593310"/>
                      </a:cubicBezTo>
                      <a:cubicBezTo>
                        <a:pt x="247713" y="593310"/>
                        <a:pt x="247593" y="593310"/>
                        <a:pt x="247473" y="593310"/>
                      </a:cubicBezTo>
                      <a:cubicBezTo>
                        <a:pt x="239544" y="590903"/>
                        <a:pt x="231615" y="588135"/>
                        <a:pt x="223807" y="585006"/>
                      </a:cubicBezTo>
                      <a:cubicBezTo>
                        <a:pt x="222846" y="584645"/>
                        <a:pt x="222005" y="584284"/>
                        <a:pt x="221044" y="583923"/>
                      </a:cubicBezTo>
                      <a:cubicBezTo>
                        <a:pt x="214076" y="581035"/>
                        <a:pt x="207348" y="577906"/>
                        <a:pt x="200621" y="574416"/>
                      </a:cubicBezTo>
                      <a:cubicBezTo>
                        <a:pt x="198939" y="573573"/>
                        <a:pt x="197257" y="572731"/>
                        <a:pt x="195576" y="571888"/>
                      </a:cubicBezTo>
                      <a:cubicBezTo>
                        <a:pt x="189569" y="568639"/>
                        <a:pt x="183682" y="565149"/>
                        <a:pt x="177916" y="561418"/>
                      </a:cubicBezTo>
                      <a:cubicBezTo>
                        <a:pt x="175874" y="560095"/>
                        <a:pt x="173711" y="558771"/>
                        <a:pt x="171669" y="557447"/>
                      </a:cubicBezTo>
                      <a:cubicBezTo>
                        <a:pt x="166263" y="553836"/>
                        <a:pt x="160977" y="549745"/>
                        <a:pt x="155692" y="545653"/>
                      </a:cubicBezTo>
                      <a:cubicBezTo>
                        <a:pt x="153169" y="543727"/>
                        <a:pt x="150646" y="541681"/>
                        <a:pt x="148243" y="539636"/>
                      </a:cubicBezTo>
                      <a:cubicBezTo>
                        <a:pt x="143438" y="535544"/>
                        <a:pt x="138753" y="531332"/>
                        <a:pt x="134188" y="526879"/>
                      </a:cubicBezTo>
                      <a:cubicBezTo>
                        <a:pt x="131785" y="524592"/>
                        <a:pt x="129383" y="522185"/>
                        <a:pt x="127100" y="519778"/>
                      </a:cubicBezTo>
                      <a:cubicBezTo>
                        <a:pt x="122655" y="515205"/>
                        <a:pt x="118330" y="510391"/>
                        <a:pt x="114366" y="505577"/>
                      </a:cubicBezTo>
                      <a:cubicBezTo>
                        <a:pt x="112324" y="503170"/>
                        <a:pt x="110402" y="500643"/>
                        <a:pt x="108480" y="498236"/>
                      </a:cubicBezTo>
                      <a:cubicBezTo>
                        <a:pt x="104395" y="492941"/>
                        <a:pt x="100431" y="487646"/>
                        <a:pt x="96707" y="482110"/>
                      </a:cubicBezTo>
                      <a:cubicBezTo>
                        <a:pt x="95385" y="480064"/>
                        <a:pt x="94064" y="478018"/>
                        <a:pt x="92862" y="475972"/>
                      </a:cubicBezTo>
                      <a:cubicBezTo>
                        <a:pt x="89138" y="470075"/>
                        <a:pt x="85534" y="464178"/>
                        <a:pt x="82291" y="458161"/>
                      </a:cubicBezTo>
                      <a:cubicBezTo>
                        <a:pt x="81450" y="456596"/>
                        <a:pt x="80609" y="454911"/>
                        <a:pt x="79888" y="453347"/>
                      </a:cubicBezTo>
                      <a:cubicBezTo>
                        <a:pt x="76404" y="446607"/>
                        <a:pt x="73161" y="439627"/>
                        <a:pt x="70277" y="432647"/>
                      </a:cubicBezTo>
                      <a:cubicBezTo>
                        <a:pt x="69917" y="431805"/>
                        <a:pt x="69557" y="430962"/>
                        <a:pt x="69316" y="430120"/>
                      </a:cubicBezTo>
                      <a:cubicBezTo>
                        <a:pt x="43128" y="364170"/>
                        <a:pt x="43128" y="290036"/>
                        <a:pt x="69316" y="224086"/>
                      </a:cubicBezTo>
                      <a:cubicBezTo>
                        <a:pt x="69677" y="223244"/>
                        <a:pt x="69917" y="222401"/>
                        <a:pt x="70277" y="221559"/>
                      </a:cubicBezTo>
                      <a:cubicBezTo>
                        <a:pt x="72079" y="217106"/>
                        <a:pt x="74362" y="212653"/>
                        <a:pt x="76404" y="208321"/>
                      </a:cubicBezTo>
                      <a:cubicBezTo>
                        <a:pt x="79528" y="201701"/>
                        <a:pt x="82891" y="195323"/>
                        <a:pt x="86375" y="189065"/>
                      </a:cubicBezTo>
                      <a:cubicBezTo>
                        <a:pt x="87456" y="187260"/>
                        <a:pt x="88417" y="185455"/>
                        <a:pt x="89499" y="183770"/>
                      </a:cubicBezTo>
                      <a:cubicBezTo>
                        <a:pt x="93103" y="177752"/>
                        <a:pt x="97067" y="171735"/>
                        <a:pt x="101151" y="165958"/>
                      </a:cubicBezTo>
                      <a:cubicBezTo>
                        <a:pt x="102473" y="164033"/>
                        <a:pt x="103915" y="162228"/>
                        <a:pt x="105236" y="160422"/>
                      </a:cubicBezTo>
                      <a:cubicBezTo>
                        <a:pt x="109441" y="154887"/>
                        <a:pt x="113765" y="149591"/>
                        <a:pt x="118330" y="144296"/>
                      </a:cubicBezTo>
                      <a:cubicBezTo>
                        <a:pt x="120012" y="142491"/>
                        <a:pt x="121574" y="140565"/>
                        <a:pt x="123256" y="138760"/>
                      </a:cubicBezTo>
                      <a:cubicBezTo>
                        <a:pt x="128181" y="133465"/>
                        <a:pt x="133227" y="128290"/>
                        <a:pt x="138633" y="123356"/>
                      </a:cubicBezTo>
                      <a:cubicBezTo>
                        <a:pt x="139834" y="122272"/>
                        <a:pt x="141035" y="121069"/>
                        <a:pt x="142357" y="119986"/>
                      </a:cubicBezTo>
                      <a:cubicBezTo>
                        <a:pt x="147402" y="115533"/>
                        <a:pt x="152568" y="111201"/>
                        <a:pt x="157974" y="107109"/>
                      </a:cubicBezTo>
                      <a:cubicBezTo>
                        <a:pt x="159536" y="105905"/>
                        <a:pt x="161097" y="104702"/>
                        <a:pt x="162659" y="103619"/>
                      </a:cubicBezTo>
                      <a:cubicBezTo>
                        <a:pt x="167825" y="99768"/>
                        <a:pt x="173111" y="96157"/>
                        <a:pt x="178517" y="92788"/>
                      </a:cubicBezTo>
                      <a:cubicBezTo>
                        <a:pt x="180439" y="91584"/>
                        <a:pt x="182361" y="90381"/>
                        <a:pt x="184163" y="89297"/>
                      </a:cubicBezTo>
                      <a:cubicBezTo>
                        <a:pt x="189329" y="86168"/>
                        <a:pt x="194735" y="83160"/>
                        <a:pt x="200141" y="80392"/>
                      </a:cubicBezTo>
                      <a:cubicBezTo>
                        <a:pt x="202423" y="79188"/>
                        <a:pt x="204706" y="78105"/>
                        <a:pt x="206988" y="77022"/>
                      </a:cubicBezTo>
                      <a:cubicBezTo>
                        <a:pt x="212154" y="74495"/>
                        <a:pt x="217440" y="72208"/>
                        <a:pt x="222725" y="70042"/>
                      </a:cubicBezTo>
                      <a:cubicBezTo>
                        <a:pt x="225368" y="68959"/>
                        <a:pt x="228131" y="67876"/>
                        <a:pt x="230774" y="66913"/>
                      </a:cubicBezTo>
                      <a:cubicBezTo>
                        <a:pt x="235820" y="65108"/>
                        <a:pt x="240865" y="63423"/>
                        <a:pt x="246031" y="61738"/>
                      </a:cubicBezTo>
                      <a:cubicBezTo>
                        <a:pt x="249155" y="60775"/>
                        <a:pt x="252278" y="59933"/>
                        <a:pt x="255401" y="59090"/>
                      </a:cubicBezTo>
                      <a:cubicBezTo>
                        <a:pt x="260207" y="57767"/>
                        <a:pt x="265132" y="56683"/>
                        <a:pt x="270058" y="55600"/>
                      </a:cubicBezTo>
                      <a:cubicBezTo>
                        <a:pt x="273662" y="54878"/>
                        <a:pt x="277265" y="54156"/>
                        <a:pt x="280869" y="53555"/>
                      </a:cubicBezTo>
                      <a:cubicBezTo>
                        <a:pt x="285434" y="52832"/>
                        <a:pt x="290000" y="52110"/>
                        <a:pt x="294685" y="51629"/>
                      </a:cubicBezTo>
                      <a:cubicBezTo>
                        <a:pt x="298769" y="51147"/>
                        <a:pt x="302734" y="50786"/>
                        <a:pt x="306818" y="50425"/>
                      </a:cubicBezTo>
                      <a:cubicBezTo>
                        <a:pt x="313305" y="49944"/>
                        <a:pt x="319912" y="49463"/>
                        <a:pt x="326520" y="49463"/>
                      </a:cubicBezTo>
                      <a:cubicBezTo>
                        <a:pt x="334809" y="49463"/>
                        <a:pt x="342978" y="49824"/>
                        <a:pt x="351147" y="50546"/>
                      </a:cubicBezTo>
                      <a:cubicBezTo>
                        <a:pt x="351627" y="50546"/>
                        <a:pt x="352108" y="50546"/>
                        <a:pt x="352589" y="50546"/>
                      </a:cubicBezTo>
                      <a:cubicBezTo>
                        <a:pt x="360637" y="51268"/>
                        <a:pt x="368686" y="52471"/>
                        <a:pt x="376615" y="53916"/>
                      </a:cubicBezTo>
                      <a:cubicBezTo>
                        <a:pt x="377096" y="53916"/>
                        <a:pt x="377576" y="54036"/>
                        <a:pt x="378057" y="54156"/>
                      </a:cubicBezTo>
                      <a:cubicBezTo>
                        <a:pt x="385985" y="55721"/>
                        <a:pt x="393914" y="57526"/>
                        <a:pt x="401723" y="59692"/>
                      </a:cubicBezTo>
                      <a:cubicBezTo>
                        <a:pt x="402083" y="59692"/>
                        <a:pt x="402443" y="59933"/>
                        <a:pt x="402804" y="60053"/>
                      </a:cubicBezTo>
                      <a:cubicBezTo>
                        <a:pt x="410612" y="62340"/>
                        <a:pt x="418301" y="64867"/>
                        <a:pt x="425989" y="67755"/>
                      </a:cubicBezTo>
                      <a:cubicBezTo>
                        <a:pt x="426230" y="67755"/>
                        <a:pt x="426590" y="67996"/>
                        <a:pt x="426830" y="68116"/>
                      </a:cubicBezTo>
                      <a:cubicBezTo>
                        <a:pt x="434519" y="71125"/>
                        <a:pt x="441967" y="74374"/>
                        <a:pt x="449295" y="77985"/>
                      </a:cubicBezTo>
                      <a:cubicBezTo>
                        <a:pt x="449535" y="77985"/>
                        <a:pt x="449655" y="78225"/>
                        <a:pt x="449896" y="78346"/>
                      </a:cubicBezTo>
                      <a:cubicBezTo>
                        <a:pt x="457344" y="82077"/>
                        <a:pt x="464552" y="86048"/>
                        <a:pt x="471760" y="90501"/>
                      </a:cubicBezTo>
                      <a:cubicBezTo>
                        <a:pt x="471760" y="90501"/>
                        <a:pt x="471760" y="90501"/>
                        <a:pt x="471760" y="90501"/>
                      </a:cubicBezTo>
                      <a:cubicBezTo>
                        <a:pt x="486176" y="99407"/>
                        <a:pt x="499871" y="109756"/>
                        <a:pt x="512605" y="121310"/>
                      </a:cubicBezTo>
                      <a:cubicBezTo>
                        <a:pt x="540476" y="146703"/>
                        <a:pt x="562580" y="176910"/>
                        <a:pt x="578197" y="210968"/>
                      </a:cubicBezTo>
                      <a:cubicBezTo>
                        <a:pt x="578197" y="211209"/>
                        <a:pt x="578437" y="211329"/>
                        <a:pt x="578557" y="211570"/>
                      </a:cubicBezTo>
                      <a:cubicBezTo>
                        <a:pt x="593334" y="243823"/>
                        <a:pt x="602103" y="279205"/>
                        <a:pt x="603425" y="316633"/>
                      </a:cubicBezTo>
                      <a:lnTo>
                        <a:pt x="603425" y="326862"/>
                      </a:lnTo>
                      <a:cubicBezTo>
                        <a:pt x="603425" y="400996"/>
                        <a:pt x="574593" y="470797"/>
                        <a:pt x="522215" y="523148"/>
                      </a:cubicBezTo>
                      <a:cubicBezTo>
                        <a:pt x="515488" y="529887"/>
                        <a:pt x="508520" y="536145"/>
                        <a:pt x="501312" y="542042"/>
                      </a:cubicBezTo>
                      <a:cubicBezTo>
                        <a:pt x="501192" y="542163"/>
                        <a:pt x="500952" y="542283"/>
                        <a:pt x="500832" y="542404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C7EEB733-56C3-25DE-306B-467E8905D690}"/>
                    </a:ext>
                  </a:extLst>
                </p:cNvPr>
                <p:cNvSpPr/>
                <p:nvPr/>
              </p:nvSpPr>
              <p:spPr>
                <a:xfrm>
                  <a:off x="8233664" y="2504230"/>
                  <a:ext cx="1703464" cy="1370149"/>
                </a:xfrm>
                <a:custGeom>
                  <a:avLst/>
                  <a:gdLst>
                    <a:gd name="connsiteX0" fmla="*/ 1679210 w 1703464"/>
                    <a:gd name="connsiteY0" fmla="*/ 777441 h 1370149"/>
                    <a:gd name="connsiteX1" fmla="*/ 1685457 w 1703464"/>
                    <a:gd name="connsiteY1" fmla="*/ 775636 h 1370149"/>
                    <a:gd name="connsiteX2" fmla="*/ 1703237 w 1703464"/>
                    <a:gd name="connsiteY2" fmla="*/ 751927 h 1370149"/>
                    <a:gd name="connsiteX3" fmla="*/ 1703237 w 1703464"/>
                    <a:gd name="connsiteY3" fmla="*/ 248155 h 1370149"/>
                    <a:gd name="connsiteX4" fmla="*/ 1455524 w 1703464"/>
                    <a:gd name="connsiteY4" fmla="*/ 0 h 1370149"/>
                    <a:gd name="connsiteX5" fmla="*/ 1219223 w 1703464"/>
                    <a:gd name="connsiteY5" fmla="*/ 173661 h 1370149"/>
                    <a:gd name="connsiteX6" fmla="*/ 1204327 w 1703464"/>
                    <a:gd name="connsiteY6" fmla="*/ 148508 h 1370149"/>
                    <a:gd name="connsiteX7" fmla="*/ 1203366 w 1703464"/>
                    <a:gd name="connsiteY7" fmla="*/ 147064 h 1370149"/>
                    <a:gd name="connsiteX8" fmla="*/ 1195918 w 1703464"/>
                    <a:gd name="connsiteY8" fmla="*/ 136233 h 1370149"/>
                    <a:gd name="connsiteX9" fmla="*/ 1193875 w 1703464"/>
                    <a:gd name="connsiteY9" fmla="*/ 133344 h 1370149"/>
                    <a:gd name="connsiteX10" fmla="*/ 1186547 w 1703464"/>
                    <a:gd name="connsiteY10" fmla="*/ 123837 h 1370149"/>
                    <a:gd name="connsiteX11" fmla="*/ 1183784 w 1703464"/>
                    <a:gd name="connsiteY11" fmla="*/ 120347 h 1370149"/>
                    <a:gd name="connsiteX12" fmla="*/ 1175615 w 1703464"/>
                    <a:gd name="connsiteY12" fmla="*/ 110840 h 1370149"/>
                    <a:gd name="connsiteX13" fmla="*/ 1173333 w 1703464"/>
                    <a:gd name="connsiteY13" fmla="*/ 108192 h 1370149"/>
                    <a:gd name="connsiteX14" fmla="*/ 1130205 w 1703464"/>
                    <a:gd name="connsiteY14" fmla="*/ 68237 h 1370149"/>
                    <a:gd name="connsiteX15" fmla="*/ 1126842 w 1703464"/>
                    <a:gd name="connsiteY15" fmla="*/ 65589 h 1370149"/>
                    <a:gd name="connsiteX16" fmla="*/ 1119514 w 1703464"/>
                    <a:gd name="connsiteY16" fmla="*/ 60294 h 1370149"/>
                    <a:gd name="connsiteX17" fmla="*/ 1114228 w 1703464"/>
                    <a:gd name="connsiteY17" fmla="*/ 56563 h 1370149"/>
                    <a:gd name="connsiteX18" fmla="*/ 1106780 w 1703464"/>
                    <a:gd name="connsiteY18" fmla="*/ 51749 h 1370149"/>
                    <a:gd name="connsiteX19" fmla="*/ 1101494 w 1703464"/>
                    <a:gd name="connsiteY19" fmla="*/ 48259 h 1370149"/>
                    <a:gd name="connsiteX20" fmla="*/ 1093325 w 1703464"/>
                    <a:gd name="connsiteY20" fmla="*/ 43445 h 1370149"/>
                    <a:gd name="connsiteX21" fmla="*/ 1088279 w 1703464"/>
                    <a:gd name="connsiteY21" fmla="*/ 40557 h 1370149"/>
                    <a:gd name="connsiteX22" fmla="*/ 1079389 w 1703464"/>
                    <a:gd name="connsiteY22" fmla="*/ 35863 h 1370149"/>
                    <a:gd name="connsiteX23" fmla="*/ 1074824 w 1703464"/>
                    <a:gd name="connsiteY23" fmla="*/ 33577 h 1370149"/>
                    <a:gd name="connsiteX24" fmla="*/ 1065214 w 1703464"/>
                    <a:gd name="connsiteY24" fmla="*/ 29124 h 1370149"/>
                    <a:gd name="connsiteX25" fmla="*/ 1061129 w 1703464"/>
                    <a:gd name="connsiteY25" fmla="*/ 27198 h 1370149"/>
                    <a:gd name="connsiteX26" fmla="*/ 1050918 w 1703464"/>
                    <a:gd name="connsiteY26" fmla="*/ 22986 h 1370149"/>
                    <a:gd name="connsiteX27" fmla="*/ 1047074 w 1703464"/>
                    <a:gd name="connsiteY27" fmla="*/ 21542 h 1370149"/>
                    <a:gd name="connsiteX28" fmla="*/ 1036382 w 1703464"/>
                    <a:gd name="connsiteY28" fmla="*/ 17691 h 1370149"/>
                    <a:gd name="connsiteX29" fmla="*/ 1032778 w 1703464"/>
                    <a:gd name="connsiteY29" fmla="*/ 16488 h 1370149"/>
                    <a:gd name="connsiteX30" fmla="*/ 1021726 w 1703464"/>
                    <a:gd name="connsiteY30" fmla="*/ 13118 h 1370149"/>
                    <a:gd name="connsiteX31" fmla="*/ 1018122 w 1703464"/>
                    <a:gd name="connsiteY31" fmla="*/ 12155 h 1370149"/>
                    <a:gd name="connsiteX32" fmla="*/ 1006949 w 1703464"/>
                    <a:gd name="connsiteY32" fmla="*/ 9267 h 1370149"/>
                    <a:gd name="connsiteX33" fmla="*/ 1003105 w 1703464"/>
                    <a:gd name="connsiteY33" fmla="*/ 8424 h 1370149"/>
                    <a:gd name="connsiteX34" fmla="*/ 992053 w 1703464"/>
                    <a:gd name="connsiteY34" fmla="*/ 6138 h 1370149"/>
                    <a:gd name="connsiteX35" fmla="*/ 987848 w 1703464"/>
                    <a:gd name="connsiteY35" fmla="*/ 5416 h 1370149"/>
                    <a:gd name="connsiteX36" fmla="*/ 977037 w 1703464"/>
                    <a:gd name="connsiteY36" fmla="*/ 3610 h 1370149"/>
                    <a:gd name="connsiteX37" fmla="*/ 971991 w 1703464"/>
                    <a:gd name="connsiteY37" fmla="*/ 3009 h 1370149"/>
                    <a:gd name="connsiteX38" fmla="*/ 961780 w 1703464"/>
                    <a:gd name="connsiteY38" fmla="*/ 1805 h 1370149"/>
                    <a:gd name="connsiteX39" fmla="*/ 955172 w 1703464"/>
                    <a:gd name="connsiteY39" fmla="*/ 1324 h 1370149"/>
                    <a:gd name="connsiteX40" fmla="*/ 946403 w 1703464"/>
                    <a:gd name="connsiteY40" fmla="*/ 722 h 1370149"/>
                    <a:gd name="connsiteX41" fmla="*/ 933428 w 1703464"/>
                    <a:gd name="connsiteY41" fmla="*/ 361 h 1370149"/>
                    <a:gd name="connsiteX42" fmla="*/ 930785 w 1703464"/>
                    <a:gd name="connsiteY42" fmla="*/ 361 h 1370149"/>
                    <a:gd name="connsiteX43" fmla="*/ 930545 w 1703464"/>
                    <a:gd name="connsiteY43" fmla="*/ 361 h 1370149"/>
                    <a:gd name="connsiteX44" fmla="*/ 927902 w 1703464"/>
                    <a:gd name="connsiteY44" fmla="*/ 361 h 1370149"/>
                    <a:gd name="connsiteX45" fmla="*/ 915048 w 1703464"/>
                    <a:gd name="connsiteY45" fmla="*/ 722 h 1370149"/>
                    <a:gd name="connsiteX46" fmla="*/ 914928 w 1703464"/>
                    <a:gd name="connsiteY46" fmla="*/ 722 h 1370149"/>
                    <a:gd name="connsiteX47" fmla="*/ 914448 w 1703464"/>
                    <a:gd name="connsiteY47" fmla="*/ 722 h 1370149"/>
                    <a:gd name="connsiteX48" fmla="*/ 908441 w 1703464"/>
                    <a:gd name="connsiteY48" fmla="*/ 1203 h 1370149"/>
                    <a:gd name="connsiteX49" fmla="*/ 898590 w 1703464"/>
                    <a:gd name="connsiteY49" fmla="*/ 1926 h 1370149"/>
                    <a:gd name="connsiteX50" fmla="*/ 891382 w 1703464"/>
                    <a:gd name="connsiteY50" fmla="*/ 2768 h 1370149"/>
                    <a:gd name="connsiteX51" fmla="*/ 882853 w 1703464"/>
                    <a:gd name="connsiteY51" fmla="*/ 3851 h 1370149"/>
                    <a:gd name="connsiteX52" fmla="*/ 875525 w 1703464"/>
                    <a:gd name="connsiteY52" fmla="*/ 5055 h 1370149"/>
                    <a:gd name="connsiteX53" fmla="*/ 867236 w 1703464"/>
                    <a:gd name="connsiteY53" fmla="*/ 6499 h 1370149"/>
                    <a:gd name="connsiteX54" fmla="*/ 860268 w 1703464"/>
                    <a:gd name="connsiteY54" fmla="*/ 7943 h 1370149"/>
                    <a:gd name="connsiteX55" fmla="*/ 851738 w 1703464"/>
                    <a:gd name="connsiteY55" fmla="*/ 9868 h 1370149"/>
                    <a:gd name="connsiteX56" fmla="*/ 845371 w 1703464"/>
                    <a:gd name="connsiteY56" fmla="*/ 11553 h 1370149"/>
                    <a:gd name="connsiteX57" fmla="*/ 836121 w 1703464"/>
                    <a:gd name="connsiteY57" fmla="*/ 14201 h 1370149"/>
                    <a:gd name="connsiteX58" fmla="*/ 830835 w 1703464"/>
                    <a:gd name="connsiteY58" fmla="*/ 15886 h 1370149"/>
                    <a:gd name="connsiteX59" fmla="*/ 820624 w 1703464"/>
                    <a:gd name="connsiteY59" fmla="*/ 19376 h 1370149"/>
                    <a:gd name="connsiteX60" fmla="*/ 816660 w 1703464"/>
                    <a:gd name="connsiteY60" fmla="*/ 20820 h 1370149"/>
                    <a:gd name="connsiteX61" fmla="*/ 804887 w 1703464"/>
                    <a:gd name="connsiteY61" fmla="*/ 25514 h 1370149"/>
                    <a:gd name="connsiteX62" fmla="*/ 802724 w 1703464"/>
                    <a:gd name="connsiteY62" fmla="*/ 26476 h 1370149"/>
                    <a:gd name="connsiteX63" fmla="*/ 699531 w 1703464"/>
                    <a:gd name="connsiteY63" fmla="*/ 96157 h 1370149"/>
                    <a:gd name="connsiteX64" fmla="*/ 605587 w 1703464"/>
                    <a:gd name="connsiteY64" fmla="*/ 293646 h 1370149"/>
                    <a:gd name="connsiteX65" fmla="*/ 605587 w 1703464"/>
                    <a:gd name="connsiteY65" fmla="*/ 294128 h 1370149"/>
                    <a:gd name="connsiteX66" fmla="*/ 604506 w 1703464"/>
                    <a:gd name="connsiteY66" fmla="*/ 308329 h 1370149"/>
                    <a:gd name="connsiteX67" fmla="*/ 604266 w 1703464"/>
                    <a:gd name="connsiteY67" fmla="*/ 310856 h 1370149"/>
                    <a:gd name="connsiteX68" fmla="*/ 603785 w 1703464"/>
                    <a:gd name="connsiteY68" fmla="*/ 327464 h 1370149"/>
                    <a:gd name="connsiteX69" fmla="*/ 326640 w 1703464"/>
                    <a:gd name="connsiteY69" fmla="*/ 605104 h 1370149"/>
                    <a:gd name="connsiteX70" fmla="*/ 49495 w 1703464"/>
                    <a:gd name="connsiteY70" fmla="*/ 327464 h 1370149"/>
                    <a:gd name="connsiteX71" fmla="*/ 326640 w 1703464"/>
                    <a:gd name="connsiteY71" fmla="*/ 49824 h 1370149"/>
                    <a:gd name="connsiteX72" fmla="*/ 512965 w 1703464"/>
                    <a:gd name="connsiteY72" fmla="*/ 121911 h 1370149"/>
                    <a:gd name="connsiteX73" fmla="*/ 547924 w 1703464"/>
                    <a:gd name="connsiteY73" fmla="*/ 120227 h 1370149"/>
                    <a:gd name="connsiteX74" fmla="*/ 546242 w 1703464"/>
                    <a:gd name="connsiteY74" fmla="*/ 85206 h 1370149"/>
                    <a:gd name="connsiteX75" fmla="*/ 326640 w 1703464"/>
                    <a:gd name="connsiteY75" fmla="*/ 241 h 1370149"/>
                    <a:gd name="connsiteX76" fmla="*/ 0 w 1703464"/>
                    <a:gd name="connsiteY76" fmla="*/ 327464 h 1370149"/>
                    <a:gd name="connsiteX77" fmla="*/ 326640 w 1703464"/>
                    <a:gd name="connsiteY77" fmla="*/ 654687 h 1370149"/>
                    <a:gd name="connsiteX78" fmla="*/ 628412 w 1703464"/>
                    <a:gd name="connsiteY78" fmla="*/ 452504 h 1370149"/>
                    <a:gd name="connsiteX79" fmla="*/ 699531 w 1703464"/>
                    <a:gd name="connsiteY79" fmla="*/ 558771 h 1370149"/>
                    <a:gd name="connsiteX80" fmla="*/ 896668 w 1703464"/>
                    <a:gd name="connsiteY80" fmla="*/ 652882 h 1370149"/>
                    <a:gd name="connsiteX81" fmla="*/ 897269 w 1703464"/>
                    <a:gd name="connsiteY81" fmla="*/ 652882 h 1370149"/>
                    <a:gd name="connsiteX82" fmla="*/ 911324 w 1703464"/>
                    <a:gd name="connsiteY82" fmla="*/ 653965 h 1370149"/>
                    <a:gd name="connsiteX83" fmla="*/ 913847 w 1703464"/>
                    <a:gd name="connsiteY83" fmla="*/ 654206 h 1370149"/>
                    <a:gd name="connsiteX84" fmla="*/ 930425 w 1703464"/>
                    <a:gd name="connsiteY84" fmla="*/ 654687 h 1370149"/>
                    <a:gd name="connsiteX85" fmla="*/ 930665 w 1703464"/>
                    <a:gd name="connsiteY85" fmla="*/ 654687 h 1370149"/>
                    <a:gd name="connsiteX86" fmla="*/ 930665 w 1703464"/>
                    <a:gd name="connsiteY86" fmla="*/ 654687 h 1370149"/>
                    <a:gd name="connsiteX87" fmla="*/ 936912 w 1703464"/>
                    <a:gd name="connsiteY87" fmla="*/ 654567 h 1370149"/>
                    <a:gd name="connsiteX88" fmla="*/ 947003 w 1703464"/>
                    <a:gd name="connsiteY88" fmla="*/ 654326 h 1370149"/>
                    <a:gd name="connsiteX89" fmla="*/ 956133 w 1703464"/>
                    <a:gd name="connsiteY89" fmla="*/ 653604 h 1370149"/>
                    <a:gd name="connsiteX90" fmla="*/ 963341 w 1703464"/>
                    <a:gd name="connsiteY90" fmla="*/ 653002 h 1370149"/>
                    <a:gd name="connsiteX91" fmla="*/ 971270 w 1703464"/>
                    <a:gd name="connsiteY91" fmla="*/ 652039 h 1370149"/>
                    <a:gd name="connsiteX92" fmla="*/ 979679 w 1703464"/>
                    <a:gd name="connsiteY92" fmla="*/ 650956 h 1370149"/>
                    <a:gd name="connsiteX93" fmla="*/ 985686 w 1703464"/>
                    <a:gd name="connsiteY93" fmla="*/ 649873 h 1370149"/>
                    <a:gd name="connsiteX94" fmla="*/ 995897 w 1703464"/>
                    <a:gd name="connsiteY94" fmla="*/ 648068 h 1370149"/>
                    <a:gd name="connsiteX95" fmla="*/ 999862 w 1703464"/>
                    <a:gd name="connsiteY95" fmla="*/ 647226 h 1370149"/>
                    <a:gd name="connsiteX96" fmla="*/ 1011995 w 1703464"/>
                    <a:gd name="connsiteY96" fmla="*/ 644458 h 1370149"/>
                    <a:gd name="connsiteX97" fmla="*/ 1013797 w 1703464"/>
                    <a:gd name="connsiteY97" fmla="*/ 643976 h 1370149"/>
                    <a:gd name="connsiteX98" fmla="*/ 1125760 w 1703464"/>
                    <a:gd name="connsiteY98" fmla="*/ 589820 h 1370149"/>
                    <a:gd name="connsiteX99" fmla="*/ 1129244 w 1703464"/>
                    <a:gd name="connsiteY99" fmla="*/ 587052 h 1370149"/>
                    <a:gd name="connsiteX100" fmla="*/ 1137774 w 1703464"/>
                    <a:gd name="connsiteY100" fmla="*/ 580313 h 1370149"/>
                    <a:gd name="connsiteX101" fmla="*/ 1193034 w 1703464"/>
                    <a:gd name="connsiteY101" fmla="*/ 522185 h 1370149"/>
                    <a:gd name="connsiteX102" fmla="*/ 1193635 w 1703464"/>
                    <a:gd name="connsiteY102" fmla="*/ 521343 h 1370149"/>
                    <a:gd name="connsiteX103" fmla="*/ 1202164 w 1703464"/>
                    <a:gd name="connsiteY103" fmla="*/ 509188 h 1370149"/>
                    <a:gd name="connsiteX104" fmla="*/ 1203726 w 1703464"/>
                    <a:gd name="connsiteY104" fmla="*/ 506660 h 1370149"/>
                    <a:gd name="connsiteX105" fmla="*/ 1210694 w 1703464"/>
                    <a:gd name="connsiteY105" fmla="*/ 495709 h 1370149"/>
                    <a:gd name="connsiteX106" fmla="*/ 1212256 w 1703464"/>
                    <a:gd name="connsiteY106" fmla="*/ 493061 h 1370149"/>
                    <a:gd name="connsiteX107" fmla="*/ 1218623 w 1703464"/>
                    <a:gd name="connsiteY107" fmla="*/ 481749 h 1370149"/>
                    <a:gd name="connsiteX108" fmla="*/ 1219584 w 1703464"/>
                    <a:gd name="connsiteY108" fmla="*/ 479943 h 1370149"/>
                    <a:gd name="connsiteX109" fmla="*/ 1257065 w 1703464"/>
                    <a:gd name="connsiteY109" fmla="*/ 340341 h 1370149"/>
                    <a:gd name="connsiteX110" fmla="*/ 1257065 w 1703464"/>
                    <a:gd name="connsiteY110" fmla="*/ 339619 h 1370149"/>
                    <a:gd name="connsiteX111" fmla="*/ 1257065 w 1703464"/>
                    <a:gd name="connsiteY111" fmla="*/ 337573 h 1370149"/>
                    <a:gd name="connsiteX112" fmla="*/ 1257305 w 1703464"/>
                    <a:gd name="connsiteY112" fmla="*/ 327344 h 1370149"/>
                    <a:gd name="connsiteX113" fmla="*/ 1257065 w 1703464"/>
                    <a:gd name="connsiteY113" fmla="*/ 317114 h 1370149"/>
                    <a:gd name="connsiteX114" fmla="*/ 1257065 w 1703464"/>
                    <a:gd name="connsiteY114" fmla="*/ 248396 h 1370149"/>
                    <a:gd name="connsiteX115" fmla="*/ 1455403 w 1703464"/>
                    <a:gd name="connsiteY115" fmla="*/ 49703 h 1370149"/>
                    <a:gd name="connsiteX116" fmla="*/ 1653742 w 1703464"/>
                    <a:gd name="connsiteY116" fmla="*/ 248396 h 1370149"/>
                    <a:gd name="connsiteX117" fmla="*/ 1653742 w 1703464"/>
                    <a:gd name="connsiteY117" fmla="*/ 734116 h 1370149"/>
                    <a:gd name="connsiteX118" fmla="*/ 1459969 w 1703464"/>
                    <a:gd name="connsiteY118" fmla="*/ 917765 h 1370149"/>
                    <a:gd name="connsiteX119" fmla="*/ 1158196 w 1703464"/>
                    <a:gd name="connsiteY119" fmla="*/ 715703 h 1370149"/>
                    <a:gd name="connsiteX120" fmla="*/ 1133449 w 1703464"/>
                    <a:gd name="connsiteY120" fmla="*/ 740494 h 1370149"/>
                    <a:gd name="connsiteX121" fmla="*/ 1158196 w 1703464"/>
                    <a:gd name="connsiteY121" fmla="*/ 765286 h 1370149"/>
                    <a:gd name="connsiteX122" fmla="*/ 1435341 w 1703464"/>
                    <a:gd name="connsiteY122" fmla="*/ 1042926 h 1370149"/>
                    <a:gd name="connsiteX123" fmla="*/ 1158196 w 1703464"/>
                    <a:gd name="connsiteY123" fmla="*/ 1320566 h 1370149"/>
                    <a:gd name="connsiteX124" fmla="*/ 856904 w 1703464"/>
                    <a:gd name="connsiteY124" fmla="*/ 1320566 h 1370149"/>
                    <a:gd name="connsiteX125" fmla="*/ 856544 w 1703464"/>
                    <a:gd name="connsiteY125" fmla="*/ 1320566 h 1370149"/>
                    <a:gd name="connsiteX126" fmla="*/ 856183 w 1703464"/>
                    <a:gd name="connsiteY126" fmla="*/ 1320566 h 1370149"/>
                    <a:gd name="connsiteX127" fmla="*/ 579038 w 1703464"/>
                    <a:gd name="connsiteY127" fmla="*/ 1042926 h 1370149"/>
                    <a:gd name="connsiteX128" fmla="*/ 856183 w 1703464"/>
                    <a:gd name="connsiteY128" fmla="*/ 765286 h 1370149"/>
                    <a:gd name="connsiteX129" fmla="*/ 1132248 w 1703464"/>
                    <a:gd name="connsiteY129" fmla="*/ 1018135 h 1370149"/>
                    <a:gd name="connsiteX130" fmla="*/ 856183 w 1703464"/>
                    <a:gd name="connsiteY130" fmla="*/ 1018135 h 1370149"/>
                    <a:gd name="connsiteX131" fmla="*/ 831436 w 1703464"/>
                    <a:gd name="connsiteY131" fmla="*/ 1042926 h 1370149"/>
                    <a:gd name="connsiteX132" fmla="*/ 856183 w 1703464"/>
                    <a:gd name="connsiteY132" fmla="*/ 1067718 h 1370149"/>
                    <a:gd name="connsiteX133" fmla="*/ 1158076 w 1703464"/>
                    <a:gd name="connsiteY133" fmla="*/ 1067718 h 1370149"/>
                    <a:gd name="connsiteX134" fmla="*/ 1182823 w 1703464"/>
                    <a:gd name="connsiteY134" fmla="*/ 1042926 h 1370149"/>
                    <a:gd name="connsiteX135" fmla="*/ 856183 w 1703464"/>
                    <a:gd name="connsiteY135" fmla="*/ 715703 h 1370149"/>
                    <a:gd name="connsiteX136" fmla="*/ 529543 w 1703464"/>
                    <a:gd name="connsiteY136" fmla="*/ 1042926 h 1370149"/>
                    <a:gd name="connsiteX137" fmla="*/ 529543 w 1703464"/>
                    <a:gd name="connsiteY137" fmla="*/ 1285064 h 1370149"/>
                    <a:gd name="connsiteX138" fmla="*/ 512485 w 1703464"/>
                    <a:gd name="connsiteY138" fmla="*/ 1302153 h 1370149"/>
                    <a:gd name="connsiteX139" fmla="*/ 495426 w 1703464"/>
                    <a:gd name="connsiteY139" fmla="*/ 1285064 h 1370149"/>
                    <a:gd name="connsiteX140" fmla="*/ 495426 w 1703464"/>
                    <a:gd name="connsiteY140" fmla="*/ 963858 h 1370149"/>
                    <a:gd name="connsiteX141" fmla="*/ 247713 w 1703464"/>
                    <a:gd name="connsiteY141" fmla="*/ 715703 h 1370149"/>
                    <a:gd name="connsiteX142" fmla="*/ 0 w 1703464"/>
                    <a:gd name="connsiteY142" fmla="*/ 963858 h 1370149"/>
                    <a:gd name="connsiteX143" fmla="*/ 0 w 1703464"/>
                    <a:gd name="connsiteY143" fmla="*/ 1251006 h 1370149"/>
                    <a:gd name="connsiteX144" fmla="*/ 24747 w 1703464"/>
                    <a:gd name="connsiteY144" fmla="*/ 1275797 h 1370149"/>
                    <a:gd name="connsiteX145" fmla="*/ 49495 w 1703464"/>
                    <a:gd name="connsiteY145" fmla="*/ 1251006 h 1370149"/>
                    <a:gd name="connsiteX146" fmla="*/ 49495 w 1703464"/>
                    <a:gd name="connsiteY146" fmla="*/ 963858 h 1370149"/>
                    <a:gd name="connsiteX147" fmla="*/ 247833 w 1703464"/>
                    <a:gd name="connsiteY147" fmla="*/ 765165 h 1370149"/>
                    <a:gd name="connsiteX148" fmla="*/ 446172 w 1703464"/>
                    <a:gd name="connsiteY148" fmla="*/ 963858 h 1370149"/>
                    <a:gd name="connsiteX149" fmla="*/ 446172 w 1703464"/>
                    <a:gd name="connsiteY149" fmla="*/ 1285064 h 1370149"/>
                    <a:gd name="connsiteX150" fmla="*/ 512725 w 1703464"/>
                    <a:gd name="connsiteY150" fmla="*/ 1351736 h 1370149"/>
                    <a:gd name="connsiteX151" fmla="*/ 579278 w 1703464"/>
                    <a:gd name="connsiteY151" fmla="*/ 1285064 h 1370149"/>
                    <a:gd name="connsiteX152" fmla="*/ 579278 w 1703464"/>
                    <a:gd name="connsiteY152" fmla="*/ 1215744 h 1370149"/>
                    <a:gd name="connsiteX153" fmla="*/ 856424 w 1703464"/>
                    <a:gd name="connsiteY153" fmla="*/ 1370149 h 1370149"/>
                    <a:gd name="connsiteX154" fmla="*/ 856784 w 1703464"/>
                    <a:gd name="connsiteY154" fmla="*/ 1370149 h 1370149"/>
                    <a:gd name="connsiteX155" fmla="*/ 857144 w 1703464"/>
                    <a:gd name="connsiteY155" fmla="*/ 1370149 h 1370149"/>
                    <a:gd name="connsiteX156" fmla="*/ 1158436 w 1703464"/>
                    <a:gd name="connsiteY156" fmla="*/ 1370149 h 1370149"/>
                    <a:gd name="connsiteX157" fmla="*/ 1457926 w 1703464"/>
                    <a:gd name="connsiteY157" fmla="*/ 1173503 h 1370149"/>
                    <a:gd name="connsiteX158" fmla="*/ 1671882 w 1703464"/>
                    <a:gd name="connsiteY158" fmla="*/ 1369187 h 1370149"/>
                    <a:gd name="connsiteX159" fmla="*/ 1678730 w 1703464"/>
                    <a:gd name="connsiteY159" fmla="*/ 1370149 h 1370149"/>
                    <a:gd name="connsiteX160" fmla="*/ 1702516 w 1703464"/>
                    <a:gd name="connsiteY160" fmla="*/ 1352218 h 1370149"/>
                    <a:gd name="connsiteX161" fmla="*/ 1685577 w 1703464"/>
                    <a:gd name="connsiteY161" fmla="*/ 1321529 h 1370149"/>
                    <a:gd name="connsiteX162" fmla="*/ 1485437 w 1703464"/>
                    <a:gd name="connsiteY162" fmla="*/ 1067958 h 1370149"/>
                    <a:gd name="connsiteX163" fmla="*/ 1485076 w 1703464"/>
                    <a:gd name="connsiteY163" fmla="*/ 1042806 h 1370149"/>
                    <a:gd name="connsiteX164" fmla="*/ 1679450 w 1703464"/>
                    <a:gd name="connsiteY164" fmla="*/ 777682 h 1370149"/>
                    <a:gd name="connsiteX165" fmla="*/ 1105938 w 1703464"/>
                    <a:gd name="connsiteY165" fmla="*/ 542042 h 1370149"/>
                    <a:gd name="connsiteX166" fmla="*/ 1084915 w 1703464"/>
                    <a:gd name="connsiteY166" fmla="*/ 557687 h 1370149"/>
                    <a:gd name="connsiteX167" fmla="*/ 1082513 w 1703464"/>
                    <a:gd name="connsiteY167" fmla="*/ 559252 h 1370149"/>
                    <a:gd name="connsiteX168" fmla="*/ 1062090 w 1703464"/>
                    <a:gd name="connsiteY168" fmla="*/ 571527 h 1370149"/>
                    <a:gd name="connsiteX169" fmla="*/ 1058486 w 1703464"/>
                    <a:gd name="connsiteY169" fmla="*/ 573453 h 1370149"/>
                    <a:gd name="connsiteX170" fmla="*/ 1037823 w 1703464"/>
                    <a:gd name="connsiteY170" fmla="*/ 583201 h 1370149"/>
                    <a:gd name="connsiteX171" fmla="*/ 1033979 w 1703464"/>
                    <a:gd name="connsiteY171" fmla="*/ 584766 h 1370149"/>
                    <a:gd name="connsiteX172" fmla="*/ 1012235 w 1703464"/>
                    <a:gd name="connsiteY172" fmla="*/ 592588 h 1370149"/>
                    <a:gd name="connsiteX173" fmla="*/ 1009112 w 1703464"/>
                    <a:gd name="connsiteY173" fmla="*/ 593431 h 1370149"/>
                    <a:gd name="connsiteX174" fmla="*/ 985446 w 1703464"/>
                    <a:gd name="connsiteY174" fmla="*/ 599327 h 1370149"/>
                    <a:gd name="connsiteX175" fmla="*/ 983644 w 1703464"/>
                    <a:gd name="connsiteY175" fmla="*/ 599689 h 1370149"/>
                    <a:gd name="connsiteX176" fmla="*/ 958176 w 1703464"/>
                    <a:gd name="connsiteY176" fmla="*/ 603419 h 1370149"/>
                    <a:gd name="connsiteX177" fmla="*/ 957455 w 1703464"/>
                    <a:gd name="connsiteY177" fmla="*/ 603419 h 1370149"/>
                    <a:gd name="connsiteX178" fmla="*/ 930425 w 1703464"/>
                    <a:gd name="connsiteY178" fmla="*/ 604743 h 1370149"/>
                    <a:gd name="connsiteX179" fmla="*/ 904116 w 1703464"/>
                    <a:gd name="connsiteY179" fmla="*/ 603419 h 1370149"/>
                    <a:gd name="connsiteX180" fmla="*/ 902434 w 1703464"/>
                    <a:gd name="connsiteY180" fmla="*/ 603299 h 1370149"/>
                    <a:gd name="connsiteX181" fmla="*/ 878648 w 1703464"/>
                    <a:gd name="connsiteY181" fmla="*/ 599809 h 1370149"/>
                    <a:gd name="connsiteX182" fmla="*/ 874684 w 1703464"/>
                    <a:gd name="connsiteY182" fmla="*/ 599087 h 1370149"/>
                    <a:gd name="connsiteX183" fmla="*/ 853781 w 1703464"/>
                    <a:gd name="connsiteY183" fmla="*/ 593912 h 1370149"/>
                    <a:gd name="connsiteX184" fmla="*/ 846332 w 1703464"/>
                    <a:gd name="connsiteY184" fmla="*/ 591746 h 1370149"/>
                    <a:gd name="connsiteX185" fmla="*/ 829514 w 1703464"/>
                    <a:gd name="connsiteY185" fmla="*/ 585728 h 1370149"/>
                    <a:gd name="connsiteX186" fmla="*/ 819062 w 1703464"/>
                    <a:gd name="connsiteY186" fmla="*/ 581396 h 1370149"/>
                    <a:gd name="connsiteX187" fmla="*/ 805608 w 1703464"/>
                    <a:gd name="connsiteY187" fmla="*/ 575017 h 1370149"/>
                    <a:gd name="connsiteX188" fmla="*/ 794075 w 1703464"/>
                    <a:gd name="connsiteY188" fmla="*/ 568880 h 1370149"/>
                    <a:gd name="connsiteX189" fmla="*/ 782182 w 1703464"/>
                    <a:gd name="connsiteY189" fmla="*/ 561779 h 1370149"/>
                    <a:gd name="connsiteX190" fmla="*/ 771490 w 1703464"/>
                    <a:gd name="connsiteY190" fmla="*/ 554679 h 1370149"/>
                    <a:gd name="connsiteX191" fmla="*/ 759357 w 1703464"/>
                    <a:gd name="connsiteY191" fmla="*/ 545653 h 1370149"/>
                    <a:gd name="connsiteX192" fmla="*/ 750587 w 1703464"/>
                    <a:gd name="connsiteY192" fmla="*/ 538432 h 1370149"/>
                    <a:gd name="connsiteX193" fmla="*/ 737973 w 1703464"/>
                    <a:gd name="connsiteY193" fmla="*/ 526999 h 1370149"/>
                    <a:gd name="connsiteX194" fmla="*/ 730645 w 1703464"/>
                    <a:gd name="connsiteY194" fmla="*/ 519658 h 1370149"/>
                    <a:gd name="connsiteX195" fmla="*/ 719232 w 1703464"/>
                    <a:gd name="connsiteY195" fmla="*/ 507021 h 1370149"/>
                    <a:gd name="connsiteX196" fmla="*/ 712024 w 1703464"/>
                    <a:gd name="connsiteY196" fmla="*/ 498116 h 1370149"/>
                    <a:gd name="connsiteX197" fmla="*/ 703135 w 1703464"/>
                    <a:gd name="connsiteY197" fmla="*/ 486201 h 1370149"/>
                    <a:gd name="connsiteX198" fmla="*/ 695927 w 1703464"/>
                    <a:gd name="connsiteY198" fmla="*/ 475370 h 1370149"/>
                    <a:gd name="connsiteX199" fmla="*/ 688959 w 1703464"/>
                    <a:gd name="connsiteY199" fmla="*/ 463697 h 1370149"/>
                    <a:gd name="connsiteX200" fmla="*/ 682712 w 1703464"/>
                    <a:gd name="connsiteY200" fmla="*/ 452023 h 1370149"/>
                    <a:gd name="connsiteX201" fmla="*/ 676465 w 1703464"/>
                    <a:gd name="connsiteY201" fmla="*/ 438785 h 1370149"/>
                    <a:gd name="connsiteX202" fmla="*/ 672020 w 1703464"/>
                    <a:gd name="connsiteY202" fmla="*/ 428074 h 1370149"/>
                    <a:gd name="connsiteX203" fmla="*/ 666014 w 1703464"/>
                    <a:gd name="connsiteY203" fmla="*/ 411346 h 1370149"/>
                    <a:gd name="connsiteX204" fmla="*/ 663731 w 1703464"/>
                    <a:gd name="connsiteY204" fmla="*/ 403764 h 1370149"/>
                    <a:gd name="connsiteX205" fmla="*/ 658566 w 1703464"/>
                    <a:gd name="connsiteY205" fmla="*/ 382944 h 1370149"/>
                    <a:gd name="connsiteX206" fmla="*/ 657845 w 1703464"/>
                    <a:gd name="connsiteY206" fmla="*/ 378972 h 1370149"/>
                    <a:gd name="connsiteX207" fmla="*/ 654361 w 1703464"/>
                    <a:gd name="connsiteY207" fmla="*/ 355264 h 1370149"/>
                    <a:gd name="connsiteX208" fmla="*/ 654241 w 1703464"/>
                    <a:gd name="connsiteY208" fmla="*/ 353579 h 1370149"/>
                    <a:gd name="connsiteX209" fmla="*/ 652919 w 1703464"/>
                    <a:gd name="connsiteY209" fmla="*/ 327223 h 1370149"/>
                    <a:gd name="connsiteX210" fmla="*/ 654241 w 1703464"/>
                    <a:gd name="connsiteY210" fmla="*/ 300867 h 1370149"/>
                    <a:gd name="connsiteX211" fmla="*/ 654361 w 1703464"/>
                    <a:gd name="connsiteY211" fmla="*/ 299182 h 1370149"/>
                    <a:gd name="connsiteX212" fmla="*/ 657845 w 1703464"/>
                    <a:gd name="connsiteY212" fmla="*/ 275354 h 1370149"/>
                    <a:gd name="connsiteX213" fmla="*/ 658566 w 1703464"/>
                    <a:gd name="connsiteY213" fmla="*/ 271382 h 1370149"/>
                    <a:gd name="connsiteX214" fmla="*/ 663731 w 1703464"/>
                    <a:gd name="connsiteY214" fmla="*/ 250562 h 1370149"/>
                    <a:gd name="connsiteX215" fmla="*/ 665894 w 1703464"/>
                    <a:gd name="connsiteY215" fmla="*/ 243101 h 1370149"/>
                    <a:gd name="connsiteX216" fmla="*/ 671900 w 1703464"/>
                    <a:gd name="connsiteY216" fmla="*/ 226252 h 1370149"/>
                    <a:gd name="connsiteX217" fmla="*/ 676225 w 1703464"/>
                    <a:gd name="connsiteY217" fmla="*/ 215782 h 1370149"/>
                    <a:gd name="connsiteX218" fmla="*/ 678387 w 1703464"/>
                    <a:gd name="connsiteY218" fmla="*/ 211209 h 1370149"/>
                    <a:gd name="connsiteX219" fmla="*/ 690761 w 1703464"/>
                    <a:gd name="connsiteY219" fmla="*/ 187380 h 1370149"/>
                    <a:gd name="connsiteX220" fmla="*/ 691962 w 1703464"/>
                    <a:gd name="connsiteY220" fmla="*/ 185334 h 1370149"/>
                    <a:gd name="connsiteX221" fmla="*/ 705297 w 1703464"/>
                    <a:gd name="connsiteY221" fmla="*/ 164996 h 1370149"/>
                    <a:gd name="connsiteX222" fmla="*/ 708180 w 1703464"/>
                    <a:gd name="connsiteY222" fmla="*/ 161024 h 1370149"/>
                    <a:gd name="connsiteX223" fmla="*/ 722116 w 1703464"/>
                    <a:gd name="connsiteY223" fmla="*/ 143815 h 1370149"/>
                    <a:gd name="connsiteX224" fmla="*/ 726320 w 1703464"/>
                    <a:gd name="connsiteY224" fmla="*/ 139121 h 1370149"/>
                    <a:gd name="connsiteX225" fmla="*/ 741937 w 1703464"/>
                    <a:gd name="connsiteY225" fmla="*/ 123356 h 1370149"/>
                    <a:gd name="connsiteX226" fmla="*/ 745662 w 1703464"/>
                    <a:gd name="connsiteY226" fmla="*/ 119986 h 1370149"/>
                    <a:gd name="connsiteX227" fmla="*/ 761279 w 1703464"/>
                    <a:gd name="connsiteY227" fmla="*/ 107109 h 1370149"/>
                    <a:gd name="connsiteX228" fmla="*/ 765964 w 1703464"/>
                    <a:gd name="connsiteY228" fmla="*/ 103619 h 1370149"/>
                    <a:gd name="connsiteX229" fmla="*/ 781821 w 1703464"/>
                    <a:gd name="connsiteY229" fmla="*/ 92787 h 1370149"/>
                    <a:gd name="connsiteX230" fmla="*/ 787588 w 1703464"/>
                    <a:gd name="connsiteY230" fmla="*/ 89297 h 1370149"/>
                    <a:gd name="connsiteX231" fmla="*/ 803565 w 1703464"/>
                    <a:gd name="connsiteY231" fmla="*/ 80392 h 1370149"/>
                    <a:gd name="connsiteX232" fmla="*/ 810413 w 1703464"/>
                    <a:gd name="connsiteY232" fmla="*/ 77022 h 1370149"/>
                    <a:gd name="connsiteX233" fmla="*/ 826150 w 1703464"/>
                    <a:gd name="connsiteY233" fmla="*/ 70042 h 1370149"/>
                    <a:gd name="connsiteX234" fmla="*/ 834199 w 1703464"/>
                    <a:gd name="connsiteY234" fmla="*/ 66913 h 1370149"/>
                    <a:gd name="connsiteX235" fmla="*/ 849456 w 1703464"/>
                    <a:gd name="connsiteY235" fmla="*/ 61738 h 1370149"/>
                    <a:gd name="connsiteX236" fmla="*/ 858946 w 1703464"/>
                    <a:gd name="connsiteY236" fmla="*/ 58970 h 1370149"/>
                    <a:gd name="connsiteX237" fmla="*/ 873603 w 1703464"/>
                    <a:gd name="connsiteY237" fmla="*/ 55480 h 1370149"/>
                    <a:gd name="connsiteX238" fmla="*/ 884414 w 1703464"/>
                    <a:gd name="connsiteY238" fmla="*/ 53434 h 1370149"/>
                    <a:gd name="connsiteX239" fmla="*/ 898230 w 1703464"/>
                    <a:gd name="connsiteY239" fmla="*/ 51508 h 1370149"/>
                    <a:gd name="connsiteX240" fmla="*/ 910483 w 1703464"/>
                    <a:gd name="connsiteY240" fmla="*/ 50305 h 1370149"/>
                    <a:gd name="connsiteX241" fmla="*/ 930185 w 1703464"/>
                    <a:gd name="connsiteY241" fmla="*/ 49342 h 1370149"/>
                    <a:gd name="connsiteX242" fmla="*/ 954812 w 1703464"/>
                    <a:gd name="connsiteY242" fmla="*/ 50425 h 1370149"/>
                    <a:gd name="connsiteX243" fmla="*/ 956254 w 1703464"/>
                    <a:gd name="connsiteY243" fmla="*/ 50425 h 1370149"/>
                    <a:gd name="connsiteX244" fmla="*/ 980280 w 1703464"/>
                    <a:gd name="connsiteY244" fmla="*/ 53795 h 1370149"/>
                    <a:gd name="connsiteX245" fmla="*/ 981601 w 1703464"/>
                    <a:gd name="connsiteY245" fmla="*/ 54036 h 1370149"/>
                    <a:gd name="connsiteX246" fmla="*/ 1005268 w 1703464"/>
                    <a:gd name="connsiteY246" fmla="*/ 59572 h 1370149"/>
                    <a:gd name="connsiteX247" fmla="*/ 1006349 w 1703464"/>
                    <a:gd name="connsiteY247" fmla="*/ 59933 h 1370149"/>
                    <a:gd name="connsiteX248" fmla="*/ 1029534 w 1703464"/>
                    <a:gd name="connsiteY248" fmla="*/ 67755 h 1370149"/>
                    <a:gd name="connsiteX249" fmla="*/ 1030375 w 1703464"/>
                    <a:gd name="connsiteY249" fmla="*/ 68116 h 1370149"/>
                    <a:gd name="connsiteX250" fmla="*/ 1052960 w 1703464"/>
                    <a:gd name="connsiteY250" fmla="*/ 78105 h 1370149"/>
                    <a:gd name="connsiteX251" fmla="*/ 1053561 w 1703464"/>
                    <a:gd name="connsiteY251" fmla="*/ 78346 h 1370149"/>
                    <a:gd name="connsiteX252" fmla="*/ 1075425 w 1703464"/>
                    <a:gd name="connsiteY252" fmla="*/ 90501 h 1370149"/>
                    <a:gd name="connsiteX253" fmla="*/ 1075425 w 1703464"/>
                    <a:gd name="connsiteY253" fmla="*/ 90501 h 1370149"/>
                    <a:gd name="connsiteX254" fmla="*/ 1116390 w 1703464"/>
                    <a:gd name="connsiteY254" fmla="*/ 121430 h 1370149"/>
                    <a:gd name="connsiteX255" fmla="*/ 1181982 w 1703464"/>
                    <a:gd name="connsiteY255" fmla="*/ 211088 h 1370149"/>
                    <a:gd name="connsiteX256" fmla="*/ 1182343 w 1703464"/>
                    <a:gd name="connsiteY256" fmla="*/ 211690 h 1370149"/>
                    <a:gd name="connsiteX257" fmla="*/ 1207210 w 1703464"/>
                    <a:gd name="connsiteY257" fmla="*/ 316753 h 1370149"/>
                    <a:gd name="connsiteX258" fmla="*/ 1207210 w 1703464"/>
                    <a:gd name="connsiteY258" fmla="*/ 326983 h 1370149"/>
                    <a:gd name="connsiteX259" fmla="*/ 1126001 w 1703464"/>
                    <a:gd name="connsiteY259" fmla="*/ 523268 h 1370149"/>
                    <a:gd name="connsiteX260" fmla="*/ 1105698 w 1703464"/>
                    <a:gd name="connsiteY260" fmla="*/ 541802 h 1370149"/>
                    <a:gd name="connsiteX261" fmla="*/ 1105458 w 1703464"/>
                    <a:gd name="connsiteY261" fmla="*/ 541922 h 1370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</a:cxnLst>
                  <a:rect l="l" t="t" r="r" b="b"/>
                  <a:pathLst>
                    <a:path w="1703464" h="1370149">
                      <a:moveTo>
                        <a:pt x="1679210" y="777441"/>
                      </a:moveTo>
                      <a:lnTo>
                        <a:pt x="1685457" y="775636"/>
                      </a:lnTo>
                      <a:cubicBezTo>
                        <a:pt x="1696029" y="772507"/>
                        <a:pt x="1703237" y="762879"/>
                        <a:pt x="1703237" y="751927"/>
                      </a:cubicBezTo>
                      <a:lnTo>
                        <a:pt x="1703237" y="248155"/>
                      </a:lnTo>
                      <a:cubicBezTo>
                        <a:pt x="1703237" y="111321"/>
                        <a:pt x="1592114" y="0"/>
                        <a:pt x="1455524" y="0"/>
                      </a:cubicBezTo>
                      <a:cubicBezTo>
                        <a:pt x="1344762" y="0"/>
                        <a:pt x="1250818" y="73171"/>
                        <a:pt x="1219223" y="173661"/>
                      </a:cubicBezTo>
                      <a:cubicBezTo>
                        <a:pt x="1214658" y="164996"/>
                        <a:pt x="1209613" y="156571"/>
                        <a:pt x="1204327" y="148508"/>
                      </a:cubicBezTo>
                      <a:cubicBezTo>
                        <a:pt x="1203967" y="148027"/>
                        <a:pt x="1203726" y="147545"/>
                        <a:pt x="1203366" y="147064"/>
                      </a:cubicBezTo>
                      <a:cubicBezTo>
                        <a:pt x="1200963" y="143454"/>
                        <a:pt x="1198440" y="139843"/>
                        <a:pt x="1195918" y="136233"/>
                      </a:cubicBezTo>
                      <a:cubicBezTo>
                        <a:pt x="1195197" y="135270"/>
                        <a:pt x="1194596" y="134307"/>
                        <a:pt x="1193875" y="133344"/>
                      </a:cubicBezTo>
                      <a:cubicBezTo>
                        <a:pt x="1191473" y="130095"/>
                        <a:pt x="1189070" y="126966"/>
                        <a:pt x="1186547" y="123837"/>
                      </a:cubicBezTo>
                      <a:cubicBezTo>
                        <a:pt x="1185586" y="122754"/>
                        <a:pt x="1184745" y="121550"/>
                        <a:pt x="1183784" y="120347"/>
                      </a:cubicBezTo>
                      <a:cubicBezTo>
                        <a:pt x="1181141" y="117098"/>
                        <a:pt x="1178378" y="113969"/>
                        <a:pt x="1175615" y="110840"/>
                      </a:cubicBezTo>
                      <a:cubicBezTo>
                        <a:pt x="1174774" y="109997"/>
                        <a:pt x="1174054" y="109034"/>
                        <a:pt x="1173333" y="108192"/>
                      </a:cubicBezTo>
                      <a:cubicBezTo>
                        <a:pt x="1160238" y="93630"/>
                        <a:pt x="1145702" y="80271"/>
                        <a:pt x="1130205" y="68237"/>
                      </a:cubicBezTo>
                      <a:cubicBezTo>
                        <a:pt x="1129124" y="67394"/>
                        <a:pt x="1127923" y="66431"/>
                        <a:pt x="1126842" y="65589"/>
                      </a:cubicBezTo>
                      <a:cubicBezTo>
                        <a:pt x="1124439" y="63784"/>
                        <a:pt x="1122036" y="62099"/>
                        <a:pt x="1119514" y="60294"/>
                      </a:cubicBezTo>
                      <a:cubicBezTo>
                        <a:pt x="1117711" y="59090"/>
                        <a:pt x="1116030" y="57766"/>
                        <a:pt x="1114228" y="56563"/>
                      </a:cubicBezTo>
                      <a:cubicBezTo>
                        <a:pt x="1111825" y="54878"/>
                        <a:pt x="1109302" y="53314"/>
                        <a:pt x="1106780" y="51749"/>
                      </a:cubicBezTo>
                      <a:cubicBezTo>
                        <a:pt x="1104977" y="50666"/>
                        <a:pt x="1103296" y="49463"/>
                        <a:pt x="1101494" y="48259"/>
                      </a:cubicBezTo>
                      <a:cubicBezTo>
                        <a:pt x="1098851" y="46574"/>
                        <a:pt x="1096088" y="45010"/>
                        <a:pt x="1093325" y="43445"/>
                      </a:cubicBezTo>
                      <a:cubicBezTo>
                        <a:pt x="1091643" y="42482"/>
                        <a:pt x="1089961" y="41520"/>
                        <a:pt x="1088279" y="40557"/>
                      </a:cubicBezTo>
                      <a:cubicBezTo>
                        <a:pt x="1085396" y="38992"/>
                        <a:pt x="1082393" y="37428"/>
                        <a:pt x="1079389" y="35863"/>
                      </a:cubicBezTo>
                      <a:cubicBezTo>
                        <a:pt x="1077828" y="35141"/>
                        <a:pt x="1076386" y="34299"/>
                        <a:pt x="1074824" y="33577"/>
                      </a:cubicBezTo>
                      <a:cubicBezTo>
                        <a:pt x="1071701" y="32012"/>
                        <a:pt x="1068457" y="30568"/>
                        <a:pt x="1065214" y="29124"/>
                      </a:cubicBezTo>
                      <a:cubicBezTo>
                        <a:pt x="1063892" y="28522"/>
                        <a:pt x="1062451" y="27800"/>
                        <a:pt x="1061129" y="27198"/>
                      </a:cubicBezTo>
                      <a:cubicBezTo>
                        <a:pt x="1057765" y="25754"/>
                        <a:pt x="1054402" y="24310"/>
                        <a:pt x="1050918" y="22986"/>
                      </a:cubicBezTo>
                      <a:cubicBezTo>
                        <a:pt x="1049596" y="22505"/>
                        <a:pt x="1048395" y="22024"/>
                        <a:pt x="1047074" y="21542"/>
                      </a:cubicBezTo>
                      <a:cubicBezTo>
                        <a:pt x="1043590" y="20218"/>
                        <a:pt x="1039986" y="18894"/>
                        <a:pt x="1036382" y="17691"/>
                      </a:cubicBezTo>
                      <a:cubicBezTo>
                        <a:pt x="1035181" y="17330"/>
                        <a:pt x="1033979" y="16849"/>
                        <a:pt x="1032778" y="16488"/>
                      </a:cubicBezTo>
                      <a:cubicBezTo>
                        <a:pt x="1029174" y="15284"/>
                        <a:pt x="1025450" y="14201"/>
                        <a:pt x="1021726" y="13118"/>
                      </a:cubicBezTo>
                      <a:cubicBezTo>
                        <a:pt x="1020524" y="12757"/>
                        <a:pt x="1019323" y="12396"/>
                        <a:pt x="1018122" y="12155"/>
                      </a:cubicBezTo>
                      <a:cubicBezTo>
                        <a:pt x="1014398" y="11072"/>
                        <a:pt x="1010674" y="10109"/>
                        <a:pt x="1006949" y="9267"/>
                      </a:cubicBezTo>
                      <a:cubicBezTo>
                        <a:pt x="1005628" y="8906"/>
                        <a:pt x="1004427" y="8665"/>
                        <a:pt x="1003105" y="8424"/>
                      </a:cubicBezTo>
                      <a:cubicBezTo>
                        <a:pt x="999381" y="7582"/>
                        <a:pt x="995777" y="6739"/>
                        <a:pt x="992053" y="6138"/>
                      </a:cubicBezTo>
                      <a:cubicBezTo>
                        <a:pt x="990611" y="5897"/>
                        <a:pt x="989290" y="5656"/>
                        <a:pt x="987848" y="5416"/>
                      </a:cubicBezTo>
                      <a:cubicBezTo>
                        <a:pt x="984244" y="4814"/>
                        <a:pt x="980640" y="4212"/>
                        <a:pt x="977037" y="3610"/>
                      </a:cubicBezTo>
                      <a:cubicBezTo>
                        <a:pt x="975355" y="3370"/>
                        <a:pt x="973673" y="3129"/>
                        <a:pt x="971991" y="3009"/>
                      </a:cubicBezTo>
                      <a:cubicBezTo>
                        <a:pt x="968627" y="2527"/>
                        <a:pt x="965263" y="2166"/>
                        <a:pt x="961780" y="1805"/>
                      </a:cubicBezTo>
                      <a:cubicBezTo>
                        <a:pt x="959617" y="1565"/>
                        <a:pt x="957335" y="1444"/>
                        <a:pt x="955172" y="1324"/>
                      </a:cubicBezTo>
                      <a:cubicBezTo>
                        <a:pt x="952289" y="1083"/>
                        <a:pt x="949286" y="842"/>
                        <a:pt x="946403" y="722"/>
                      </a:cubicBezTo>
                      <a:cubicBezTo>
                        <a:pt x="942078" y="481"/>
                        <a:pt x="937753" y="481"/>
                        <a:pt x="933428" y="361"/>
                      </a:cubicBezTo>
                      <a:cubicBezTo>
                        <a:pt x="932587" y="361"/>
                        <a:pt x="931747" y="361"/>
                        <a:pt x="930785" y="361"/>
                      </a:cubicBezTo>
                      <a:lnTo>
                        <a:pt x="930545" y="361"/>
                      </a:lnTo>
                      <a:cubicBezTo>
                        <a:pt x="929704" y="361"/>
                        <a:pt x="928863" y="361"/>
                        <a:pt x="927902" y="361"/>
                      </a:cubicBezTo>
                      <a:cubicBezTo>
                        <a:pt x="923578" y="361"/>
                        <a:pt x="919253" y="361"/>
                        <a:pt x="915048" y="722"/>
                      </a:cubicBezTo>
                      <a:cubicBezTo>
                        <a:pt x="915048" y="722"/>
                        <a:pt x="915048" y="722"/>
                        <a:pt x="914928" y="722"/>
                      </a:cubicBezTo>
                      <a:cubicBezTo>
                        <a:pt x="914808" y="722"/>
                        <a:pt x="914568" y="722"/>
                        <a:pt x="914448" y="722"/>
                      </a:cubicBezTo>
                      <a:cubicBezTo>
                        <a:pt x="912405" y="722"/>
                        <a:pt x="910483" y="963"/>
                        <a:pt x="908441" y="1203"/>
                      </a:cubicBezTo>
                      <a:cubicBezTo>
                        <a:pt x="905197" y="1444"/>
                        <a:pt x="901834" y="1685"/>
                        <a:pt x="898590" y="1926"/>
                      </a:cubicBezTo>
                      <a:cubicBezTo>
                        <a:pt x="896187" y="2166"/>
                        <a:pt x="893785" y="2527"/>
                        <a:pt x="891382" y="2768"/>
                      </a:cubicBezTo>
                      <a:cubicBezTo>
                        <a:pt x="888499" y="3129"/>
                        <a:pt x="885736" y="3490"/>
                        <a:pt x="882853" y="3851"/>
                      </a:cubicBezTo>
                      <a:cubicBezTo>
                        <a:pt x="880450" y="4212"/>
                        <a:pt x="877927" y="4694"/>
                        <a:pt x="875525" y="5055"/>
                      </a:cubicBezTo>
                      <a:cubicBezTo>
                        <a:pt x="872762" y="5536"/>
                        <a:pt x="869999" y="6017"/>
                        <a:pt x="867236" y="6499"/>
                      </a:cubicBezTo>
                      <a:cubicBezTo>
                        <a:pt x="864833" y="6980"/>
                        <a:pt x="862550" y="7462"/>
                        <a:pt x="860268" y="7943"/>
                      </a:cubicBezTo>
                      <a:cubicBezTo>
                        <a:pt x="857385" y="8545"/>
                        <a:pt x="854622" y="9267"/>
                        <a:pt x="851738" y="9868"/>
                      </a:cubicBezTo>
                      <a:cubicBezTo>
                        <a:pt x="849576" y="10350"/>
                        <a:pt x="847534" y="10952"/>
                        <a:pt x="845371" y="11553"/>
                      </a:cubicBezTo>
                      <a:cubicBezTo>
                        <a:pt x="842248" y="12396"/>
                        <a:pt x="839245" y="13238"/>
                        <a:pt x="836121" y="14201"/>
                      </a:cubicBezTo>
                      <a:cubicBezTo>
                        <a:pt x="834319" y="14682"/>
                        <a:pt x="832517" y="15284"/>
                        <a:pt x="830835" y="15886"/>
                      </a:cubicBezTo>
                      <a:cubicBezTo>
                        <a:pt x="827352" y="16969"/>
                        <a:pt x="823988" y="18172"/>
                        <a:pt x="820624" y="19376"/>
                      </a:cubicBezTo>
                      <a:cubicBezTo>
                        <a:pt x="819303" y="19857"/>
                        <a:pt x="817981" y="20339"/>
                        <a:pt x="816660" y="20820"/>
                      </a:cubicBezTo>
                      <a:cubicBezTo>
                        <a:pt x="812695" y="22264"/>
                        <a:pt x="808851" y="23829"/>
                        <a:pt x="804887" y="25514"/>
                      </a:cubicBezTo>
                      <a:cubicBezTo>
                        <a:pt x="804166" y="25875"/>
                        <a:pt x="803445" y="26115"/>
                        <a:pt x="802724" y="26476"/>
                      </a:cubicBezTo>
                      <a:cubicBezTo>
                        <a:pt x="764522" y="42723"/>
                        <a:pt x="729444" y="66191"/>
                        <a:pt x="699531" y="96157"/>
                      </a:cubicBezTo>
                      <a:cubicBezTo>
                        <a:pt x="645832" y="149832"/>
                        <a:pt x="613276" y="219031"/>
                        <a:pt x="605587" y="293646"/>
                      </a:cubicBezTo>
                      <a:cubicBezTo>
                        <a:pt x="605587" y="293767"/>
                        <a:pt x="605587" y="294007"/>
                        <a:pt x="605587" y="294128"/>
                      </a:cubicBezTo>
                      <a:cubicBezTo>
                        <a:pt x="605107" y="298821"/>
                        <a:pt x="604746" y="303515"/>
                        <a:pt x="604506" y="308329"/>
                      </a:cubicBezTo>
                      <a:cubicBezTo>
                        <a:pt x="604506" y="309171"/>
                        <a:pt x="604386" y="310014"/>
                        <a:pt x="604266" y="310856"/>
                      </a:cubicBezTo>
                      <a:cubicBezTo>
                        <a:pt x="604026" y="316392"/>
                        <a:pt x="603785" y="321928"/>
                        <a:pt x="603785" y="327464"/>
                      </a:cubicBezTo>
                      <a:cubicBezTo>
                        <a:pt x="603785" y="480545"/>
                        <a:pt x="479448" y="605104"/>
                        <a:pt x="326640" y="605104"/>
                      </a:cubicBezTo>
                      <a:cubicBezTo>
                        <a:pt x="173832" y="605104"/>
                        <a:pt x="49495" y="480545"/>
                        <a:pt x="49495" y="327464"/>
                      </a:cubicBezTo>
                      <a:cubicBezTo>
                        <a:pt x="49495" y="174383"/>
                        <a:pt x="173832" y="49824"/>
                        <a:pt x="326640" y="49824"/>
                      </a:cubicBezTo>
                      <a:cubicBezTo>
                        <a:pt x="395716" y="49824"/>
                        <a:pt x="461909" y="75458"/>
                        <a:pt x="512965" y="121911"/>
                      </a:cubicBezTo>
                      <a:cubicBezTo>
                        <a:pt x="523056" y="131058"/>
                        <a:pt x="538673" y="130336"/>
                        <a:pt x="547924" y="120227"/>
                      </a:cubicBezTo>
                      <a:cubicBezTo>
                        <a:pt x="557054" y="110117"/>
                        <a:pt x="556333" y="94472"/>
                        <a:pt x="546242" y="85206"/>
                      </a:cubicBezTo>
                      <a:cubicBezTo>
                        <a:pt x="486056" y="30448"/>
                        <a:pt x="408090" y="241"/>
                        <a:pt x="326640" y="241"/>
                      </a:cubicBezTo>
                      <a:cubicBezTo>
                        <a:pt x="146561" y="241"/>
                        <a:pt x="0" y="147064"/>
                        <a:pt x="0" y="327464"/>
                      </a:cubicBezTo>
                      <a:cubicBezTo>
                        <a:pt x="0" y="507864"/>
                        <a:pt x="146561" y="654687"/>
                        <a:pt x="326640" y="654687"/>
                      </a:cubicBezTo>
                      <a:cubicBezTo>
                        <a:pt x="462510" y="654687"/>
                        <a:pt x="579278" y="571046"/>
                        <a:pt x="628412" y="452504"/>
                      </a:cubicBezTo>
                      <a:cubicBezTo>
                        <a:pt x="644630" y="491737"/>
                        <a:pt x="668537" y="527842"/>
                        <a:pt x="699531" y="558771"/>
                      </a:cubicBezTo>
                      <a:cubicBezTo>
                        <a:pt x="753110" y="612445"/>
                        <a:pt x="822186" y="645180"/>
                        <a:pt x="896668" y="652882"/>
                      </a:cubicBezTo>
                      <a:cubicBezTo>
                        <a:pt x="896908" y="652882"/>
                        <a:pt x="897028" y="652882"/>
                        <a:pt x="897269" y="652882"/>
                      </a:cubicBezTo>
                      <a:cubicBezTo>
                        <a:pt x="901954" y="653363"/>
                        <a:pt x="906639" y="653724"/>
                        <a:pt x="911324" y="653965"/>
                      </a:cubicBezTo>
                      <a:cubicBezTo>
                        <a:pt x="912165" y="653965"/>
                        <a:pt x="913006" y="654085"/>
                        <a:pt x="913847" y="654206"/>
                      </a:cubicBezTo>
                      <a:cubicBezTo>
                        <a:pt x="919373" y="654446"/>
                        <a:pt x="924899" y="654687"/>
                        <a:pt x="930425" y="654687"/>
                      </a:cubicBezTo>
                      <a:cubicBezTo>
                        <a:pt x="930425" y="654687"/>
                        <a:pt x="930545" y="654687"/>
                        <a:pt x="930665" y="654687"/>
                      </a:cubicBezTo>
                      <a:cubicBezTo>
                        <a:pt x="930665" y="654687"/>
                        <a:pt x="930665" y="654687"/>
                        <a:pt x="930665" y="654687"/>
                      </a:cubicBezTo>
                      <a:cubicBezTo>
                        <a:pt x="932708" y="654687"/>
                        <a:pt x="934750" y="654567"/>
                        <a:pt x="936912" y="654567"/>
                      </a:cubicBezTo>
                      <a:cubicBezTo>
                        <a:pt x="940276" y="654567"/>
                        <a:pt x="943640" y="654567"/>
                        <a:pt x="947003" y="654326"/>
                      </a:cubicBezTo>
                      <a:cubicBezTo>
                        <a:pt x="950127" y="654206"/>
                        <a:pt x="953130" y="653845"/>
                        <a:pt x="956133" y="653604"/>
                      </a:cubicBezTo>
                      <a:cubicBezTo>
                        <a:pt x="958536" y="653363"/>
                        <a:pt x="960939" y="653243"/>
                        <a:pt x="963341" y="653002"/>
                      </a:cubicBezTo>
                      <a:cubicBezTo>
                        <a:pt x="965984" y="652762"/>
                        <a:pt x="968627" y="652401"/>
                        <a:pt x="971270" y="652039"/>
                      </a:cubicBezTo>
                      <a:cubicBezTo>
                        <a:pt x="974033" y="651678"/>
                        <a:pt x="976916" y="651438"/>
                        <a:pt x="979679" y="650956"/>
                      </a:cubicBezTo>
                      <a:cubicBezTo>
                        <a:pt x="981722" y="650595"/>
                        <a:pt x="983644" y="650234"/>
                        <a:pt x="985686" y="649873"/>
                      </a:cubicBezTo>
                      <a:cubicBezTo>
                        <a:pt x="989050" y="649271"/>
                        <a:pt x="992534" y="648790"/>
                        <a:pt x="995897" y="648068"/>
                      </a:cubicBezTo>
                      <a:cubicBezTo>
                        <a:pt x="997219" y="647827"/>
                        <a:pt x="998540" y="647466"/>
                        <a:pt x="999862" y="647226"/>
                      </a:cubicBezTo>
                      <a:cubicBezTo>
                        <a:pt x="1003946" y="646383"/>
                        <a:pt x="1007911" y="645420"/>
                        <a:pt x="1011995" y="644458"/>
                      </a:cubicBezTo>
                      <a:cubicBezTo>
                        <a:pt x="1012596" y="644337"/>
                        <a:pt x="1013196" y="644097"/>
                        <a:pt x="1013797" y="643976"/>
                      </a:cubicBezTo>
                      <a:cubicBezTo>
                        <a:pt x="1054161" y="633386"/>
                        <a:pt x="1092123" y="615093"/>
                        <a:pt x="1125760" y="589820"/>
                      </a:cubicBezTo>
                      <a:cubicBezTo>
                        <a:pt x="1126962" y="588978"/>
                        <a:pt x="1128043" y="588015"/>
                        <a:pt x="1129244" y="587052"/>
                      </a:cubicBezTo>
                      <a:cubicBezTo>
                        <a:pt x="1132127" y="584886"/>
                        <a:pt x="1135011" y="582599"/>
                        <a:pt x="1137774" y="580313"/>
                      </a:cubicBezTo>
                      <a:cubicBezTo>
                        <a:pt x="1158436" y="563223"/>
                        <a:pt x="1177057" y="543727"/>
                        <a:pt x="1193034" y="522185"/>
                      </a:cubicBezTo>
                      <a:cubicBezTo>
                        <a:pt x="1193275" y="521944"/>
                        <a:pt x="1193395" y="521704"/>
                        <a:pt x="1193635" y="521343"/>
                      </a:cubicBezTo>
                      <a:cubicBezTo>
                        <a:pt x="1196518" y="517371"/>
                        <a:pt x="1199401" y="513279"/>
                        <a:pt x="1202164" y="509188"/>
                      </a:cubicBezTo>
                      <a:cubicBezTo>
                        <a:pt x="1202765" y="508345"/>
                        <a:pt x="1203246" y="507503"/>
                        <a:pt x="1203726" y="506660"/>
                      </a:cubicBezTo>
                      <a:cubicBezTo>
                        <a:pt x="1206129" y="503050"/>
                        <a:pt x="1208411" y="499440"/>
                        <a:pt x="1210694" y="495709"/>
                      </a:cubicBezTo>
                      <a:cubicBezTo>
                        <a:pt x="1211174" y="494866"/>
                        <a:pt x="1211655" y="493904"/>
                        <a:pt x="1212256" y="493061"/>
                      </a:cubicBezTo>
                      <a:cubicBezTo>
                        <a:pt x="1214418" y="489330"/>
                        <a:pt x="1216580" y="485600"/>
                        <a:pt x="1218623" y="481749"/>
                      </a:cubicBezTo>
                      <a:cubicBezTo>
                        <a:pt x="1218983" y="481147"/>
                        <a:pt x="1219223" y="480545"/>
                        <a:pt x="1219584" y="479943"/>
                      </a:cubicBezTo>
                      <a:cubicBezTo>
                        <a:pt x="1241808" y="437942"/>
                        <a:pt x="1255023" y="390646"/>
                        <a:pt x="1257065" y="340341"/>
                      </a:cubicBezTo>
                      <a:cubicBezTo>
                        <a:pt x="1257065" y="340100"/>
                        <a:pt x="1257065" y="339860"/>
                        <a:pt x="1257065" y="339619"/>
                      </a:cubicBezTo>
                      <a:lnTo>
                        <a:pt x="1257065" y="337573"/>
                      </a:lnTo>
                      <a:cubicBezTo>
                        <a:pt x="1257065" y="334203"/>
                        <a:pt x="1257305" y="330713"/>
                        <a:pt x="1257305" y="327344"/>
                      </a:cubicBezTo>
                      <a:cubicBezTo>
                        <a:pt x="1257305" y="323974"/>
                        <a:pt x="1257185" y="320484"/>
                        <a:pt x="1257065" y="317114"/>
                      </a:cubicBezTo>
                      <a:lnTo>
                        <a:pt x="1257065" y="248396"/>
                      </a:lnTo>
                      <a:cubicBezTo>
                        <a:pt x="1257065" y="138880"/>
                        <a:pt x="1345963" y="49703"/>
                        <a:pt x="1455403" y="49703"/>
                      </a:cubicBezTo>
                      <a:cubicBezTo>
                        <a:pt x="1564844" y="49703"/>
                        <a:pt x="1653742" y="138880"/>
                        <a:pt x="1653742" y="248396"/>
                      </a:cubicBezTo>
                      <a:lnTo>
                        <a:pt x="1653742" y="734116"/>
                      </a:lnTo>
                      <a:cubicBezTo>
                        <a:pt x="1563883" y="765647"/>
                        <a:pt x="1494687" y="833161"/>
                        <a:pt x="1459969" y="917765"/>
                      </a:cubicBezTo>
                      <a:cubicBezTo>
                        <a:pt x="1410834" y="799224"/>
                        <a:pt x="1294066" y="715703"/>
                        <a:pt x="1158196" y="715703"/>
                      </a:cubicBezTo>
                      <a:cubicBezTo>
                        <a:pt x="1144501" y="715703"/>
                        <a:pt x="1133449" y="726775"/>
                        <a:pt x="1133449" y="740494"/>
                      </a:cubicBezTo>
                      <a:cubicBezTo>
                        <a:pt x="1133449" y="754214"/>
                        <a:pt x="1144501" y="765286"/>
                        <a:pt x="1158196" y="765286"/>
                      </a:cubicBezTo>
                      <a:cubicBezTo>
                        <a:pt x="1311005" y="765286"/>
                        <a:pt x="1435341" y="889845"/>
                        <a:pt x="1435341" y="1042926"/>
                      </a:cubicBezTo>
                      <a:cubicBezTo>
                        <a:pt x="1435341" y="1196007"/>
                        <a:pt x="1311005" y="1320566"/>
                        <a:pt x="1158196" y="1320566"/>
                      </a:cubicBezTo>
                      <a:lnTo>
                        <a:pt x="856904" y="1320566"/>
                      </a:lnTo>
                      <a:cubicBezTo>
                        <a:pt x="856904" y="1320566"/>
                        <a:pt x="856664" y="1320566"/>
                        <a:pt x="856544" y="1320566"/>
                      </a:cubicBezTo>
                      <a:cubicBezTo>
                        <a:pt x="856544" y="1320566"/>
                        <a:pt x="856303" y="1320566"/>
                        <a:pt x="856183" y="1320566"/>
                      </a:cubicBezTo>
                      <a:cubicBezTo>
                        <a:pt x="703375" y="1320566"/>
                        <a:pt x="579038" y="1196007"/>
                        <a:pt x="579038" y="1042926"/>
                      </a:cubicBezTo>
                      <a:cubicBezTo>
                        <a:pt x="579038" y="889845"/>
                        <a:pt x="703375" y="765286"/>
                        <a:pt x="856183" y="765286"/>
                      </a:cubicBezTo>
                      <a:cubicBezTo>
                        <a:pt x="1000703" y="765286"/>
                        <a:pt x="1119754" y="876607"/>
                        <a:pt x="1132248" y="1018135"/>
                      </a:cubicBezTo>
                      <a:lnTo>
                        <a:pt x="856183" y="1018135"/>
                      </a:lnTo>
                      <a:cubicBezTo>
                        <a:pt x="842488" y="1018135"/>
                        <a:pt x="831436" y="1029207"/>
                        <a:pt x="831436" y="1042926"/>
                      </a:cubicBezTo>
                      <a:cubicBezTo>
                        <a:pt x="831436" y="1056646"/>
                        <a:pt x="842488" y="1067718"/>
                        <a:pt x="856183" y="1067718"/>
                      </a:cubicBezTo>
                      <a:lnTo>
                        <a:pt x="1158076" y="1067718"/>
                      </a:lnTo>
                      <a:cubicBezTo>
                        <a:pt x="1171771" y="1067718"/>
                        <a:pt x="1182823" y="1056646"/>
                        <a:pt x="1182823" y="1042926"/>
                      </a:cubicBezTo>
                      <a:cubicBezTo>
                        <a:pt x="1182823" y="862526"/>
                        <a:pt x="1036262" y="715703"/>
                        <a:pt x="856183" y="715703"/>
                      </a:cubicBezTo>
                      <a:cubicBezTo>
                        <a:pt x="676105" y="715703"/>
                        <a:pt x="529543" y="862526"/>
                        <a:pt x="529543" y="1042926"/>
                      </a:cubicBezTo>
                      <a:lnTo>
                        <a:pt x="529543" y="1285064"/>
                      </a:lnTo>
                      <a:cubicBezTo>
                        <a:pt x="529543" y="1294451"/>
                        <a:pt x="521855" y="1302153"/>
                        <a:pt x="512485" y="1302153"/>
                      </a:cubicBezTo>
                      <a:cubicBezTo>
                        <a:pt x="503114" y="1302153"/>
                        <a:pt x="495426" y="1294451"/>
                        <a:pt x="495426" y="1285064"/>
                      </a:cubicBezTo>
                      <a:lnTo>
                        <a:pt x="495426" y="963858"/>
                      </a:lnTo>
                      <a:cubicBezTo>
                        <a:pt x="495426" y="827024"/>
                        <a:pt x="384303" y="715703"/>
                        <a:pt x="247713" y="715703"/>
                      </a:cubicBezTo>
                      <a:cubicBezTo>
                        <a:pt x="111122" y="715703"/>
                        <a:pt x="0" y="827024"/>
                        <a:pt x="0" y="963858"/>
                      </a:cubicBezTo>
                      <a:lnTo>
                        <a:pt x="0" y="1251006"/>
                      </a:lnTo>
                      <a:cubicBezTo>
                        <a:pt x="0" y="1264726"/>
                        <a:pt x="11052" y="1275797"/>
                        <a:pt x="24747" y="1275797"/>
                      </a:cubicBezTo>
                      <a:cubicBezTo>
                        <a:pt x="38442" y="1275797"/>
                        <a:pt x="49495" y="1264726"/>
                        <a:pt x="49495" y="1251006"/>
                      </a:cubicBezTo>
                      <a:lnTo>
                        <a:pt x="49495" y="963858"/>
                      </a:lnTo>
                      <a:cubicBezTo>
                        <a:pt x="49495" y="854343"/>
                        <a:pt x="138392" y="765165"/>
                        <a:pt x="247833" y="765165"/>
                      </a:cubicBezTo>
                      <a:cubicBezTo>
                        <a:pt x="357274" y="765165"/>
                        <a:pt x="446172" y="854343"/>
                        <a:pt x="446172" y="963858"/>
                      </a:cubicBezTo>
                      <a:lnTo>
                        <a:pt x="446172" y="1285064"/>
                      </a:lnTo>
                      <a:cubicBezTo>
                        <a:pt x="446172" y="1321770"/>
                        <a:pt x="475964" y="1351736"/>
                        <a:pt x="512725" y="1351736"/>
                      </a:cubicBezTo>
                      <a:cubicBezTo>
                        <a:pt x="549485" y="1351736"/>
                        <a:pt x="579278" y="1321890"/>
                        <a:pt x="579278" y="1285064"/>
                      </a:cubicBezTo>
                      <a:lnTo>
                        <a:pt x="579278" y="1215744"/>
                      </a:lnTo>
                      <a:cubicBezTo>
                        <a:pt x="637062" y="1308411"/>
                        <a:pt x="739655" y="1370149"/>
                        <a:pt x="856424" y="1370149"/>
                      </a:cubicBezTo>
                      <a:cubicBezTo>
                        <a:pt x="856424" y="1370149"/>
                        <a:pt x="856664" y="1370149"/>
                        <a:pt x="856784" y="1370149"/>
                      </a:cubicBezTo>
                      <a:cubicBezTo>
                        <a:pt x="856784" y="1370149"/>
                        <a:pt x="857024" y="1370149"/>
                        <a:pt x="857144" y="1370149"/>
                      </a:cubicBezTo>
                      <a:lnTo>
                        <a:pt x="1158436" y="1370149"/>
                      </a:lnTo>
                      <a:cubicBezTo>
                        <a:pt x="1292264" y="1370149"/>
                        <a:pt x="1407471" y="1289035"/>
                        <a:pt x="1457926" y="1173503"/>
                      </a:cubicBezTo>
                      <a:cubicBezTo>
                        <a:pt x="1494206" y="1266771"/>
                        <a:pt x="1572052" y="1340424"/>
                        <a:pt x="1671882" y="1369187"/>
                      </a:cubicBezTo>
                      <a:cubicBezTo>
                        <a:pt x="1674165" y="1369909"/>
                        <a:pt x="1676447" y="1370149"/>
                        <a:pt x="1678730" y="1370149"/>
                      </a:cubicBezTo>
                      <a:cubicBezTo>
                        <a:pt x="1689421" y="1370149"/>
                        <a:pt x="1699392" y="1363049"/>
                        <a:pt x="1702516" y="1352218"/>
                      </a:cubicBezTo>
                      <a:cubicBezTo>
                        <a:pt x="1706240" y="1339100"/>
                        <a:pt x="1698671" y="1325380"/>
                        <a:pt x="1685577" y="1321529"/>
                      </a:cubicBezTo>
                      <a:cubicBezTo>
                        <a:pt x="1571451" y="1288674"/>
                        <a:pt x="1491083" y="1186741"/>
                        <a:pt x="1485437" y="1067958"/>
                      </a:cubicBezTo>
                      <a:cubicBezTo>
                        <a:pt x="1485196" y="1063385"/>
                        <a:pt x="1485076" y="1047499"/>
                        <a:pt x="1485076" y="1042806"/>
                      </a:cubicBezTo>
                      <a:cubicBezTo>
                        <a:pt x="1485076" y="920533"/>
                        <a:pt x="1563282" y="813906"/>
                        <a:pt x="1679450" y="777682"/>
                      </a:cubicBezTo>
                      <a:close/>
                      <a:moveTo>
                        <a:pt x="1105938" y="542042"/>
                      </a:moveTo>
                      <a:cubicBezTo>
                        <a:pt x="1099091" y="547578"/>
                        <a:pt x="1092123" y="552874"/>
                        <a:pt x="1084915" y="557687"/>
                      </a:cubicBezTo>
                      <a:cubicBezTo>
                        <a:pt x="1084195" y="558169"/>
                        <a:pt x="1083354" y="558650"/>
                        <a:pt x="1082513" y="559252"/>
                      </a:cubicBezTo>
                      <a:cubicBezTo>
                        <a:pt x="1075905" y="563584"/>
                        <a:pt x="1069058" y="567676"/>
                        <a:pt x="1062090" y="571527"/>
                      </a:cubicBezTo>
                      <a:cubicBezTo>
                        <a:pt x="1060889" y="572129"/>
                        <a:pt x="1059688" y="572731"/>
                        <a:pt x="1058486" y="573453"/>
                      </a:cubicBezTo>
                      <a:cubicBezTo>
                        <a:pt x="1051759" y="576943"/>
                        <a:pt x="1044911" y="580313"/>
                        <a:pt x="1037823" y="583201"/>
                      </a:cubicBezTo>
                      <a:cubicBezTo>
                        <a:pt x="1036502" y="583682"/>
                        <a:pt x="1035301" y="584164"/>
                        <a:pt x="1033979" y="584766"/>
                      </a:cubicBezTo>
                      <a:cubicBezTo>
                        <a:pt x="1026771" y="587654"/>
                        <a:pt x="1019563" y="590301"/>
                        <a:pt x="1012235" y="592588"/>
                      </a:cubicBezTo>
                      <a:cubicBezTo>
                        <a:pt x="1011274" y="592949"/>
                        <a:pt x="1010193" y="593190"/>
                        <a:pt x="1009112" y="593431"/>
                      </a:cubicBezTo>
                      <a:cubicBezTo>
                        <a:pt x="1001303" y="595717"/>
                        <a:pt x="993495" y="597763"/>
                        <a:pt x="985446" y="599327"/>
                      </a:cubicBezTo>
                      <a:cubicBezTo>
                        <a:pt x="984845" y="599448"/>
                        <a:pt x="984244" y="599568"/>
                        <a:pt x="983644" y="599689"/>
                      </a:cubicBezTo>
                      <a:cubicBezTo>
                        <a:pt x="975234" y="601373"/>
                        <a:pt x="966705" y="602577"/>
                        <a:pt x="958176" y="603419"/>
                      </a:cubicBezTo>
                      <a:cubicBezTo>
                        <a:pt x="957935" y="603419"/>
                        <a:pt x="957695" y="603419"/>
                        <a:pt x="957455" y="603419"/>
                      </a:cubicBezTo>
                      <a:cubicBezTo>
                        <a:pt x="948565" y="604262"/>
                        <a:pt x="939555" y="604743"/>
                        <a:pt x="930425" y="604743"/>
                      </a:cubicBezTo>
                      <a:cubicBezTo>
                        <a:pt x="921295" y="604743"/>
                        <a:pt x="912766" y="604262"/>
                        <a:pt x="904116" y="603419"/>
                      </a:cubicBezTo>
                      <a:cubicBezTo>
                        <a:pt x="903515" y="603419"/>
                        <a:pt x="903035" y="603419"/>
                        <a:pt x="902434" y="603299"/>
                      </a:cubicBezTo>
                      <a:cubicBezTo>
                        <a:pt x="894385" y="602457"/>
                        <a:pt x="886457" y="601253"/>
                        <a:pt x="878648" y="599809"/>
                      </a:cubicBezTo>
                      <a:cubicBezTo>
                        <a:pt x="877327" y="599568"/>
                        <a:pt x="876005" y="599327"/>
                        <a:pt x="874684" y="599087"/>
                      </a:cubicBezTo>
                      <a:cubicBezTo>
                        <a:pt x="867596" y="597643"/>
                        <a:pt x="860748" y="595837"/>
                        <a:pt x="853781" y="593912"/>
                      </a:cubicBezTo>
                      <a:cubicBezTo>
                        <a:pt x="851258" y="593190"/>
                        <a:pt x="848855" y="592468"/>
                        <a:pt x="846332" y="591746"/>
                      </a:cubicBezTo>
                      <a:cubicBezTo>
                        <a:pt x="840686" y="589940"/>
                        <a:pt x="835040" y="587895"/>
                        <a:pt x="829514" y="585728"/>
                      </a:cubicBezTo>
                      <a:cubicBezTo>
                        <a:pt x="826030" y="584404"/>
                        <a:pt x="822546" y="582960"/>
                        <a:pt x="819062" y="581396"/>
                      </a:cubicBezTo>
                      <a:cubicBezTo>
                        <a:pt x="814497" y="579350"/>
                        <a:pt x="810053" y="577304"/>
                        <a:pt x="805608" y="575017"/>
                      </a:cubicBezTo>
                      <a:cubicBezTo>
                        <a:pt x="801763" y="573092"/>
                        <a:pt x="797919" y="571046"/>
                        <a:pt x="794075" y="568880"/>
                      </a:cubicBezTo>
                      <a:cubicBezTo>
                        <a:pt x="789990" y="566593"/>
                        <a:pt x="786026" y="564186"/>
                        <a:pt x="782182" y="561779"/>
                      </a:cubicBezTo>
                      <a:cubicBezTo>
                        <a:pt x="778578" y="559493"/>
                        <a:pt x="774974" y="557086"/>
                        <a:pt x="771490" y="554679"/>
                      </a:cubicBezTo>
                      <a:cubicBezTo>
                        <a:pt x="767405" y="551791"/>
                        <a:pt x="763321" y="548782"/>
                        <a:pt x="759357" y="545653"/>
                      </a:cubicBezTo>
                      <a:cubicBezTo>
                        <a:pt x="756353" y="543366"/>
                        <a:pt x="753470" y="540959"/>
                        <a:pt x="750587" y="538432"/>
                      </a:cubicBezTo>
                      <a:cubicBezTo>
                        <a:pt x="746262" y="534822"/>
                        <a:pt x="742058" y="530970"/>
                        <a:pt x="737973" y="526999"/>
                      </a:cubicBezTo>
                      <a:cubicBezTo>
                        <a:pt x="735450" y="524592"/>
                        <a:pt x="733048" y="522185"/>
                        <a:pt x="730645" y="519658"/>
                      </a:cubicBezTo>
                      <a:cubicBezTo>
                        <a:pt x="726681" y="515566"/>
                        <a:pt x="722957" y="511354"/>
                        <a:pt x="719232" y="507021"/>
                      </a:cubicBezTo>
                      <a:cubicBezTo>
                        <a:pt x="716710" y="504133"/>
                        <a:pt x="714307" y="501124"/>
                        <a:pt x="712024" y="498116"/>
                      </a:cubicBezTo>
                      <a:cubicBezTo>
                        <a:pt x="708901" y="494144"/>
                        <a:pt x="706018" y="490173"/>
                        <a:pt x="703135" y="486201"/>
                      </a:cubicBezTo>
                      <a:cubicBezTo>
                        <a:pt x="700612" y="482711"/>
                        <a:pt x="698209" y="478981"/>
                        <a:pt x="695927" y="475370"/>
                      </a:cubicBezTo>
                      <a:cubicBezTo>
                        <a:pt x="693524" y="471519"/>
                        <a:pt x="691121" y="467668"/>
                        <a:pt x="688959" y="463697"/>
                      </a:cubicBezTo>
                      <a:cubicBezTo>
                        <a:pt x="686797" y="459845"/>
                        <a:pt x="684634" y="455994"/>
                        <a:pt x="682712" y="452023"/>
                      </a:cubicBezTo>
                      <a:cubicBezTo>
                        <a:pt x="680550" y="447690"/>
                        <a:pt x="678387" y="443238"/>
                        <a:pt x="676465" y="438785"/>
                      </a:cubicBezTo>
                      <a:cubicBezTo>
                        <a:pt x="674904" y="435295"/>
                        <a:pt x="673462" y="431684"/>
                        <a:pt x="672020" y="428074"/>
                      </a:cubicBezTo>
                      <a:cubicBezTo>
                        <a:pt x="669858" y="422538"/>
                        <a:pt x="667816" y="417002"/>
                        <a:pt x="666014" y="411346"/>
                      </a:cubicBezTo>
                      <a:cubicBezTo>
                        <a:pt x="665173" y="408818"/>
                        <a:pt x="664452" y="406291"/>
                        <a:pt x="663731" y="403764"/>
                      </a:cubicBezTo>
                      <a:cubicBezTo>
                        <a:pt x="661809" y="396904"/>
                        <a:pt x="660007" y="390044"/>
                        <a:pt x="658566" y="382944"/>
                      </a:cubicBezTo>
                      <a:cubicBezTo>
                        <a:pt x="658325" y="381620"/>
                        <a:pt x="658085" y="380296"/>
                        <a:pt x="657845" y="378972"/>
                      </a:cubicBezTo>
                      <a:cubicBezTo>
                        <a:pt x="656403" y="371150"/>
                        <a:pt x="655082" y="363207"/>
                        <a:pt x="654361" y="355264"/>
                      </a:cubicBezTo>
                      <a:cubicBezTo>
                        <a:pt x="654361" y="354662"/>
                        <a:pt x="654361" y="354061"/>
                        <a:pt x="654241" y="353579"/>
                      </a:cubicBezTo>
                      <a:cubicBezTo>
                        <a:pt x="653400" y="344914"/>
                        <a:pt x="652919" y="336129"/>
                        <a:pt x="652919" y="327223"/>
                      </a:cubicBezTo>
                      <a:cubicBezTo>
                        <a:pt x="652919" y="318318"/>
                        <a:pt x="653400" y="309532"/>
                        <a:pt x="654241" y="300867"/>
                      </a:cubicBezTo>
                      <a:cubicBezTo>
                        <a:pt x="654241" y="300265"/>
                        <a:pt x="654241" y="299664"/>
                        <a:pt x="654361" y="299182"/>
                      </a:cubicBezTo>
                      <a:cubicBezTo>
                        <a:pt x="655202" y="291119"/>
                        <a:pt x="656403" y="283297"/>
                        <a:pt x="657845" y="275354"/>
                      </a:cubicBezTo>
                      <a:cubicBezTo>
                        <a:pt x="658085" y="274030"/>
                        <a:pt x="658325" y="272706"/>
                        <a:pt x="658566" y="271382"/>
                      </a:cubicBezTo>
                      <a:cubicBezTo>
                        <a:pt x="660007" y="264402"/>
                        <a:pt x="661809" y="257422"/>
                        <a:pt x="663731" y="250562"/>
                      </a:cubicBezTo>
                      <a:cubicBezTo>
                        <a:pt x="664452" y="248035"/>
                        <a:pt x="665173" y="245508"/>
                        <a:pt x="665894" y="243101"/>
                      </a:cubicBezTo>
                      <a:cubicBezTo>
                        <a:pt x="667696" y="237444"/>
                        <a:pt x="669738" y="231788"/>
                        <a:pt x="671900" y="226252"/>
                      </a:cubicBezTo>
                      <a:cubicBezTo>
                        <a:pt x="673342" y="222762"/>
                        <a:pt x="674663" y="219152"/>
                        <a:pt x="676225" y="215782"/>
                      </a:cubicBezTo>
                      <a:cubicBezTo>
                        <a:pt x="676946" y="214217"/>
                        <a:pt x="677667" y="212773"/>
                        <a:pt x="678387" y="211209"/>
                      </a:cubicBezTo>
                      <a:cubicBezTo>
                        <a:pt x="682112" y="203025"/>
                        <a:pt x="686316" y="195082"/>
                        <a:pt x="690761" y="187380"/>
                      </a:cubicBezTo>
                      <a:cubicBezTo>
                        <a:pt x="691121" y="186658"/>
                        <a:pt x="691602" y="186056"/>
                        <a:pt x="691962" y="185334"/>
                      </a:cubicBezTo>
                      <a:cubicBezTo>
                        <a:pt x="696047" y="178354"/>
                        <a:pt x="700612" y="171615"/>
                        <a:pt x="705297" y="164996"/>
                      </a:cubicBezTo>
                      <a:cubicBezTo>
                        <a:pt x="706258" y="163672"/>
                        <a:pt x="707219" y="162348"/>
                        <a:pt x="708180" y="161024"/>
                      </a:cubicBezTo>
                      <a:cubicBezTo>
                        <a:pt x="712625" y="155127"/>
                        <a:pt x="717310" y="149350"/>
                        <a:pt x="722116" y="143815"/>
                      </a:cubicBezTo>
                      <a:cubicBezTo>
                        <a:pt x="723557" y="142250"/>
                        <a:pt x="724879" y="140686"/>
                        <a:pt x="726320" y="139121"/>
                      </a:cubicBezTo>
                      <a:cubicBezTo>
                        <a:pt x="731366" y="133705"/>
                        <a:pt x="736531" y="128410"/>
                        <a:pt x="741937" y="123356"/>
                      </a:cubicBezTo>
                      <a:cubicBezTo>
                        <a:pt x="743139" y="122272"/>
                        <a:pt x="744340" y="121069"/>
                        <a:pt x="745662" y="119986"/>
                      </a:cubicBezTo>
                      <a:cubicBezTo>
                        <a:pt x="750707" y="115533"/>
                        <a:pt x="755873" y="111201"/>
                        <a:pt x="761279" y="107109"/>
                      </a:cubicBezTo>
                      <a:cubicBezTo>
                        <a:pt x="762840" y="105905"/>
                        <a:pt x="764402" y="104702"/>
                        <a:pt x="765964" y="103619"/>
                      </a:cubicBezTo>
                      <a:cubicBezTo>
                        <a:pt x="771130" y="99768"/>
                        <a:pt x="776415" y="96157"/>
                        <a:pt x="781821" y="92787"/>
                      </a:cubicBezTo>
                      <a:cubicBezTo>
                        <a:pt x="783743" y="91584"/>
                        <a:pt x="785666" y="90381"/>
                        <a:pt x="787588" y="89297"/>
                      </a:cubicBezTo>
                      <a:cubicBezTo>
                        <a:pt x="792753" y="86168"/>
                        <a:pt x="798159" y="83280"/>
                        <a:pt x="803565" y="80392"/>
                      </a:cubicBezTo>
                      <a:cubicBezTo>
                        <a:pt x="805848" y="79188"/>
                        <a:pt x="808130" y="78105"/>
                        <a:pt x="810413" y="77022"/>
                      </a:cubicBezTo>
                      <a:cubicBezTo>
                        <a:pt x="815579" y="74495"/>
                        <a:pt x="820864" y="72208"/>
                        <a:pt x="826150" y="70042"/>
                      </a:cubicBezTo>
                      <a:cubicBezTo>
                        <a:pt x="828793" y="68959"/>
                        <a:pt x="831556" y="67876"/>
                        <a:pt x="834199" y="66913"/>
                      </a:cubicBezTo>
                      <a:cubicBezTo>
                        <a:pt x="839245" y="65108"/>
                        <a:pt x="844290" y="63423"/>
                        <a:pt x="849456" y="61738"/>
                      </a:cubicBezTo>
                      <a:cubicBezTo>
                        <a:pt x="852579" y="60775"/>
                        <a:pt x="855703" y="59812"/>
                        <a:pt x="858946" y="58970"/>
                      </a:cubicBezTo>
                      <a:cubicBezTo>
                        <a:pt x="863752" y="57646"/>
                        <a:pt x="868677" y="56563"/>
                        <a:pt x="873603" y="55480"/>
                      </a:cubicBezTo>
                      <a:cubicBezTo>
                        <a:pt x="877206" y="54758"/>
                        <a:pt x="880810" y="54036"/>
                        <a:pt x="884414" y="53434"/>
                      </a:cubicBezTo>
                      <a:cubicBezTo>
                        <a:pt x="888979" y="52712"/>
                        <a:pt x="893544" y="51990"/>
                        <a:pt x="898230" y="51508"/>
                      </a:cubicBezTo>
                      <a:cubicBezTo>
                        <a:pt x="902314" y="51027"/>
                        <a:pt x="906399" y="50666"/>
                        <a:pt x="910483" y="50305"/>
                      </a:cubicBezTo>
                      <a:cubicBezTo>
                        <a:pt x="916970" y="49824"/>
                        <a:pt x="923578" y="49342"/>
                        <a:pt x="930185" y="49342"/>
                      </a:cubicBezTo>
                      <a:cubicBezTo>
                        <a:pt x="938474" y="49342"/>
                        <a:pt x="946643" y="49703"/>
                        <a:pt x="954812" y="50425"/>
                      </a:cubicBezTo>
                      <a:cubicBezTo>
                        <a:pt x="955292" y="50425"/>
                        <a:pt x="955773" y="50425"/>
                        <a:pt x="956254" y="50425"/>
                      </a:cubicBezTo>
                      <a:cubicBezTo>
                        <a:pt x="964302" y="51147"/>
                        <a:pt x="972351" y="52351"/>
                        <a:pt x="980280" y="53795"/>
                      </a:cubicBezTo>
                      <a:cubicBezTo>
                        <a:pt x="980761" y="53795"/>
                        <a:pt x="981121" y="53915"/>
                        <a:pt x="981601" y="54036"/>
                      </a:cubicBezTo>
                      <a:cubicBezTo>
                        <a:pt x="989530" y="55600"/>
                        <a:pt x="997459" y="57405"/>
                        <a:pt x="1005268" y="59572"/>
                      </a:cubicBezTo>
                      <a:cubicBezTo>
                        <a:pt x="1005628" y="59572"/>
                        <a:pt x="1005988" y="59812"/>
                        <a:pt x="1006349" y="59933"/>
                      </a:cubicBezTo>
                      <a:cubicBezTo>
                        <a:pt x="1014157" y="62219"/>
                        <a:pt x="1021966" y="64747"/>
                        <a:pt x="1029534" y="67755"/>
                      </a:cubicBezTo>
                      <a:cubicBezTo>
                        <a:pt x="1029775" y="67755"/>
                        <a:pt x="1030135" y="67996"/>
                        <a:pt x="1030375" y="68116"/>
                      </a:cubicBezTo>
                      <a:cubicBezTo>
                        <a:pt x="1038064" y="71125"/>
                        <a:pt x="1045512" y="74374"/>
                        <a:pt x="1052960" y="78105"/>
                      </a:cubicBezTo>
                      <a:cubicBezTo>
                        <a:pt x="1053200" y="78105"/>
                        <a:pt x="1053320" y="78346"/>
                        <a:pt x="1053561" y="78346"/>
                      </a:cubicBezTo>
                      <a:cubicBezTo>
                        <a:pt x="1061009" y="82077"/>
                        <a:pt x="1068337" y="86168"/>
                        <a:pt x="1075425" y="90501"/>
                      </a:cubicBezTo>
                      <a:cubicBezTo>
                        <a:pt x="1075425" y="90501"/>
                        <a:pt x="1075425" y="90501"/>
                        <a:pt x="1075425" y="90501"/>
                      </a:cubicBezTo>
                      <a:cubicBezTo>
                        <a:pt x="1089841" y="99407"/>
                        <a:pt x="1103536" y="109756"/>
                        <a:pt x="1116390" y="121430"/>
                      </a:cubicBezTo>
                      <a:cubicBezTo>
                        <a:pt x="1144261" y="146823"/>
                        <a:pt x="1166365" y="177030"/>
                        <a:pt x="1181982" y="211088"/>
                      </a:cubicBezTo>
                      <a:cubicBezTo>
                        <a:pt x="1181982" y="211329"/>
                        <a:pt x="1182223" y="211449"/>
                        <a:pt x="1182343" y="211690"/>
                      </a:cubicBezTo>
                      <a:cubicBezTo>
                        <a:pt x="1197119" y="243943"/>
                        <a:pt x="1205768" y="279325"/>
                        <a:pt x="1207210" y="316753"/>
                      </a:cubicBezTo>
                      <a:lnTo>
                        <a:pt x="1207210" y="326983"/>
                      </a:lnTo>
                      <a:cubicBezTo>
                        <a:pt x="1207210" y="401116"/>
                        <a:pt x="1178378" y="470917"/>
                        <a:pt x="1126001" y="523268"/>
                      </a:cubicBezTo>
                      <a:cubicBezTo>
                        <a:pt x="1119514" y="529767"/>
                        <a:pt x="1112666" y="536025"/>
                        <a:pt x="1105698" y="541802"/>
                      </a:cubicBezTo>
                      <a:cubicBezTo>
                        <a:pt x="1105698" y="541802"/>
                        <a:pt x="1105578" y="541802"/>
                        <a:pt x="1105458" y="541922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1711525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slide plum">
    <p:bg>
      <p:bgPr>
        <a:solidFill>
          <a:srgbClr val="76144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7">
            <a:extLst>
              <a:ext uri="{FF2B5EF4-FFF2-40B4-BE49-F238E27FC236}">
                <a16:creationId xmlns:a16="http://schemas.microsoft.com/office/drawing/2014/main" id="{13F8E421-5816-6D9F-185E-BF295445D94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2119290"/>
            <a:ext cx="3855720" cy="4738710"/>
          </a:xfrm>
          <a:prstGeom prst="rect">
            <a:avLst/>
          </a:prstGeom>
        </p:spPr>
      </p:pic>
      <p:grpSp>
        <p:nvGrpSpPr>
          <p:cNvPr id="59" name="Group 58">
            <a:extLst>
              <a:ext uri="{FF2B5EF4-FFF2-40B4-BE49-F238E27FC236}">
                <a16:creationId xmlns:a16="http://schemas.microsoft.com/office/drawing/2014/main" id="{4E9801B8-071A-9308-29D3-1790A4BB4327}"/>
              </a:ext>
            </a:extLst>
          </p:cNvPr>
          <p:cNvGrpSpPr/>
          <p:nvPr userDrawn="1"/>
        </p:nvGrpSpPr>
        <p:grpSpPr>
          <a:xfrm>
            <a:off x="4799149" y="1391564"/>
            <a:ext cx="2594049" cy="3175985"/>
            <a:chOff x="4799149" y="1391564"/>
            <a:chExt cx="2594049" cy="3175985"/>
          </a:xfrm>
        </p:grpSpPr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16FD7032-36B6-8F8E-FEFF-F9F03EC68EA8}"/>
                </a:ext>
              </a:extLst>
            </p:cNvPr>
            <p:cNvSpPr/>
            <p:nvPr/>
          </p:nvSpPr>
          <p:spPr>
            <a:xfrm>
              <a:off x="6566151" y="3570404"/>
              <a:ext cx="825235" cy="996596"/>
            </a:xfrm>
            <a:custGeom>
              <a:avLst/>
              <a:gdLst>
                <a:gd name="connsiteX0" fmla="*/ 733766 w 825235"/>
                <a:gd name="connsiteY0" fmla="*/ 0 h 996596"/>
                <a:gd name="connsiteX1" fmla="*/ 825236 w 825235"/>
                <a:gd name="connsiteY1" fmla="*/ 91633 h 996596"/>
                <a:gd name="connsiteX2" fmla="*/ 825236 w 825235"/>
                <a:gd name="connsiteY2" fmla="*/ 904964 h 996596"/>
                <a:gd name="connsiteX3" fmla="*/ 733766 w 825235"/>
                <a:gd name="connsiteY3" fmla="*/ 996596 h 996596"/>
                <a:gd name="connsiteX4" fmla="*/ 91469 w 825235"/>
                <a:gd name="connsiteY4" fmla="*/ 996596 h 996596"/>
                <a:gd name="connsiteX5" fmla="*/ 0 w 825235"/>
                <a:gd name="connsiteY5" fmla="*/ 904964 h 996596"/>
                <a:gd name="connsiteX6" fmla="*/ 0 w 825235"/>
                <a:gd name="connsiteY6" fmla="*/ 91633 h 996596"/>
                <a:gd name="connsiteX7" fmla="*/ 91469 w 825235"/>
                <a:gd name="connsiteY7" fmla="*/ 0 h 99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5235" h="996596">
                  <a:moveTo>
                    <a:pt x="733766" y="0"/>
                  </a:moveTo>
                  <a:cubicBezTo>
                    <a:pt x="784283" y="0"/>
                    <a:pt x="825236" y="41025"/>
                    <a:pt x="825236" y="91633"/>
                  </a:cubicBezTo>
                  <a:lnTo>
                    <a:pt x="825236" y="904964"/>
                  </a:lnTo>
                  <a:cubicBezTo>
                    <a:pt x="825236" y="955571"/>
                    <a:pt x="784283" y="996596"/>
                    <a:pt x="733766" y="996596"/>
                  </a:cubicBezTo>
                  <a:lnTo>
                    <a:pt x="91469" y="996596"/>
                  </a:lnTo>
                  <a:cubicBezTo>
                    <a:pt x="40952" y="996596"/>
                    <a:pt x="0" y="955571"/>
                    <a:pt x="0" y="904964"/>
                  </a:cubicBezTo>
                  <a:lnTo>
                    <a:pt x="0" y="91633"/>
                  </a:lnTo>
                  <a:cubicBezTo>
                    <a:pt x="0" y="41025"/>
                    <a:pt x="40952" y="0"/>
                    <a:pt x="91469" y="0"/>
                  </a:cubicBez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grpSp>
          <p:nvGrpSpPr>
            <p:cNvPr id="50" name="Graphic 10">
              <a:extLst>
                <a:ext uri="{FF2B5EF4-FFF2-40B4-BE49-F238E27FC236}">
                  <a16:creationId xmlns:a16="http://schemas.microsoft.com/office/drawing/2014/main" id="{8FEBAC16-1E70-4691-B635-1FACFBF25E79}"/>
                </a:ext>
              </a:extLst>
            </p:cNvPr>
            <p:cNvGrpSpPr/>
            <p:nvPr/>
          </p:nvGrpSpPr>
          <p:grpSpPr>
            <a:xfrm>
              <a:off x="6779824" y="3769797"/>
              <a:ext cx="397708" cy="597627"/>
              <a:chOff x="6779824" y="3769797"/>
              <a:chExt cx="397708" cy="597627"/>
            </a:xfrm>
            <a:solidFill>
              <a:srgbClr val="3A1B60"/>
            </a:solidFill>
          </p:grpSpPr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85DB7FC0-F054-DC6F-1CB9-4C766F00C421}"/>
                  </a:ext>
                </a:extLst>
              </p:cNvPr>
              <p:cNvSpPr/>
              <p:nvPr/>
            </p:nvSpPr>
            <p:spPr>
              <a:xfrm>
                <a:off x="6779824" y="3769797"/>
                <a:ext cx="168669" cy="257304"/>
              </a:xfrm>
              <a:custGeom>
                <a:avLst/>
                <a:gdLst>
                  <a:gd name="connsiteX0" fmla="*/ 96226 w 168669"/>
                  <a:gd name="connsiteY0" fmla="*/ 90900 h 257304"/>
                  <a:gd name="connsiteX1" fmla="*/ 58906 w 168669"/>
                  <a:gd name="connsiteY1" fmla="*/ 63043 h 257304"/>
                  <a:gd name="connsiteX2" fmla="*/ 366 w 168669"/>
                  <a:gd name="connsiteY2" fmla="*/ 89250 h 257304"/>
                  <a:gd name="connsiteX3" fmla="*/ 366 w 168669"/>
                  <a:gd name="connsiteY3" fmla="*/ 22358 h 257304"/>
                  <a:gd name="connsiteX4" fmla="*/ 72078 w 168669"/>
                  <a:gd name="connsiteY4" fmla="*/ 0 h 257304"/>
                  <a:gd name="connsiteX5" fmla="*/ 165559 w 168669"/>
                  <a:gd name="connsiteY5" fmla="*/ 81736 h 257304"/>
                  <a:gd name="connsiteX6" fmla="*/ 135192 w 168669"/>
                  <a:gd name="connsiteY6" fmla="*/ 149911 h 257304"/>
                  <a:gd name="connsiteX7" fmla="*/ 90006 w 168669"/>
                  <a:gd name="connsiteY7" fmla="*/ 197926 h 257304"/>
                  <a:gd name="connsiteX8" fmla="*/ 168669 w 168669"/>
                  <a:gd name="connsiteY8" fmla="*/ 197926 h 257304"/>
                  <a:gd name="connsiteX9" fmla="*/ 168669 w 168669"/>
                  <a:gd name="connsiteY9" fmla="*/ 257304 h 257304"/>
                  <a:gd name="connsiteX10" fmla="*/ 0 w 168669"/>
                  <a:gd name="connsiteY10" fmla="*/ 257304 h 257304"/>
                  <a:gd name="connsiteX11" fmla="*/ 0 w 168669"/>
                  <a:gd name="connsiteY11" fmla="*/ 213138 h 257304"/>
                  <a:gd name="connsiteX12" fmla="*/ 83603 w 168669"/>
                  <a:gd name="connsiteY12" fmla="*/ 120222 h 257304"/>
                  <a:gd name="connsiteX13" fmla="*/ 96226 w 168669"/>
                  <a:gd name="connsiteY13" fmla="*/ 90900 h 257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669" h="257304">
                    <a:moveTo>
                      <a:pt x="96226" y="90900"/>
                    </a:moveTo>
                    <a:cubicBezTo>
                      <a:pt x="96226" y="74955"/>
                      <a:pt x="83603" y="63043"/>
                      <a:pt x="58906" y="63043"/>
                    </a:cubicBezTo>
                    <a:cubicBezTo>
                      <a:pt x="38783" y="63043"/>
                      <a:pt x="19025" y="70557"/>
                      <a:pt x="366" y="89250"/>
                    </a:cubicBezTo>
                    <a:lnTo>
                      <a:pt x="366" y="22358"/>
                    </a:lnTo>
                    <a:cubicBezTo>
                      <a:pt x="21953" y="7514"/>
                      <a:pt x="46649" y="0"/>
                      <a:pt x="72078" y="0"/>
                    </a:cubicBezTo>
                    <a:cubicBezTo>
                      <a:pt x="122935" y="0"/>
                      <a:pt x="165559" y="29323"/>
                      <a:pt x="165559" y="81736"/>
                    </a:cubicBezTo>
                    <a:cubicBezTo>
                      <a:pt x="165559" y="107577"/>
                      <a:pt x="152571" y="129385"/>
                      <a:pt x="135192" y="149911"/>
                    </a:cubicBezTo>
                    <a:lnTo>
                      <a:pt x="90006" y="197926"/>
                    </a:lnTo>
                    <a:lnTo>
                      <a:pt x="168669" y="197926"/>
                    </a:lnTo>
                    <a:lnTo>
                      <a:pt x="168669" y="257304"/>
                    </a:lnTo>
                    <a:lnTo>
                      <a:pt x="0" y="257304"/>
                    </a:lnTo>
                    <a:lnTo>
                      <a:pt x="0" y="213138"/>
                    </a:lnTo>
                    <a:lnTo>
                      <a:pt x="83603" y="120222"/>
                    </a:lnTo>
                    <a:cubicBezTo>
                      <a:pt x="92384" y="110326"/>
                      <a:pt x="96226" y="100429"/>
                      <a:pt x="96226" y="90900"/>
                    </a:cubicBezTo>
                    <a:close/>
                  </a:path>
                </a:pathLst>
              </a:custGeom>
              <a:solidFill>
                <a:srgbClr val="76144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4253FC0B-629C-950C-3B47-520F2B38705B}"/>
                  </a:ext>
                </a:extLst>
              </p:cNvPr>
              <p:cNvSpPr/>
              <p:nvPr/>
            </p:nvSpPr>
            <p:spPr>
              <a:xfrm>
                <a:off x="6973738" y="3769797"/>
                <a:ext cx="203793" cy="261702"/>
              </a:xfrm>
              <a:custGeom>
                <a:avLst/>
                <a:gdLst>
                  <a:gd name="connsiteX0" fmla="*/ 0 w 203793"/>
                  <a:gd name="connsiteY0" fmla="*/ 130851 h 261702"/>
                  <a:gd name="connsiteX1" fmla="*/ 101897 w 203793"/>
                  <a:gd name="connsiteY1" fmla="*/ 0 h 261702"/>
                  <a:gd name="connsiteX2" fmla="*/ 203793 w 203793"/>
                  <a:gd name="connsiteY2" fmla="*/ 130851 h 261702"/>
                  <a:gd name="connsiteX3" fmla="*/ 101897 w 203793"/>
                  <a:gd name="connsiteY3" fmla="*/ 261703 h 261702"/>
                  <a:gd name="connsiteX4" fmla="*/ 0 w 203793"/>
                  <a:gd name="connsiteY4" fmla="*/ 130851 h 261702"/>
                  <a:gd name="connsiteX5" fmla="*/ 101897 w 203793"/>
                  <a:gd name="connsiteY5" fmla="*/ 201592 h 261702"/>
                  <a:gd name="connsiteX6" fmla="*/ 138301 w 203793"/>
                  <a:gd name="connsiteY6" fmla="*/ 130851 h 261702"/>
                  <a:gd name="connsiteX7" fmla="*/ 101897 w 203793"/>
                  <a:gd name="connsiteY7" fmla="*/ 60111 h 261702"/>
                  <a:gd name="connsiteX8" fmla="*/ 65858 w 203793"/>
                  <a:gd name="connsiteY8" fmla="*/ 130851 h 261702"/>
                  <a:gd name="connsiteX9" fmla="*/ 101897 w 203793"/>
                  <a:gd name="connsiteY9" fmla="*/ 201592 h 261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793" h="261702">
                    <a:moveTo>
                      <a:pt x="0" y="130851"/>
                    </a:moveTo>
                    <a:cubicBezTo>
                      <a:pt x="0" y="57728"/>
                      <a:pt x="27807" y="0"/>
                      <a:pt x="101897" y="0"/>
                    </a:cubicBezTo>
                    <a:cubicBezTo>
                      <a:pt x="175987" y="0"/>
                      <a:pt x="203793" y="57545"/>
                      <a:pt x="203793" y="130851"/>
                    </a:cubicBezTo>
                    <a:cubicBezTo>
                      <a:pt x="203793" y="204157"/>
                      <a:pt x="175987" y="261703"/>
                      <a:pt x="101897" y="261703"/>
                    </a:cubicBezTo>
                    <a:cubicBezTo>
                      <a:pt x="27807" y="261703"/>
                      <a:pt x="0" y="204707"/>
                      <a:pt x="0" y="130851"/>
                    </a:cubicBezTo>
                    <a:close/>
                    <a:moveTo>
                      <a:pt x="101897" y="201592"/>
                    </a:moveTo>
                    <a:cubicBezTo>
                      <a:pt x="131167" y="201592"/>
                      <a:pt x="138301" y="170803"/>
                      <a:pt x="138301" y="130851"/>
                    </a:cubicBezTo>
                    <a:cubicBezTo>
                      <a:pt x="138301" y="90900"/>
                      <a:pt x="131167" y="60111"/>
                      <a:pt x="101897" y="60111"/>
                    </a:cubicBezTo>
                    <a:cubicBezTo>
                      <a:pt x="72627" y="60111"/>
                      <a:pt x="65858" y="91633"/>
                      <a:pt x="65858" y="130851"/>
                    </a:cubicBezTo>
                    <a:cubicBezTo>
                      <a:pt x="65858" y="170070"/>
                      <a:pt x="72627" y="201592"/>
                      <a:pt x="101897" y="201592"/>
                    </a:cubicBezTo>
                    <a:close/>
                  </a:path>
                </a:pathLst>
              </a:custGeom>
              <a:solidFill>
                <a:srgbClr val="76144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ED033228-3AC3-B35E-BBD0-9A981BE7E93C}"/>
                  </a:ext>
                </a:extLst>
              </p:cNvPr>
              <p:cNvSpPr/>
              <p:nvPr/>
            </p:nvSpPr>
            <p:spPr>
              <a:xfrm>
                <a:off x="6779824" y="4110120"/>
                <a:ext cx="168669" cy="257304"/>
              </a:xfrm>
              <a:custGeom>
                <a:avLst/>
                <a:gdLst>
                  <a:gd name="connsiteX0" fmla="*/ 96226 w 168669"/>
                  <a:gd name="connsiteY0" fmla="*/ 90899 h 257304"/>
                  <a:gd name="connsiteX1" fmla="*/ 58906 w 168669"/>
                  <a:gd name="connsiteY1" fmla="*/ 63043 h 257304"/>
                  <a:gd name="connsiteX2" fmla="*/ 366 w 168669"/>
                  <a:gd name="connsiteY2" fmla="*/ 89250 h 257304"/>
                  <a:gd name="connsiteX3" fmla="*/ 366 w 168669"/>
                  <a:gd name="connsiteY3" fmla="*/ 22358 h 257304"/>
                  <a:gd name="connsiteX4" fmla="*/ 72078 w 168669"/>
                  <a:gd name="connsiteY4" fmla="*/ 0 h 257304"/>
                  <a:gd name="connsiteX5" fmla="*/ 165559 w 168669"/>
                  <a:gd name="connsiteY5" fmla="*/ 81736 h 257304"/>
                  <a:gd name="connsiteX6" fmla="*/ 135192 w 168669"/>
                  <a:gd name="connsiteY6" fmla="*/ 149911 h 257304"/>
                  <a:gd name="connsiteX7" fmla="*/ 90006 w 168669"/>
                  <a:gd name="connsiteY7" fmla="*/ 197926 h 257304"/>
                  <a:gd name="connsiteX8" fmla="*/ 168669 w 168669"/>
                  <a:gd name="connsiteY8" fmla="*/ 197926 h 257304"/>
                  <a:gd name="connsiteX9" fmla="*/ 168669 w 168669"/>
                  <a:gd name="connsiteY9" fmla="*/ 257304 h 257304"/>
                  <a:gd name="connsiteX10" fmla="*/ 0 w 168669"/>
                  <a:gd name="connsiteY10" fmla="*/ 257304 h 257304"/>
                  <a:gd name="connsiteX11" fmla="*/ 0 w 168669"/>
                  <a:gd name="connsiteY11" fmla="*/ 213137 h 257304"/>
                  <a:gd name="connsiteX12" fmla="*/ 83603 w 168669"/>
                  <a:gd name="connsiteY12" fmla="*/ 120222 h 257304"/>
                  <a:gd name="connsiteX13" fmla="*/ 96226 w 168669"/>
                  <a:gd name="connsiteY13" fmla="*/ 90899 h 257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669" h="257304">
                    <a:moveTo>
                      <a:pt x="96226" y="90899"/>
                    </a:moveTo>
                    <a:cubicBezTo>
                      <a:pt x="96226" y="74955"/>
                      <a:pt x="83603" y="63043"/>
                      <a:pt x="58906" y="63043"/>
                    </a:cubicBezTo>
                    <a:cubicBezTo>
                      <a:pt x="38783" y="63043"/>
                      <a:pt x="19025" y="70557"/>
                      <a:pt x="366" y="89250"/>
                    </a:cubicBezTo>
                    <a:lnTo>
                      <a:pt x="366" y="22358"/>
                    </a:lnTo>
                    <a:cubicBezTo>
                      <a:pt x="21953" y="7514"/>
                      <a:pt x="46649" y="0"/>
                      <a:pt x="72078" y="0"/>
                    </a:cubicBezTo>
                    <a:cubicBezTo>
                      <a:pt x="122935" y="0"/>
                      <a:pt x="165559" y="29322"/>
                      <a:pt x="165559" y="81736"/>
                    </a:cubicBezTo>
                    <a:cubicBezTo>
                      <a:pt x="165559" y="107577"/>
                      <a:pt x="152571" y="129385"/>
                      <a:pt x="135192" y="149911"/>
                    </a:cubicBezTo>
                    <a:lnTo>
                      <a:pt x="90006" y="197926"/>
                    </a:lnTo>
                    <a:lnTo>
                      <a:pt x="168669" y="197926"/>
                    </a:lnTo>
                    <a:lnTo>
                      <a:pt x="168669" y="257304"/>
                    </a:lnTo>
                    <a:lnTo>
                      <a:pt x="0" y="257304"/>
                    </a:lnTo>
                    <a:lnTo>
                      <a:pt x="0" y="213137"/>
                    </a:lnTo>
                    <a:lnTo>
                      <a:pt x="83603" y="120222"/>
                    </a:lnTo>
                    <a:cubicBezTo>
                      <a:pt x="92384" y="110325"/>
                      <a:pt x="96226" y="100429"/>
                      <a:pt x="96226" y="90899"/>
                    </a:cubicBezTo>
                    <a:close/>
                  </a:path>
                </a:pathLst>
              </a:custGeom>
              <a:solidFill>
                <a:srgbClr val="76144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17ECF78-84E3-A6E1-8967-57C0F8244008}"/>
                  </a:ext>
                </a:extLst>
              </p:cNvPr>
              <p:cNvSpPr/>
              <p:nvPr/>
            </p:nvSpPr>
            <p:spPr>
              <a:xfrm>
                <a:off x="6965323" y="4114518"/>
                <a:ext cx="205439" cy="252906"/>
              </a:xfrm>
              <a:custGeom>
                <a:avLst/>
                <a:gdLst>
                  <a:gd name="connsiteX0" fmla="*/ 205257 w 205439"/>
                  <a:gd name="connsiteY0" fmla="*/ 195361 h 252906"/>
                  <a:gd name="connsiteX1" fmla="*/ 175255 w 205439"/>
                  <a:gd name="connsiteY1" fmla="*/ 195361 h 252906"/>
                  <a:gd name="connsiteX2" fmla="*/ 175255 w 205439"/>
                  <a:gd name="connsiteY2" fmla="*/ 252906 h 252906"/>
                  <a:gd name="connsiteX3" fmla="*/ 112873 w 205439"/>
                  <a:gd name="connsiteY3" fmla="*/ 252906 h 252906"/>
                  <a:gd name="connsiteX4" fmla="*/ 112873 w 205439"/>
                  <a:gd name="connsiteY4" fmla="*/ 195361 h 252906"/>
                  <a:gd name="connsiteX5" fmla="*/ 0 w 205439"/>
                  <a:gd name="connsiteY5" fmla="*/ 195361 h 252906"/>
                  <a:gd name="connsiteX6" fmla="*/ 0 w 205439"/>
                  <a:gd name="connsiteY6" fmla="*/ 156875 h 252906"/>
                  <a:gd name="connsiteX7" fmla="*/ 110861 w 205439"/>
                  <a:gd name="connsiteY7" fmla="*/ 0 h 252906"/>
                  <a:gd name="connsiteX8" fmla="*/ 175072 w 205439"/>
                  <a:gd name="connsiteY8" fmla="*/ 0 h 252906"/>
                  <a:gd name="connsiteX9" fmla="*/ 175072 w 205439"/>
                  <a:gd name="connsiteY9" fmla="*/ 142031 h 252906"/>
                  <a:gd name="connsiteX10" fmla="*/ 205440 w 205439"/>
                  <a:gd name="connsiteY10" fmla="*/ 142031 h 252906"/>
                  <a:gd name="connsiteX11" fmla="*/ 205440 w 205439"/>
                  <a:gd name="connsiteY11" fmla="*/ 195361 h 252906"/>
                  <a:gd name="connsiteX12" fmla="*/ 112873 w 205439"/>
                  <a:gd name="connsiteY12" fmla="*/ 142031 h 252906"/>
                  <a:gd name="connsiteX13" fmla="*/ 112873 w 205439"/>
                  <a:gd name="connsiteY13" fmla="*/ 74589 h 252906"/>
                  <a:gd name="connsiteX14" fmla="*/ 66590 w 205439"/>
                  <a:gd name="connsiteY14" fmla="*/ 142031 h 252906"/>
                  <a:gd name="connsiteX15" fmla="*/ 112873 w 205439"/>
                  <a:gd name="connsiteY15" fmla="*/ 142031 h 252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5439" h="252906">
                    <a:moveTo>
                      <a:pt x="205257" y="195361"/>
                    </a:moveTo>
                    <a:lnTo>
                      <a:pt x="175255" y="195361"/>
                    </a:lnTo>
                    <a:lnTo>
                      <a:pt x="175255" y="252906"/>
                    </a:lnTo>
                    <a:lnTo>
                      <a:pt x="112873" y="252906"/>
                    </a:lnTo>
                    <a:lnTo>
                      <a:pt x="112873" y="195361"/>
                    </a:lnTo>
                    <a:lnTo>
                      <a:pt x="0" y="195361"/>
                    </a:lnTo>
                    <a:lnTo>
                      <a:pt x="0" y="156875"/>
                    </a:lnTo>
                    <a:lnTo>
                      <a:pt x="110861" y="0"/>
                    </a:lnTo>
                    <a:lnTo>
                      <a:pt x="175072" y="0"/>
                    </a:lnTo>
                    <a:lnTo>
                      <a:pt x="175072" y="142031"/>
                    </a:lnTo>
                    <a:lnTo>
                      <a:pt x="205440" y="142031"/>
                    </a:lnTo>
                    <a:lnTo>
                      <a:pt x="205440" y="195361"/>
                    </a:lnTo>
                    <a:close/>
                    <a:moveTo>
                      <a:pt x="112873" y="142031"/>
                    </a:moveTo>
                    <a:lnTo>
                      <a:pt x="112873" y="74589"/>
                    </a:lnTo>
                    <a:lnTo>
                      <a:pt x="66590" y="142031"/>
                    </a:lnTo>
                    <a:lnTo>
                      <a:pt x="112873" y="142031"/>
                    </a:lnTo>
                    <a:close/>
                  </a:path>
                </a:pathLst>
              </a:custGeom>
              <a:solidFill>
                <a:srgbClr val="76144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  <p:grpSp>
          <p:nvGrpSpPr>
            <p:cNvPr id="55" name="Graphic 10">
              <a:extLst>
                <a:ext uri="{FF2B5EF4-FFF2-40B4-BE49-F238E27FC236}">
                  <a16:creationId xmlns:a16="http://schemas.microsoft.com/office/drawing/2014/main" id="{EA7FC94A-8776-4DAF-71C7-C3F8ED678EEE}"/>
                </a:ext>
              </a:extLst>
            </p:cNvPr>
            <p:cNvGrpSpPr/>
            <p:nvPr/>
          </p:nvGrpSpPr>
          <p:grpSpPr>
            <a:xfrm>
              <a:off x="4799149" y="1391564"/>
              <a:ext cx="2594049" cy="3175985"/>
              <a:chOff x="4799149" y="1391564"/>
              <a:chExt cx="2594049" cy="3175985"/>
            </a:xfrm>
            <a:solidFill>
              <a:srgbClr val="FFFFFF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406C58A1-E13B-3C49-C9E3-58138C95DFDD}"/>
                  </a:ext>
                </a:extLst>
              </p:cNvPr>
              <p:cNvSpPr/>
              <p:nvPr/>
            </p:nvSpPr>
            <p:spPr>
              <a:xfrm>
                <a:off x="4799514" y="3414581"/>
                <a:ext cx="75004" cy="75369"/>
              </a:xfrm>
              <a:custGeom>
                <a:avLst/>
                <a:gdLst>
                  <a:gd name="connsiteX0" fmla="*/ 37502 w 75004"/>
                  <a:gd name="connsiteY0" fmla="*/ 75369 h 75369"/>
                  <a:gd name="connsiteX1" fmla="*/ 44820 w 75004"/>
                  <a:gd name="connsiteY1" fmla="*/ 74637 h 75369"/>
                  <a:gd name="connsiteX2" fmla="*/ 51955 w 75004"/>
                  <a:gd name="connsiteY2" fmla="*/ 72437 h 75369"/>
                  <a:gd name="connsiteX3" fmla="*/ 58357 w 75004"/>
                  <a:gd name="connsiteY3" fmla="*/ 68955 h 75369"/>
                  <a:gd name="connsiteX4" fmla="*/ 64211 w 75004"/>
                  <a:gd name="connsiteY4" fmla="*/ 64190 h 75369"/>
                  <a:gd name="connsiteX5" fmla="*/ 72261 w 75004"/>
                  <a:gd name="connsiteY5" fmla="*/ 51912 h 75369"/>
                  <a:gd name="connsiteX6" fmla="*/ 75005 w 75004"/>
                  <a:gd name="connsiteY6" fmla="*/ 37617 h 75369"/>
                  <a:gd name="connsiteX7" fmla="*/ 72261 w 75004"/>
                  <a:gd name="connsiteY7" fmla="*/ 23139 h 75369"/>
                  <a:gd name="connsiteX8" fmla="*/ 64211 w 75004"/>
                  <a:gd name="connsiteY8" fmla="*/ 10860 h 75369"/>
                  <a:gd name="connsiteX9" fmla="*/ 23050 w 75004"/>
                  <a:gd name="connsiteY9" fmla="*/ 2797 h 75369"/>
                  <a:gd name="connsiteX10" fmla="*/ 10976 w 75004"/>
                  <a:gd name="connsiteY10" fmla="*/ 10860 h 75369"/>
                  <a:gd name="connsiteX11" fmla="*/ 2744 w 75004"/>
                  <a:gd name="connsiteY11" fmla="*/ 23139 h 75369"/>
                  <a:gd name="connsiteX12" fmla="*/ 0 w 75004"/>
                  <a:gd name="connsiteY12" fmla="*/ 37617 h 75369"/>
                  <a:gd name="connsiteX13" fmla="*/ 2744 w 75004"/>
                  <a:gd name="connsiteY13" fmla="*/ 51912 h 75369"/>
                  <a:gd name="connsiteX14" fmla="*/ 10976 w 75004"/>
                  <a:gd name="connsiteY14" fmla="*/ 64190 h 75369"/>
                  <a:gd name="connsiteX15" fmla="*/ 37502 w 75004"/>
                  <a:gd name="connsiteY15" fmla="*/ 75369 h 7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004" h="75369">
                    <a:moveTo>
                      <a:pt x="37502" y="75369"/>
                    </a:moveTo>
                    <a:cubicBezTo>
                      <a:pt x="39881" y="75369"/>
                      <a:pt x="42625" y="75003"/>
                      <a:pt x="44820" y="74637"/>
                    </a:cubicBezTo>
                    <a:cubicBezTo>
                      <a:pt x="47198" y="74087"/>
                      <a:pt x="49759" y="73354"/>
                      <a:pt x="51955" y="72437"/>
                    </a:cubicBezTo>
                    <a:cubicBezTo>
                      <a:pt x="54150" y="71704"/>
                      <a:pt x="56345" y="70422"/>
                      <a:pt x="58357" y="68955"/>
                    </a:cubicBezTo>
                    <a:cubicBezTo>
                      <a:pt x="60370" y="67672"/>
                      <a:pt x="62382" y="66023"/>
                      <a:pt x="64211" y="64190"/>
                    </a:cubicBezTo>
                    <a:cubicBezTo>
                      <a:pt x="67504" y="60708"/>
                      <a:pt x="70431" y="56493"/>
                      <a:pt x="72261" y="51912"/>
                    </a:cubicBezTo>
                    <a:cubicBezTo>
                      <a:pt x="74090" y="47330"/>
                      <a:pt x="75005" y="42565"/>
                      <a:pt x="75005" y="37617"/>
                    </a:cubicBezTo>
                    <a:cubicBezTo>
                      <a:pt x="75005" y="32669"/>
                      <a:pt x="74090" y="27721"/>
                      <a:pt x="72261" y="23139"/>
                    </a:cubicBezTo>
                    <a:cubicBezTo>
                      <a:pt x="70431" y="18557"/>
                      <a:pt x="67504" y="14526"/>
                      <a:pt x="64211" y="10860"/>
                    </a:cubicBezTo>
                    <a:cubicBezTo>
                      <a:pt x="53418" y="231"/>
                      <a:pt x="36771" y="-2885"/>
                      <a:pt x="23050" y="2797"/>
                    </a:cubicBezTo>
                    <a:cubicBezTo>
                      <a:pt x="18477" y="4629"/>
                      <a:pt x="14452" y="7378"/>
                      <a:pt x="10976" y="10860"/>
                    </a:cubicBezTo>
                    <a:cubicBezTo>
                      <a:pt x="7317" y="14526"/>
                      <a:pt x="4573" y="18557"/>
                      <a:pt x="2744" y="23139"/>
                    </a:cubicBezTo>
                    <a:cubicBezTo>
                      <a:pt x="915" y="27721"/>
                      <a:pt x="0" y="32485"/>
                      <a:pt x="0" y="37617"/>
                    </a:cubicBezTo>
                    <a:cubicBezTo>
                      <a:pt x="0" y="42748"/>
                      <a:pt x="915" y="47513"/>
                      <a:pt x="2744" y="51912"/>
                    </a:cubicBezTo>
                    <a:cubicBezTo>
                      <a:pt x="4573" y="56493"/>
                      <a:pt x="7500" y="60525"/>
                      <a:pt x="10976" y="64190"/>
                    </a:cubicBezTo>
                    <a:cubicBezTo>
                      <a:pt x="17928" y="71338"/>
                      <a:pt x="27624" y="75369"/>
                      <a:pt x="37502" y="75369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14B6D1A3-3588-FD4E-C480-8CF15C8C7B70}"/>
                  </a:ext>
                </a:extLst>
              </p:cNvPr>
              <p:cNvSpPr/>
              <p:nvPr/>
            </p:nvSpPr>
            <p:spPr>
              <a:xfrm>
                <a:off x="4799331" y="3570404"/>
                <a:ext cx="1674253" cy="997146"/>
              </a:xfrm>
              <a:custGeom>
                <a:avLst/>
                <a:gdLst>
                  <a:gd name="connsiteX0" fmla="*/ 1296668 w 1674253"/>
                  <a:gd name="connsiteY0" fmla="*/ 0 h 997146"/>
                  <a:gd name="connsiteX1" fmla="*/ 936828 w 1674253"/>
                  <a:gd name="connsiteY1" fmla="*/ 264452 h 997146"/>
                  <a:gd name="connsiteX2" fmla="*/ 913961 w 1674253"/>
                  <a:gd name="connsiteY2" fmla="*/ 225966 h 997146"/>
                  <a:gd name="connsiteX3" fmla="*/ 912680 w 1674253"/>
                  <a:gd name="connsiteY3" fmla="*/ 223950 h 997146"/>
                  <a:gd name="connsiteX4" fmla="*/ 901155 w 1674253"/>
                  <a:gd name="connsiteY4" fmla="*/ 207273 h 997146"/>
                  <a:gd name="connsiteX5" fmla="*/ 898228 w 1674253"/>
                  <a:gd name="connsiteY5" fmla="*/ 203058 h 997146"/>
                  <a:gd name="connsiteX6" fmla="*/ 886886 w 1674253"/>
                  <a:gd name="connsiteY6" fmla="*/ 188213 h 997146"/>
                  <a:gd name="connsiteX7" fmla="*/ 883044 w 1674253"/>
                  <a:gd name="connsiteY7" fmla="*/ 183265 h 997146"/>
                  <a:gd name="connsiteX8" fmla="*/ 870421 w 1674253"/>
                  <a:gd name="connsiteY8" fmla="*/ 168421 h 997146"/>
                  <a:gd name="connsiteX9" fmla="*/ 867128 w 1674253"/>
                  <a:gd name="connsiteY9" fmla="*/ 164572 h 997146"/>
                  <a:gd name="connsiteX10" fmla="*/ 801637 w 1674253"/>
                  <a:gd name="connsiteY10" fmla="*/ 103911 h 997146"/>
                  <a:gd name="connsiteX11" fmla="*/ 796148 w 1674253"/>
                  <a:gd name="connsiteY11" fmla="*/ 99513 h 997146"/>
                  <a:gd name="connsiteX12" fmla="*/ 785172 w 1674253"/>
                  <a:gd name="connsiteY12" fmla="*/ 91633 h 997146"/>
                  <a:gd name="connsiteX13" fmla="*/ 777123 w 1674253"/>
                  <a:gd name="connsiteY13" fmla="*/ 85951 h 997146"/>
                  <a:gd name="connsiteX14" fmla="*/ 765781 w 1674253"/>
                  <a:gd name="connsiteY14" fmla="*/ 78621 h 997146"/>
                  <a:gd name="connsiteX15" fmla="*/ 757548 w 1674253"/>
                  <a:gd name="connsiteY15" fmla="*/ 73306 h 997146"/>
                  <a:gd name="connsiteX16" fmla="*/ 745291 w 1674253"/>
                  <a:gd name="connsiteY16" fmla="*/ 66159 h 997146"/>
                  <a:gd name="connsiteX17" fmla="*/ 737608 w 1674253"/>
                  <a:gd name="connsiteY17" fmla="*/ 61761 h 997146"/>
                  <a:gd name="connsiteX18" fmla="*/ 724254 w 1674253"/>
                  <a:gd name="connsiteY18" fmla="*/ 54613 h 997146"/>
                  <a:gd name="connsiteX19" fmla="*/ 717302 w 1674253"/>
                  <a:gd name="connsiteY19" fmla="*/ 50948 h 997146"/>
                  <a:gd name="connsiteX20" fmla="*/ 702850 w 1674253"/>
                  <a:gd name="connsiteY20" fmla="*/ 44167 h 997146"/>
                  <a:gd name="connsiteX21" fmla="*/ 696447 w 1674253"/>
                  <a:gd name="connsiteY21" fmla="*/ 41235 h 997146"/>
                  <a:gd name="connsiteX22" fmla="*/ 680897 w 1674253"/>
                  <a:gd name="connsiteY22" fmla="*/ 34821 h 997146"/>
                  <a:gd name="connsiteX23" fmla="*/ 675043 w 1674253"/>
                  <a:gd name="connsiteY23" fmla="*/ 32621 h 997146"/>
                  <a:gd name="connsiteX24" fmla="*/ 658761 w 1674253"/>
                  <a:gd name="connsiteY24" fmla="*/ 26757 h 997146"/>
                  <a:gd name="connsiteX25" fmla="*/ 653273 w 1674253"/>
                  <a:gd name="connsiteY25" fmla="*/ 24924 h 997146"/>
                  <a:gd name="connsiteX26" fmla="*/ 636626 w 1674253"/>
                  <a:gd name="connsiteY26" fmla="*/ 19793 h 997146"/>
                  <a:gd name="connsiteX27" fmla="*/ 631138 w 1674253"/>
                  <a:gd name="connsiteY27" fmla="*/ 18143 h 997146"/>
                  <a:gd name="connsiteX28" fmla="*/ 614125 w 1674253"/>
                  <a:gd name="connsiteY28" fmla="*/ 13745 h 997146"/>
                  <a:gd name="connsiteX29" fmla="*/ 608271 w 1674253"/>
                  <a:gd name="connsiteY29" fmla="*/ 12462 h 997146"/>
                  <a:gd name="connsiteX30" fmla="*/ 591440 w 1674253"/>
                  <a:gd name="connsiteY30" fmla="*/ 8980 h 997146"/>
                  <a:gd name="connsiteX31" fmla="*/ 585037 w 1674253"/>
                  <a:gd name="connsiteY31" fmla="*/ 7881 h 997146"/>
                  <a:gd name="connsiteX32" fmla="*/ 568573 w 1674253"/>
                  <a:gd name="connsiteY32" fmla="*/ 5131 h 997146"/>
                  <a:gd name="connsiteX33" fmla="*/ 560889 w 1674253"/>
                  <a:gd name="connsiteY33" fmla="*/ 4215 h 997146"/>
                  <a:gd name="connsiteX34" fmla="*/ 545340 w 1674253"/>
                  <a:gd name="connsiteY34" fmla="*/ 2383 h 997146"/>
                  <a:gd name="connsiteX35" fmla="*/ 535278 w 1674253"/>
                  <a:gd name="connsiteY35" fmla="*/ 1650 h 997146"/>
                  <a:gd name="connsiteX36" fmla="*/ 521924 w 1674253"/>
                  <a:gd name="connsiteY36" fmla="*/ 733 h 997146"/>
                  <a:gd name="connsiteX37" fmla="*/ 502166 w 1674253"/>
                  <a:gd name="connsiteY37" fmla="*/ 183 h 997146"/>
                  <a:gd name="connsiteX38" fmla="*/ 498142 w 1674253"/>
                  <a:gd name="connsiteY38" fmla="*/ 183 h 997146"/>
                  <a:gd name="connsiteX39" fmla="*/ 497776 w 1674253"/>
                  <a:gd name="connsiteY39" fmla="*/ 183 h 997146"/>
                  <a:gd name="connsiteX40" fmla="*/ 493751 w 1674253"/>
                  <a:gd name="connsiteY40" fmla="*/ 183 h 997146"/>
                  <a:gd name="connsiteX41" fmla="*/ 474177 w 1674253"/>
                  <a:gd name="connsiteY41" fmla="*/ 733 h 997146"/>
                  <a:gd name="connsiteX42" fmla="*/ 473811 w 1674253"/>
                  <a:gd name="connsiteY42" fmla="*/ 733 h 997146"/>
                  <a:gd name="connsiteX43" fmla="*/ 473079 w 1674253"/>
                  <a:gd name="connsiteY43" fmla="*/ 733 h 997146"/>
                  <a:gd name="connsiteX44" fmla="*/ 463932 w 1674253"/>
                  <a:gd name="connsiteY44" fmla="*/ 1466 h 997146"/>
                  <a:gd name="connsiteX45" fmla="*/ 449114 w 1674253"/>
                  <a:gd name="connsiteY45" fmla="*/ 2566 h 997146"/>
                  <a:gd name="connsiteX46" fmla="*/ 437772 w 1674253"/>
                  <a:gd name="connsiteY46" fmla="*/ 3849 h 997146"/>
                  <a:gd name="connsiteX47" fmla="*/ 425332 w 1674253"/>
                  <a:gd name="connsiteY47" fmla="*/ 5498 h 997146"/>
                  <a:gd name="connsiteX48" fmla="*/ 413624 w 1674253"/>
                  <a:gd name="connsiteY48" fmla="*/ 7514 h 997146"/>
                  <a:gd name="connsiteX49" fmla="*/ 401550 w 1674253"/>
                  <a:gd name="connsiteY49" fmla="*/ 9713 h 997146"/>
                  <a:gd name="connsiteX50" fmla="*/ 390391 w 1674253"/>
                  <a:gd name="connsiteY50" fmla="*/ 12096 h 997146"/>
                  <a:gd name="connsiteX51" fmla="*/ 377951 w 1674253"/>
                  <a:gd name="connsiteY51" fmla="*/ 15028 h 997146"/>
                  <a:gd name="connsiteX52" fmla="*/ 367889 w 1674253"/>
                  <a:gd name="connsiteY52" fmla="*/ 17777 h 997146"/>
                  <a:gd name="connsiteX53" fmla="*/ 354352 w 1674253"/>
                  <a:gd name="connsiteY53" fmla="*/ 21625 h 997146"/>
                  <a:gd name="connsiteX54" fmla="*/ 345754 w 1674253"/>
                  <a:gd name="connsiteY54" fmla="*/ 24374 h 997146"/>
                  <a:gd name="connsiteX55" fmla="*/ 330570 w 1674253"/>
                  <a:gd name="connsiteY55" fmla="*/ 29506 h 997146"/>
                  <a:gd name="connsiteX56" fmla="*/ 323984 w 1674253"/>
                  <a:gd name="connsiteY56" fmla="*/ 31888 h 997146"/>
                  <a:gd name="connsiteX57" fmla="*/ 306605 w 1674253"/>
                  <a:gd name="connsiteY57" fmla="*/ 38669 h 997146"/>
                  <a:gd name="connsiteX58" fmla="*/ 302763 w 1674253"/>
                  <a:gd name="connsiteY58" fmla="*/ 40319 h 997146"/>
                  <a:gd name="connsiteX59" fmla="*/ 282274 w 1674253"/>
                  <a:gd name="connsiteY59" fmla="*/ 49665 h 997146"/>
                  <a:gd name="connsiteX60" fmla="*/ 281908 w 1674253"/>
                  <a:gd name="connsiteY60" fmla="*/ 49665 h 997146"/>
                  <a:gd name="connsiteX61" fmla="*/ 145802 w 1674253"/>
                  <a:gd name="connsiteY61" fmla="*/ 146429 h 997146"/>
                  <a:gd name="connsiteX62" fmla="*/ 75371 w 1674253"/>
                  <a:gd name="connsiteY62" fmla="*/ 235313 h 997146"/>
                  <a:gd name="connsiteX63" fmla="*/ 75371 w 1674253"/>
                  <a:gd name="connsiteY63" fmla="*/ 38119 h 997146"/>
                  <a:gd name="connsiteX64" fmla="*/ 37685 w 1674253"/>
                  <a:gd name="connsiteY64" fmla="*/ 367 h 997146"/>
                  <a:gd name="connsiteX65" fmla="*/ 0 w 1674253"/>
                  <a:gd name="connsiteY65" fmla="*/ 38119 h 997146"/>
                  <a:gd name="connsiteX66" fmla="*/ 0 w 1674253"/>
                  <a:gd name="connsiteY66" fmla="*/ 498665 h 997146"/>
                  <a:gd name="connsiteX67" fmla="*/ 27075 w 1674253"/>
                  <a:gd name="connsiteY67" fmla="*/ 660671 h 997146"/>
                  <a:gd name="connsiteX68" fmla="*/ 28538 w 1674253"/>
                  <a:gd name="connsiteY68" fmla="*/ 664886 h 997146"/>
                  <a:gd name="connsiteX69" fmla="*/ 34210 w 1674253"/>
                  <a:gd name="connsiteY69" fmla="*/ 679914 h 997146"/>
                  <a:gd name="connsiteX70" fmla="*/ 37868 w 1674253"/>
                  <a:gd name="connsiteY70" fmla="*/ 689444 h 997146"/>
                  <a:gd name="connsiteX71" fmla="*/ 41893 w 1674253"/>
                  <a:gd name="connsiteY71" fmla="*/ 698973 h 997146"/>
                  <a:gd name="connsiteX72" fmla="*/ 48479 w 1674253"/>
                  <a:gd name="connsiteY72" fmla="*/ 713452 h 997146"/>
                  <a:gd name="connsiteX73" fmla="*/ 50491 w 1674253"/>
                  <a:gd name="connsiteY73" fmla="*/ 717483 h 997146"/>
                  <a:gd name="connsiteX74" fmla="*/ 145619 w 1674253"/>
                  <a:gd name="connsiteY74" fmla="*/ 851267 h 997146"/>
                  <a:gd name="connsiteX75" fmla="*/ 279713 w 1674253"/>
                  <a:gd name="connsiteY75" fmla="*/ 946931 h 997146"/>
                  <a:gd name="connsiteX76" fmla="*/ 282823 w 1674253"/>
                  <a:gd name="connsiteY76" fmla="*/ 948397 h 997146"/>
                  <a:gd name="connsiteX77" fmla="*/ 298373 w 1674253"/>
                  <a:gd name="connsiteY77" fmla="*/ 955362 h 997146"/>
                  <a:gd name="connsiteX78" fmla="*/ 306605 w 1674253"/>
                  <a:gd name="connsiteY78" fmla="*/ 959027 h 997146"/>
                  <a:gd name="connsiteX79" fmla="*/ 317215 w 1674253"/>
                  <a:gd name="connsiteY79" fmla="*/ 963242 h 997146"/>
                  <a:gd name="connsiteX80" fmla="*/ 330936 w 1674253"/>
                  <a:gd name="connsiteY80" fmla="*/ 968374 h 997146"/>
                  <a:gd name="connsiteX81" fmla="*/ 336424 w 1674253"/>
                  <a:gd name="connsiteY81" fmla="*/ 970206 h 997146"/>
                  <a:gd name="connsiteX82" fmla="*/ 355632 w 1674253"/>
                  <a:gd name="connsiteY82" fmla="*/ 976437 h 997146"/>
                  <a:gd name="connsiteX83" fmla="*/ 355632 w 1674253"/>
                  <a:gd name="connsiteY83" fmla="*/ 976437 h 997146"/>
                  <a:gd name="connsiteX84" fmla="*/ 497227 w 1674253"/>
                  <a:gd name="connsiteY84" fmla="*/ 997146 h 997146"/>
                  <a:gd name="connsiteX85" fmla="*/ 497410 w 1674253"/>
                  <a:gd name="connsiteY85" fmla="*/ 997146 h 997146"/>
                  <a:gd name="connsiteX86" fmla="*/ 497593 w 1674253"/>
                  <a:gd name="connsiteY86" fmla="*/ 997146 h 997146"/>
                  <a:gd name="connsiteX87" fmla="*/ 705411 w 1674253"/>
                  <a:gd name="connsiteY87" fmla="*/ 951330 h 997146"/>
                  <a:gd name="connsiteX88" fmla="*/ 707240 w 1674253"/>
                  <a:gd name="connsiteY88" fmla="*/ 950597 h 997146"/>
                  <a:gd name="connsiteX89" fmla="*/ 725168 w 1674253"/>
                  <a:gd name="connsiteY89" fmla="*/ 941800 h 997146"/>
                  <a:gd name="connsiteX90" fmla="*/ 730108 w 1674253"/>
                  <a:gd name="connsiteY90" fmla="*/ 939234 h 997146"/>
                  <a:gd name="connsiteX91" fmla="*/ 744926 w 1674253"/>
                  <a:gd name="connsiteY91" fmla="*/ 930987 h 997146"/>
                  <a:gd name="connsiteX92" fmla="*/ 752060 w 1674253"/>
                  <a:gd name="connsiteY92" fmla="*/ 926772 h 997146"/>
                  <a:gd name="connsiteX93" fmla="*/ 764500 w 1674253"/>
                  <a:gd name="connsiteY93" fmla="*/ 918892 h 997146"/>
                  <a:gd name="connsiteX94" fmla="*/ 773098 w 1674253"/>
                  <a:gd name="connsiteY94" fmla="*/ 913394 h 997146"/>
                  <a:gd name="connsiteX95" fmla="*/ 784440 w 1674253"/>
                  <a:gd name="connsiteY95" fmla="*/ 905513 h 997146"/>
                  <a:gd name="connsiteX96" fmla="*/ 793221 w 1674253"/>
                  <a:gd name="connsiteY96" fmla="*/ 899283 h 997146"/>
                  <a:gd name="connsiteX97" fmla="*/ 804929 w 1674253"/>
                  <a:gd name="connsiteY97" fmla="*/ 890302 h 997146"/>
                  <a:gd name="connsiteX98" fmla="*/ 812430 w 1674253"/>
                  <a:gd name="connsiteY98" fmla="*/ 884438 h 997146"/>
                  <a:gd name="connsiteX99" fmla="*/ 827797 w 1674253"/>
                  <a:gd name="connsiteY99" fmla="*/ 871243 h 997146"/>
                  <a:gd name="connsiteX100" fmla="*/ 830907 w 1674253"/>
                  <a:gd name="connsiteY100" fmla="*/ 868494 h 997146"/>
                  <a:gd name="connsiteX101" fmla="*/ 897313 w 1674253"/>
                  <a:gd name="connsiteY101" fmla="*/ 795371 h 997146"/>
                  <a:gd name="connsiteX102" fmla="*/ 899326 w 1674253"/>
                  <a:gd name="connsiteY102" fmla="*/ 792439 h 997146"/>
                  <a:gd name="connsiteX103" fmla="*/ 911217 w 1674253"/>
                  <a:gd name="connsiteY103" fmla="*/ 775578 h 997146"/>
                  <a:gd name="connsiteX104" fmla="*/ 914510 w 1674253"/>
                  <a:gd name="connsiteY104" fmla="*/ 770447 h 997146"/>
                  <a:gd name="connsiteX105" fmla="*/ 924205 w 1674253"/>
                  <a:gd name="connsiteY105" fmla="*/ 755053 h 997146"/>
                  <a:gd name="connsiteX106" fmla="*/ 927132 w 1674253"/>
                  <a:gd name="connsiteY106" fmla="*/ 749921 h 997146"/>
                  <a:gd name="connsiteX107" fmla="*/ 936279 w 1674253"/>
                  <a:gd name="connsiteY107" fmla="*/ 733794 h 997146"/>
                  <a:gd name="connsiteX108" fmla="*/ 938109 w 1674253"/>
                  <a:gd name="connsiteY108" fmla="*/ 730312 h 997146"/>
                  <a:gd name="connsiteX109" fmla="*/ 947439 w 1674253"/>
                  <a:gd name="connsiteY109" fmla="*/ 711802 h 997146"/>
                  <a:gd name="connsiteX110" fmla="*/ 947621 w 1674253"/>
                  <a:gd name="connsiteY110" fmla="*/ 711253 h 997146"/>
                  <a:gd name="connsiteX111" fmla="*/ 994820 w 1674253"/>
                  <a:gd name="connsiteY111" fmla="*/ 516991 h 997146"/>
                  <a:gd name="connsiteX112" fmla="*/ 994820 w 1674253"/>
                  <a:gd name="connsiteY112" fmla="*/ 516258 h 997146"/>
                  <a:gd name="connsiteX113" fmla="*/ 994820 w 1674253"/>
                  <a:gd name="connsiteY113" fmla="*/ 514242 h 997146"/>
                  <a:gd name="connsiteX114" fmla="*/ 995185 w 1674253"/>
                  <a:gd name="connsiteY114" fmla="*/ 498665 h 997146"/>
                  <a:gd name="connsiteX115" fmla="*/ 994820 w 1674253"/>
                  <a:gd name="connsiteY115" fmla="*/ 483087 h 997146"/>
                  <a:gd name="connsiteX116" fmla="*/ 994820 w 1674253"/>
                  <a:gd name="connsiteY116" fmla="*/ 378443 h 997146"/>
                  <a:gd name="connsiteX117" fmla="*/ 1296851 w 1674253"/>
                  <a:gd name="connsiteY117" fmla="*/ 75872 h 997146"/>
                  <a:gd name="connsiteX118" fmla="*/ 1598883 w 1674253"/>
                  <a:gd name="connsiteY118" fmla="*/ 378443 h 997146"/>
                  <a:gd name="connsiteX119" fmla="*/ 1598883 w 1674253"/>
                  <a:gd name="connsiteY119" fmla="*/ 959393 h 997146"/>
                  <a:gd name="connsiteX120" fmla="*/ 1636568 w 1674253"/>
                  <a:gd name="connsiteY120" fmla="*/ 997146 h 997146"/>
                  <a:gd name="connsiteX121" fmla="*/ 1674253 w 1674253"/>
                  <a:gd name="connsiteY121" fmla="*/ 959393 h 997146"/>
                  <a:gd name="connsiteX122" fmla="*/ 1674253 w 1674253"/>
                  <a:gd name="connsiteY122" fmla="*/ 378443 h 997146"/>
                  <a:gd name="connsiteX123" fmla="*/ 1297034 w 1674253"/>
                  <a:gd name="connsiteY123" fmla="*/ 550 h 997146"/>
                  <a:gd name="connsiteX124" fmla="*/ 763219 w 1674253"/>
                  <a:gd name="connsiteY124" fmla="*/ 826526 h 997146"/>
                  <a:gd name="connsiteX125" fmla="*/ 730291 w 1674253"/>
                  <a:gd name="connsiteY125" fmla="*/ 850717 h 997146"/>
                  <a:gd name="connsiteX126" fmla="*/ 728278 w 1674253"/>
                  <a:gd name="connsiteY126" fmla="*/ 852000 h 997146"/>
                  <a:gd name="connsiteX127" fmla="*/ 694069 w 1674253"/>
                  <a:gd name="connsiteY127" fmla="*/ 872342 h 997146"/>
                  <a:gd name="connsiteX128" fmla="*/ 692971 w 1674253"/>
                  <a:gd name="connsiteY128" fmla="*/ 872892 h 997146"/>
                  <a:gd name="connsiteX129" fmla="*/ 377219 w 1674253"/>
                  <a:gd name="connsiteY129" fmla="*/ 903498 h 997146"/>
                  <a:gd name="connsiteX130" fmla="*/ 376853 w 1674253"/>
                  <a:gd name="connsiteY130" fmla="*/ 903498 h 997146"/>
                  <a:gd name="connsiteX131" fmla="*/ 340814 w 1674253"/>
                  <a:gd name="connsiteY131" fmla="*/ 890852 h 997146"/>
                  <a:gd name="connsiteX132" fmla="*/ 336607 w 1674253"/>
                  <a:gd name="connsiteY132" fmla="*/ 889203 h 997146"/>
                  <a:gd name="connsiteX133" fmla="*/ 305507 w 1674253"/>
                  <a:gd name="connsiteY133" fmla="*/ 874725 h 997146"/>
                  <a:gd name="connsiteX134" fmla="*/ 297824 w 1674253"/>
                  <a:gd name="connsiteY134" fmla="*/ 870876 h 997146"/>
                  <a:gd name="connsiteX135" fmla="*/ 270932 w 1674253"/>
                  <a:gd name="connsiteY135" fmla="*/ 854932 h 997146"/>
                  <a:gd name="connsiteX136" fmla="*/ 261419 w 1674253"/>
                  <a:gd name="connsiteY136" fmla="*/ 848885 h 997146"/>
                  <a:gd name="connsiteX137" fmla="*/ 237088 w 1674253"/>
                  <a:gd name="connsiteY137" fmla="*/ 830925 h 997146"/>
                  <a:gd name="connsiteX138" fmla="*/ 225746 w 1674253"/>
                  <a:gd name="connsiteY138" fmla="*/ 821761 h 997146"/>
                  <a:gd name="connsiteX139" fmla="*/ 204342 w 1674253"/>
                  <a:gd name="connsiteY139" fmla="*/ 802335 h 997146"/>
                  <a:gd name="connsiteX140" fmla="*/ 193549 w 1674253"/>
                  <a:gd name="connsiteY140" fmla="*/ 791522 h 997146"/>
                  <a:gd name="connsiteX141" fmla="*/ 174157 w 1674253"/>
                  <a:gd name="connsiteY141" fmla="*/ 769897 h 997146"/>
                  <a:gd name="connsiteX142" fmla="*/ 165194 w 1674253"/>
                  <a:gd name="connsiteY142" fmla="*/ 758718 h 997146"/>
                  <a:gd name="connsiteX143" fmla="*/ 147265 w 1674253"/>
                  <a:gd name="connsiteY143" fmla="*/ 734161 h 997146"/>
                  <a:gd name="connsiteX144" fmla="*/ 141411 w 1674253"/>
                  <a:gd name="connsiteY144" fmla="*/ 724814 h 997146"/>
                  <a:gd name="connsiteX145" fmla="*/ 125313 w 1674253"/>
                  <a:gd name="connsiteY145" fmla="*/ 697691 h 997146"/>
                  <a:gd name="connsiteX146" fmla="*/ 121654 w 1674253"/>
                  <a:gd name="connsiteY146" fmla="*/ 690360 h 997146"/>
                  <a:gd name="connsiteX147" fmla="*/ 107019 w 1674253"/>
                  <a:gd name="connsiteY147" fmla="*/ 658839 h 997146"/>
                  <a:gd name="connsiteX148" fmla="*/ 105556 w 1674253"/>
                  <a:gd name="connsiteY148" fmla="*/ 654990 h 997146"/>
                  <a:gd name="connsiteX149" fmla="*/ 105556 w 1674253"/>
                  <a:gd name="connsiteY149" fmla="*/ 341240 h 997146"/>
                  <a:gd name="connsiteX150" fmla="*/ 107019 w 1674253"/>
                  <a:gd name="connsiteY150" fmla="*/ 337391 h 997146"/>
                  <a:gd name="connsiteX151" fmla="*/ 116349 w 1674253"/>
                  <a:gd name="connsiteY151" fmla="*/ 317232 h 997146"/>
                  <a:gd name="connsiteX152" fmla="*/ 131533 w 1674253"/>
                  <a:gd name="connsiteY152" fmla="*/ 287910 h 997146"/>
                  <a:gd name="connsiteX153" fmla="*/ 136289 w 1674253"/>
                  <a:gd name="connsiteY153" fmla="*/ 279846 h 997146"/>
                  <a:gd name="connsiteX154" fmla="*/ 154034 w 1674253"/>
                  <a:gd name="connsiteY154" fmla="*/ 252723 h 997146"/>
                  <a:gd name="connsiteX155" fmla="*/ 160254 w 1674253"/>
                  <a:gd name="connsiteY155" fmla="*/ 244293 h 997146"/>
                  <a:gd name="connsiteX156" fmla="*/ 180194 w 1674253"/>
                  <a:gd name="connsiteY156" fmla="*/ 219735 h 997146"/>
                  <a:gd name="connsiteX157" fmla="*/ 187695 w 1674253"/>
                  <a:gd name="connsiteY157" fmla="*/ 211305 h 997146"/>
                  <a:gd name="connsiteX158" fmla="*/ 211111 w 1674253"/>
                  <a:gd name="connsiteY158" fmla="*/ 187847 h 997146"/>
                  <a:gd name="connsiteX159" fmla="*/ 216782 w 1674253"/>
                  <a:gd name="connsiteY159" fmla="*/ 182715 h 997146"/>
                  <a:gd name="connsiteX160" fmla="*/ 240564 w 1674253"/>
                  <a:gd name="connsiteY160" fmla="*/ 163106 h 997146"/>
                  <a:gd name="connsiteX161" fmla="*/ 247699 w 1674253"/>
                  <a:gd name="connsiteY161" fmla="*/ 157791 h 997146"/>
                  <a:gd name="connsiteX162" fmla="*/ 271847 w 1674253"/>
                  <a:gd name="connsiteY162" fmla="*/ 141298 h 997146"/>
                  <a:gd name="connsiteX163" fmla="*/ 280445 w 1674253"/>
                  <a:gd name="connsiteY163" fmla="*/ 135983 h 997146"/>
                  <a:gd name="connsiteX164" fmla="*/ 304776 w 1674253"/>
                  <a:gd name="connsiteY164" fmla="*/ 122421 h 997146"/>
                  <a:gd name="connsiteX165" fmla="*/ 315203 w 1674253"/>
                  <a:gd name="connsiteY165" fmla="*/ 117290 h 997146"/>
                  <a:gd name="connsiteX166" fmla="*/ 339168 w 1674253"/>
                  <a:gd name="connsiteY166" fmla="*/ 106660 h 997146"/>
                  <a:gd name="connsiteX167" fmla="*/ 351425 w 1674253"/>
                  <a:gd name="connsiteY167" fmla="*/ 101896 h 997146"/>
                  <a:gd name="connsiteX168" fmla="*/ 374658 w 1674253"/>
                  <a:gd name="connsiteY168" fmla="*/ 94015 h 997146"/>
                  <a:gd name="connsiteX169" fmla="*/ 388927 w 1674253"/>
                  <a:gd name="connsiteY169" fmla="*/ 89983 h 997146"/>
                  <a:gd name="connsiteX170" fmla="*/ 411246 w 1674253"/>
                  <a:gd name="connsiteY170" fmla="*/ 84669 h 997146"/>
                  <a:gd name="connsiteX171" fmla="*/ 427710 w 1674253"/>
                  <a:gd name="connsiteY171" fmla="*/ 81553 h 997146"/>
                  <a:gd name="connsiteX172" fmla="*/ 448748 w 1674253"/>
                  <a:gd name="connsiteY172" fmla="*/ 78621 h 997146"/>
                  <a:gd name="connsiteX173" fmla="*/ 467225 w 1674253"/>
                  <a:gd name="connsiteY173" fmla="*/ 76788 h 997146"/>
                  <a:gd name="connsiteX174" fmla="*/ 497227 w 1674253"/>
                  <a:gd name="connsiteY174" fmla="*/ 75322 h 997146"/>
                  <a:gd name="connsiteX175" fmla="*/ 534729 w 1674253"/>
                  <a:gd name="connsiteY175" fmla="*/ 76972 h 997146"/>
                  <a:gd name="connsiteX176" fmla="*/ 536925 w 1674253"/>
                  <a:gd name="connsiteY176" fmla="*/ 76972 h 997146"/>
                  <a:gd name="connsiteX177" fmla="*/ 573512 w 1674253"/>
                  <a:gd name="connsiteY177" fmla="*/ 82103 h 997146"/>
                  <a:gd name="connsiteX178" fmla="*/ 575707 w 1674253"/>
                  <a:gd name="connsiteY178" fmla="*/ 82469 h 997146"/>
                  <a:gd name="connsiteX179" fmla="*/ 611746 w 1674253"/>
                  <a:gd name="connsiteY179" fmla="*/ 90900 h 997146"/>
                  <a:gd name="connsiteX180" fmla="*/ 613393 w 1674253"/>
                  <a:gd name="connsiteY180" fmla="*/ 91449 h 997146"/>
                  <a:gd name="connsiteX181" fmla="*/ 648700 w 1674253"/>
                  <a:gd name="connsiteY181" fmla="*/ 103178 h 997146"/>
                  <a:gd name="connsiteX182" fmla="*/ 649981 w 1674253"/>
                  <a:gd name="connsiteY182" fmla="*/ 103728 h 997146"/>
                  <a:gd name="connsiteX183" fmla="*/ 684190 w 1674253"/>
                  <a:gd name="connsiteY183" fmla="*/ 118756 h 997146"/>
                  <a:gd name="connsiteX184" fmla="*/ 685105 w 1674253"/>
                  <a:gd name="connsiteY184" fmla="*/ 119306 h 997146"/>
                  <a:gd name="connsiteX185" fmla="*/ 718399 w 1674253"/>
                  <a:gd name="connsiteY185" fmla="*/ 137816 h 997146"/>
                  <a:gd name="connsiteX186" fmla="*/ 718399 w 1674253"/>
                  <a:gd name="connsiteY186" fmla="*/ 137816 h 997146"/>
                  <a:gd name="connsiteX187" fmla="*/ 780599 w 1674253"/>
                  <a:gd name="connsiteY187" fmla="*/ 184731 h 997146"/>
                  <a:gd name="connsiteX188" fmla="*/ 880483 w 1674253"/>
                  <a:gd name="connsiteY188" fmla="*/ 321264 h 997146"/>
                  <a:gd name="connsiteX189" fmla="*/ 881032 w 1674253"/>
                  <a:gd name="connsiteY189" fmla="*/ 322180 h 997146"/>
                  <a:gd name="connsiteX190" fmla="*/ 918900 w 1674253"/>
                  <a:gd name="connsiteY190" fmla="*/ 482171 h 997146"/>
                  <a:gd name="connsiteX191" fmla="*/ 918900 w 1674253"/>
                  <a:gd name="connsiteY191" fmla="*/ 497748 h 997146"/>
                  <a:gd name="connsiteX192" fmla="*/ 795234 w 1674253"/>
                  <a:gd name="connsiteY192" fmla="*/ 796654 h 997146"/>
                  <a:gd name="connsiteX193" fmla="*/ 763402 w 1674253"/>
                  <a:gd name="connsiteY193" fmla="*/ 825427 h 997146"/>
                  <a:gd name="connsiteX194" fmla="*/ 762671 w 1674253"/>
                  <a:gd name="connsiteY194" fmla="*/ 825976 h 997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</a:cxnLst>
                <a:rect l="l" t="t" r="r" b="b"/>
                <a:pathLst>
                  <a:path w="1674253" h="997146">
                    <a:moveTo>
                      <a:pt x="1296668" y="0"/>
                    </a:moveTo>
                    <a:cubicBezTo>
                      <a:pt x="1127999" y="0"/>
                      <a:pt x="984941" y="111425"/>
                      <a:pt x="936828" y="264452"/>
                    </a:cubicBezTo>
                    <a:cubicBezTo>
                      <a:pt x="929693" y="251257"/>
                      <a:pt x="922193" y="238428"/>
                      <a:pt x="913961" y="225966"/>
                    </a:cubicBezTo>
                    <a:cubicBezTo>
                      <a:pt x="913595" y="225233"/>
                      <a:pt x="913046" y="224683"/>
                      <a:pt x="912680" y="223950"/>
                    </a:cubicBezTo>
                    <a:cubicBezTo>
                      <a:pt x="909021" y="218269"/>
                      <a:pt x="904997" y="212771"/>
                      <a:pt x="901155" y="207273"/>
                    </a:cubicBezTo>
                    <a:cubicBezTo>
                      <a:pt x="900240" y="205807"/>
                      <a:pt x="899143" y="204524"/>
                      <a:pt x="898228" y="203058"/>
                    </a:cubicBezTo>
                    <a:cubicBezTo>
                      <a:pt x="894569" y="198110"/>
                      <a:pt x="890728" y="193162"/>
                      <a:pt x="886886" y="188213"/>
                    </a:cubicBezTo>
                    <a:cubicBezTo>
                      <a:pt x="885605" y="186564"/>
                      <a:pt x="884325" y="184915"/>
                      <a:pt x="883044" y="183265"/>
                    </a:cubicBezTo>
                    <a:cubicBezTo>
                      <a:pt x="878837" y="178134"/>
                      <a:pt x="874629" y="173369"/>
                      <a:pt x="870421" y="168421"/>
                    </a:cubicBezTo>
                    <a:cubicBezTo>
                      <a:pt x="869324" y="167138"/>
                      <a:pt x="868226" y="165855"/>
                      <a:pt x="867128" y="164572"/>
                    </a:cubicBezTo>
                    <a:cubicBezTo>
                      <a:pt x="847188" y="142397"/>
                      <a:pt x="825236" y="122238"/>
                      <a:pt x="801637" y="103911"/>
                    </a:cubicBezTo>
                    <a:cubicBezTo>
                      <a:pt x="799807" y="102445"/>
                      <a:pt x="797978" y="100979"/>
                      <a:pt x="796148" y="99513"/>
                    </a:cubicBezTo>
                    <a:cubicBezTo>
                      <a:pt x="792490" y="96764"/>
                      <a:pt x="788831" y="94198"/>
                      <a:pt x="785172" y="91633"/>
                    </a:cubicBezTo>
                    <a:cubicBezTo>
                      <a:pt x="782428" y="89800"/>
                      <a:pt x="779867" y="87784"/>
                      <a:pt x="777123" y="85951"/>
                    </a:cubicBezTo>
                    <a:cubicBezTo>
                      <a:pt x="773464" y="83386"/>
                      <a:pt x="769622" y="81003"/>
                      <a:pt x="765781" y="78621"/>
                    </a:cubicBezTo>
                    <a:cubicBezTo>
                      <a:pt x="763037" y="76788"/>
                      <a:pt x="760292" y="74956"/>
                      <a:pt x="757548" y="73306"/>
                    </a:cubicBezTo>
                    <a:cubicBezTo>
                      <a:pt x="753524" y="70740"/>
                      <a:pt x="749316" y="68541"/>
                      <a:pt x="745291" y="66159"/>
                    </a:cubicBezTo>
                    <a:cubicBezTo>
                      <a:pt x="742730" y="64693"/>
                      <a:pt x="740169" y="63227"/>
                      <a:pt x="737608" y="61761"/>
                    </a:cubicBezTo>
                    <a:cubicBezTo>
                      <a:pt x="733217" y="59378"/>
                      <a:pt x="728644" y="56995"/>
                      <a:pt x="724254" y="54613"/>
                    </a:cubicBezTo>
                    <a:cubicBezTo>
                      <a:pt x="721875" y="53330"/>
                      <a:pt x="719680" y="52231"/>
                      <a:pt x="717302" y="50948"/>
                    </a:cubicBezTo>
                    <a:cubicBezTo>
                      <a:pt x="712545" y="48565"/>
                      <a:pt x="707606" y="46366"/>
                      <a:pt x="702850" y="44167"/>
                    </a:cubicBezTo>
                    <a:cubicBezTo>
                      <a:pt x="700654" y="43251"/>
                      <a:pt x="698642" y="42151"/>
                      <a:pt x="696447" y="41235"/>
                    </a:cubicBezTo>
                    <a:cubicBezTo>
                      <a:pt x="691325" y="39036"/>
                      <a:pt x="686202" y="36836"/>
                      <a:pt x="680897" y="34821"/>
                    </a:cubicBezTo>
                    <a:cubicBezTo>
                      <a:pt x="678885" y="34087"/>
                      <a:pt x="677055" y="33354"/>
                      <a:pt x="675043" y="32621"/>
                    </a:cubicBezTo>
                    <a:cubicBezTo>
                      <a:pt x="669738" y="30605"/>
                      <a:pt x="664250" y="28590"/>
                      <a:pt x="658761" y="26757"/>
                    </a:cubicBezTo>
                    <a:cubicBezTo>
                      <a:pt x="656932" y="26207"/>
                      <a:pt x="655103" y="25474"/>
                      <a:pt x="653273" y="24924"/>
                    </a:cubicBezTo>
                    <a:cubicBezTo>
                      <a:pt x="647785" y="23092"/>
                      <a:pt x="642114" y="21442"/>
                      <a:pt x="636626" y="19793"/>
                    </a:cubicBezTo>
                    <a:cubicBezTo>
                      <a:pt x="634797" y="19243"/>
                      <a:pt x="632967" y="18693"/>
                      <a:pt x="631138" y="18143"/>
                    </a:cubicBezTo>
                    <a:cubicBezTo>
                      <a:pt x="625467" y="16677"/>
                      <a:pt x="619979" y="15028"/>
                      <a:pt x="614125" y="13745"/>
                    </a:cubicBezTo>
                    <a:cubicBezTo>
                      <a:pt x="612112" y="13195"/>
                      <a:pt x="610283" y="12829"/>
                      <a:pt x="608271" y="12462"/>
                    </a:cubicBezTo>
                    <a:cubicBezTo>
                      <a:pt x="602599" y="11179"/>
                      <a:pt x="597111" y="9896"/>
                      <a:pt x="591440" y="8980"/>
                    </a:cubicBezTo>
                    <a:cubicBezTo>
                      <a:pt x="589245" y="8613"/>
                      <a:pt x="587233" y="8247"/>
                      <a:pt x="585037" y="7881"/>
                    </a:cubicBezTo>
                    <a:cubicBezTo>
                      <a:pt x="579549" y="6964"/>
                      <a:pt x="574061" y="6048"/>
                      <a:pt x="568573" y="5131"/>
                    </a:cubicBezTo>
                    <a:cubicBezTo>
                      <a:pt x="566012" y="4765"/>
                      <a:pt x="563451" y="4398"/>
                      <a:pt x="560889" y="4215"/>
                    </a:cubicBezTo>
                    <a:cubicBezTo>
                      <a:pt x="555767" y="3482"/>
                      <a:pt x="550645" y="2932"/>
                      <a:pt x="545340" y="2383"/>
                    </a:cubicBezTo>
                    <a:cubicBezTo>
                      <a:pt x="542047" y="2016"/>
                      <a:pt x="538571" y="1833"/>
                      <a:pt x="535278" y="1650"/>
                    </a:cubicBezTo>
                    <a:cubicBezTo>
                      <a:pt x="530888" y="1283"/>
                      <a:pt x="526314" y="916"/>
                      <a:pt x="521924" y="733"/>
                    </a:cubicBezTo>
                    <a:cubicBezTo>
                      <a:pt x="515338" y="367"/>
                      <a:pt x="508752" y="367"/>
                      <a:pt x="502166" y="183"/>
                    </a:cubicBezTo>
                    <a:cubicBezTo>
                      <a:pt x="500886" y="183"/>
                      <a:pt x="499605" y="183"/>
                      <a:pt x="498142" y="183"/>
                    </a:cubicBezTo>
                    <a:lnTo>
                      <a:pt x="497776" y="183"/>
                    </a:lnTo>
                    <a:cubicBezTo>
                      <a:pt x="496495" y="183"/>
                      <a:pt x="495215" y="183"/>
                      <a:pt x="493751" y="183"/>
                    </a:cubicBezTo>
                    <a:cubicBezTo>
                      <a:pt x="487165" y="183"/>
                      <a:pt x="480579" y="183"/>
                      <a:pt x="474177" y="733"/>
                    </a:cubicBezTo>
                    <a:cubicBezTo>
                      <a:pt x="474177" y="733"/>
                      <a:pt x="473994" y="733"/>
                      <a:pt x="473811" y="733"/>
                    </a:cubicBezTo>
                    <a:cubicBezTo>
                      <a:pt x="473628" y="733"/>
                      <a:pt x="473262" y="733"/>
                      <a:pt x="473079" y="733"/>
                    </a:cubicBezTo>
                    <a:cubicBezTo>
                      <a:pt x="469969" y="733"/>
                      <a:pt x="467042" y="1100"/>
                      <a:pt x="463932" y="1466"/>
                    </a:cubicBezTo>
                    <a:cubicBezTo>
                      <a:pt x="458993" y="1833"/>
                      <a:pt x="454053" y="2199"/>
                      <a:pt x="449114" y="2566"/>
                    </a:cubicBezTo>
                    <a:cubicBezTo>
                      <a:pt x="445272" y="2932"/>
                      <a:pt x="441614" y="3482"/>
                      <a:pt x="437772" y="3849"/>
                    </a:cubicBezTo>
                    <a:cubicBezTo>
                      <a:pt x="433564" y="4398"/>
                      <a:pt x="429357" y="4765"/>
                      <a:pt x="425332" y="5498"/>
                    </a:cubicBezTo>
                    <a:cubicBezTo>
                      <a:pt x="421490" y="6048"/>
                      <a:pt x="417649" y="6781"/>
                      <a:pt x="413624" y="7514"/>
                    </a:cubicBezTo>
                    <a:cubicBezTo>
                      <a:pt x="409599" y="8247"/>
                      <a:pt x="405575" y="8797"/>
                      <a:pt x="401550" y="9713"/>
                    </a:cubicBezTo>
                    <a:cubicBezTo>
                      <a:pt x="397708" y="10446"/>
                      <a:pt x="394050" y="11363"/>
                      <a:pt x="390391" y="12096"/>
                    </a:cubicBezTo>
                    <a:cubicBezTo>
                      <a:pt x="386183" y="13012"/>
                      <a:pt x="382159" y="13928"/>
                      <a:pt x="377951" y="15028"/>
                    </a:cubicBezTo>
                    <a:cubicBezTo>
                      <a:pt x="374475" y="15944"/>
                      <a:pt x="371182" y="16677"/>
                      <a:pt x="367889" y="17777"/>
                    </a:cubicBezTo>
                    <a:cubicBezTo>
                      <a:pt x="363316" y="19060"/>
                      <a:pt x="358925" y="20342"/>
                      <a:pt x="354352" y="21625"/>
                    </a:cubicBezTo>
                    <a:cubicBezTo>
                      <a:pt x="351425" y="22542"/>
                      <a:pt x="348681" y="23458"/>
                      <a:pt x="345754" y="24374"/>
                    </a:cubicBezTo>
                    <a:cubicBezTo>
                      <a:pt x="340632" y="26024"/>
                      <a:pt x="335692" y="27673"/>
                      <a:pt x="330570" y="29506"/>
                    </a:cubicBezTo>
                    <a:cubicBezTo>
                      <a:pt x="328375" y="30239"/>
                      <a:pt x="326179" y="31155"/>
                      <a:pt x="323984" y="31888"/>
                    </a:cubicBezTo>
                    <a:cubicBezTo>
                      <a:pt x="318130" y="34087"/>
                      <a:pt x="312459" y="36287"/>
                      <a:pt x="306605" y="38669"/>
                    </a:cubicBezTo>
                    <a:cubicBezTo>
                      <a:pt x="305324" y="39219"/>
                      <a:pt x="304044" y="39769"/>
                      <a:pt x="302763" y="40319"/>
                    </a:cubicBezTo>
                    <a:cubicBezTo>
                      <a:pt x="295812" y="43251"/>
                      <a:pt x="289043" y="46366"/>
                      <a:pt x="282274" y="49665"/>
                    </a:cubicBezTo>
                    <a:cubicBezTo>
                      <a:pt x="282274" y="49665"/>
                      <a:pt x="282091" y="49665"/>
                      <a:pt x="281908" y="49665"/>
                    </a:cubicBezTo>
                    <a:cubicBezTo>
                      <a:pt x="231966" y="73856"/>
                      <a:pt x="185866" y="106294"/>
                      <a:pt x="145802" y="146429"/>
                    </a:cubicBezTo>
                    <a:cubicBezTo>
                      <a:pt x="118361" y="173919"/>
                      <a:pt x="95128" y="203791"/>
                      <a:pt x="75371" y="235313"/>
                    </a:cubicBezTo>
                    <a:lnTo>
                      <a:pt x="75371" y="38119"/>
                    </a:lnTo>
                    <a:cubicBezTo>
                      <a:pt x="75371" y="17227"/>
                      <a:pt x="58540" y="367"/>
                      <a:pt x="37685" y="367"/>
                    </a:cubicBezTo>
                    <a:cubicBezTo>
                      <a:pt x="16830" y="367"/>
                      <a:pt x="0" y="17227"/>
                      <a:pt x="0" y="38119"/>
                    </a:cubicBezTo>
                    <a:lnTo>
                      <a:pt x="0" y="498665"/>
                    </a:lnTo>
                    <a:cubicBezTo>
                      <a:pt x="0" y="555477"/>
                      <a:pt x="9696" y="609907"/>
                      <a:pt x="27075" y="660671"/>
                    </a:cubicBezTo>
                    <a:cubicBezTo>
                      <a:pt x="27624" y="662137"/>
                      <a:pt x="27990" y="663420"/>
                      <a:pt x="28538" y="664886"/>
                    </a:cubicBezTo>
                    <a:cubicBezTo>
                      <a:pt x="30368" y="669834"/>
                      <a:pt x="32197" y="674966"/>
                      <a:pt x="34210" y="679914"/>
                    </a:cubicBezTo>
                    <a:cubicBezTo>
                      <a:pt x="35490" y="683030"/>
                      <a:pt x="36588" y="686145"/>
                      <a:pt x="37868" y="689444"/>
                    </a:cubicBezTo>
                    <a:cubicBezTo>
                      <a:pt x="39149" y="692559"/>
                      <a:pt x="40612" y="695675"/>
                      <a:pt x="41893" y="698973"/>
                    </a:cubicBezTo>
                    <a:cubicBezTo>
                      <a:pt x="44088" y="703739"/>
                      <a:pt x="46101" y="708687"/>
                      <a:pt x="48479" y="713452"/>
                    </a:cubicBezTo>
                    <a:cubicBezTo>
                      <a:pt x="49211" y="714734"/>
                      <a:pt x="49759" y="716200"/>
                      <a:pt x="50491" y="717483"/>
                    </a:cubicBezTo>
                    <a:cubicBezTo>
                      <a:pt x="73907" y="765865"/>
                      <a:pt x="105556" y="811132"/>
                      <a:pt x="145619" y="851267"/>
                    </a:cubicBezTo>
                    <a:cubicBezTo>
                      <a:pt x="185866" y="891585"/>
                      <a:pt x="231234" y="923290"/>
                      <a:pt x="279713" y="946931"/>
                    </a:cubicBezTo>
                    <a:cubicBezTo>
                      <a:pt x="280811" y="947481"/>
                      <a:pt x="281725" y="948031"/>
                      <a:pt x="282823" y="948397"/>
                    </a:cubicBezTo>
                    <a:cubicBezTo>
                      <a:pt x="287945" y="950780"/>
                      <a:pt x="293067" y="953163"/>
                      <a:pt x="298373" y="955362"/>
                    </a:cubicBezTo>
                    <a:cubicBezTo>
                      <a:pt x="301117" y="956645"/>
                      <a:pt x="303861" y="957744"/>
                      <a:pt x="306605" y="959027"/>
                    </a:cubicBezTo>
                    <a:cubicBezTo>
                      <a:pt x="310081" y="960493"/>
                      <a:pt x="313740" y="961776"/>
                      <a:pt x="317215" y="963242"/>
                    </a:cubicBezTo>
                    <a:cubicBezTo>
                      <a:pt x="321789" y="965075"/>
                      <a:pt x="326362" y="966724"/>
                      <a:pt x="330936" y="968374"/>
                    </a:cubicBezTo>
                    <a:cubicBezTo>
                      <a:pt x="332765" y="968923"/>
                      <a:pt x="334595" y="969656"/>
                      <a:pt x="336424" y="970206"/>
                    </a:cubicBezTo>
                    <a:cubicBezTo>
                      <a:pt x="342827" y="972405"/>
                      <a:pt x="349047" y="974421"/>
                      <a:pt x="355632" y="976437"/>
                    </a:cubicBezTo>
                    <a:cubicBezTo>
                      <a:pt x="355632" y="976437"/>
                      <a:pt x="355632" y="976437"/>
                      <a:pt x="355632" y="976437"/>
                    </a:cubicBezTo>
                    <a:cubicBezTo>
                      <a:pt x="400452" y="989816"/>
                      <a:pt x="448016" y="997146"/>
                      <a:pt x="497227" y="997146"/>
                    </a:cubicBezTo>
                    <a:cubicBezTo>
                      <a:pt x="497227" y="997146"/>
                      <a:pt x="497227" y="997146"/>
                      <a:pt x="497410" y="997146"/>
                    </a:cubicBezTo>
                    <a:cubicBezTo>
                      <a:pt x="497593" y="997146"/>
                      <a:pt x="497410" y="997146"/>
                      <a:pt x="497593" y="997146"/>
                    </a:cubicBezTo>
                    <a:cubicBezTo>
                      <a:pt x="571866" y="997146"/>
                      <a:pt x="642114" y="980652"/>
                      <a:pt x="705411" y="951330"/>
                    </a:cubicBezTo>
                    <a:cubicBezTo>
                      <a:pt x="705960" y="950963"/>
                      <a:pt x="706691" y="950780"/>
                      <a:pt x="707240" y="950597"/>
                    </a:cubicBezTo>
                    <a:cubicBezTo>
                      <a:pt x="713277" y="947848"/>
                      <a:pt x="719314" y="944732"/>
                      <a:pt x="725168" y="941800"/>
                    </a:cubicBezTo>
                    <a:cubicBezTo>
                      <a:pt x="726815" y="940884"/>
                      <a:pt x="728461" y="940151"/>
                      <a:pt x="730108" y="939234"/>
                    </a:cubicBezTo>
                    <a:cubicBezTo>
                      <a:pt x="735047" y="936668"/>
                      <a:pt x="739986" y="933736"/>
                      <a:pt x="744926" y="930987"/>
                    </a:cubicBezTo>
                    <a:cubicBezTo>
                      <a:pt x="747304" y="929521"/>
                      <a:pt x="749682" y="928238"/>
                      <a:pt x="752060" y="926772"/>
                    </a:cubicBezTo>
                    <a:cubicBezTo>
                      <a:pt x="756268" y="924207"/>
                      <a:pt x="760475" y="921641"/>
                      <a:pt x="764500" y="918892"/>
                    </a:cubicBezTo>
                    <a:cubicBezTo>
                      <a:pt x="767427" y="917059"/>
                      <a:pt x="770171" y="915226"/>
                      <a:pt x="773098" y="913394"/>
                    </a:cubicBezTo>
                    <a:cubicBezTo>
                      <a:pt x="776940" y="910828"/>
                      <a:pt x="780599" y="908079"/>
                      <a:pt x="784440" y="905513"/>
                    </a:cubicBezTo>
                    <a:cubicBezTo>
                      <a:pt x="787367" y="903498"/>
                      <a:pt x="790294" y="901482"/>
                      <a:pt x="793221" y="899283"/>
                    </a:cubicBezTo>
                    <a:cubicBezTo>
                      <a:pt x="797246" y="896350"/>
                      <a:pt x="801088" y="893235"/>
                      <a:pt x="804929" y="890302"/>
                    </a:cubicBezTo>
                    <a:cubicBezTo>
                      <a:pt x="807491" y="888286"/>
                      <a:pt x="809869" y="886454"/>
                      <a:pt x="812430" y="884438"/>
                    </a:cubicBezTo>
                    <a:cubicBezTo>
                      <a:pt x="817552" y="880223"/>
                      <a:pt x="822674" y="875825"/>
                      <a:pt x="827797" y="871243"/>
                    </a:cubicBezTo>
                    <a:cubicBezTo>
                      <a:pt x="828894" y="870327"/>
                      <a:pt x="829809" y="869410"/>
                      <a:pt x="830907" y="868494"/>
                    </a:cubicBezTo>
                    <a:cubicBezTo>
                      <a:pt x="855420" y="846319"/>
                      <a:pt x="877556" y="821761"/>
                      <a:pt x="897313" y="795371"/>
                    </a:cubicBezTo>
                    <a:cubicBezTo>
                      <a:pt x="898045" y="794455"/>
                      <a:pt x="898594" y="793355"/>
                      <a:pt x="899326" y="792439"/>
                    </a:cubicBezTo>
                    <a:cubicBezTo>
                      <a:pt x="903350" y="786941"/>
                      <a:pt x="907375" y="781260"/>
                      <a:pt x="911217" y="775578"/>
                    </a:cubicBezTo>
                    <a:cubicBezTo>
                      <a:pt x="912314" y="773929"/>
                      <a:pt x="913412" y="772280"/>
                      <a:pt x="914510" y="770447"/>
                    </a:cubicBezTo>
                    <a:cubicBezTo>
                      <a:pt x="917802" y="765316"/>
                      <a:pt x="921095" y="760184"/>
                      <a:pt x="924205" y="755053"/>
                    </a:cubicBezTo>
                    <a:cubicBezTo>
                      <a:pt x="925120" y="753403"/>
                      <a:pt x="926218" y="751754"/>
                      <a:pt x="927132" y="749921"/>
                    </a:cubicBezTo>
                    <a:cubicBezTo>
                      <a:pt x="930242" y="744607"/>
                      <a:pt x="933352" y="739292"/>
                      <a:pt x="936279" y="733794"/>
                    </a:cubicBezTo>
                    <a:cubicBezTo>
                      <a:pt x="936828" y="732695"/>
                      <a:pt x="937560" y="731412"/>
                      <a:pt x="938109" y="730312"/>
                    </a:cubicBezTo>
                    <a:cubicBezTo>
                      <a:pt x="941402" y="724264"/>
                      <a:pt x="944511" y="718033"/>
                      <a:pt x="947439" y="711802"/>
                    </a:cubicBezTo>
                    <a:cubicBezTo>
                      <a:pt x="947439" y="711802"/>
                      <a:pt x="947439" y="711436"/>
                      <a:pt x="947621" y="711253"/>
                    </a:cubicBezTo>
                    <a:cubicBezTo>
                      <a:pt x="975611" y="652058"/>
                      <a:pt x="992258" y="586266"/>
                      <a:pt x="994820" y="516991"/>
                    </a:cubicBezTo>
                    <a:cubicBezTo>
                      <a:pt x="994820" y="516808"/>
                      <a:pt x="994820" y="516625"/>
                      <a:pt x="994820" y="516258"/>
                    </a:cubicBezTo>
                    <a:lnTo>
                      <a:pt x="994820" y="514242"/>
                    </a:lnTo>
                    <a:cubicBezTo>
                      <a:pt x="994820" y="509111"/>
                      <a:pt x="995185" y="503796"/>
                      <a:pt x="995185" y="498665"/>
                    </a:cubicBezTo>
                    <a:cubicBezTo>
                      <a:pt x="995185" y="493533"/>
                      <a:pt x="995003" y="488218"/>
                      <a:pt x="994820" y="483087"/>
                    </a:cubicBezTo>
                    <a:lnTo>
                      <a:pt x="994820" y="378443"/>
                    </a:lnTo>
                    <a:cubicBezTo>
                      <a:pt x="994820" y="211671"/>
                      <a:pt x="1130194" y="75872"/>
                      <a:pt x="1296851" y="75872"/>
                    </a:cubicBezTo>
                    <a:cubicBezTo>
                      <a:pt x="1463508" y="75872"/>
                      <a:pt x="1598883" y="211671"/>
                      <a:pt x="1598883" y="378443"/>
                    </a:cubicBezTo>
                    <a:lnTo>
                      <a:pt x="1598883" y="959393"/>
                    </a:lnTo>
                    <a:cubicBezTo>
                      <a:pt x="1598883" y="980286"/>
                      <a:pt x="1615713" y="997146"/>
                      <a:pt x="1636568" y="997146"/>
                    </a:cubicBezTo>
                    <a:cubicBezTo>
                      <a:pt x="1657423" y="997146"/>
                      <a:pt x="1674253" y="980286"/>
                      <a:pt x="1674253" y="959393"/>
                    </a:cubicBezTo>
                    <a:lnTo>
                      <a:pt x="1674253" y="378443"/>
                    </a:lnTo>
                    <a:cubicBezTo>
                      <a:pt x="1674253" y="170070"/>
                      <a:pt x="1505035" y="550"/>
                      <a:pt x="1297034" y="550"/>
                    </a:cubicBezTo>
                    <a:close/>
                    <a:moveTo>
                      <a:pt x="763219" y="826526"/>
                    </a:moveTo>
                    <a:cubicBezTo>
                      <a:pt x="752609" y="835140"/>
                      <a:pt x="741633" y="843203"/>
                      <a:pt x="730291" y="850717"/>
                    </a:cubicBezTo>
                    <a:cubicBezTo>
                      <a:pt x="729559" y="851084"/>
                      <a:pt x="729010" y="851633"/>
                      <a:pt x="728278" y="852000"/>
                    </a:cubicBezTo>
                    <a:cubicBezTo>
                      <a:pt x="717119" y="859331"/>
                      <a:pt x="705594" y="866112"/>
                      <a:pt x="694069" y="872342"/>
                    </a:cubicBezTo>
                    <a:cubicBezTo>
                      <a:pt x="693703" y="872526"/>
                      <a:pt x="693337" y="872709"/>
                      <a:pt x="692971" y="872892"/>
                    </a:cubicBezTo>
                    <a:cubicBezTo>
                      <a:pt x="595099" y="924023"/>
                      <a:pt x="481311" y="934286"/>
                      <a:pt x="377219" y="903498"/>
                    </a:cubicBezTo>
                    <a:cubicBezTo>
                      <a:pt x="377219" y="903498"/>
                      <a:pt x="377036" y="903498"/>
                      <a:pt x="376853" y="903498"/>
                    </a:cubicBezTo>
                    <a:cubicBezTo>
                      <a:pt x="364779" y="899832"/>
                      <a:pt x="352705" y="895617"/>
                      <a:pt x="340814" y="890852"/>
                    </a:cubicBezTo>
                    <a:cubicBezTo>
                      <a:pt x="339351" y="890302"/>
                      <a:pt x="338070" y="889753"/>
                      <a:pt x="336607" y="889203"/>
                    </a:cubicBezTo>
                    <a:cubicBezTo>
                      <a:pt x="325996" y="884804"/>
                      <a:pt x="315752" y="880040"/>
                      <a:pt x="305507" y="874725"/>
                    </a:cubicBezTo>
                    <a:cubicBezTo>
                      <a:pt x="302946" y="873442"/>
                      <a:pt x="300385" y="872159"/>
                      <a:pt x="297824" y="870876"/>
                    </a:cubicBezTo>
                    <a:cubicBezTo>
                      <a:pt x="288677" y="865928"/>
                      <a:pt x="279713" y="860614"/>
                      <a:pt x="270932" y="854932"/>
                    </a:cubicBezTo>
                    <a:cubicBezTo>
                      <a:pt x="267822" y="852916"/>
                      <a:pt x="264529" y="850901"/>
                      <a:pt x="261419" y="848885"/>
                    </a:cubicBezTo>
                    <a:cubicBezTo>
                      <a:pt x="253187" y="843387"/>
                      <a:pt x="245138" y="837156"/>
                      <a:pt x="237088" y="830925"/>
                    </a:cubicBezTo>
                    <a:cubicBezTo>
                      <a:pt x="233247" y="827992"/>
                      <a:pt x="229405" y="824877"/>
                      <a:pt x="225746" y="821761"/>
                    </a:cubicBezTo>
                    <a:cubicBezTo>
                      <a:pt x="218429" y="815530"/>
                      <a:pt x="211294" y="809116"/>
                      <a:pt x="204342" y="802335"/>
                    </a:cubicBezTo>
                    <a:cubicBezTo>
                      <a:pt x="200684" y="798853"/>
                      <a:pt x="197025" y="795188"/>
                      <a:pt x="193549" y="791522"/>
                    </a:cubicBezTo>
                    <a:cubicBezTo>
                      <a:pt x="186780" y="784559"/>
                      <a:pt x="180194" y="777228"/>
                      <a:pt x="174157" y="769897"/>
                    </a:cubicBezTo>
                    <a:cubicBezTo>
                      <a:pt x="171048" y="766232"/>
                      <a:pt x="168121" y="762383"/>
                      <a:pt x="165194" y="758718"/>
                    </a:cubicBezTo>
                    <a:cubicBezTo>
                      <a:pt x="158974" y="750654"/>
                      <a:pt x="152937" y="742591"/>
                      <a:pt x="147265" y="734161"/>
                    </a:cubicBezTo>
                    <a:cubicBezTo>
                      <a:pt x="145253" y="731045"/>
                      <a:pt x="143241" y="727929"/>
                      <a:pt x="141411" y="724814"/>
                    </a:cubicBezTo>
                    <a:cubicBezTo>
                      <a:pt x="135740" y="715834"/>
                      <a:pt x="130252" y="706854"/>
                      <a:pt x="125313" y="697691"/>
                    </a:cubicBezTo>
                    <a:cubicBezTo>
                      <a:pt x="124032" y="695308"/>
                      <a:pt x="122752" y="692743"/>
                      <a:pt x="121654" y="690360"/>
                    </a:cubicBezTo>
                    <a:cubicBezTo>
                      <a:pt x="116349" y="680097"/>
                      <a:pt x="111410" y="669468"/>
                      <a:pt x="107019" y="658839"/>
                    </a:cubicBezTo>
                    <a:cubicBezTo>
                      <a:pt x="106470" y="657556"/>
                      <a:pt x="105921" y="656273"/>
                      <a:pt x="105556" y="654990"/>
                    </a:cubicBezTo>
                    <a:cubicBezTo>
                      <a:pt x="65675" y="554561"/>
                      <a:pt x="65675" y="441669"/>
                      <a:pt x="105556" y="341240"/>
                    </a:cubicBezTo>
                    <a:cubicBezTo>
                      <a:pt x="106104" y="339957"/>
                      <a:pt x="106470" y="338674"/>
                      <a:pt x="107019" y="337391"/>
                    </a:cubicBezTo>
                    <a:cubicBezTo>
                      <a:pt x="109763" y="330611"/>
                      <a:pt x="113239" y="323830"/>
                      <a:pt x="116349" y="317232"/>
                    </a:cubicBezTo>
                    <a:cubicBezTo>
                      <a:pt x="121105" y="307153"/>
                      <a:pt x="126228" y="297440"/>
                      <a:pt x="131533" y="287910"/>
                    </a:cubicBezTo>
                    <a:cubicBezTo>
                      <a:pt x="133179" y="285161"/>
                      <a:pt x="134643" y="282412"/>
                      <a:pt x="136289" y="279846"/>
                    </a:cubicBezTo>
                    <a:cubicBezTo>
                      <a:pt x="141777" y="270683"/>
                      <a:pt x="147814" y="261520"/>
                      <a:pt x="154034" y="252723"/>
                    </a:cubicBezTo>
                    <a:cubicBezTo>
                      <a:pt x="156047" y="249791"/>
                      <a:pt x="158242" y="247042"/>
                      <a:pt x="160254" y="244293"/>
                    </a:cubicBezTo>
                    <a:cubicBezTo>
                      <a:pt x="166657" y="235863"/>
                      <a:pt x="173243" y="227799"/>
                      <a:pt x="180194" y="219735"/>
                    </a:cubicBezTo>
                    <a:cubicBezTo>
                      <a:pt x="182756" y="216986"/>
                      <a:pt x="185134" y="214054"/>
                      <a:pt x="187695" y="211305"/>
                    </a:cubicBezTo>
                    <a:cubicBezTo>
                      <a:pt x="195195" y="203241"/>
                      <a:pt x="202879" y="195361"/>
                      <a:pt x="211111" y="187847"/>
                    </a:cubicBezTo>
                    <a:cubicBezTo>
                      <a:pt x="212940" y="186198"/>
                      <a:pt x="214770" y="184365"/>
                      <a:pt x="216782" y="182715"/>
                    </a:cubicBezTo>
                    <a:cubicBezTo>
                      <a:pt x="224466" y="175935"/>
                      <a:pt x="232332" y="169337"/>
                      <a:pt x="240564" y="163106"/>
                    </a:cubicBezTo>
                    <a:cubicBezTo>
                      <a:pt x="242942" y="161273"/>
                      <a:pt x="245321" y="159441"/>
                      <a:pt x="247699" y="157791"/>
                    </a:cubicBezTo>
                    <a:cubicBezTo>
                      <a:pt x="255565" y="151927"/>
                      <a:pt x="263614" y="146429"/>
                      <a:pt x="271847" y="141298"/>
                    </a:cubicBezTo>
                    <a:cubicBezTo>
                      <a:pt x="274774" y="139465"/>
                      <a:pt x="277701" y="137632"/>
                      <a:pt x="280445" y="135983"/>
                    </a:cubicBezTo>
                    <a:cubicBezTo>
                      <a:pt x="288311" y="131218"/>
                      <a:pt x="296543" y="126636"/>
                      <a:pt x="304776" y="122421"/>
                    </a:cubicBezTo>
                    <a:cubicBezTo>
                      <a:pt x="308251" y="120589"/>
                      <a:pt x="311727" y="118939"/>
                      <a:pt x="315203" y="117290"/>
                    </a:cubicBezTo>
                    <a:cubicBezTo>
                      <a:pt x="323069" y="113441"/>
                      <a:pt x="331119" y="109959"/>
                      <a:pt x="339168" y="106660"/>
                    </a:cubicBezTo>
                    <a:cubicBezTo>
                      <a:pt x="343193" y="105011"/>
                      <a:pt x="347400" y="103362"/>
                      <a:pt x="351425" y="101896"/>
                    </a:cubicBezTo>
                    <a:cubicBezTo>
                      <a:pt x="359108" y="99147"/>
                      <a:pt x="366792" y="96581"/>
                      <a:pt x="374658" y="94015"/>
                    </a:cubicBezTo>
                    <a:cubicBezTo>
                      <a:pt x="379414" y="92549"/>
                      <a:pt x="384171" y="91266"/>
                      <a:pt x="388927" y="89983"/>
                    </a:cubicBezTo>
                    <a:cubicBezTo>
                      <a:pt x="396245" y="87967"/>
                      <a:pt x="403745" y="86318"/>
                      <a:pt x="411246" y="84669"/>
                    </a:cubicBezTo>
                    <a:cubicBezTo>
                      <a:pt x="416734" y="83569"/>
                      <a:pt x="422222" y="82469"/>
                      <a:pt x="427710" y="81553"/>
                    </a:cubicBezTo>
                    <a:cubicBezTo>
                      <a:pt x="434662" y="80453"/>
                      <a:pt x="441614" y="79354"/>
                      <a:pt x="448748" y="78621"/>
                    </a:cubicBezTo>
                    <a:cubicBezTo>
                      <a:pt x="454968" y="77888"/>
                      <a:pt x="461005" y="77338"/>
                      <a:pt x="467225" y="76788"/>
                    </a:cubicBezTo>
                    <a:cubicBezTo>
                      <a:pt x="477104" y="76055"/>
                      <a:pt x="487165" y="75322"/>
                      <a:pt x="497227" y="75322"/>
                    </a:cubicBezTo>
                    <a:cubicBezTo>
                      <a:pt x="509850" y="75322"/>
                      <a:pt x="522289" y="75872"/>
                      <a:pt x="534729" y="76972"/>
                    </a:cubicBezTo>
                    <a:cubicBezTo>
                      <a:pt x="535461" y="76972"/>
                      <a:pt x="536193" y="76972"/>
                      <a:pt x="536925" y="76972"/>
                    </a:cubicBezTo>
                    <a:cubicBezTo>
                      <a:pt x="549181" y="78071"/>
                      <a:pt x="561438" y="79904"/>
                      <a:pt x="573512" y="82103"/>
                    </a:cubicBezTo>
                    <a:cubicBezTo>
                      <a:pt x="574244" y="82103"/>
                      <a:pt x="574976" y="82286"/>
                      <a:pt x="575707" y="82469"/>
                    </a:cubicBezTo>
                    <a:cubicBezTo>
                      <a:pt x="587781" y="84852"/>
                      <a:pt x="599855" y="87601"/>
                      <a:pt x="611746" y="90900"/>
                    </a:cubicBezTo>
                    <a:cubicBezTo>
                      <a:pt x="612295" y="90900"/>
                      <a:pt x="612844" y="91266"/>
                      <a:pt x="613393" y="91449"/>
                    </a:cubicBezTo>
                    <a:cubicBezTo>
                      <a:pt x="625284" y="94932"/>
                      <a:pt x="636992" y="98780"/>
                      <a:pt x="648700" y="103178"/>
                    </a:cubicBezTo>
                    <a:cubicBezTo>
                      <a:pt x="649066" y="103178"/>
                      <a:pt x="649615" y="103545"/>
                      <a:pt x="649981" y="103728"/>
                    </a:cubicBezTo>
                    <a:cubicBezTo>
                      <a:pt x="661689" y="108310"/>
                      <a:pt x="673031" y="113258"/>
                      <a:pt x="684190" y="118756"/>
                    </a:cubicBezTo>
                    <a:cubicBezTo>
                      <a:pt x="684556" y="118756"/>
                      <a:pt x="684739" y="119122"/>
                      <a:pt x="685105" y="119306"/>
                    </a:cubicBezTo>
                    <a:cubicBezTo>
                      <a:pt x="696447" y="124987"/>
                      <a:pt x="707423" y="131035"/>
                      <a:pt x="718399" y="137816"/>
                    </a:cubicBezTo>
                    <a:cubicBezTo>
                      <a:pt x="718399" y="137816"/>
                      <a:pt x="718399" y="137816"/>
                      <a:pt x="718399" y="137816"/>
                    </a:cubicBezTo>
                    <a:cubicBezTo>
                      <a:pt x="740352" y="151377"/>
                      <a:pt x="761207" y="167138"/>
                      <a:pt x="780599" y="184731"/>
                    </a:cubicBezTo>
                    <a:cubicBezTo>
                      <a:pt x="823040" y="223400"/>
                      <a:pt x="856701" y="269400"/>
                      <a:pt x="880483" y="321264"/>
                    </a:cubicBezTo>
                    <a:cubicBezTo>
                      <a:pt x="880483" y="321630"/>
                      <a:pt x="880849" y="321814"/>
                      <a:pt x="881032" y="322180"/>
                    </a:cubicBezTo>
                    <a:cubicBezTo>
                      <a:pt x="903533" y="371295"/>
                      <a:pt x="916888" y="425176"/>
                      <a:pt x="918900" y="482171"/>
                    </a:cubicBezTo>
                    <a:lnTo>
                      <a:pt x="918900" y="497748"/>
                    </a:lnTo>
                    <a:cubicBezTo>
                      <a:pt x="918900" y="610640"/>
                      <a:pt x="874995" y="716934"/>
                      <a:pt x="795234" y="796654"/>
                    </a:cubicBezTo>
                    <a:cubicBezTo>
                      <a:pt x="784989" y="806917"/>
                      <a:pt x="774379" y="816447"/>
                      <a:pt x="763402" y="825427"/>
                    </a:cubicBezTo>
                    <a:cubicBezTo>
                      <a:pt x="763219" y="825610"/>
                      <a:pt x="762854" y="825793"/>
                      <a:pt x="762671" y="8259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7291DD01-A875-5084-8609-E544EAE7E2E0}"/>
                  </a:ext>
                </a:extLst>
              </p:cNvPr>
              <p:cNvSpPr/>
              <p:nvPr/>
            </p:nvSpPr>
            <p:spPr>
              <a:xfrm>
                <a:off x="4799149" y="1391564"/>
                <a:ext cx="2594049" cy="2086474"/>
              </a:xfrm>
              <a:custGeom>
                <a:avLst/>
                <a:gdLst>
                  <a:gd name="connsiteX0" fmla="*/ 2557114 w 2594049"/>
                  <a:gd name="connsiteY0" fmla="*/ 1183893 h 2086474"/>
                  <a:gd name="connsiteX1" fmla="*/ 2566627 w 2594049"/>
                  <a:gd name="connsiteY1" fmla="*/ 1181144 h 2086474"/>
                  <a:gd name="connsiteX2" fmla="*/ 2593702 w 2594049"/>
                  <a:gd name="connsiteY2" fmla="*/ 1145041 h 2086474"/>
                  <a:gd name="connsiteX3" fmla="*/ 2593702 w 2594049"/>
                  <a:gd name="connsiteY3" fmla="*/ 377893 h 2086474"/>
                  <a:gd name="connsiteX4" fmla="*/ 2216483 w 2594049"/>
                  <a:gd name="connsiteY4" fmla="*/ 0 h 2086474"/>
                  <a:gd name="connsiteX5" fmla="*/ 1856643 w 2594049"/>
                  <a:gd name="connsiteY5" fmla="*/ 264452 h 2086474"/>
                  <a:gd name="connsiteX6" fmla="*/ 1833958 w 2594049"/>
                  <a:gd name="connsiteY6" fmla="*/ 226149 h 2086474"/>
                  <a:gd name="connsiteX7" fmla="*/ 1832495 w 2594049"/>
                  <a:gd name="connsiteY7" fmla="*/ 223950 h 2086474"/>
                  <a:gd name="connsiteX8" fmla="*/ 1821153 w 2594049"/>
                  <a:gd name="connsiteY8" fmla="*/ 207456 h 2086474"/>
                  <a:gd name="connsiteX9" fmla="*/ 1818043 w 2594049"/>
                  <a:gd name="connsiteY9" fmla="*/ 203058 h 2086474"/>
                  <a:gd name="connsiteX10" fmla="*/ 1806884 w 2594049"/>
                  <a:gd name="connsiteY10" fmla="*/ 188580 h 2086474"/>
                  <a:gd name="connsiteX11" fmla="*/ 1802676 w 2594049"/>
                  <a:gd name="connsiteY11" fmla="*/ 183265 h 2086474"/>
                  <a:gd name="connsiteX12" fmla="*/ 1790236 w 2594049"/>
                  <a:gd name="connsiteY12" fmla="*/ 168787 h 2086474"/>
                  <a:gd name="connsiteX13" fmla="*/ 1786760 w 2594049"/>
                  <a:gd name="connsiteY13" fmla="*/ 164755 h 2086474"/>
                  <a:gd name="connsiteX14" fmla="*/ 1721085 w 2594049"/>
                  <a:gd name="connsiteY14" fmla="*/ 103911 h 2086474"/>
                  <a:gd name="connsiteX15" fmla="*/ 1715963 w 2594049"/>
                  <a:gd name="connsiteY15" fmla="*/ 99880 h 2086474"/>
                  <a:gd name="connsiteX16" fmla="*/ 1704804 w 2594049"/>
                  <a:gd name="connsiteY16" fmla="*/ 91816 h 2086474"/>
                  <a:gd name="connsiteX17" fmla="*/ 1696755 w 2594049"/>
                  <a:gd name="connsiteY17" fmla="*/ 86135 h 2086474"/>
                  <a:gd name="connsiteX18" fmla="*/ 1685412 w 2594049"/>
                  <a:gd name="connsiteY18" fmla="*/ 78804 h 2086474"/>
                  <a:gd name="connsiteX19" fmla="*/ 1677363 w 2594049"/>
                  <a:gd name="connsiteY19" fmla="*/ 73489 h 2086474"/>
                  <a:gd name="connsiteX20" fmla="*/ 1664923 w 2594049"/>
                  <a:gd name="connsiteY20" fmla="*/ 66159 h 2086474"/>
                  <a:gd name="connsiteX21" fmla="*/ 1657240 w 2594049"/>
                  <a:gd name="connsiteY21" fmla="*/ 61760 h 2086474"/>
                  <a:gd name="connsiteX22" fmla="*/ 1643702 w 2594049"/>
                  <a:gd name="connsiteY22" fmla="*/ 54613 h 2086474"/>
                  <a:gd name="connsiteX23" fmla="*/ 1636751 w 2594049"/>
                  <a:gd name="connsiteY23" fmla="*/ 51131 h 2086474"/>
                  <a:gd name="connsiteX24" fmla="*/ 1622116 w 2594049"/>
                  <a:gd name="connsiteY24" fmla="*/ 44350 h 2086474"/>
                  <a:gd name="connsiteX25" fmla="*/ 1615896 w 2594049"/>
                  <a:gd name="connsiteY25" fmla="*/ 41418 h 2086474"/>
                  <a:gd name="connsiteX26" fmla="*/ 1600346 w 2594049"/>
                  <a:gd name="connsiteY26" fmla="*/ 35004 h 2086474"/>
                  <a:gd name="connsiteX27" fmla="*/ 1594492 w 2594049"/>
                  <a:gd name="connsiteY27" fmla="*/ 32804 h 2086474"/>
                  <a:gd name="connsiteX28" fmla="*/ 1578210 w 2594049"/>
                  <a:gd name="connsiteY28" fmla="*/ 26940 h 2086474"/>
                  <a:gd name="connsiteX29" fmla="*/ 1572722 w 2594049"/>
                  <a:gd name="connsiteY29" fmla="*/ 25107 h 2086474"/>
                  <a:gd name="connsiteX30" fmla="*/ 1555892 w 2594049"/>
                  <a:gd name="connsiteY30" fmla="*/ 19976 h 2086474"/>
                  <a:gd name="connsiteX31" fmla="*/ 1550404 w 2594049"/>
                  <a:gd name="connsiteY31" fmla="*/ 18510 h 2086474"/>
                  <a:gd name="connsiteX32" fmla="*/ 1533390 w 2594049"/>
                  <a:gd name="connsiteY32" fmla="*/ 14111 h 2086474"/>
                  <a:gd name="connsiteX33" fmla="*/ 1527536 w 2594049"/>
                  <a:gd name="connsiteY33" fmla="*/ 12829 h 2086474"/>
                  <a:gd name="connsiteX34" fmla="*/ 1510706 w 2594049"/>
                  <a:gd name="connsiteY34" fmla="*/ 9347 h 2086474"/>
                  <a:gd name="connsiteX35" fmla="*/ 1504303 w 2594049"/>
                  <a:gd name="connsiteY35" fmla="*/ 8247 h 2086474"/>
                  <a:gd name="connsiteX36" fmla="*/ 1487839 w 2594049"/>
                  <a:gd name="connsiteY36" fmla="*/ 5498 h 2086474"/>
                  <a:gd name="connsiteX37" fmla="*/ 1480155 w 2594049"/>
                  <a:gd name="connsiteY37" fmla="*/ 4582 h 2086474"/>
                  <a:gd name="connsiteX38" fmla="*/ 1464606 w 2594049"/>
                  <a:gd name="connsiteY38" fmla="*/ 2749 h 2086474"/>
                  <a:gd name="connsiteX39" fmla="*/ 1454544 w 2594049"/>
                  <a:gd name="connsiteY39" fmla="*/ 2016 h 2086474"/>
                  <a:gd name="connsiteX40" fmla="*/ 1441189 w 2594049"/>
                  <a:gd name="connsiteY40" fmla="*/ 1100 h 2086474"/>
                  <a:gd name="connsiteX41" fmla="*/ 1421432 w 2594049"/>
                  <a:gd name="connsiteY41" fmla="*/ 550 h 2086474"/>
                  <a:gd name="connsiteX42" fmla="*/ 1417407 w 2594049"/>
                  <a:gd name="connsiteY42" fmla="*/ 550 h 2086474"/>
                  <a:gd name="connsiteX43" fmla="*/ 1417042 w 2594049"/>
                  <a:gd name="connsiteY43" fmla="*/ 550 h 2086474"/>
                  <a:gd name="connsiteX44" fmla="*/ 1413017 w 2594049"/>
                  <a:gd name="connsiteY44" fmla="*/ 550 h 2086474"/>
                  <a:gd name="connsiteX45" fmla="*/ 1393442 w 2594049"/>
                  <a:gd name="connsiteY45" fmla="*/ 1100 h 2086474"/>
                  <a:gd name="connsiteX46" fmla="*/ 1393260 w 2594049"/>
                  <a:gd name="connsiteY46" fmla="*/ 1100 h 2086474"/>
                  <a:gd name="connsiteX47" fmla="*/ 1392528 w 2594049"/>
                  <a:gd name="connsiteY47" fmla="*/ 1100 h 2086474"/>
                  <a:gd name="connsiteX48" fmla="*/ 1383381 w 2594049"/>
                  <a:gd name="connsiteY48" fmla="*/ 1833 h 2086474"/>
                  <a:gd name="connsiteX49" fmla="*/ 1368380 w 2594049"/>
                  <a:gd name="connsiteY49" fmla="*/ 2932 h 2086474"/>
                  <a:gd name="connsiteX50" fmla="*/ 1357404 w 2594049"/>
                  <a:gd name="connsiteY50" fmla="*/ 4215 h 2086474"/>
                  <a:gd name="connsiteX51" fmla="*/ 1344415 w 2594049"/>
                  <a:gd name="connsiteY51" fmla="*/ 5864 h 2086474"/>
                  <a:gd name="connsiteX52" fmla="*/ 1333256 w 2594049"/>
                  <a:gd name="connsiteY52" fmla="*/ 7697 h 2086474"/>
                  <a:gd name="connsiteX53" fmla="*/ 1320633 w 2594049"/>
                  <a:gd name="connsiteY53" fmla="*/ 9896 h 2086474"/>
                  <a:gd name="connsiteX54" fmla="*/ 1310023 w 2594049"/>
                  <a:gd name="connsiteY54" fmla="*/ 12096 h 2086474"/>
                  <a:gd name="connsiteX55" fmla="*/ 1297034 w 2594049"/>
                  <a:gd name="connsiteY55" fmla="*/ 15028 h 2086474"/>
                  <a:gd name="connsiteX56" fmla="*/ 1287338 w 2594049"/>
                  <a:gd name="connsiteY56" fmla="*/ 17594 h 2086474"/>
                  <a:gd name="connsiteX57" fmla="*/ 1273252 w 2594049"/>
                  <a:gd name="connsiteY57" fmla="*/ 21625 h 2086474"/>
                  <a:gd name="connsiteX58" fmla="*/ 1265203 w 2594049"/>
                  <a:gd name="connsiteY58" fmla="*/ 24191 h 2086474"/>
                  <a:gd name="connsiteX59" fmla="*/ 1249653 w 2594049"/>
                  <a:gd name="connsiteY59" fmla="*/ 29506 h 2086474"/>
                  <a:gd name="connsiteX60" fmla="*/ 1243616 w 2594049"/>
                  <a:gd name="connsiteY60" fmla="*/ 31705 h 2086474"/>
                  <a:gd name="connsiteX61" fmla="*/ 1225688 w 2594049"/>
                  <a:gd name="connsiteY61" fmla="*/ 38852 h 2086474"/>
                  <a:gd name="connsiteX62" fmla="*/ 1222395 w 2594049"/>
                  <a:gd name="connsiteY62" fmla="*/ 40318 h 2086474"/>
                  <a:gd name="connsiteX63" fmla="*/ 1065251 w 2594049"/>
                  <a:gd name="connsiteY63" fmla="*/ 146429 h 2086474"/>
                  <a:gd name="connsiteX64" fmla="*/ 922193 w 2594049"/>
                  <a:gd name="connsiteY64" fmla="*/ 447167 h 2086474"/>
                  <a:gd name="connsiteX65" fmla="*/ 922193 w 2594049"/>
                  <a:gd name="connsiteY65" fmla="*/ 447900 h 2086474"/>
                  <a:gd name="connsiteX66" fmla="*/ 920547 w 2594049"/>
                  <a:gd name="connsiteY66" fmla="*/ 469526 h 2086474"/>
                  <a:gd name="connsiteX67" fmla="*/ 920181 w 2594049"/>
                  <a:gd name="connsiteY67" fmla="*/ 473374 h 2086474"/>
                  <a:gd name="connsiteX68" fmla="*/ 919449 w 2594049"/>
                  <a:gd name="connsiteY68" fmla="*/ 498665 h 2086474"/>
                  <a:gd name="connsiteX69" fmla="*/ 497410 w 2594049"/>
                  <a:gd name="connsiteY69" fmla="*/ 921458 h 2086474"/>
                  <a:gd name="connsiteX70" fmla="*/ 75371 w 2594049"/>
                  <a:gd name="connsiteY70" fmla="*/ 498665 h 2086474"/>
                  <a:gd name="connsiteX71" fmla="*/ 497410 w 2594049"/>
                  <a:gd name="connsiteY71" fmla="*/ 75872 h 2086474"/>
                  <a:gd name="connsiteX72" fmla="*/ 781147 w 2594049"/>
                  <a:gd name="connsiteY72" fmla="*/ 185648 h 2086474"/>
                  <a:gd name="connsiteX73" fmla="*/ 834382 w 2594049"/>
                  <a:gd name="connsiteY73" fmla="*/ 183082 h 2086474"/>
                  <a:gd name="connsiteX74" fmla="*/ 831821 w 2594049"/>
                  <a:gd name="connsiteY74" fmla="*/ 129752 h 2086474"/>
                  <a:gd name="connsiteX75" fmla="*/ 497410 w 2594049"/>
                  <a:gd name="connsiteY75" fmla="*/ 367 h 2086474"/>
                  <a:gd name="connsiteX76" fmla="*/ 0 w 2594049"/>
                  <a:gd name="connsiteY76" fmla="*/ 498665 h 2086474"/>
                  <a:gd name="connsiteX77" fmla="*/ 497410 w 2594049"/>
                  <a:gd name="connsiteY77" fmla="*/ 996963 h 2086474"/>
                  <a:gd name="connsiteX78" fmla="*/ 956951 w 2594049"/>
                  <a:gd name="connsiteY78" fmla="*/ 689077 h 2086474"/>
                  <a:gd name="connsiteX79" fmla="*/ 1065251 w 2594049"/>
                  <a:gd name="connsiteY79" fmla="*/ 850900 h 2086474"/>
                  <a:gd name="connsiteX80" fmla="*/ 1365453 w 2594049"/>
                  <a:gd name="connsiteY80" fmla="*/ 994214 h 2086474"/>
                  <a:gd name="connsiteX81" fmla="*/ 1366368 w 2594049"/>
                  <a:gd name="connsiteY81" fmla="*/ 994214 h 2086474"/>
                  <a:gd name="connsiteX82" fmla="*/ 1387771 w 2594049"/>
                  <a:gd name="connsiteY82" fmla="*/ 995863 h 2086474"/>
                  <a:gd name="connsiteX83" fmla="*/ 1391613 w 2594049"/>
                  <a:gd name="connsiteY83" fmla="*/ 996230 h 2086474"/>
                  <a:gd name="connsiteX84" fmla="*/ 1416859 w 2594049"/>
                  <a:gd name="connsiteY84" fmla="*/ 996963 h 2086474"/>
                  <a:gd name="connsiteX85" fmla="*/ 1417225 w 2594049"/>
                  <a:gd name="connsiteY85" fmla="*/ 996963 h 2086474"/>
                  <a:gd name="connsiteX86" fmla="*/ 1417225 w 2594049"/>
                  <a:gd name="connsiteY86" fmla="*/ 996963 h 2086474"/>
                  <a:gd name="connsiteX87" fmla="*/ 1426737 w 2594049"/>
                  <a:gd name="connsiteY87" fmla="*/ 996780 h 2086474"/>
                  <a:gd name="connsiteX88" fmla="*/ 1442104 w 2594049"/>
                  <a:gd name="connsiteY88" fmla="*/ 996413 h 2086474"/>
                  <a:gd name="connsiteX89" fmla="*/ 1456007 w 2594049"/>
                  <a:gd name="connsiteY89" fmla="*/ 995313 h 2086474"/>
                  <a:gd name="connsiteX90" fmla="*/ 1466984 w 2594049"/>
                  <a:gd name="connsiteY90" fmla="*/ 994397 h 2086474"/>
                  <a:gd name="connsiteX91" fmla="*/ 1479058 w 2594049"/>
                  <a:gd name="connsiteY91" fmla="*/ 992931 h 2086474"/>
                  <a:gd name="connsiteX92" fmla="*/ 1491863 w 2594049"/>
                  <a:gd name="connsiteY92" fmla="*/ 991282 h 2086474"/>
                  <a:gd name="connsiteX93" fmla="*/ 1501010 w 2594049"/>
                  <a:gd name="connsiteY93" fmla="*/ 989632 h 2086474"/>
                  <a:gd name="connsiteX94" fmla="*/ 1516560 w 2594049"/>
                  <a:gd name="connsiteY94" fmla="*/ 986883 h 2086474"/>
                  <a:gd name="connsiteX95" fmla="*/ 1522597 w 2594049"/>
                  <a:gd name="connsiteY95" fmla="*/ 985600 h 2086474"/>
                  <a:gd name="connsiteX96" fmla="*/ 1541074 w 2594049"/>
                  <a:gd name="connsiteY96" fmla="*/ 981385 h 2086474"/>
                  <a:gd name="connsiteX97" fmla="*/ 1543818 w 2594049"/>
                  <a:gd name="connsiteY97" fmla="*/ 980652 h 2086474"/>
                  <a:gd name="connsiteX98" fmla="*/ 1714317 w 2594049"/>
                  <a:gd name="connsiteY98" fmla="*/ 898183 h 2086474"/>
                  <a:gd name="connsiteX99" fmla="*/ 1719622 w 2594049"/>
                  <a:gd name="connsiteY99" fmla="*/ 893968 h 2086474"/>
                  <a:gd name="connsiteX100" fmla="*/ 1732611 w 2594049"/>
                  <a:gd name="connsiteY100" fmla="*/ 883705 h 2086474"/>
                  <a:gd name="connsiteX101" fmla="*/ 1816762 w 2594049"/>
                  <a:gd name="connsiteY101" fmla="*/ 795188 h 2086474"/>
                  <a:gd name="connsiteX102" fmla="*/ 1817677 w 2594049"/>
                  <a:gd name="connsiteY102" fmla="*/ 793905 h 2086474"/>
                  <a:gd name="connsiteX103" fmla="*/ 1830665 w 2594049"/>
                  <a:gd name="connsiteY103" fmla="*/ 775395 h 2086474"/>
                  <a:gd name="connsiteX104" fmla="*/ 1833044 w 2594049"/>
                  <a:gd name="connsiteY104" fmla="*/ 771547 h 2086474"/>
                  <a:gd name="connsiteX105" fmla="*/ 1843654 w 2594049"/>
                  <a:gd name="connsiteY105" fmla="*/ 754869 h 2086474"/>
                  <a:gd name="connsiteX106" fmla="*/ 1846032 w 2594049"/>
                  <a:gd name="connsiteY106" fmla="*/ 750838 h 2086474"/>
                  <a:gd name="connsiteX107" fmla="*/ 1855728 w 2594049"/>
                  <a:gd name="connsiteY107" fmla="*/ 733611 h 2086474"/>
                  <a:gd name="connsiteX108" fmla="*/ 1857192 w 2594049"/>
                  <a:gd name="connsiteY108" fmla="*/ 730862 h 2086474"/>
                  <a:gd name="connsiteX109" fmla="*/ 1914268 w 2594049"/>
                  <a:gd name="connsiteY109" fmla="*/ 518274 h 2086474"/>
                  <a:gd name="connsiteX110" fmla="*/ 1914268 w 2594049"/>
                  <a:gd name="connsiteY110" fmla="*/ 517174 h 2086474"/>
                  <a:gd name="connsiteX111" fmla="*/ 1914268 w 2594049"/>
                  <a:gd name="connsiteY111" fmla="*/ 514059 h 2086474"/>
                  <a:gd name="connsiteX112" fmla="*/ 1914634 w 2594049"/>
                  <a:gd name="connsiteY112" fmla="*/ 498481 h 2086474"/>
                  <a:gd name="connsiteX113" fmla="*/ 1914268 w 2594049"/>
                  <a:gd name="connsiteY113" fmla="*/ 482904 h 2086474"/>
                  <a:gd name="connsiteX114" fmla="*/ 1914268 w 2594049"/>
                  <a:gd name="connsiteY114" fmla="*/ 378259 h 2086474"/>
                  <a:gd name="connsiteX115" fmla="*/ 2216300 w 2594049"/>
                  <a:gd name="connsiteY115" fmla="*/ 75689 h 2086474"/>
                  <a:gd name="connsiteX116" fmla="*/ 2518331 w 2594049"/>
                  <a:gd name="connsiteY116" fmla="*/ 378259 h 2086474"/>
                  <a:gd name="connsiteX117" fmla="*/ 2518331 w 2594049"/>
                  <a:gd name="connsiteY117" fmla="*/ 1117918 h 2086474"/>
                  <a:gd name="connsiteX118" fmla="*/ 2223252 w 2594049"/>
                  <a:gd name="connsiteY118" fmla="*/ 1397580 h 2086474"/>
                  <a:gd name="connsiteX119" fmla="*/ 1763710 w 2594049"/>
                  <a:gd name="connsiteY119" fmla="*/ 1089878 h 2086474"/>
                  <a:gd name="connsiteX120" fmla="*/ 1726025 w 2594049"/>
                  <a:gd name="connsiteY120" fmla="*/ 1127631 h 2086474"/>
                  <a:gd name="connsiteX121" fmla="*/ 1763710 w 2594049"/>
                  <a:gd name="connsiteY121" fmla="*/ 1165383 h 2086474"/>
                  <a:gd name="connsiteX122" fmla="*/ 2185749 w 2594049"/>
                  <a:gd name="connsiteY122" fmla="*/ 1588176 h 2086474"/>
                  <a:gd name="connsiteX123" fmla="*/ 1763710 w 2594049"/>
                  <a:gd name="connsiteY123" fmla="*/ 2010969 h 2086474"/>
                  <a:gd name="connsiteX124" fmla="*/ 1304900 w 2594049"/>
                  <a:gd name="connsiteY124" fmla="*/ 2010969 h 2086474"/>
                  <a:gd name="connsiteX125" fmla="*/ 1304352 w 2594049"/>
                  <a:gd name="connsiteY125" fmla="*/ 2010969 h 2086474"/>
                  <a:gd name="connsiteX126" fmla="*/ 1303803 w 2594049"/>
                  <a:gd name="connsiteY126" fmla="*/ 2010969 h 2086474"/>
                  <a:gd name="connsiteX127" fmla="*/ 881763 w 2594049"/>
                  <a:gd name="connsiteY127" fmla="*/ 1588176 h 2086474"/>
                  <a:gd name="connsiteX128" fmla="*/ 1303803 w 2594049"/>
                  <a:gd name="connsiteY128" fmla="*/ 1165383 h 2086474"/>
                  <a:gd name="connsiteX129" fmla="*/ 1724195 w 2594049"/>
                  <a:gd name="connsiteY129" fmla="*/ 1550424 h 2086474"/>
                  <a:gd name="connsiteX130" fmla="*/ 1303803 w 2594049"/>
                  <a:gd name="connsiteY130" fmla="*/ 1550424 h 2086474"/>
                  <a:gd name="connsiteX131" fmla="*/ 1266117 w 2594049"/>
                  <a:gd name="connsiteY131" fmla="*/ 1588176 h 2086474"/>
                  <a:gd name="connsiteX132" fmla="*/ 1303803 w 2594049"/>
                  <a:gd name="connsiteY132" fmla="*/ 1625929 h 2086474"/>
                  <a:gd name="connsiteX133" fmla="*/ 1763527 w 2594049"/>
                  <a:gd name="connsiteY133" fmla="*/ 1625929 h 2086474"/>
                  <a:gd name="connsiteX134" fmla="*/ 1801213 w 2594049"/>
                  <a:gd name="connsiteY134" fmla="*/ 1588176 h 2086474"/>
                  <a:gd name="connsiteX135" fmla="*/ 1303803 w 2594049"/>
                  <a:gd name="connsiteY135" fmla="*/ 1089878 h 2086474"/>
                  <a:gd name="connsiteX136" fmla="*/ 806393 w 2594049"/>
                  <a:gd name="connsiteY136" fmla="*/ 1588176 h 2086474"/>
                  <a:gd name="connsiteX137" fmla="*/ 806393 w 2594049"/>
                  <a:gd name="connsiteY137" fmla="*/ 1956906 h 2086474"/>
                  <a:gd name="connsiteX138" fmla="*/ 780416 w 2594049"/>
                  <a:gd name="connsiteY138" fmla="*/ 1982930 h 2086474"/>
                  <a:gd name="connsiteX139" fmla="*/ 754438 w 2594049"/>
                  <a:gd name="connsiteY139" fmla="*/ 1956906 h 2086474"/>
                  <a:gd name="connsiteX140" fmla="*/ 754438 w 2594049"/>
                  <a:gd name="connsiteY140" fmla="*/ 1467771 h 2086474"/>
                  <a:gd name="connsiteX141" fmla="*/ 377219 w 2594049"/>
                  <a:gd name="connsiteY141" fmla="*/ 1089878 h 2086474"/>
                  <a:gd name="connsiteX142" fmla="*/ 0 w 2594049"/>
                  <a:gd name="connsiteY142" fmla="*/ 1467771 h 2086474"/>
                  <a:gd name="connsiteX143" fmla="*/ 0 w 2594049"/>
                  <a:gd name="connsiteY143" fmla="*/ 1905042 h 2086474"/>
                  <a:gd name="connsiteX144" fmla="*/ 37685 w 2594049"/>
                  <a:gd name="connsiteY144" fmla="*/ 1942795 h 2086474"/>
                  <a:gd name="connsiteX145" fmla="*/ 75371 w 2594049"/>
                  <a:gd name="connsiteY145" fmla="*/ 1905042 h 2086474"/>
                  <a:gd name="connsiteX146" fmla="*/ 75371 w 2594049"/>
                  <a:gd name="connsiteY146" fmla="*/ 1467771 h 2086474"/>
                  <a:gd name="connsiteX147" fmla="*/ 377402 w 2594049"/>
                  <a:gd name="connsiteY147" fmla="*/ 1165200 h 2086474"/>
                  <a:gd name="connsiteX148" fmla="*/ 679434 w 2594049"/>
                  <a:gd name="connsiteY148" fmla="*/ 1467771 h 2086474"/>
                  <a:gd name="connsiteX149" fmla="*/ 679434 w 2594049"/>
                  <a:gd name="connsiteY149" fmla="*/ 1956906 h 2086474"/>
                  <a:gd name="connsiteX150" fmla="*/ 780782 w 2594049"/>
                  <a:gd name="connsiteY150" fmla="*/ 2058435 h 2086474"/>
                  <a:gd name="connsiteX151" fmla="*/ 882129 w 2594049"/>
                  <a:gd name="connsiteY151" fmla="*/ 1956906 h 2086474"/>
                  <a:gd name="connsiteX152" fmla="*/ 882129 w 2594049"/>
                  <a:gd name="connsiteY152" fmla="*/ 1851345 h 2086474"/>
                  <a:gd name="connsiteX153" fmla="*/ 1304169 w 2594049"/>
                  <a:gd name="connsiteY153" fmla="*/ 2086474 h 2086474"/>
                  <a:gd name="connsiteX154" fmla="*/ 1304717 w 2594049"/>
                  <a:gd name="connsiteY154" fmla="*/ 2086474 h 2086474"/>
                  <a:gd name="connsiteX155" fmla="*/ 1305266 w 2594049"/>
                  <a:gd name="connsiteY155" fmla="*/ 2086474 h 2086474"/>
                  <a:gd name="connsiteX156" fmla="*/ 1764076 w 2594049"/>
                  <a:gd name="connsiteY156" fmla="*/ 2086474 h 2086474"/>
                  <a:gd name="connsiteX157" fmla="*/ 2220142 w 2594049"/>
                  <a:gd name="connsiteY157" fmla="*/ 1787019 h 2086474"/>
                  <a:gd name="connsiteX158" fmla="*/ 2545955 w 2594049"/>
                  <a:gd name="connsiteY158" fmla="*/ 2085008 h 2086474"/>
                  <a:gd name="connsiteX159" fmla="*/ 2556383 w 2594049"/>
                  <a:gd name="connsiteY159" fmla="*/ 2086474 h 2086474"/>
                  <a:gd name="connsiteX160" fmla="*/ 2592604 w 2594049"/>
                  <a:gd name="connsiteY160" fmla="*/ 2059168 h 2086474"/>
                  <a:gd name="connsiteX161" fmla="*/ 2566810 w 2594049"/>
                  <a:gd name="connsiteY161" fmla="*/ 2012435 h 2086474"/>
                  <a:gd name="connsiteX162" fmla="*/ 2262034 w 2594049"/>
                  <a:gd name="connsiteY162" fmla="*/ 1626295 h 2086474"/>
                  <a:gd name="connsiteX163" fmla="*/ 2261486 w 2594049"/>
                  <a:gd name="connsiteY163" fmla="*/ 1587993 h 2086474"/>
                  <a:gd name="connsiteX164" fmla="*/ 2557480 w 2594049"/>
                  <a:gd name="connsiteY164" fmla="*/ 1184260 h 2086474"/>
                  <a:gd name="connsiteX165" fmla="*/ 1684132 w 2594049"/>
                  <a:gd name="connsiteY165" fmla="*/ 825427 h 2086474"/>
                  <a:gd name="connsiteX166" fmla="*/ 1652118 w 2594049"/>
                  <a:gd name="connsiteY166" fmla="*/ 849251 h 2086474"/>
                  <a:gd name="connsiteX167" fmla="*/ 1648459 w 2594049"/>
                  <a:gd name="connsiteY167" fmla="*/ 851633 h 2086474"/>
                  <a:gd name="connsiteX168" fmla="*/ 1617359 w 2594049"/>
                  <a:gd name="connsiteY168" fmla="*/ 870326 h 2086474"/>
                  <a:gd name="connsiteX169" fmla="*/ 1611871 w 2594049"/>
                  <a:gd name="connsiteY169" fmla="*/ 873259 h 2086474"/>
                  <a:gd name="connsiteX170" fmla="*/ 1580406 w 2594049"/>
                  <a:gd name="connsiteY170" fmla="*/ 888103 h 2086474"/>
                  <a:gd name="connsiteX171" fmla="*/ 1574552 w 2594049"/>
                  <a:gd name="connsiteY171" fmla="*/ 890486 h 2086474"/>
                  <a:gd name="connsiteX172" fmla="*/ 1541440 w 2594049"/>
                  <a:gd name="connsiteY172" fmla="*/ 902398 h 2086474"/>
                  <a:gd name="connsiteX173" fmla="*/ 1536683 w 2594049"/>
                  <a:gd name="connsiteY173" fmla="*/ 903681 h 2086474"/>
                  <a:gd name="connsiteX174" fmla="*/ 1500644 w 2594049"/>
                  <a:gd name="connsiteY174" fmla="*/ 912661 h 2086474"/>
                  <a:gd name="connsiteX175" fmla="*/ 1497900 w 2594049"/>
                  <a:gd name="connsiteY175" fmla="*/ 913210 h 2086474"/>
                  <a:gd name="connsiteX176" fmla="*/ 1459117 w 2594049"/>
                  <a:gd name="connsiteY176" fmla="*/ 918892 h 2086474"/>
                  <a:gd name="connsiteX177" fmla="*/ 1458020 w 2594049"/>
                  <a:gd name="connsiteY177" fmla="*/ 918892 h 2086474"/>
                  <a:gd name="connsiteX178" fmla="*/ 1416859 w 2594049"/>
                  <a:gd name="connsiteY178" fmla="*/ 920908 h 2086474"/>
                  <a:gd name="connsiteX179" fmla="*/ 1376795 w 2594049"/>
                  <a:gd name="connsiteY179" fmla="*/ 918892 h 2086474"/>
                  <a:gd name="connsiteX180" fmla="*/ 1374234 w 2594049"/>
                  <a:gd name="connsiteY180" fmla="*/ 918708 h 2086474"/>
                  <a:gd name="connsiteX181" fmla="*/ 1338012 w 2594049"/>
                  <a:gd name="connsiteY181" fmla="*/ 913394 h 2086474"/>
                  <a:gd name="connsiteX182" fmla="*/ 1331975 w 2594049"/>
                  <a:gd name="connsiteY182" fmla="*/ 912294 h 2086474"/>
                  <a:gd name="connsiteX183" fmla="*/ 1300144 w 2594049"/>
                  <a:gd name="connsiteY183" fmla="*/ 904414 h 2086474"/>
                  <a:gd name="connsiteX184" fmla="*/ 1288802 w 2594049"/>
                  <a:gd name="connsiteY184" fmla="*/ 901115 h 2086474"/>
                  <a:gd name="connsiteX185" fmla="*/ 1263190 w 2594049"/>
                  <a:gd name="connsiteY185" fmla="*/ 891952 h 2086474"/>
                  <a:gd name="connsiteX186" fmla="*/ 1247275 w 2594049"/>
                  <a:gd name="connsiteY186" fmla="*/ 885354 h 2086474"/>
                  <a:gd name="connsiteX187" fmla="*/ 1226786 w 2594049"/>
                  <a:gd name="connsiteY187" fmla="*/ 875641 h 2086474"/>
                  <a:gd name="connsiteX188" fmla="*/ 1209223 w 2594049"/>
                  <a:gd name="connsiteY188" fmla="*/ 866295 h 2086474"/>
                  <a:gd name="connsiteX189" fmla="*/ 1191113 w 2594049"/>
                  <a:gd name="connsiteY189" fmla="*/ 855482 h 2086474"/>
                  <a:gd name="connsiteX190" fmla="*/ 1174831 w 2594049"/>
                  <a:gd name="connsiteY190" fmla="*/ 844669 h 2086474"/>
                  <a:gd name="connsiteX191" fmla="*/ 1156354 w 2594049"/>
                  <a:gd name="connsiteY191" fmla="*/ 830924 h 2086474"/>
                  <a:gd name="connsiteX192" fmla="*/ 1143000 w 2594049"/>
                  <a:gd name="connsiteY192" fmla="*/ 819929 h 2086474"/>
                  <a:gd name="connsiteX193" fmla="*/ 1123791 w 2594049"/>
                  <a:gd name="connsiteY193" fmla="*/ 802518 h 2086474"/>
                  <a:gd name="connsiteX194" fmla="*/ 1112632 w 2594049"/>
                  <a:gd name="connsiteY194" fmla="*/ 791339 h 2086474"/>
                  <a:gd name="connsiteX195" fmla="*/ 1095253 w 2594049"/>
                  <a:gd name="connsiteY195" fmla="*/ 772096 h 2086474"/>
                  <a:gd name="connsiteX196" fmla="*/ 1084276 w 2594049"/>
                  <a:gd name="connsiteY196" fmla="*/ 758535 h 2086474"/>
                  <a:gd name="connsiteX197" fmla="*/ 1070739 w 2594049"/>
                  <a:gd name="connsiteY197" fmla="*/ 740391 h 2086474"/>
                  <a:gd name="connsiteX198" fmla="*/ 1059763 w 2594049"/>
                  <a:gd name="connsiteY198" fmla="*/ 723898 h 2086474"/>
                  <a:gd name="connsiteX199" fmla="*/ 1049152 w 2594049"/>
                  <a:gd name="connsiteY199" fmla="*/ 706121 h 2086474"/>
                  <a:gd name="connsiteX200" fmla="*/ 1039639 w 2594049"/>
                  <a:gd name="connsiteY200" fmla="*/ 688344 h 2086474"/>
                  <a:gd name="connsiteX201" fmla="*/ 1030127 w 2594049"/>
                  <a:gd name="connsiteY201" fmla="*/ 668185 h 2086474"/>
                  <a:gd name="connsiteX202" fmla="*/ 1023358 w 2594049"/>
                  <a:gd name="connsiteY202" fmla="*/ 651874 h 2086474"/>
                  <a:gd name="connsiteX203" fmla="*/ 1014211 w 2594049"/>
                  <a:gd name="connsiteY203" fmla="*/ 626401 h 2086474"/>
                  <a:gd name="connsiteX204" fmla="*/ 1010735 w 2594049"/>
                  <a:gd name="connsiteY204" fmla="*/ 614855 h 2086474"/>
                  <a:gd name="connsiteX205" fmla="*/ 1002869 w 2594049"/>
                  <a:gd name="connsiteY205" fmla="*/ 583150 h 2086474"/>
                  <a:gd name="connsiteX206" fmla="*/ 1001771 w 2594049"/>
                  <a:gd name="connsiteY206" fmla="*/ 577102 h 2086474"/>
                  <a:gd name="connsiteX207" fmla="*/ 996466 w 2594049"/>
                  <a:gd name="connsiteY207" fmla="*/ 540999 h 2086474"/>
                  <a:gd name="connsiteX208" fmla="*/ 996283 w 2594049"/>
                  <a:gd name="connsiteY208" fmla="*/ 538433 h 2086474"/>
                  <a:gd name="connsiteX209" fmla="*/ 994271 w 2594049"/>
                  <a:gd name="connsiteY209" fmla="*/ 498298 h 2086474"/>
                  <a:gd name="connsiteX210" fmla="*/ 996283 w 2594049"/>
                  <a:gd name="connsiteY210" fmla="*/ 458163 h 2086474"/>
                  <a:gd name="connsiteX211" fmla="*/ 996466 w 2594049"/>
                  <a:gd name="connsiteY211" fmla="*/ 455597 h 2086474"/>
                  <a:gd name="connsiteX212" fmla="*/ 1001771 w 2594049"/>
                  <a:gd name="connsiteY212" fmla="*/ 419311 h 2086474"/>
                  <a:gd name="connsiteX213" fmla="*/ 1002869 w 2594049"/>
                  <a:gd name="connsiteY213" fmla="*/ 413263 h 2086474"/>
                  <a:gd name="connsiteX214" fmla="*/ 1010735 w 2594049"/>
                  <a:gd name="connsiteY214" fmla="*/ 381558 h 2086474"/>
                  <a:gd name="connsiteX215" fmla="*/ 1014028 w 2594049"/>
                  <a:gd name="connsiteY215" fmla="*/ 370196 h 2086474"/>
                  <a:gd name="connsiteX216" fmla="*/ 1023175 w 2594049"/>
                  <a:gd name="connsiteY216" fmla="*/ 344539 h 2086474"/>
                  <a:gd name="connsiteX217" fmla="*/ 1029761 w 2594049"/>
                  <a:gd name="connsiteY217" fmla="*/ 328595 h 2086474"/>
                  <a:gd name="connsiteX218" fmla="*/ 1033054 w 2594049"/>
                  <a:gd name="connsiteY218" fmla="*/ 321630 h 2086474"/>
                  <a:gd name="connsiteX219" fmla="*/ 1051896 w 2594049"/>
                  <a:gd name="connsiteY219" fmla="*/ 285344 h 2086474"/>
                  <a:gd name="connsiteX220" fmla="*/ 1053726 w 2594049"/>
                  <a:gd name="connsiteY220" fmla="*/ 282228 h 2086474"/>
                  <a:gd name="connsiteX221" fmla="*/ 1074032 w 2594049"/>
                  <a:gd name="connsiteY221" fmla="*/ 251257 h 2086474"/>
                  <a:gd name="connsiteX222" fmla="*/ 1078422 w 2594049"/>
                  <a:gd name="connsiteY222" fmla="*/ 245209 h 2086474"/>
                  <a:gd name="connsiteX223" fmla="*/ 1099643 w 2594049"/>
                  <a:gd name="connsiteY223" fmla="*/ 219002 h 2086474"/>
                  <a:gd name="connsiteX224" fmla="*/ 1106046 w 2594049"/>
                  <a:gd name="connsiteY224" fmla="*/ 211855 h 2086474"/>
                  <a:gd name="connsiteX225" fmla="*/ 1129828 w 2594049"/>
                  <a:gd name="connsiteY225" fmla="*/ 187847 h 2086474"/>
                  <a:gd name="connsiteX226" fmla="*/ 1135499 w 2594049"/>
                  <a:gd name="connsiteY226" fmla="*/ 182715 h 2086474"/>
                  <a:gd name="connsiteX227" fmla="*/ 1159281 w 2594049"/>
                  <a:gd name="connsiteY227" fmla="*/ 163106 h 2086474"/>
                  <a:gd name="connsiteX228" fmla="*/ 1166416 w 2594049"/>
                  <a:gd name="connsiteY228" fmla="*/ 157791 h 2086474"/>
                  <a:gd name="connsiteX229" fmla="*/ 1190564 w 2594049"/>
                  <a:gd name="connsiteY229" fmla="*/ 141298 h 2086474"/>
                  <a:gd name="connsiteX230" fmla="*/ 1199345 w 2594049"/>
                  <a:gd name="connsiteY230" fmla="*/ 135983 h 2086474"/>
                  <a:gd name="connsiteX231" fmla="*/ 1223676 w 2594049"/>
                  <a:gd name="connsiteY231" fmla="*/ 122421 h 2086474"/>
                  <a:gd name="connsiteX232" fmla="*/ 1234103 w 2594049"/>
                  <a:gd name="connsiteY232" fmla="*/ 117290 h 2086474"/>
                  <a:gd name="connsiteX233" fmla="*/ 1258068 w 2594049"/>
                  <a:gd name="connsiteY233" fmla="*/ 106660 h 2086474"/>
                  <a:gd name="connsiteX234" fmla="*/ 1270325 w 2594049"/>
                  <a:gd name="connsiteY234" fmla="*/ 101895 h 2086474"/>
                  <a:gd name="connsiteX235" fmla="*/ 1293558 w 2594049"/>
                  <a:gd name="connsiteY235" fmla="*/ 94015 h 2086474"/>
                  <a:gd name="connsiteX236" fmla="*/ 1308010 w 2594049"/>
                  <a:gd name="connsiteY236" fmla="*/ 89800 h 2086474"/>
                  <a:gd name="connsiteX237" fmla="*/ 1330329 w 2594049"/>
                  <a:gd name="connsiteY237" fmla="*/ 84485 h 2086474"/>
                  <a:gd name="connsiteX238" fmla="*/ 1346793 w 2594049"/>
                  <a:gd name="connsiteY238" fmla="*/ 81370 h 2086474"/>
                  <a:gd name="connsiteX239" fmla="*/ 1367831 w 2594049"/>
                  <a:gd name="connsiteY239" fmla="*/ 78438 h 2086474"/>
                  <a:gd name="connsiteX240" fmla="*/ 1386491 w 2594049"/>
                  <a:gd name="connsiteY240" fmla="*/ 76605 h 2086474"/>
                  <a:gd name="connsiteX241" fmla="*/ 1416493 w 2594049"/>
                  <a:gd name="connsiteY241" fmla="*/ 75139 h 2086474"/>
                  <a:gd name="connsiteX242" fmla="*/ 1453995 w 2594049"/>
                  <a:gd name="connsiteY242" fmla="*/ 76788 h 2086474"/>
                  <a:gd name="connsiteX243" fmla="*/ 1456190 w 2594049"/>
                  <a:gd name="connsiteY243" fmla="*/ 76788 h 2086474"/>
                  <a:gd name="connsiteX244" fmla="*/ 1492778 w 2594049"/>
                  <a:gd name="connsiteY244" fmla="*/ 81920 h 2086474"/>
                  <a:gd name="connsiteX245" fmla="*/ 1494790 w 2594049"/>
                  <a:gd name="connsiteY245" fmla="*/ 82286 h 2086474"/>
                  <a:gd name="connsiteX246" fmla="*/ 1530829 w 2594049"/>
                  <a:gd name="connsiteY246" fmla="*/ 90716 h 2086474"/>
                  <a:gd name="connsiteX247" fmla="*/ 1532476 w 2594049"/>
                  <a:gd name="connsiteY247" fmla="*/ 91266 h 2086474"/>
                  <a:gd name="connsiteX248" fmla="*/ 1567783 w 2594049"/>
                  <a:gd name="connsiteY248" fmla="*/ 103178 h 2086474"/>
                  <a:gd name="connsiteX249" fmla="*/ 1569063 w 2594049"/>
                  <a:gd name="connsiteY249" fmla="*/ 103728 h 2086474"/>
                  <a:gd name="connsiteX250" fmla="*/ 1603456 w 2594049"/>
                  <a:gd name="connsiteY250" fmla="*/ 118939 h 2086474"/>
                  <a:gd name="connsiteX251" fmla="*/ 1604371 w 2594049"/>
                  <a:gd name="connsiteY251" fmla="*/ 119306 h 2086474"/>
                  <a:gd name="connsiteX252" fmla="*/ 1637665 w 2594049"/>
                  <a:gd name="connsiteY252" fmla="*/ 137815 h 2086474"/>
                  <a:gd name="connsiteX253" fmla="*/ 1637665 w 2594049"/>
                  <a:gd name="connsiteY253" fmla="*/ 137815 h 2086474"/>
                  <a:gd name="connsiteX254" fmla="*/ 1700047 w 2594049"/>
                  <a:gd name="connsiteY254" fmla="*/ 184915 h 2086474"/>
                  <a:gd name="connsiteX255" fmla="*/ 1799932 w 2594049"/>
                  <a:gd name="connsiteY255" fmla="*/ 321447 h 2086474"/>
                  <a:gd name="connsiteX256" fmla="*/ 1800481 w 2594049"/>
                  <a:gd name="connsiteY256" fmla="*/ 322364 h 2086474"/>
                  <a:gd name="connsiteX257" fmla="*/ 1838349 w 2594049"/>
                  <a:gd name="connsiteY257" fmla="*/ 482354 h 2086474"/>
                  <a:gd name="connsiteX258" fmla="*/ 1838349 w 2594049"/>
                  <a:gd name="connsiteY258" fmla="*/ 497932 h 2086474"/>
                  <a:gd name="connsiteX259" fmla="*/ 1714682 w 2594049"/>
                  <a:gd name="connsiteY259" fmla="*/ 796837 h 2086474"/>
                  <a:gd name="connsiteX260" fmla="*/ 1683766 w 2594049"/>
                  <a:gd name="connsiteY260" fmla="*/ 825060 h 2086474"/>
                  <a:gd name="connsiteX261" fmla="*/ 1683400 w 2594049"/>
                  <a:gd name="connsiteY261" fmla="*/ 825243 h 2086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</a:cxnLst>
                <a:rect l="l" t="t" r="r" b="b"/>
                <a:pathLst>
                  <a:path w="2594049" h="2086474">
                    <a:moveTo>
                      <a:pt x="2557114" y="1183893"/>
                    </a:moveTo>
                    <a:lnTo>
                      <a:pt x="2566627" y="1181144"/>
                    </a:lnTo>
                    <a:cubicBezTo>
                      <a:pt x="2582726" y="1176379"/>
                      <a:pt x="2593702" y="1161718"/>
                      <a:pt x="2593702" y="1145041"/>
                    </a:cubicBezTo>
                    <a:lnTo>
                      <a:pt x="2593702" y="377893"/>
                    </a:lnTo>
                    <a:cubicBezTo>
                      <a:pt x="2593702" y="169520"/>
                      <a:pt x="2424484" y="0"/>
                      <a:pt x="2216483" y="0"/>
                    </a:cubicBezTo>
                    <a:cubicBezTo>
                      <a:pt x="2047814" y="0"/>
                      <a:pt x="1904756" y="111425"/>
                      <a:pt x="1856643" y="264452"/>
                    </a:cubicBezTo>
                    <a:cubicBezTo>
                      <a:pt x="1849691" y="251257"/>
                      <a:pt x="1842008" y="238428"/>
                      <a:pt x="1833958" y="226149"/>
                    </a:cubicBezTo>
                    <a:cubicBezTo>
                      <a:pt x="1833410" y="225416"/>
                      <a:pt x="1833044" y="224683"/>
                      <a:pt x="1832495" y="223950"/>
                    </a:cubicBezTo>
                    <a:cubicBezTo>
                      <a:pt x="1828836" y="218452"/>
                      <a:pt x="1824994" y="212954"/>
                      <a:pt x="1821153" y="207456"/>
                    </a:cubicBezTo>
                    <a:cubicBezTo>
                      <a:pt x="1820055" y="205990"/>
                      <a:pt x="1819140" y="204524"/>
                      <a:pt x="1818043" y="203058"/>
                    </a:cubicBezTo>
                    <a:cubicBezTo>
                      <a:pt x="1814384" y="198110"/>
                      <a:pt x="1810725" y="193345"/>
                      <a:pt x="1806884" y="188580"/>
                    </a:cubicBezTo>
                    <a:cubicBezTo>
                      <a:pt x="1805420" y="186931"/>
                      <a:pt x="1804139" y="185098"/>
                      <a:pt x="1802676" y="183265"/>
                    </a:cubicBezTo>
                    <a:cubicBezTo>
                      <a:pt x="1798651" y="178317"/>
                      <a:pt x="1794444" y="173552"/>
                      <a:pt x="1790236" y="168787"/>
                    </a:cubicBezTo>
                    <a:cubicBezTo>
                      <a:pt x="1788955" y="167504"/>
                      <a:pt x="1787858" y="166038"/>
                      <a:pt x="1786760" y="164755"/>
                    </a:cubicBezTo>
                    <a:cubicBezTo>
                      <a:pt x="1766820" y="142580"/>
                      <a:pt x="1744684" y="122238"/>
                      <a:pt x="1721085" y="103911"/>
                    </a:cubicBezTo>
                    <a:cubicBezTo>
                      <a:pt x="1719439" y="102629"/>
                      <a:pt x="1717610" y="101162"/>
                      <a:pt x="1715963" y="99880"/>
                    </a:cubicBezTo>
                    <a:cubicBezTo>
                      <a:pt x="1712304" y="97131"/>
                      <a:pt x="1708645" y="94565"/>
                      <a:pt x="1704804" y="91816"/>
                    </a:cubicBezTo>
                    <a:cubicBezTo>
                      <a:pt x="1702060" y="89983"/>
                      <a:pt x="1699499" y="87967"/>
                      <a:pt x="1696755" y="86135"/>
                    </a:cubicBezTo>
                    <a:cubicBezTo>
                      <a:pt x="1693096" y="83569"/>
                      <a:pt x="1689254" y="81186"/>
                      <a:pt x="1685412" y="78804"/>
                    </a:cubicBezTo>
                    <a:cubicBezTo>
                      <a:pt x="1682668" y="77155"/>
                      <a:pt x="1680107" y="75322"/>
                      <a:pt x="1677363" y="73489"/>
                    </a:cubicBezTo>
                    <a:cubicBezTo>
                      <a:pt x="1673338" y="70924"/>
                      <a:pt x="1669131" y="68541"/>
                      <a:pt x="1664923" y="66159"/>
                    </a:cubicBezTo>
                    <a:cubicBezTo>
                      <a:pt x="1662362" y="64693"/>
                      <a:pt x="1659801" y="63227"/>
                      <a:pt x="1657240" y="61760"/>
                    </a:cubicBezTo>
                    <a:cubicBezTo>
                      <a:pt x="1652849" y="59378"/>
                      <a:pt x="1648276" y="56995"/>
                      <a:pt x="1643702" y="54613"/>
                    </a:cubicBezTo>
                    <a:cubicBezTo>
                      <a:pt x="1641324" y="53513"/>
                      <a:pt x="1639129" y="52231"/>
                      <a:pt x="1636751" y="51131"/>
                    </a:cubicBezTo>
                    <a:cubicBezTo>
                      <a:pt x="1631994" y="48749"/>
                      <a:pt x="1627055" y="46549"/>
                      <a:pt x="1622116" y="44350"/>
                    </a:cubicBezTo>
                    <a:cubicBezTo>
                      <a:pt x="1620103" y="43434"/>
                      <a:pt x="1617908" y="42334"/>
                      <a:pt x="1615896" y="41418"/>
                    </a:cubicBezTo>
                    <a:cubicBezTo>
                      <a:pt x="1610774" y="39219"/>
                      <a:pt x="1605651" y="37020"/>
                      <a:pt x="1600346" y="35004"/>
                    </a:cubicBezTo>
                    <a:cubicBezTo>
                      <a:pt x="1598334" y="34271"/>
                      <a:pt x="1596504" y="33538"/>
                      <a:pt x="1594492" y="32804"/>
                    </a:cubicBezTo>
                    <a:cubicBezTo>
                      <a:pt x="1589187" y="30789"/>
                      <a:pt x="1583698" y="28773"/>
                      <a:pt x="1578210" y="26940"/>
                    </a:cubicBezTo>
                    <a:cubicBezTo>
                      <a:pt x="1576381" y="26390"/>
                      <a:pt x="1574552" y="25657"/>
                      <a:pt x="1572722" y="25107"/>
                    </a:cubicBezTo>
                    <a:cubicBezTo>
                      <a:pt x="1567234" y="23275"/>
                      <a:pt x="1561563" y="21625"/>
                      <a:pt x="1555892" y="19976"/>
                    </a:cubicBezTo>
                    <a:cubicBezTo>
                      <a:pt x="1554062" y="19426"/>
                      <a:pt x="1552233" y="18876"/>
                      <a:pt x="1550404" y="18510"/>
                    </a:cubicBezTo>
                    <a:cubicBezTo>
                      <a:pt x="1544733" y="16860"/>
                      <a:pt x="1539062" y="15394"/>
                      <a:pt x="1533390" y="14111"/>
                    </a:cubicBezTo>
                    <a:cubicBezTo>
                      <a:pt x="1531378" y="13562"/>
                      <a:pt x="1529549" y="13195"/>
                      <a:pt x="1527536" y="12829"/>
                    </a:cubicBezTo>
                    <a:cubicBezTo>
                      <a:pt x="1521865" y="11546"/>
                      <a:pt x="1516377" y="10263"/>
                      <a:pt x="1510706" y="9347"/>
                    </a:cubicBezTo>
                    <a:cubicBezTo>
                      <a:pt x="1508511" y="8980"/>
                      <a:pt x="1506498" y="8613"/>
                      <a:pt x="1504303" y="8247"/>
                    </a:cubicBezTo>
                    <a:cubicBezTo>
                      <a:pt x="1498815" y="7331"/>
                      <a:pt x="1493327" y="6414"/>
                      <a:pt x="1487839" y="5498"/>
                    </a:cubicBezTo>
                    <a:cubicBezTo>
                      <a:pt x="1485278" y="5131"/>
                      <a:pt x="1482717" y="4765"/>
                      <a:pt x="1480155" y="4582"/>
                    </a:cubicBezTo>
                    <a:cubicBezTo>
                      <a:pt x="1475033" y="3849"/>
                      <a:pt x="1469911" y="3299"/>
                      <a:pt x="1464606" y="2749"/>
                    </a:cubicBezTo>
                    <a:cubicBezTo>
                      <a:pt x="1461313" y="2382"/>
                      <a:pt x="1457837" y="2199"/>
                      <a:pt x="1454544" y="2016"/>
                    </a:cubicBezTo>
                    <a:cubicBezTo>
                      <a:pt x="1450153" y="1649"/>
                      <a:pt x="1445580" y="1283"/>
                      <a:pt x="1441189" y="1100"/>
                    </a:cubicBezTo>
                    <a:cubicBezTo>
                      <a:pt x="1434604" y="733"/>
                      <a:pt x="1428018" y="733"/>
                      <a:pt x="1421432" y="550"/>
                    </a:cubicBezTo>
                    <a:cubicBezTo>
                      <a:pt x="1420152" y="550"/>
                      <a:pt x="1418871" y="550"/>
                      <a:pt x="1417407" y="550"/>
                    </a:cubicBezTo>
                    <a:lnTo>
                      <a:pt x="1417042" y="550"/>
                    </a:lnTo>
                    <a:cubicBezTo>
                      <a:pt x="1415761" y="550"/>
                      <a:pt x="1414480" y="550"/>
                      <a:pt x="1413017" y="550"/>
                    </a:cubicBezTo>
                    <a:cubicBezTo>
                      <a:pt x="1406431" y="550"/>
                      <a:pt x="1399845" y="550"/>
                      <a:pt x="1393442" y="1100"/>
                    </a:cubicBezTo>
                    <a:cubicBezTo>
                      <a:pt x="1393442" y="1100"/>
                      <a:pt x="1393442" y="1100"/>
                      <a:pt x="1393260" y="1100"/>
                    </a:cubicBezTo>
                    <a:cubicBezTo>
                      <a:pt x="1393077" y="1100"/>
                      <a:pt x="1392711" y="1100"/>
                      <a:pt x="1392528" y="1100"/>
                    </a:cubicBezTo>
                    <a:cubicBezTo>
                      <a:pt x="1389418" y="1100"/>
                      <a:pt x="1386491" y="1466"/>
                      <a:pt x="1383381" y="1833"/>
                    </a:cubicBezTo>
                    <a:cubicBezTo>
                      <a:pt x="1378442" y="2199"/>
                      <a:pt x="1373319" y="2566"/>
                      <a:pt x="1368380" y="2932"/>
                    </a:cubicBezTo>
                    <a:cubicBezTo>
                      <a:pt x="1364721" y="3299"/>
                      <a:pt x="1361062" y="3849"/>
                      <a:pt x="1357404" y="4215"/>
                    </a:cubicBezTo>
                    <a:cubicBezTo>
                      <a:pt x="1353013" y="4765"/>
                      <a:pt x="1348805" y="5315"/>
                      <a:pt x="1344415" y="5864"/>
                    </a:cubicBezTo>
                    <a:cubicBezTo>
                      <a:pt x="1340756" y="6414"/>
                      <a:pt x="1336915" y="7147"/>
                      <a:pt x="1333256" y="7697"/>
                    </a:cubicBezTo>
                    <a:cubicBezTo>
                      <a:pt x="1329048" y="8430"/>
                      <a:pt x="1324841" y="9163"/>
                      <a:pt x="1320633" y="9896"/>
                    </a:cubicBezTo>
                    <a:cubicBezTo>
                      <a:pt x="1316974" y="10629"/>
                      <a:pt x="1313498" y="11362"/>
                      <a:pt x="1310023" y="12096"/>
                    </a:cubicBezTo>
                    <a:cubicBezTo>
                      <a:pt x="1305632" y="13012"/>
                      <a:pt x="1301424" y="14111"/>
                      <a:pt x="1297034" y="15028"/>
                    </a:cubicBezTo>
                    <a:cubicBezTo>
                      <a:pt x="1293741" y="15761"/>
                      <a:pt x="1290631" y="16677"/>
                      <a:pt x="1287338" y="17594"/>
                    </a:cubicBezTo>
                    <a:cubicBezTo>
                      <a:pt x="1282582" y="18876"/>
                      <a:pt x="1278008" y="20159"/>
                      <a:pt x="1273252" y="21625"/>
                    </a:cubicBezTo>
                    <a:cubicBezTo>
                      <a:pt x="1270508" y="22358"/>
                      <a:pt x="1267764" y="23275"/>
                      <a:pt x="1265203" y="24191"/>
                    </a:cubicBezTo>
                    <a:cubicBezTo>
                      <a:pt x="1259897" y="25840"/>
                      <a:pt x="1254775" y="27673"/>
                      <a:pt x="1249653" y="29506"/>
                    </a:cubicBezTo>
                    <a:cubicBezTo>
                      <a:pt x="1247641" y="30239"/>
                      <a:pt x="1245628" y="30972"/>
                      <a:pt x="1243616" y="31705"/>
                    </a:cubicBezTo>
                    <a:cubicBezTo>
                      <a:pt x="1237579" y="33904"/>
                      <a:pt x="1231725" y="36287"/>
                      <a:pt x="1225688" y="38852"/>
                    </a:cubicBezTo>
                    <a:cubicBezTo>
                      <a:pt x="1224590" y="39402"/>
                      <a:pt x="1223493" y="39769"/>
                      <a:pt x="1222395" y="40318"/>
                    </a:cubicBezTo>
                    <a:cubicBezTo>
                      <a:pt x="1164221" y="65059"/>
                      <a:pt x="1110803" y="100796"/>
                      <a:pt x="1065251" y="146429"/>
                    </a:cubicBezTo>
                    <a:cubicBezTo>
                      <a:pt x="983477" y="228165"/>
                      <a:pt x="933901" y="333543"/>
                      <a:pt x="922193" y="447167"/>
                    </a:cubicBezTo>
                    <a:cubicBezTo>
                      <a:pt x="922193" y="447350"/>
                      <a:pt x="922193" y="447717"/>
                      <a:pt x="922193" y="447900"/>
                    </a:cubicBezTo>
                    <a:cubicBezTo>
                      <a:pt x="921461" y="455048"/>
                      <a:pt x="920912" y="462195"/>
                      <a:pt x="920547" y="469526"/>
                    </a:cubicBezTo>
                    <a:cubicBezTo>
                      <a:pt x="920547" y="470808"/>
                      <a:pt x="920364" y="472091"/>
                      <a:pt x="920181" y="473374"/>
                    </a:cubicBezTo>
                    <a:cubicBezTo>
                      <a:pt x="919815" y="481804"/>
                      <a:pt x="919449" y="490234"/>
                      <a:pt x="919449" y="498665"/>
                    </a:cubicBezTo>
                    <a:cubicBezTo>
                      <a:pt x="919449" y="731778"/>
                      <a:pt x="730107" y="921458"/>
                      <a:pt x="497410" y="921458"/>
                    </a:cubicBezTo>
                    <a:cubicBezTo>
                      <a:pt x="264712" y="921458"/>
                      <a:pt x="75371" y="731778"/>
                      <a:pt x="75371" y="498665"/>
                    </a:cubicBezTo>
                    <a:cubicBezTo>
                      <a:pt x="75371" y="265551"/>
                      <a:pt x="264712" y="75872"/>
                      <a:pt x="497410" y="75872"/>
                    </a:cubicBezTo>
                    <a:cubicBezTo>
                      <a:pt x="602599" y="75872"/>
                      <a:pt x="703398" y="114907"/>
                      <a:pt x="781147" y="185648"/>
                    </a:cubicBezTo>
                    <a:cubicBezTo>
                      <a:pt x="796514" y="199576"/>
                      <a:pt x="820296" y="198476"/>
                      <a:pt x="834382" y="183082"/>
                    </a:cubicBezTo>
                    <a:cubicBezTo>
                      <a:pt x="848286" y="167688"/>
                      <a:pt x="847188" y="143863"/>
                      <a:pt x="831821" y="129752"/>
                    </a:cubicBezTo>
                    <a:cubicBezTo>
                      <a:pt x="740169" y="46366"/>
                      <a:pt x="621442" y="367"/>
                      <a:pt x="497410" y="367"/>
                    </a:cubicBezTo>
                    <a:cubicBezTo>
                      <a:pt x="223185" y="367"/>
                      <a:pt x="0" y="223950"/>
                      <a:pt x="0" y="498665"/>
                    </a:cubicBezTo>
                    <a:cubicBezTo>
                      <a:pt x="0" y="773379"/>
                      <a:pt x="223185" y="996963"/>
                      <a:pt x="497410" y="996963"/>
                    </a:cubicBezTo>
                    <a:cubicBezTo>
                      <a:pt x="704313" y="996963"/>
                      <a:pt x="882129" y="869593"/>
                      <a:pt x="956951" y="689077"/>
                    </a:cubicBezTo>
                    <a:cubicBezTo>
                      <a:pt x="981648" y="748822"/>
                      <a:pt x="1018053" y="803801"/>
                      <a:pt x="1065251" y="850900"/>
                    </a:cubicBezTo>
                    <a:cubicBezTo>
                      <a:pt x="1146841" y="932637"/>
                      <a:pt x="1252031" y="982485"/>
                      <a:pt x="1365453" y="994214"/>
                    </a:cubicBezTo>
                    <a:cubicBezTo>
                      <a:pt x="1365819" y="994214"/>
                      <a:pt x="1366002" y="994214"/>
                      <a:pt x="1366368" y="994214"/>
                    </a:cubicBezTo>
                    <a:cubicBezTo>
                      <a:pt x="1373502" y="994947"/>
                      <a:pt x="1380637" y="995497"/>
                      <a:pt x="1387771" y="995863"/>
                    </a:cubicBezTo>
                    <a:cubicBezTo>
                      <a:pt x="1389052" y="995863"/>
                      <a:pt x="1390333" y="996046"/>
                      <a:pt x="1391613" y="996230"/>
                    </a:cubicBezTo>
                    <a:cubicBezTo>
                      <a:pt x="1400028" y="996596"/>
                      <a:pt x="1408443" y="996963"/>
                      <a:pt x="1416859" y="996963"/>
                    </a:cubicBezTo>
                    <a:cubicBezTo>
                      <a:pt x="1416859" y="996963"/>
                      <a:pt x="1417042" y="996963"/>
                      <a:pt x="1417225" y="996963"/>
                    </a:cubicBezTo>
                    <a:cubicBezTo>
                      <a:pt x="1417225" y="996963"/>
                      <a:pt x="1417225" y="996963"/>
                      <a:pt x="1417225" y="996963"/>
                    </a:cubicBezTo>
                    <a:cubicBezTo>
                      <a:pt x="1420334" y="996963"/>
                      <a:pt x="1423444" y="996780"/>
                      <a:pt x="1426737" y="996780"/>
                    </a:cubicBezTo>
                    <a:cubicBezTo>
                      <a:pt x="1431860" y="996780"/>
                      <a:pt x="1436982" y="996780"/>
                      <a:pt x="1442104" y="996413"/>
                    </a:cubicBezTo>
                    <a:cubicBezTo>
                      <a:pt x="1446861" y="996230"/>
                      <a:pt x="1451434" y="995680"/>
                      <a:pt x="1456007" y="995313"/>
                    </a:cubicBezTo>
                    <a:cubicBezTo>
                      <a:pt x="1459666" y="994947"/>
                      <a:pt x="1463325" y="994764"/>
                      <a:pt x="1466984" y="994397"/>
                    </a:cubicBezTo>
                    <a:cubicBezTo>
                      <a:pt x="1471008" y="994031"/>
                      <a:pt x="1475033" y="993481"/>
                      <a:pt x="1479058" y="992931"/>
                    </a:cubicBezTo>
                    <a:cubicBezTo>
                      <a:pt x="1483265" y="992381"/>
                      <a:pt x="1487656" y="992015"/>
                      <a:pt x="1491863" y="991282"/>
                    </a:cubicBezTo>
                    <a:cubicBezTo>
                      <a:pt x="1494973" y="990732"/>
                      <a:pt x="1497900" y="990182"/>
                      <a:pt x="1501010" y="989632"/>
                    </a:cubicBezTo>
                    <a:cubicBezTo>
                      <a:pt x="1506133" y="988716"/>
                      <a:pt x="1511438" y="987983"/>
                      <a:pt x="1516560" y="986883"/>
                    </a:cubicBezTo>
                    <a:cubicBezTo>
                      <a:pt x="1518572" y="986517"/>
                      <a:pt x="1520585" y="985967"/>
                      <a:pt x="1522597" y="985600"/>
                    </a:cubicBezTo>
                    <a:cubicBezTo>
                      <a:pt x="1528817" y="984317"/>
                      <a:pt x="1534854" y="982851"/>
                      <a:pt x="1541074" y="981385"/>
                    </a:cubicBezTo>
                    <a:cubicBezTo>
                      <a:pt x="1541989" y="981202"/>
                      <a:pt x="1542903" y="980835"/>
                      <a:pt x="1543818" y="980652"/>
                    </a:cubicBezTo>
                    <a:cubicBezTo>
                      <a:pt x="1605285" y="964525"/>
                      <a:pt x="1663094" y="936669"/>
                      <a:pt x="1714317" y="898183"/>
                    </a:cubicBezTo>
                    <a:cubicBezTo>
                      <a:pt x="1716146" y="896900"/>
                      <a:pt x="1717792" y="895434"/>
                      <a:pt x="1719622" y="893968"/>
                    </a:cubicBezTo>
                    <a:cubicBezTo>
                      <a:pt x="1724012" y="890669"/>
                      <a:pt x="1728403" y="887187"/>
                      <a:pt x="1732611" y="883705"/>
                    </a:cubicBezTo>
                    <a:cubicBezTo>
                      <a:pt x="1764076" y="857681"/>
                      <a:pt x="1792431" y="827992"/>
                      <a:pt x="1816762" y="795188"/>
                    </a:cubicBezTo>
                    <a:cubicBezTo>
                      <a:pt x="1817128" y="794821"/>
                      <a:pt x="1817311" y="794455"/>
                      <a:pt x="1817677" y="793905"/>
                    </a:cubicBezTo>
                    <a:cubicBezTo>
                      <a:pt x="1822068" y="787857"/>
                      <a:pt x="1826458" y="781626"/>
                      <a:pt x="1830665" y="775395"/>
                    </a:cubicBezTo>
                    <a:cubicBezTo>
                      <a:pt x="1831580" y="774112"/>
                      <a:pt x="1832312" y="772829"/>
                      <a:pt x="1833044" y="771547"/>
                    </a:cubicBezTo>
                    <a:cubicBezTo>
                      <a:pt x="1836702" y="766049"/>
                      <a:pt x="1840178" y="760551"/>
                      <a:pt x="1843654" y="754869"/>
                    </a:cubicBezTo>
                    <a:cubicBezTo>
                      <a:pt x="1844386" y="753587"/>
                      <a:pt x="1845118" y="752120"/>
                      <a:pt x="1846032" y="750838"/>
                    </a:cubicBezTo>
                    <a:cubicBezTo>
                      <a:pt x="1849325" y="745156"/>
                      <a:pt x="1852618" y="739475"/>
                      <a:pt x="1855728" y="733611"/>
                    </a:cubicBezTo>
                    <a:cubicBezTo>
                      <a:pt x="1856277" y="732694"/>
                      <a:pt x="1856643" y="731778"/>
                      <a:pt x="1857192" y="730862"/>
                    </a:cubicBezTo>
                    <a:cubicBezTo>
                      <a:pt x="1891035" y="666902"/>
                      <a:pt x="1911158" y="594879"/>
                      <a:pt x="1914268" y="518274"/>
                    </a:cubicBezTo>
                    <a:cubicBezTo>
                      <a:pt x="1914268" y="517907"/>
                      <a:pt x="1914268" y="517541"/>
                      <a:pt x="1914268" y="517174"/>
                    </a:cubicBezTo>
                    <a:lnTo>
                      <a:pt x="1914268" y="514059"/>
                    </a:lnTo>
                    <a:cubicBezTo>
                      <a:pt x="1914268" y="508927"/>
                      <a:pt x="1914634" y="503613"/>
                      <a:pt x="1914634" y="498481"/>
                    </a:cubicBezTo>
                    <a:cubicBezTo>
                      <a:pt x="1914634" y="493350"/>
                      <a:pt x="1914451" y="488035"/>
                      <a:pt x="1914268" y="482904"/>
                    </a:cubicBezTo>
                    <a:lnTo>
                      <a:pt x="1914268" y="378259"/>
                    </a:lnTo>
                    <a:cubicBezTo>
                      <a:pt x="1914268" y="211488"/>
                      <a:pt x="2049643" y="75689"/>
                      <a:pt x="2216300" y="75689"/>
                    </a:cubicBezTo>
                    <a:cubicBezTo>
                      <a:pt x="2382957" y="75689"/>
                      <a:pt x="2518331" y="211488"/>
                      <a:pt x="2518331" y="378259"/>
                    </a:cubicBezTo>
                    <a:lnTo>
                      <a:pt x="2518331" y="1117918"/>
                    </a:lnTo>
                    <a:cubicBezTo>
                      <a:pt x="2381493" y="1165933"/>
                      <a:pt x="2276121" y="1268745"/>
                      <a:pt x="2223252" y="1397580"/>
                    </a:cubicBezTo>
                    <a:cubicBezTo>
                      <a:pt x="2148430" y="1217064"/>
                      <a:pt x="1970613" y="1089878"/>
                      <a:pt x="1763710" y="1089878"/>
                    </a:cubicBezTo>
                    <a:cubicBezTo>
                      <a:pt x="1742855" y="1089878"/>
                      <a:pt x="1726025" y="1106739"/>
                      <a:pt x="1726025" y="1127631"/>
                    </a:cubicBezTo>
                    <a:cubicBezTo>
                      <a:pt x="1726025" y="1148523"/>
                      <a:pt x="1742855" y="1165383"/>
                      <a:pt x="1763710" y="1165383"/>
                    </a:cubicBezTo>
                    <a:cubicBezTo>
                      <a:pt x="1996408" y="1165383"/>
                      <a:pt x="2185749" y="1355063"/>
                      <a:pt x="2185749" y="1588176"/>
                    </a:cubicBezTo>
                    <a:cubicBezTo>
                      <a:pt x="2185749" y="1821290"/>
                      <a:pt x="1996408" y="2010969"/>
                      <a:pt x="1763710" y="2010969"/>
                    </a:cubicBezTo>
                    <a:lnTo>
                      <a:pt x="1304900" y="2010969"/>
                    </a:lnTo>
                    <a:cubicBezTo>
                      <a:pt x="1304900" y="2010969"/>
                      <a:pt x="1304534" y="2010969"/>
                      <a:pt x="1304352" y="2010969"/>
                    </a:cubicBezTo>
                    <a:cubicBezTo>
                      <a:pt x="1304352" y="2010969"/>
                      <a:pt x="1303986" y="2010969"/>
                      <a:pt x="1303803" y="2010969"/>
                    </a:cubicBezTo>
                    <a:cubicBezTo>
                      <a:pt x="1071105" y="2010969"/>
                      <a:pt x="881763" y="1821290"/>
                      <a:pt x="881763" y="1588176"/>
                    </a:cubicBezTo>
                    <a:cubicBezTo>
                      <a:pt x="881763" y="1355063"/>
                      <a:pt x="1071105" y="1165383"/>
                      <a:pt x="1303803" y="1165383"/>
                    </a:cubicBezTo>
                    <a:cubicBezTo>
                      <a:pt x="1523878" y="1165383"/>
                      <a:pt x="1705170" y="1334904"/>
                      <a:pt x="1724195" y="1550424"/>
                    </a:cubicBezTo>
                    <a:lnTo>
                      <a:pt x="1303803" y="1550424"/>
                    </a:lnTo>
                    <a:cubicBezTo>
                      <a:pt x="1282948" y="1550424"/>
                      <a:pt x="1266117" y="1567284"/>
                      <a:pt x="1266117" y="1588176"/>
                    </a:cubicBezTo>
                    <a:cubicBezTo>
                      <a:pt x="1266117" y="1609069"/>
                      <a:pt x="1282948" y="1625929"/>
                      <a:pt x="1303803" y="1625929"/>
                    </a:cubicBezTo>
                    <a:lnTo>
                      <a:pt x="1763527" y="1625929"/>
                    </a:lnTo>
                    <a:cubicBezTo>
                      <a:pt x="1784382" y="1625929"/>
                      <a:pt x="1801213" y="1609069"/>
                      <a:pt x="1801213" y="1588176"/>
                    </a:cubicBezTo>
                    <a:cubicBezTo>
                      <a:pt x="1801213" y="1313462"/>
                      <a:pt x="1578028" y="1089878"/>
                      <a:pt x="1303803" y="1089878"/>
                    </a:cubicBezTo>
                    <a:cubicBezTo>
                      <a:pt x="1029578" y="1089878"/>
                      <a:pt x="806393" y="1313462"/>
                      <a:pt x="806393" y="1588176"/>
                    </a:cubicBezTo>
                    <a:lnTo>
                      <a:pt x="806393" y="1956906"/>
                    </a:lnTo>
                    <a:cubicBezTo>
                      <a:pt x="806393" y="1971200"/>
                      <a:pt x="794685" y="1982930"/>
                      <a:pt x="780416" y="1982930"/>
                    </a:cubicBezTo>
                    <a:cubicBezTo>
                      <a:pt x="766146" y="1982930"/>
                      <a:pt x="754438" y="1971200"/>
                      <a:pt x="754438" y="1956906"/>
                    </a:cubicBezTo>
                    <a:lnTo>
                      <a:pt x="754438" y="1467771"/>
                    </a:lnTo>
                    <a:cubicBezTo>
                      <a:pt x="754438" y="1259398"/>
                      <a:pt x="585220" y="1089878"/>
                      <a:pt x="377219" y="1089878"/>
                    </a:cubicBezTo>
                    <a:cubicBezTo>
                      <a:pt x="169218" y="1089878"/>
                      <a:pt x="0" y="1259398"/>
                      <a:pt x="0" y="1467771"/>
                    </a:cubicBezTo>
                    <a:lnTo>
                      <a:pt x="0" y="1905042"/>
                    </a:lnTo>
                    <a:cubicBezTo>
                      <a:pt x="0" y="1925934"/>
                      <a:pt x="16830" y="1942795"/>
                      <a:pt x="37685" y="1942795"/>
                    </a:cubicBezTo>
                    <a:cubicBezTo>
                      <a:pt x="58540" y="1942795"/>
                      <a:pt x="75371" y="1925934"/>
                      <a:pt x="75371" y="1905042"/>
                    </a:cubicBezTo>
                    <a:lnTo>
                      <a:pt x="75371" y="1467771"/>
                    </a:lnTo>
                    <a:cubicBezTo>
                      <a:pt x="75371" y="1301000"/>
                      <a:pt x="210745" y="1165200"/>
                      <a:pt x="377402" y="1165200"/>
                    </a:cubicBezTo>
                    <a:cubicBezTo>
                      <a:pt x="544059" y="1165200"/>
                      <a:pt x="679434" y="1301000"/>
                      <a:pt x="679434" y="1467771"/>
                    </a:cubicBezTo>
                    <a:lnTo>
                      <a:pt x="679434" y="1956906"/>
                    </a:lnTo>
                    <a:cubicBezTo>
                      <a:pt x="679434" y="2012802"/>
                      <a:pt x="724802" y="2058435"/>
                      <a:pt x="780782" y="2058435"/>
                    </a:cubicBezTo>
                    <a:cubicBezTo>
                      <a:pt x="836761" y="2058435"/>
                      <a:pt x="882129" y="2012985"/>
                      <a:pt x="882129" y="1956906"/>
                    </a:cubicBezTo>
                    <a:lnTo>
                      <a:pt x="882129" y="1851345"/>
                    </a:lnTo>
                    <a:cubicBezTo>
                      <a:pt x="970123" y="1992459"/>
                      <a:pt x="1126352" y="2086474"/>
                      <a:pt x="1304169" y="2086474"/>
                    </a:cubicBezTo>
                    <a:cubicBezTo>
                      <a:pt x="1304169" y="2086474"/>
                      <a:pt x="1304534" y="2086474"/>
                      <a:pt x="1304717" y="2086474"/>
                    </a:cubicBezTo>
                    <a:cubicBezTo>
                      <a:pt x="1304717" y="2086474"/>
                      <a:pt x="1305083" y="2086474"/>
                      <a:pt x="1305266" y="2086474"/>
                    </a:cubicBezTo>
                    <a:lnTo>
                      <a:pt x="1764076" y="2086474"/>
                    </a:lnTo>
                    <a:cubicBezTo>
                      <a:pt x="1967869" y="2086474"/>
                      <a:pt x="2143308" y="1962954"/>
                      <a:pt x="2220142" y="1787019"/>
                    </a:cubicBezTo>
                    <a:cubicBezTo>
                      <a:pt x="2275389" y="1929050"/>
                      <a:pt x="2393933" y="2041208"/>
                      <a:pt x="2545955" y="2085008"/>
                    </a:cubicBezTo>
                    <a:cubicBezTo>
                      <a:pt x="2549431" y="2086108"/>
                      <a:pt x="2552907" y="2086474"/>
                      <a:pt x="2556383" y="2086474"/>
                    </a:cubicBezTo>
                    <a:cubicBezTo>
                      <a:pt x="2572664" y="2086474"/>
                      <a:pt x="2587848" y="2075662"/>
                      <a:pt x="2592604" y="2059168"/>
                    </a:cubicBezTo>
                    <a:cubicBezTo>
                      <a:pt x="2598275" y="2039192"/>
                      <a:pt x="2586750" y="2018300"/>
                      <a:pt x="2566810" y="2012435"/>
                    </a:cubicBezTo>
                    <a:cubicBezTo>
                      <a:pt x="2393018" y="1962404"/>
                      <a:pt x="2270633" y="1807178"/>
                      <a:pt x="2262034" y="1626295"/>
                    </a:cubicBezTo>
                    <a:cubicBezTo>
                      <a:pt x="2261669" y="1619331"/>
                      <a:pt x="2261486" y="1595140"/>
                      <a:pt x="2261486" y="1587993"/>
                    </a:cubicBezTo>
                    <a:cubicBezTo>
                      <a:pt x="2261486" y="1401796"/>
                      <a:pt x="2380579" y="1239423"/>
                      <a:pt x="2557480" y="1184260"/>
                    </a:cubicBezTo>
                    <a:close/>
                    <a:moveTo>
                      <a:pt x="1684132" y="825427"/>
                    </a:moveTo>
                    <a:cubicBezTo>
                      <a:pt x="1673704" y="833857"/>
                      <a:pt x="1663094" y="841920"/>
                      <a:pt x="1652118" y="849251"/>
                    </a:cubicBezTo>
                    <a:cubicBezTo>
                      <a:pt x="1651020" y="849984"/>
                      <a:pt x="1649739" y="850717"/>
                      <a:pt x="1648459" y="851633"/>
                    </a:cubicBezTo>
                    <a:cubicBezTo>
                      <a:pt x="1638397" y="858231"/>
                      <a:pt x="1627970" y="864462"/>
                      <a:pt x="1617359" y="870326"/>
                    </a:cubicBezTo>
                    <a:cubicBezTo>
                      <a:pt x="1615530" y="871243"/>
                      <a:pt x="1613701" y="872159"/>
                      <a:pt x="1611871" y="873259"/>
                    </a:cubicBezTo>
                    <a:cubicBezTo>
                      <a:pt x="1601627" y="878573"/>
                      <a:pt x="1591199" y="883705"/>
                      <a:pt x="1580406" y="888103"/>
                    </a:cubicBezTo>
                    <a:cubicBezTo>
                      <a:pt x="1578393" y="888836"/>
                      <a:pt x="1576564" y="889569"/>
                      <a:pt x="1574552" y="890486"/>
                    </a:cubicBezTo>
                    <a:cubicBezTo>
                      <a:pt x="1563575" y="894884"/>
                      <a:pt x="1552599" y="898916"/>
                      <a:pt x="1541440" y="902398"/>
                    </a:cubicBezTo>
                    <a:cubicBezTo>
                      <a:pt x="1539976" y="902948"/>
                      <a:pt x="1538330" y="903314"/>
                      <a:pt x="1536683" y="903681"/>
                    </a:cubicBezTo>
                    <a:cubicBezTo>
                      <a:pt x="1524792" y="907163"/>
                      <a:pt x="1512901" y="910278"/>
                      <a:pt x="1500644" y="912661"/>
                    </a:cubicBezTo>
                    <a:cubicBezTo>
                      <a:pt x="1499730" y="912844"/>
                      <a:pt x="1498815" y="913027"/>
                      <a:pt x="1497900" y="913210"/>
                    </a:cubicBezTo>
                    <a:cubicBezTo>
                      <a:pt x="1485095" y="915776"/>
                      <a:pt x="1472106" y="917609"/>
                      <a:pt x="1459117" y="918892"/>
                    </a:cubicBezTo>
                    <a:cubicBezTo>
                      <a:pt x="1458752" y="918892"/>
                      <a:pt x="1458386" y="918892"/>
                      <a:pt x="1458020" y="918892"/>
                    </a:cubicBezTo>
                    <a:cubicBezTo>
                      <a:pt x="1444482" y="920175"/>
                      <a:pt x="1430762" y="920908"/>
                      <a:pt x="1416859" y="920908"/>
                    </a:cubicBezTo>
                    <a:cubicBezTo>
                      <a:pt x="1402955" y="920908"/>
                      <a:pt x="1389967" y="920175"/>
                      <a:pt x="1376795" y="918892"/>
                    </a:cubicBezTo>
                    <a:cubicBezTo>
                      <a:pt x="1375880" y="918892"/>
                      <a:pt x="1375149" y="918892"/>
                      <a:pt x="1374234" y="918708"/>
                    </a:cubicBezTo>
                    <a:cubicBezTo>
                      <a:pt x="1361977" y="917426"/>
                      <a:pt x="1349903" y="915593"/>
                      <a:pt x="1338012" y="913394"/>
                    </a:cubicBezTo>
                    <a:cubicBezTo>
                      <a:pt x="1336000" y="913027"/>
                      <a:pt x="1333987" y="912661"/>
                      <a:pt x="1331975" y="912294"/>
                    </a:cubicBezTo>
                    <a:cubicBezTo>
                      <a:pt x="1321182" y="910095"/>
                      <a:pt x="1310754" y="907346"/>
                      <a:pt x="1300144" y="904414"/>
                    </a:cubicBezTo>
                    <a:cubicBezTo>
                      <a:pt x="1296302" y="903314"/>
                      <a:pt x="1292643" y="902215"/>
                      <a:pt x="1288802" y="901115"/>
                    </a:cubicBezTo>
                    <a:cubicBezTo>
                      <a:pt x="1280204" y="898366"/>
                      <a:pt x="1271606" y="895251"/>
                      <a:pt x="1263190" y="891952"/>
                    </a:cubicBezTo>
                    <a:cubicBezTo>
                      <a:pt x="1257885" y="889936"/>
                      <a:pt x="1252580" y="887737"/>
                      <a:pt x="1247275" y="885354"/>
                    </a:cubicBezTo>
                    <a:cubicBezTo>
                      <a:pt x="1240323" y="882239"/>
                      <a:pt x="1233554" y="879123"/>
                      <a:pt x="1226786" y="875641"/>
                    </a:cubicBezTo>
                    <a:cubicBezTo>
                      <a:pt x="1220931" y="872709"/>
                      <a:pt x="1215077" y="869593"/>
                      <a:pt x="1209223" y="866295"/>
                    </a:cubicBezTo>
                    <a:cubicBezTo>
                      <a:pt x="1203004" y="862813"/>
                      <a:pt x="1196967" y="859147"/>
                      <a:pt x="1191113" y="855482"/>
                    </a:cubicBezTo>
                    <a:cubicBezTo>
                      <a:pt x="1185624" y="852000"/>
                      <a:pt x="1180136" y="848335"/>
                      <a:pt x="1174831" y="844669"/>
                    </a:cubicBezTo>
                    <a:cubicBezTo>
                      <a:pt x="1168611" y="840271"/>
                      <a:pt x="1162391" y="835689"/>
                      <a:pt x="1156354" y="830924"/>
                    </a:cubicBezTo>
                    <a:cubicBezTo>
                      <a:pt x="1151781" y="827442"/>
                      <a:pt x="1147390" y="823777"/>
                      <a:pt x="1143000" y="819929"/>
                    </a:cubicBezTo>
                    <a:cubicBezTo>
                      <a:pt x="1136414" y="814431"/>
                      <a:pt x="1130011" y="808566"/>
                      <a:pt x="1123791" y="802518"/>
                    </a:cubicBezTo>
                    <a:cubicBezTo>
                      <a:pt x="1119950" y="798853"/>
                      <a:pt x="1116291" y="795188"/>
                      <a:pt x="1112632" y="791339"/>
                    </a:cubicBezTo>
                    <a:cubicBezTo>
                      <a:pt x="1106595" y="785108"/>
                      <a:pt x="1100924" y="778694"/>
                      <a:pt x="1095253" y="772096"/>
                    </a:cubicBezTo>
                    <a:cubicBezTo>
                      <a:pt x="1091411" y="767698"/>
                      <a:pt x="1087752" y="763116"/>
                      <a:pt x="1084276" y="758535"/>
                    </a:cubicBezTo>
                    <a:cubicBezTo>
                      <a:pt x="1079520" y="752487"/>
                      <a:pt x="1075130" y="746439"/>
                      <a:pt x="1070739" y="740391"/>
                    </a:cubicBezTo>
                    <a:cubicBezTo>
                      <a:pt x="1066897" y="735077"/>
                      <a:pt x="1063239" y="729396"/>
                      <a:pt x="1059763" y="723898"/>
                    </a:cubicBezTo>
                    <a:cubicBezTo>
                      <a:pt x="1056104" y="718033"/>
                      <a:pt x="1052445" y="712169"/>
                      <a:pt x="1049152" y="706121"/>
                    </a:cubicBezTo>
                    <a:cubicBezTo>
                      <a:pt x="1045859" y="700256"/>
                      <a:pt x="1042566" y="694392"/>
                      <a:pt x="1039639" y="688344"/>
                    </a:cubicBezTo>
                    <a:cubicBezTo>
                      <a:pt x="1036347" y="681747"/>
                      <a:pt x="1033054" y="674966"/>
                      <a:pt x="1030127" y="668185"/>
                    </a:cubicBezTo>
                    <a:cubicBezTo>
                      <a:pt x="1027748" y="662870"/>
                      <a:pt x="1025553" y="657372"/>
                      <a:pt x="1023358" y="651874"/>
                    </a:cubicBezTo>
                    <a:cubicBezTo>
                      <a:pt x="1020065" y="643444"/>
                      <a:pt x="1016955" y="635014"/>
                      <a:pt x="1014211" y="626401"/>
                    </a:cubicBezTo>
                    <a:cubicBezTo>
                      <a:pt x="1012930" y="622552"/>
                      <a:pt x="1011833" y="618703"/>
                      <a:pt x="1010735" y="614855"/>
                    </a:cubicBezTo>
                    <a:cubicBezTo>
                      <a:pt x="1007808" y="604409"/>
                      <a:pt x="1005064" y="593963"/>
                      <a:pt x="1002869" y="583150"/>
                    </a:cubicBezTo>
                    <a:cubicBezTo>
                      <a:pt x="1002503" y="581134"/>
                      <a:pt x="1002137" y="579118"/>
                      <a:pt x="1001771" y="577102"/>
                    </a:cubicBezTo>
                    <a:cubicBezTo>
                      <a:pt x="999576" y="565190"/>
                      <a:pt x="997564" y="553094"/>
                      <a:pt x="996466" y="540999"/>
                    </a:cubicBezTo>
                    <a:cubicBezTo>
                      <a:pt x="996466" y="540083"/>
                      <a:pt x="996466" y="539166"/>
                      <a:pt x="996283" y="538433"/>
                    </a:cubicBezTo>
                    <a:cubicBezTo>
                      <a:pt x="995002" y="525238"/>
                      <a:pt x="994271" y="511860"/>
                      <a:pt x="994271" y="498298"/>
                    </a:cubicBezTo>
                    <a:cubicBezTo>
                      <a:pt x="994271" y="484736"/>
                      <a:pt x="995002" y="471358"/>
                      <a:pt x="996283" y="458163"/>
                    </a:cubicBezTo>
                    <a:cubicBezTo>
                      <a:pt x="996283" y="457247"/>
                      <a:pt x="996283" y="456330"/>
                      <a:pt x="996466" y="455597"/>
                    </a:cubicBezTo>
                    <a:cubicBezTo>
                      <a:pt x="997747" y="443319"/>
                      <a:pt x="999576" y="431406"/>
                      <a:pt x="1001771" y="419311"/>
                    </a:cubicBezTo>
                    <a:cubicBezTo>
                      <a:pt x="1002137" y="417295"/>
                      <a:pt x="1002503" y="415279"/>
                      <a:pt x="1002869" y="413263"/>
                    </a:cubicBezTo>
                    <a:cubicBezTo>
                      <a:pt x="1005064" y="402634"/>
                      <a:pt x="1007808" y="392004"/>
                      <a:pt x="1010735" y="381558"/>
                    </a:cubicBezTo>
                    <a:cubicBezTo>
                      <a:pt x="1011833" y="377710"/>
                      <a:pt x="1012930" y="373861"/>
                      <a:pt x="1014028" y="370196"/>
                    </a:cubicBezTo>
                    <a:cubicBezTo>
                      <a:pt x="1016772" y="361582"/>
                      <a:pt x="1019882" y="352969"/>
                      <a:pt x="1023175" y="344539"/>
                    </a:cubicBezTo>
                    <a:cubicBezTo>
                      <a:pt x="1025370" y="339224"/>
                      <a:pt x="1027383" y="333726"/>
                      <a:pt x="1029761" y="328595"/>
                    </a:cubicBezTo>
                    <a:cubicBezTo>
                      <a:pt x="1030858" y="326212"/>
                      <a:pt x="1031956" y="324013"/>
                      <a:pt x="1033054" y="321630"/>
                    </a:cubicBezTo>
                    <a:cubicBezTo>
                      <a:pt x="1038725" y="309168"/>
                      <a:pt x="1045128" y="297073"/>
                      <a:pt x="1051896" y="285344"/>
                    </a:cubicBezTo>
                    <a:cubicBezTo>
                      <a:pt x="1052445" y="284244"/>
                      <a:pt x="1053177" y="283328"/>
                      <a:pt x="1053726" y="282228"/>
                    </a:cubicBezTo>
                    <a:cubicBezTo>
                      <a:pt x="1059946" y="271599"/>
                      <a:pt x="1066897" y="261336"/>
                      <a:pt x="1074032" y="251257"/>
                    </a:cubicBezTo>
                    <a:cubicBezTo>
                      <a:pt x="1075495" y="249241"/>
                      <a:pt x="1076959" y="247225"/>
                      <a:pt x="1078422" y="245209"/>
                    </a:cubicBezTo>
                    <a:cubicBezTo>
                      <a:pt x="1085191" y="236229"/>
                      <a:pt x="1092326" y="227432"/>
                      <a:pt x="1099643" y="219002"/>
                    </a:cubicBezTo>
                    <a:cubicBezTo>
                      <a:pt x="1101839" y="216619"/>
                      <a:pt x="1103851" y="214237"/>
                      <a:pt x="1106046" y="211855"/>
                    </a:cubicBezTo>
                    <a:cubicBezTo>
                      <a:pt x="1113730" y="203608"/>
                      <a:pt x="1121596" y="195544"/>
                      <a:pt x="1129828" y="187847"/>
                    </a:cubicBezTo>
                    <a:cubicBezTo>
                      <a:pt x="1131658" y="186197"/>
                      <a:pt x="1133487" y="184365"/>
                      <a:pt x="1135499" y="182715"/>
                    </a:cubicBezTo>
                    <a:cubicBezTo>
                      <a:pt x="1143183" y="175935"/>
                      <a:pt x="1151049" y="169337"/>
                      <a:pt x="1159281" y="163106"/>
                    </a:cubicBezTo>
                    <a:cubicBezTo>
                      <a:pt x="1161659" y="161273"/>
                      <a:pt x="1164038" y="159441"/>
                      <a:pt x="1166416" y="157791"/>
                    </a:cubicBezTo>
                    <a:cubicBezTo>
                      <a:pt x="1174282" y="151927"/>
                      <a:pt x="1182331" y="146429"/>
                      <a:pt x="1190564" y="141298"/>
                    </a:cubicBezTo>
                    <a:cubicBezTo>
                      <a:pt x="1193491" y="139465"/>
                      <a:pt x="1196418" y="137632"/>
                      <a:pt x="1199345" y="135983"/>
                    </a:cubicBezTo>
                    <a:cubicBezTo>
                      <a:pt x="1207211" y="131218"/>
                      <a:pt x="1215443" y="126820"/>
                      <a:pt x="1223676" y="122421"/>
                    </a:cubicBezTo>
                    <a:cubicBezTo>
                      <a:pt x="1227151" y="120589"/>
                      <a:pt x="1230627" y="118939"/>
                      <a:pt x="1234103" y="117290"/>
                    </a:cubicBezTo>
                    <a:cubicBezTo>
                      <a:pt x="1241969" y="113441"/>
                      <a:pt x="1250019" y="109959"/>
                      <a:pt x="1258068" y="106660"/>
                    </a:cubicBezTo>
                    <a:cubicBezTo>
                      <a:pt x="1262093" y="105011"/>
                      <a:pt x="1266300" y="103362"/>
                      <a:pt x="1270325" y="101895"/>
                    </a:cubicBezTo>
                    <a:cubicBezTo>
                      <a:pt x="1278008" y="99146"/>
                      <a:pt x="1285692" y="96581"/>
                      <a:pt x="1293558" y="94015"/>
                    </a:cubicBezTo>
                    <a:cubicBezTo>
                      <a:pt x="1298315" y="92549"/>
                      <a:pt x="1303071" y="91083"/>
                      <a:pt x="1308010" y="89800"/>
                    </a:cubicBezTo>
                    <a:cubicBezTo>
                      <a:pt x="1315328" y="87784"/>
                      <a:pt x="1322828" y="86135"/>
                      <a:pt x="1330329" y="84485"/>
                    </a:cubicBezTo>
                    <a:cubicBezTo>
                      <a:pt x="1335817" y="83386"/>
                      <a:pt x="1341305" y="82286"/>
                      <a:pt x="1346793" y="81370"/>
                    </a:cubicBezTo>
                    <a:cubicBezTo>
                      <a:pt x="1353745" y="80270"/>
                      <a:pt x="1360696" y="79171"/>
                      <a:pt x="1367831" y="78438"/>
                    </a:cubicBezTo>
                    <a:cubicBezTo>
                      <a:pt x="1374051" y="77704"/>
                      <a:pt x="1380271" y="77155"/>
                      <a:pt x="1386491" y="76605"/>
                    </a:cubicBezTo>
                    <a:cubicBezTo>
                      <a:pt x="1396370" y="75872"/>
                      <a:pt x="1406431" y="75139"/>
                      <a:pt x="1416493" y="75139"/>
                    </a:cubicBezTo>
                    <a:cubicBezTo>
                      <a:pt x="1429116" y="75139"/>
                      <a:pt x="1441555" y="75689"/>
                      <a:pt x="1453995" y="76788"/>
                    </a:cubicBezTo>
                    <a:cubicBezTo>
                      <a:pt x="1454727" y="76788"/>
                      <a:pt x="1455459" y="76788"/>
                      <a:pt x="1456190" y="76788"/>
                    </a:cubicBezTo>
                    <a:cubicBezTo>
                      <a:pt x="1468447" y="77888"/>
                      <a:pt x="1480704" y="79720"/>
                      <a:pt x="1492778" y="81920"/>
                    </a:cubicBezTo>
                    <a:cubicBezTo>
                      <a:pt x="1493510" y="81920"/>
                      <a:pt x="1494059" y="82103"/>
                      <a:pt x="1494790" y="82286"/>
                    </a:cubicBezTo>
                    <a:cubicBezTo>
                      <a:pt x="1506864" y="84669"/>
                      <a:pt x="1518938" y="87418"/>
                      <a:pt x="1530829" y="90716"/>
                    </a:cubicBezTo>
                    <a:cubicBezTo>
                      <a:pt x="1531378" y="90716"/>
                      <a:pt x="1531927" y="91083"/>
                      <a:pt x="1532476" y="91266"/>
                    </a:cubicBezTo>
                    <a:cubicBezTo>
                      <a:pt x="1544367" y="94748"/>
                      <a:pt x="1556258" y="98597"/>
                      <a:pt x="1567783" y="103178"/>
                    </a:cubicBezTo>
                    <a:cubicBezTo>
                      <a:pt x="1568149" y="103178"/>
                      <a:pt x="1568698" y="103545"/>
                      <a:pt x="1569063" y="103728"/>
                    </a:cubicBezTo>
                    <a:cubicBezTo>
                      <a:pt x="1580772" y="108310"/>
                      <a:pt x="1592114" y="113258"/>
                      <a:pt x="1603456" y="118939"/>
                    </a:cubicBezTo>
                    <a:cubicBezTo>
                      <a:pt x="1603822" y="118939"/>
                      <a:pt x="1604005" y="119306"/>
                      <a:pt x="1604371" y="119306"/>
                    </a:cubicBezTo>
                    <a:cubicBezTo>
                      <a:pt x="1615713" y="124987"/>
                      <a:pt x="1626872" y="131218"/>
                      <a:pt x="1637665" y="137815"/>
                    </a:cubicBezTo>
                    <a:cubicBezTo>
                      <a:pt x="1637665" y="137815"/>
                      <a:pt x="1637665" y="137815"/>
                      <a:pt x="1637665" y="137815"/>
                    </a:cubicBezTo>
                    <a:cubicBezTo>
                      <a:pt x="1659618" y="151377"/>
                      <a:pt x="1680473" y="167138"/>
                      <a:pt x="1700047" y="184915"/>
                    </a:cubicBezTo>
                    <a:cubicBezTo>
                      <a:pt x="1742489" y="223584"/>
                      <a:pt x="1776150" y="269583"/>
                      <a:pt x="1799932" y="321447"/>
                    </a:cubicBezTo>
                    <a:cubicBezTo>
                      <a:pt x="1799932" y="321814"/>
                      <a:pt x="1800298" y="321997"/>
                      <a:pt x="1800481" y="322364"/>
                    </a:cubicBezTo>
                    <a:cubicBezTo>
                      <a:pt x="1822982" y="371479"/>
                      <a:pt x="1836154" y="425359"/>
                      <a:pt x="1838349" y="482354"/>
                    </a:cubicBezTo>
                    <a:lnTo>
                      <a:pt x="1838349" y="497932"/>
                    </a:lnTo>
                    <a:cubicBezTo>
                      <a:pt x="1838349" y="610823"/>
                      <a:pt x="1794444" y="717117"/>
                      <a:pt x="1714682" y="796837"/>
                    </a:cubicBezTo>
                    <a:cubicBezTo>
                      <a:pt x="1704804" y="806733"/>
                      <a:pt x="1694376" y="816263"/>
                      <a:pt x="1683766" y="825060"/>
                    </a:cubicBezTo>
                    <a:cubicBezTo>
                      <a:pt x="1683766" y="825060"/>
                      <a:pt x="1683583" y="825060"/>
                      <a:pt x="1683400" y="8252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FCAEDB8-536B-62D5-AAC1-6DC949C262CD}"/>
              </a:ext>
            </a:extLst>
          </p:cNvPr>
          <p:cNvGrpSpPr/>
          <p:nvPr userDrawn="1"/>
        </p:nvGrpSpPr>
        <p:grpSpPr>
          <a:xfrm>
            <a:off x="5224271" y="420333"/>
            <a:ext cx="1743458" cy="536086"/>
            <a:chOff x="2765276" y="826305"/>
            <a:chExt cx="2216917" cy="681668"/>
          </a:xfrm>
        </p:grpSpPr>
        <p:grpSp>
          <p:nvGrpSpPr>
            <p:cNvPr id="13" name="Graphic 1">
              <a:extLst>
                <a:ext uri="{FF2B5EF4-FFF2-40B4-BE49-F238E27FC236}">
                  <a16:creationId xmlns:a16="http://schemas.microsoft.com/office/drawing/2014/main" id="{258B3EAD-BFE4-C0D0-56A2-3D8F165A3850}"/>
                </a:ext>
              </a:extLst>
            </p:cNvPr>
            <p:cNvGrpSpPr/>
            <p:nvPr/>
          </p:nvGrpSpPr>
          <p:grpSpPr>
            <a:xfrm>
              <a:off x="2765276" y="826305"/>
              <a:ext cx="2216917" cy="525984"/>
              <a:chOff x="2765276" y="826305"/>
              <a:chExt cx="2216917" cy="525984"/>
            </a:xfrm>
            <a:solidFill>
              <a:schemeClr val="bg1"/>
            </a:solidFill>
          </p:grpSpPr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D3A7DFFD-289B-37A9-994F-17C3A82775BF}"/>
                  </a:ext>
                </a:extLst>
              </p:cNvPr>
              <p:cNvGrpSpPr/>
              <p:nvPr/>
            </p:nvGrpSpPr>
            <p:grpSpPr>
              <a:xfrm>
                <a:off x="3425506" y="901620"/>
                <a:ext cx="1556686" cy="294984"/>
                <a:chOff x="3425506" y="901620"/>
                <a:chExt cx="1556686" cy="294984"/>
              </a:xfrm>
              <a:solidFill>
                <a:schemeClr val="bg1"/>
              </a:solidFill>
            </p:grpSpPr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ABBAF678-9D21-E829-183E-BBB153B7F97B}"/>
                    </a:ext>
                  </a:extLst>
                </p:cNvPr>
                <p:cNvSpPr/>
                <p:nvPr/>
              </p:nvSpPr>
              <p:spPr>
                <a:xfrm>
                  <a:off x="3425506" y="914783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CC17DF94-A979-82ED-75B5-9638C946E459}"/>
                    </a:ext>
                  </a:extLst>
                </p:cNvPr>
                <p:cNvSpPr/>
                <p:nvPr/>
              </p:nvSpPr>
              <p:spPr>
                <a:xfrm>
                  <a:off x="3618887" y="910451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33DDB30E-AAED-DA14-B620-F5FD917C0F1F}"/>
                    </a:ext>
                  </a:extLst>
                </p:cNvPr>
                <p:cNvSpPr/>
                <p:nvPr/>
              </p:nvSpPr>
              <p:spPr>
                <a:xfrm>
                  <a:off x="3941741" y="914783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EE7FE5BF-2EF7-A8A9-CFA5-AF8BB0872F1B}"/>
                    </a:ext>
                  </a:extLst>
                </p:cNvPr>
                <p:cNvSpPr/>
                <p:nvPr/>
              </p:nvSpPr>
              <p:spPr>
                <a:xfrm>
                  <a:off x="4172811" y="988099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B87FD6B-008A-59D9-9CBA-623387FD4CE1}"/>
                    </a:ext>
                  </a:extLst>
                </p:cNvPr>
                <p:cNvSpPr/>
                <p:nvPr/>
              </p:nvSpPr>
              <p:spPr>
                <a:xfrm>
                  <a:off x="4387364" y="934945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FDFC0F46-6B0E-0335-C5CE-C08CA8226A12}"/>
                    </a:ext>
                  </a:extLst>
                </p:cNvPr>
                <p:cNvSpPr/>
                <p:nvPr/>
              </p:nvSpPr>
              <p:spPr>
                <a:xfrm>
                  <a:off x="4548764" y="987932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9F76B8FA-732B-CD2F-83F1-BFDB4E564BA6}"/>
                    </a:ext>
                  </a:extLst>
                </p:cNvPr>
                <p:cNvSpPr/>
                <p:nvPr/>
              </p:nvSpPr>
              <p:spPr>
                <a:xfrm>
                  <a:off x="4771076" y="901620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7A6B498E-4BFF-F5F1-A14D-3D78983D6696}"/>
                    </a:ext>
                  </a:extLst>
                </p:cNvPr>
                <p:cNvSpPr/>
                <p:nvPr/>
              </p:nvSpPr>
              <p:spPr>
                <a:xfrm>
                  <a:off x="4885142" y="915172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5" name="Graphic 1">
                <a:extLst>
                  <a:ext uri="{FF2B5EF4-FFF2-40B4-BE49-F238E27FC236}">
                    <a16:creationId xmlns:a16="http://schemas.microsoft.com/office/drawing/2014/main" id="{2F086B5C-3506-B2CF-CBEA-0185511992D2}"/>
                  </a:ext>
                </a:extLst>
              </p:cNvPr>
              <p:cNvGrpSpPr/>
              <p:nvPr/>
            </p:nvGrpSpPr>
            <p:grpSpPr>
              <a:xfrm>
                <a:off x="2765276" y="826305"/>
                <a:ext cx="524770" cy="525984"/>
                <a:chOff x="2765276" y="826305"/>
                <a:chExt cx="524770" cy="525984"/>
              </a:xfrm>
              <a:solidFill>
                <a:schemeClr val="bg1"/>
              </a:solidFill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78CE6C7-6198-C61F-CF79-B8EC9A9636B4}"/>
                    </a:ext>
                  </a:extLst>
                </p:cNvPr>
                <p:cNvSpPr/>
                <p:nvPr/>
              </p:nvSpPr>
              <p:spPr>
                <a:xfrm>
                  <a:off x="2765276" y="865351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571B1239-F228-B8E4-BD56-21A496B38829}"/>
                    </a:ext>
                  </a:extLst>
                </p:cNvPr>
                <p:cNvSpPr/>
                <p:nvPr/>
              </p:nvSpPr>
              <p:spPr>
                <a:xfrm>
                  <a:off x="2884807" y="826305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4" name="Graphic 1">
              <a:extLst>
                <a:ext uri="{FF2B5EF4-FFF2-40B4-BE49-F238E27FC236}">
                  <a16:creationId xmlns:a16="http://schemas.microsoft.com/office/drawing/2014/main" id="{265BF555-618B-B1DB-60E7-4E3F2BF87077}"/>
                </a:ext>
              </a:extLst>
            </p:cNvPr>
            <p:cNvGrpSpPr/>
            <p:nvPr/>
          </p:nvGrpSpPr>
          <p:grpSpPr>
            <a:xfrm>
              <a:off x="3425617" y="1306300"/>
              <a:ext cx="1526867" cy="201673"/>
              <a:chOff x="3425617" y="1306300"/>
              <a:chExt cx="1526867" cy="201673"/>
            </a:xfrm>
            <a:solidFill>
              <a:schemeClr val="bg1"/>
            </a:solidFill>
          </p:grpSpPr>
          <p:grpSp>
            <p:nvGrpSpPr>
              <p:cNvPr id="15" name="Graphic 1">
                <a:extLst>
                  <a:ext uri="{FF2B5EF4-FFF2-40B4-BE49-F238E27FC236}">
                    <a16:creationId xmlns:a16="http://schemas.microsoft.com/office/drawing/2014/main" id="{9DEA0A93-4CF4-47B8-4EF8-35FF36B308C4}"/>
                  </a:ext>
                </a:extLst>
              </p:cNvPr>
              <p:cNvGrpSpPr/>
              <p:nvPr/>
            </p:nvGrpSpPr>
            <p:grpSpPr>
              <a:xfrm>
                <a:off x="3425617" y="1352122"/>
                <a:ext cx="1526867" cy="135578"/>
                <a:chOff x="3425617" y="1352122"/>
                <a:chExt cx="1526867" cy="135578"/>
              </a:xfrm>
              <a:solidFill>
                <a:schemeClr val="bg1"/>
              </a:solidFill>
            </p:grpSpPr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B58D1127-4594-BC94-86F8-1C9533BA1367}"/>
                    </a:ext>
                  </a:extLst>
                </p:cNvPr>
                <p:cNvSpPr/>
                <p:nvPr/>
              </p:nvSpPr>
              <p:spPr>
                <a:xfrm>
                  <a:off x="4225466" y="1352289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880346BD-37CE-F805-CF49-4A45E58C650B}"/>
                    </a:ext>
                  </a:extLst>
                </p:cNvPr>
                <p:cNvSpPr/>
                <p:nvPr/>
              </p:nvSpPr>
              <p:spPr>
                <a:xfrm>
                  <a:off x="4319412" y="1352178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B43113FD-33EE-42A3-2117-8B88A13A19C5}"/>
                    </a:ext>
                  </a:extLst>
                </p:cNvPr>
                <p:cNvSpPr/>
                <p:nvPr/>
              </p:nvSpPr>
              <p:spPr>
                <a:xfrm>
                  <a:off x="4426328" y="1352178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BC872FE4-8EA5-2346-986B-B256423AD7E2}"/>
                    </a:ext>
                  </a:extLst>
                </p:cNvPr>
                <p:cNvSpPr/>
                <p:nvPr/>
              </p:nvSpPr>
              <p:spPr>
                <a:xfrm>
                  <a:off x="4584014" y="1352178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D665C454-39E4-ABA5-151E-CD4AF5451086}"/>
                    </a:ext>
                  </a:extLst>
                </p:cNvPr>
                <p:cNvSpPr/>
                <p:nvPr/>
              </p:nvSpPr>
              <p:spPr>
                <a:xfrm>
                  <a:off x="4682284" y="1352122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54C2F2C0-06B5-CA15-400B-376392B3938C}"/>
                    </a:ext>
                  </a:extLst>
                </p:cNvPr>
                <p:cNvSpPr/>
                <p:nvPr/>
              </p:nvSpPr>
              <p:spPr>
                <a:xfrm>
                  <a:off x="4782716" y="1352178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B5FF3565-86CC-4586-52B8-C942C7156021}"/>
                    </a:ext>
                  </a:extLst>
                </p:cNvPr>
                <p:cNvGrpSpPr/>
                <p:nvPr/>
              </p:nvGrpSpPr>
              <p:grpSpPr>
                <a:xfrm>
                  <a:off x="3425617" y="1352122"/>
                  <a:ext cx="175200" cy="98809"/>
                  <a:chOff x="3425617" y="1352122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832A5130-5D1B-1EA7-28F6-3BABB6ECBABB}"/>
                      </a:ext>
                    </a:extLst>
                  </p:cNvPr>
                  <p:cNvSpPr/>
                  <p:nvPr/>
                </p:nvSpPr>
                <p:spPr>
                  <a:xfrm>
                    <a:off x="3425617" y="1352122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3" name="Freeform 32">
                    <a:extLst>
                      <a:ext uri="{FF2B5EF4-FFF2-40B4-BE49-F238E27FC236}">
                        <a16:creationId xmlns:a16="http://schemas.microsoft.com/office/drawing/2014/main" id="{DDFECC20-574C-BF59-B105-4DD09F889E98}"/>
                      </a:ext>
                    </a:extLst>
                  </p:cNvPr>
                  <p:cNvSpPr/>
                  <p:nvPr/>
                </p:nvSpPr>
                <p:spPr>
                  <a:xfrm>
                    <a:off x="3526104" y="1352178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20F6B2BA-7341-0B8C-2C4F-8EA33E11FD47}"/>
                    </a:ext>
                  </a:extLst>
                </p:cNvPr>
                <p:cNvSpPr/>
                <p:nvPr/>
              </p:nvSpPr>
              <p:spPr>
                <a:xfrm>
                  <a:off x="4871452" y="1353955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6" name="Graphic 1">
                <a:extLst>
                  <a:ext uri="{FF2B5EF4-FFF2-40B4-BE49-F238E27FC236}">
                    <a16:creationId xmlns:a16="http://schemas.microsoft.com/office/drawing/2014/main" id="{318AA345-053F-A455-E330-62955CAF8A95}"/>
                  </a:ext>
                </a:extLst>
              </p:cNvPr>
              <p:cNvGrpSpPr/>
              <p:nvPr/>
            </p:nvGrpSpPr>
            <p:grpSpPr>
              <a:xfrm>
                <a:off x="3674202" y="1306300"/>
                <a:ext cx="481981" cy="201673"/>
                <a:chOff x="3674202" y="1306300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17" name="Graphic 1">
                  <a:extLst>
                    <a:ext uri="{FF2B5EF4-FFF2-40B4-BE49-F238E27FC236}">
                      <a16:creationId xmlns:a16="http://schemas.microsoft.com/office/drawing/2014/main" id="{1AF10DAC-6C58-A6B6-429D-0013B4E69A19}"/>
                    </a:ext>
                  </a:extLst>
                </p:cNvPr>
                <p:cNvGrpSpPr/>
                <p:nvPr/>
              </p:nvGrpSpPr>
              <p:grpSpPr>
                <a:xfrm>
                  <a:off x="3674202" y="1306300"/>
                  <a:ext cx="481981" cy="201673"/>
                  <a:chOff x="3674202" y="1306300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E3F55CDC-121C-E6EE-B1E4-1F7987078387}"/>
                      </a:ext>
                    </a:extLst>
                  </p:cNvPr>
                  <p:cNvSpPr/>
                  <p:nvPr/>
                </p:nvSpPr>
                <p:spPr>
                  <a:xfrm>
                    <a:off x="3674202" y="1344624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CB12410D-4CF0-74E0-6397-21151D00962F}"/>
                      </a:ext>
                    </a:extLst>
                  </p:cNvPr>
                  <p:cNvSpPr/>
                  <p:nvPr/>
                </p:nvSpPr>
                <p:spPr>
                  <a:xfrm>
                    <a:off x="3786605" y="1344624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1" name="Freeform 20">
                    <a:extLst>
                      <a:ext uri="{FF2B5EF4-FFF2-40B4-BE49-F238E27FC236}">
                        <a16:creationId xmlns:a16="http://schemas.microsoft.com/office/drawing/2014/main" id="{E45F9D7D-6E18-6ADF-046B-A895E243D92A}"/>
                      </a:ext>
                    </a:extLst>
                  </p:cNvPr>
                  <p:cNvSpPr/>
                  <p:nvPr/>
                </p:nvSpPr>
                <p:spPr>
                  <a:xfrm>
                    <a:off x="3888477" y="1306300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2" name="Freeform 21">
                    <a:extLst>
                      <a:ext uri="{FF2B5EF4-FFF2-40B4-BE49-F238E27FC236}">
                        <a16:creationId xmlns:a16="http://schemas.microsoft.com/office/drawing/2014/main" id="{545C958E-8EF1-B776-A893-FE38822E19F9}"/>
                      </a:ext>
                    </a:extLst>
                  </p:cNvPr>
                  <p:cNvSpPr/>
                  <p:nvPr/>
                </p:nvSpPr>
                <p:spPr>
                  <a:xfrm>
                    <a:off x="4074532" y="1344624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3" name="Freeform 22">
                    <a:extLst>
                      <a:ext uri="{FF2B5EF4-FFF2-40B4-BE49-F238E27FC236}">
                        <a16:creationId xmlns:a16="http://schemas.microsoft.com/office/drawing/2014/main" id="{2840B636-4B0B-FD6E-C0AA-73E15487B49D}"/>
                      </a:ext>
                    </a:extLst>
                  </p:cNvPr>
                  <p:cNvSpPr/>
                  <p:nvPr/>
                </p:nvSpPr>
                <p:spPr>
                  <a:xfrm>
                    <a:off x="3966517" y="1344735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4FD8F2C4-5BD7-21C3-C429-9FB178B16164}"/>
                    </a:ext>
                  </a:extLst>
                </p:cNvPr>
                <p:cNvSpPr/>
                <p:nvPr/>
              </p:nvSpPr>
              <p:spPr>
                <a:xfrm>
                  <a:off x="3992234" y="1306633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A4A5CAE0-2245-0FBB-4D31-267982F6B68F}"/>
              </a:ext>
            </a:extLst>
          </p:cNvPr>
          <p:cNvSpPr txBox="1"/>
          <p:nvPr userDrawn="1"/>
        </p:nvSpPr>
        <p:spPr>
          <a:xfrm>
            <a:off x="3855720" y="5270006"/>
            <a:ext cx="448056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S" sz="4400" b="1">
                <a:solidFill>
                  <a:srgbClr val="FED89E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Thank you</a:t>
            </a:r>
          </a:p>
        </p:txBody>
      </p:sp>
      <p:pic>
        <p:nvPicPr>
          <p:cNvPr id="47" name="Graphic 46">
            <a:extLst>
              <a:ext uri="{FF2B5EF4-FFF2-40B4-BE49-F238E27FC236}">
                <a16:creationId xmlns:a16="http://schemas.microsoft.com/office/drawing/2014/main" id="{21CB5F92-028C-64E1-5FC8-60C912F3367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0800000">
            <a:off x="8336280" y="1"/>
            <a:ext cx="3855720" cy="47387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319418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slide purple">
    <p:bg>
      <p:bgPr>
        <a:solidFill>
          <a:srgbClr val="341D5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10">
            <a:extLst>
              <a:ext uri="{FF2B5EF4-FFF2-40B4-BE49-F238E27FC236}">
                <a16:creationId xmlns:a16="http://schemas.microsoft.com/office/drawing/2014/main" id="{AAACF398-9624-E3D5-5693-5A930292AD6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037942" y="688376"/>
            <a:ext cx="4116116" cy="4581630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3FCAEDB8-536B-62D5-AAC1-6DC949C262CD}"/>
              </a:ext>
            </a:extLst>
          </p:cNvPr>
          <p:cNvGrpSpPr/>
          <p:nvPr userDrawn="1"/>
        </p:nvGrpSpPr>
        <p:grpSpPr>
          <a:xfrm>
            <a:off x="5224271" y="420333"/>
            <a:ext cx="1743458" cy="536086"/>
            <a:chOff x="2765276" y="826305"/>
            <a:chExt cx="2216917" cy="681668"/>
          </a:xfrm>
        </p:grpSpPr>
        <p:grpSp>
          <p:nvGrpSpPr>
            <p:cNvPr id="13" name="Graphic 1">
              <a:extLst>
                <a:ext uri="{FF2B5EF4-FFF2-40B4-BE49-F238E27FC236}">
                  <a16:creationId xmlns:a16="http://schemas.microsoft.com/office/drawing/2014/main" id="{258B3EAD-BFE4-C0D0-56A2-3D8F165A3850}"/>
                </a:ext>
              </a:extLst>
            </p:cNvPr>
            <p:cNvGrpSpPr/>
            <p:nvPr/>
          </p:nvGrpSpPr>
          <p:grpSpPr>
            <a:xfrm>
              <a:off x="2765276" y="826305"/>
              <a:ext cx="2216917" cy="525984"/>
              <a:chOff x="2765276" y="826305"/>
              <a:chExt cx="2216917" cy="525984"/>
            </a:xfrm>
            <a:solidFill>
              <a:schemeClr val="bg1"/>
            </a:solidFill>
          </p:grpSpPr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D3A7DFFD-289B-37A9-994F-17C3A82775BF}"/>
                  </a:ext>
                </a:extLst>
              </p:cNvPr>
              <p:cNvGrpSpPr/>
              <p:nvPr/>
            </p:nvGrpSpPr>
            <p:grpSpPr>
              <a:xfrm>
                <a:off x="3425506" y="901620"/>
                <a:ext cx="1556686" cy="294984"/>
                <a:chOff x="3425506" y="901620"/>
                <a:chExt cx="1556686" cy="294984"/>
              </a:xfrm>
              <a:solidFill>
                <a:schemeClr val="bg1"/>
              </a:solidFill>
            </p:grpSpPr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ABBAF678-9D21-E829-183E-BBB153B7F97B}"/>
                    </a:ext>
                  </a:extLst>
                </p:cNvPr>
                <p:cNvSpPr/>
                <p:nvPr/>
              </p:nvSpPr>
              <p:spPr>
                <a:xfrm>
                  <a:off x="3425506" y="914783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CC17DF94-A979-82ED-75B5-9638C946E459}"/>
                    </a:ext>
                  </a:extLst>
                </p:cNvPr>
                <p:cNvSpPr/>
                <p:nvPr/>
              </p:nvSpPr>
              <p:spPr>
                <a:xfrm>
                  <a:off x="3618887" y="910451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33DDB30E-AAED-DA14-B620-F5FD917C0F1F}"/>
                    </a:ext>
                  </a:extLst>
                </p:cNvPr>
                <p:cNvSpPr/>
                <p:nvPr/>
              </p:nvSpPr>
              <p:spPr>
                <a:xfrm>
                  <a:off x="3941741" y="914783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EE7FE5BF-2EF7-A8A9-CFA5-AF8BB0872F1B}"/>
                    </a:ext>
                  </a:extLst>
                </p:cNvPr>
                <p:cNvSpPr/>
                <p:nvPr/>
              </p:nvSpPr>
              <p:spPr>
                <a:xfrm>
                  <a:off x="4172811" y="988099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B87FD6B-008A-59D9-9CBA-623387FD4CE1}"/>
                    </a:ext>
                  </a:extLst>
                </p:cNvPr>
                <p:cNvSpPr/>
                <p:nvPr/>
              </p:nvSpPr>
              <p:spPr>
                <a:xfrm>
                  <a:off x="4387364" y="934945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FDFC0F46-6B0E-0335-C5CE-C08CA8226A12}"/>
                    </a:ext>
                  </a:extLst>
                </p:cNvPr>
                <p:cNvSpPr/>
                <p:nvPr/>
              </p:nvSpPr>
              <p:spPr>
                <a:xfrm>
                  <a:off x="4548764" y="987932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9F76B8FA-732B-CD2F-83F1-BFDB4E564BA6}"/>
                    </a:ext>
                  </a:extLst>
                </p:cNvPr>
                <p:cNvSpPr/>
                <p:nvPr/>
              </p:nvSpPr>
              <p:spPr>
                <a:xfrm>
                  <a:off x="4771076" y="901620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7A6B498E-4BFF-F5F1-A14D-3D78983D6696}"/>
                    </a:ext>
                  </a:extLst>
                </p:cNvPr>
                <p:cNvSpPr/>
                <p:nvPr/>
              </p:nvSpPr>
              <p:spPr>
                <a:xfrm>
                  <a:off x="4885142" y="915172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5" name="Graphic 1">
                <a:extLst>
                  <a:ext uri="{FF2B5EF4-FFF2-40B4-BE49-F238E27FC236}">
                    <a16:creationId xmlns:a16="http://schemas.microsoft.com/office/drawing/2014/main" id="{2F086B5C-3506-B2CF-CBEA-0185511992D2}"/>
                  </a:ext>
                </a:extLst>
              </p:cNvPr>
              <p:cNvGrpSpPr/>
              <p:nvPr/>
            </p:nvGrpSpPr>
            <p:grpSpPr>
              <a:xfrm>
                <a:off x="2765276" y="826305"/>
                <a:ext cx="524770" cy="525984"/>
                <a:chOff x="2765276" y="826305"/>
                <a:chExt cx="524770" cy="525984"/>
              </a:xfrm>
              <a:solidFill>
                <a:schemeClr val="bg1"/>
              </a:solidFill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78CE6C7-6198-C61F-CF79-B8EC9A9636B4}"/>
                    </a:ext>
                  </a:extLst>
                </p:cNvPr>
                <p:cNvSpPr/>
                <p:nvPr/>
              </p:nvSpPr>
              <p:spPr>
                <a:xfrm>
                  <a:off x="2765276" y="865351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571B1239-F228-B8E4-BD56-21A496B38829}"/>
                    </a:ext>
                  </a:extLst>
                </p:cNvPr>
                <p:cNvSpPr/>
                <p:nvPr/>
              </p:nvSpPr>
              <p:spPr>
                <a:xfrm>
                  <a:off x="2884807" y="826305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4" name="Graphic 1">
              <a:extLst>
                <a:ext uri="{FF2B5EF4-FFF2-40B4-BE49-F238E27FC236}">
                  <a16:creationId xmlns:a16="http://schemas.microsoft.com/office/drawing/2014/main" id="{265BF555-618B-B1DB-60E7-4E3F2BF87077}"/>
                </a:ext>
              </a:extLst>
            </p:cNvPr>
            <p:cNvGrpSpPr/>
            <p:nvPr/>
          </p:nvGrpSpPr>
          <p:grpSpPr>
            <a:xfrm>
              <a:off x="3425617" y="1306300"/>
              <a:ext cx="1526867" cy="201673"/>
              <a:chOff x="3425617" y="1306300"/>
              <a:chExt cx="1526867" cy="201673"/>
            </a:xfrm>
            <a:solidFill>
              <a:schemeClr val="bg1"/>
            </a:solidFill>
          </p:grpSpPr>
          <p:grpSp>
            <p:nvGrpSpPr>
              <p:cNvPr id="15" name="Graphic 1">
                <a:extLst>
                  <a:ext uri="{FF2B5EF4-FFF2-40B4-BE49-F238E27FC236}">
                    <a16:creationId xmlns:a16="http://schemas.microsoft.com/office/drawing/2014/main" id="{9DEA0A93-4CF4-47B8-4EF8-35FF36B308C4}"/>
                  </a:ext>
                </a:extLst>
              </p:cNvPr>
              <p:cNvGrpSpPr/>
              <p:nvPr/>
            </p:nvGrpSpPr>
            <p:grpSpPr>
              <a:xfrm>
                <a:off x="3425617" y="1352122"/>
                <a:ext cx="1526867" cy="135578"/>
                <a:chOff x="3425617" y="1352122"/>
                <a:chExt cx="1526867" cy="135578"/>
              </a:xfrm>
              <a:solidFill>
                <a:schemeClr val="bg1"/>
              </a:solidFill>
            </p:grpSpPr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B58D1127-4594-BC94-86F8-1C9533BA1367}"/>
                    </a:ext>
                  </a:extLst>
                </p:cNvPr>
                <p:cNvSpPr/>
                <p:nvPr/>
              </p:nvSpPr>
              <p:spPr>
                <a:xfrm>
                  <a:off x="4225466" y="1352289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880346BD-37CE-F805-CF49-4A45E58C650B}"/>
                    </a:ext>
                  </a:extLst>
                </p:cNvPr>
                <p:cNvSpPr/>
                <p:nvPr/>
              </p:nvSpPr>
              <p:spPr>
                <a:xfrm>
                  <a:off x="4319412" y="1352178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B43113FD-33EE-42A3-2117-8B88A13A19C5}"/>
                    </a:ext>
                  </a:extLst>
                </p:cNvPr>
                <p:cNvSpPr/>
                <p:nvPr/>
              </p:nvSpPr>
              <p:spPr>
                <a:xfrm>
                  <a:off x="4426328" y="1352178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BC872FE4-8EA5-2346-986B-B256423AD7E2}"/>
                    </a:ext>
                  </a:extLst>
                </p:cNvPr>
                <p:cNvSpPr/>
                <p:nvPr/>
              </p:nvSpPr>
              <p:spPr>
                <a:xfrm>
                  <a:off x="4584014" y="1352178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D665C454-39E4-ABA5-151E-CD4AF5451086}"/>
                    </a:ext>
                  </a:extLst>
                </p:cNvPr>
                <p:cNvSpPr/>
                <p:nvPr/>
              </p:nvSpPr>
              <p:spPr>
                <a:xfrm>
                  <a:off x="4682284" y="1352122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54C2F2C0-06B5-CA15-400B-376392B3938C}"/>
                    </a:ext>
                  </a:extLst>
                </p:cNvPr>
                <p:cNvSpPr/>
                <p:nvPr/>
              </p:nvSpPr>
              <p:spPr>
                <a:xfrm>
                  <a:off x="4782716" y="1352178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B5FF3565-86CC-4586-52B8-C942C7156021}"/>
                    </a:ext>
                  </a:extLst>
                </p:cNvPr>
                <p:cNvGrpSpPr/>
                <p:nvPr/>
              </p:nvGrpSpPr>
              <p:grpSpPr>
                <a:xfrm>
                  <a:off x="3425617" y="1352122"/>
                  <a:ext cx="175200" cy="98809"/>
                  <a:chOff x="3425617" y="1352122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832A5130-5D1B-1EA7-28F6-3BABB6ECBABB}"/>
                      </a:ext>
                    </a:extLst>
                  </p:cNvPr>
                  <p:cNvSpPr/>
                  <p:nvPr/>
                </p:nvSpPr>
                <p:spPr>
                  <a:xfrm>
                    <a:off x="3425617" y="1352122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3" name="Freeform 32">
                    <a:extLst>
                      <a:ext uri="{FF2B5EF4-FFF2-40B4-BE49-F238E27FC236}">
                        <a16:creationId xmlns:a16="http://schemas.microsoft.com/office/drawing/2014/main" id="{DDFECC20-574C-BF59-B105-4DD09F889E98}"/>
                      </a:ext>
                    </a:extLst>
                  </p:cNvPr>
                  <p:cNvSpPr/>
                  <p:nvPr/>
                </p:nvSpPr>
                <p:spPr>
                  <a:xfrm>
                    <a:off x="3526104" y="1352178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20F6B2BA-7341-0B8C-2C4F-8EA33E11FD47}"/>
                    </a:ext>
                  </a:extLst>
                </p:cNvPr>
                <p:cNvSpPr/>
                <p:nvPr/>
              </p:nvSpPr>
              <p:spPr>
                <a:xfrm>
                  <a:off x="4871452" y="1353955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6" name="Graphic 1">
                <a:extLst>
                  <a:ext uri="{FF2B5EF4-FFF2-40B4-BE49-F238E27FC236}">
                    <a16:creationId xmlns:a16="http://schemas.microsoft.com/office/drawing/2014/main" id="{318AA345-053F-A455-E330-62955CAF8A95}"/>
                  </a:ext>
                </a:extLst>
              </p:cNvPr>
              <p:cNvGrpSpPr/>
              <p:nvPr/>
            </p:nvGrpSpPr>
            <p:grpSpPr>
              <a:xfrm>
                <a:off x="3674202" y="1306300"/>
                <a:ext cx="481981" cy="201673"/>
                <a:chOff x="3674202" y="1306300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17" name="Graphic 1">
                  <a:extLst>
                    <a:ext uri="{FF2B5EF4-FFF2-40B4-BE49-F238E27FC236}">
                      <a16:creationId xmlns:a16="http://schemas.microsoft.com/office/drawing/2014/main" id="{1AF10DAC-6C58-A6B6-429D-0013B4E69A19}"/>
                    </a:ext>
                  </a:extLst>
                </p:cNvPr>
                <p:cNvGrpSpPr/>
                <p:nvPr/>
              </p:nvGrpSpPr>
              <p:grpSpPr>
                <a:xfrm>
                  <a:off x="3674202" y="1306300"/>
                  <a:ext cx="481981" cy="201673"/>
                  <a:chOff x="3674202" y="1306300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E3F55CDC-121C-E6EE-B1E4-1F7987078387}"/>
                      </a:ext>
                    </a:extLst>
                  </p:cNvPr>
                  <p:cNvSpPr/>
                  <p:nvPr/>
                </p:nvSpPr>
                <p:spPr>
                  <a:xfrm>
                    <a:off x="3674202" y="1344624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CB12410D-4CF0-74E0-6397-21151D00962F}"/>
                      </a:ext>
                    </a:extLst>
                  </p:cNvPr>
                  <p:cNvSpPr/>
                  <p:nvPr/>
                </p:nvSpPr>
                <p:spPr>
                  <a:xfrm>
                    <a:off x="3786605" y="1344624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1" name="Freeform 20">
                    <a:extLst>
                      <a:ext uri="{FF2B5EF4-FFF2-40B4-BE49-F238E27FC236}">
                        <a16:creationId xmlns:a16="http://schemas.microsoft.com/office/drawing/2014/main" id="{E45F9D7D-6E18-6ADF-046B-A895E243D92A}"/>
                      </a:ext>
                    </a:extLst>
                  </p:cNvPr>
                  <p:cNvSpPr/>
                  <p:nvPr/>
                </p:nvSpPr>
                <p:spPr>
                  <a:xfrm>
                    <a:off x="3888477" y="1306300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2" name="Freeform 21">
                    <a:extLst>
                      <a:ext uri="{FF2B5EF4-FFF2-40B4-BE49-F238E27FC236}">
                        <a16:creationId xmlns:a16="http://schemas.microsoft.com/office/drawing/2014/main" id="{545C958E-8EF1-B776-A893-FE38822E19F9}"/>
                      </a:ext>
                    </a:extLst>
                  </p:cNvPr>
                  <p:cNvSpPr/>
                  <p:nvPr/>
                </p:nvSpPr>
                <p:spPr>
                  <a:xfrm>
                    <a:off x="4074532" y="1344624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3" name="Freeform 22">
                    <a:extLst>
                      <a:ext uri="{FF2B5EF4-FFF2-40B4-BE49-F238E27FC236}">
                        <a16:creationId xmlns:a16="http://schemas.microsoft.com/office/drawing/2014/main" id="{2840B636-4B0B-FD6E-C0AA-73E15487B49D}"/>
                      </a:ext>
                    </a:extLst>
                  </p:cNvPr>
                  <p:cNvSpPr/>
                  <p:nvPr/>
                </p:nvSpPr>
                <p:spPr>
                  <a:xfrm>
                    <a:off x="3966517" y="1344735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4FD8F2C4-5BD7-21C3-C429-9FB178B16164}"/>
                    </a:ext>
                  </a:extLst>
                </p:cNvPr>
                <p:cNvSpPr/>
                <p:nvPr/>
              </p:nvSpPr>
              <p:spPr>
                <a:xfrm>
                  <a:off x="3992234" y="1306633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A4A5CAE0-2245-0FBB-4D31-267982F6B68F}"/>
              </a:ext>
            </a:extLst>
          </p:cNvPr>
          <p:cNvSpPr txBox="1"/>
          <p:nvPr userDrawn="1"/>
        </p:nvSpPr>
        <p:spPr>
          <a:xfrm>
            <a:off x="3855720" y="5270006"/>
            <a:ext cx="448056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S" sz="4400" b="1"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Thank you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F956ED7-B372-6CD7-7FFC-831FBB3F6FA1}"/>
              </a:ext>
            </a:extLst>
          </p:cNvPr>
          <p:cNvGrpSpPr/>
          <p:nvPr userDrawn="1"/>
        </p:nvGrpSpPr>
        <p:grpSpPr>
          <a:xfrm>
            <a:off x="0" y="2119277"/>
            <a:ext cx="3856012" cy="4738354"/>
            <a:chOff x="0" y="2119277"/>
            <a:chExt cx="3856012" cy="4738354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90C87AE5-2B54-01EE-6892-73460FEDB475}"/>
                </a:ext>
              </a:extLst>
            </p:cNvPr>
            <p:cNvSpPr/>
            <p:nvPr/>
          </p:nvSpPr>
          <p:spPr>
            <a:xfrm>
              <a:off x="1571811" y="4634613"/>
              <a:ext cx="2284201" cy="2223018"/>
            </a:xfrm>
            <a:custGeom>
              <a:avLst/>
              <a:gdLst>
                <a:gd name="connsiteX0" fmla="*/ 1515261 w 2284201"/>
                <a:gd name="connsiteY0" fmla="*/ 86 h 2223018"/>
                <a:gd name="connsiteX1" fmla="*/ 755427 w 2284201"/>
                <a:gd name="connsiteY1" fmla="*/ 773047 h 2223018"/>
                <a:gd name="connsiteX2" fmla="*/ 755427 w 2284201"/>
                <a:gd name="connsiteY2" fmla="*/ 1029305 h 2223018"/>
                <a:gd name="connsiteX3" fmla="*/ 756455 w 2284201"/>
                <a:gd name="connsiteY3" fmla="*/ 1068757 h 2223018"/>
                <a:gd name="connsiteX4" fmla="*/ 755427 w 2284201"/>
                <a:gd name="connsiteY4" fmla="*/ 1108210 h 2223018"/>
                <a:gd name="connsiteX5" fmla="*/ 755427 w 2284201"/>
                <a:gd name="connsiteY5" fmla="*/ 1113353 h 2223018"/>
                <a:gd name="connsiteX6" fmla="*/ 755280 w 2284201"/>
                <a:gd name="connsiteY6" fmla="*/ 1115042 h 2223018"/>
                <a:gd name="connsiteX7" fmla="*/ 635937 w 2284201"/>
                <a:gd name="connsiteY7" fmla="*/ 1605811 h 2223018"/>
                <a:gd name="connsiteX8" fmla="*/ 635349 w 2284201"/>
                <a:gd name="connsiteY8" fmla="*/ 1607060 h 2223018"/>
                <a:gd name="connsiteX9" fmla="*/ 611774 w 2284201"/>
                <a:gd name="connsiteY9" fmla="*/ 1653933 h 2223018"/>
                <a:gd name="connsiteX10" fmla="*/ 607147 w 2284201"/>
                <a:gd name="connsiteY10" fmla="*/ 1662896 h 2223018"/>
                <a:gd name="connsiteX11" fmla="*/ 583940 w 2284201"/>
                <a:gd name="connsiteY11" fmla="*/ 1703818 h 2223018"/>
                <a:gd name="connsiteX12" fmla="*/ 576595 w 2284201"/>
                <a:gd name="connsiteY12" fmla="*/ 1716675 h 2223018"/>
                <a:gd name="connsiteX13" fmla="*/ 551919 w 2284201"/>
                <a:gd name="connsiteY13" fmla="*/ 1755613 h 2223018"/>
                <a:gd name="connsiteX14" fmla="*/ 543693 w 2284201"/>
                <a:gd name="connsiteY14" fmla="*/ 1768470 h 2223018"/>
                <a:gd name="connsiteX15" fmla="*/ 513729 w 2284201"/>
                <a:gd name="connsiteY15" fmla="*/ 1810935 h 2223018"/>
                <a:gd name="connsiteX16" fmla="*/ 508588 w 2284201"/>
                <a:gd name="connsiteY16" fmla="*/ 1818208 h 2223018"/>
                <a:gd name="connsiteX17" fmla="*/ 340552 w 2284201"/>
                <a:gd name="connsiteY17" fmla="*/ 2003202 h 2223018"/>
                <a:gd name="connsiteX18" fmla="*/ 332694 w 2284201"/>
                <a:gd name="connsiteY18" fmla="*/ 2010034 h 2223018"/>
                <a:gd name="connsiteX19" fmla="*/ 294063 w 2284201"/>
                <a:gd name="connsiteY19" fmla="*/ 2043242 h 2223018"/>
                <a:gd name="connsiteX20" fmla="*/ 275115 w 2284201"/>
                <a:gd name="connsiteY20" fmla="*/ 2058156 h 2223018"/>
                <a:gd name="connsiteX21" fmla="*/ 245518 w 2284201"/>
                <a:gd name="connsiteY21" fmla="*/ 2081078 h 2223018"/>
                <a:gd name="connsiteX22" fmla="*/ 223338 w 2284201"/>
                <a:gd name="connsiteY22" fmla="*/ 2096874 h 2223018"/>
                <a:gd name="connsiteX23" fmla="*/ 194769 w 2284201"/>
                <a:gd name="connsiteY23" fmla="*/ 2116784 h 2223018"/>
                <a:gd name="connsiteX24" fmla="*/ 173177 w 2284201"/>
                <a:gd name="connsiteY24" fmla="*/ 2130596 h 2223018"/>
                <a:gd name="connsiteX25" fmla="*/ 141597 w 2284201"/>
                <a:gd name="connsiteY25" fmla="*/ 2150285 h 2223018"/>
                <a:gd name="connsiteX26" fmla="*/ 123383 w 2284201"/>
                <a:gd name="connsiteY26" fmla="*/ 2160791 h 2223018"/>
                <a:gd name="connsiteX27" fmla="*/ 86074 w 2284201"/>
                <a:gd name="connsiteY27" fmla="*/ 2181583 h 2223018"/>
                <a:gd name="connsiteX28" fmla="*/ 73736 w 2284201"/>
                <a:gd name="connsiteY28" fmla="*/ 2187901 h 2223018"/>
                <a:gd name="connsiteX29" fmla="*/ 28422 w 2284201"/>
                <a:gd name="connsiteY29" fmla="*/ 2210309 h 2223018"/>
                <a:gd name="connsiteX30" fmla="*/ 23869 w 2284201"/>
                <a:gd name="connsiteY30" fmla="*/ 2212366 h 2223018"/>
                <a:gd name="connsiteX31" fmla="*/ 0 w 2284201"/>
                <a:gd name="connsiteY31" fmla="*/ 2223019 h 2223018"/>
                <a:gd name="connsiteX32" fmla="*/ 2284202 w 2284201"/>
                <a:gd name="connsiteY32" fmla="*/ 2223019 h 2223018"/>
                <a:gd name="connsiteX33" fmla="*/ 2284202 w 2284201"/>
                <a:gd name="connsiteY33" fmla="*/ 764598 h 2223018"/>
                <a:gd name="connsiteX34" fmla="*/ 1515408 w 2284201"/>
                <a:gd name="connsiteY34" fmla="*/ 13 h 222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4201" h="2223018">
                  <a:moveTo>
                    <a:pt x="1515261" y="86"/>
                  </a:moveTo>
                  <a:cubicBezTo>
                    <a:pt x="1093482" y="2511"/>
                    <a:pt x="755427" y="351118"/>
                    <a:pt x="755427" y="773047"/>
                  </a:cubicBezTo>
                  <a:lnTo>
                    <a:pt x="755427" y="1029305"/>
                  </a:lnTo>
                  <a:cubicBezTo>
                    <a:pt x="755795" y="1042456"/>
                    <a:pt x="756455" y="1055533"/>
                    <a:pt x="756455" y="1068757"/>
                  </a:cubicBezTo>
                  <a:cubicBezTo>
                    <a:pt x="756455" y="1081982"/>
                    <a:pt x="755868" y="1095059"/>
                    <a:pt x="755427" y="1108210"/>
                  </a:cubicBezTo>
                  <a:lnTo>
                    <a:pt x="755427" y="1113353"/>
                  </a:lnTo>
                  <a:cubicBezTo>
                    <a:pt x="755427" y="1113940"/>
                    <a:pt x="755280" y="1114528"/>
                    <a:pt x="755280" y="1115042"/>
                  </a:cubicBezTo>
                  <a:cubicBezTo>
                    <a:pt x="748891" y="1290044"/>
                    <a:pt x="706882" y="1456009"/>
                    <a:pt x="635937" y="1605811"/>
                  </a:cubicBezTo>
                  <a:cubicBezTo>
                    <a:pt x="635716" y="1606252"/>
                    <a:pt x="635570" y="1606693"/>
                    <a:pt x="635349" y="1607060"/>
                  </a:cubicBezTo>
                  <a:cubicBezTo>
                    <a:pt x="627858" y="1622856"/>
                    <a:pt x="619926" y="1638431"/>
                    <a:pt x="611774" y="1653933"/>
                  </a:cubicBezTo>
                  <a:cubicBezTo>
                    <a:pt x="610232" y="1656945"/>
                    <a:pt x="608763" y="1659957"/>
                    <a:pt x="607147" y="1662896"/>
                  </a:cubicBezTo>
                  <a:cubicBezTo>
                    <a:pt x="599730" y="1676708"/>
                    <a:pt x="591871" y="1690300"/>
                    <a:pt x="583940" y="1703818"/>
                  </a:cubicBezTo>
                  <a:cubicBezTo>
                    <a:pt x="581443" y="1708079"/>
                    <a:pt x="579092" y="1712414"/>
                    <a:pt x="576595" y="1716675"/>
                  </a:cubicBezTo>
                  <a:cubicBezTo>
                    <a:pt x="568664" y="1729826"/>
                    <a:pt x="560291" y="1742756"/>
                    <a:pt x="551919" y="1755613"/>
                  </a:cubicBezTo>
                  <a:cubicBezTo>
                    <a:pt x="549128" y="1759874"/>
                    <a:pt x="546558" y="1764209"/>
                    <a:pt x="543693" y="1768470"/>
                  </a:cubicBezTo>
                  <a:cubicBezTo>
                    <a:pt x="533999" y="1782870"/>
                    <a:pt x="524011" y="1796976"/>
                    <a:pt x="513729" y="1810935"/>
                  </a:cubicBezTo>
                  <a:cubicBezTo>
                    <a:pt x="511966" y="1813286"/>
                    <a:pt x="510350" y="1815784"/>
                    <a:pt x="508588" y="1818208"/>
                  </a:cubicBezTo>
                  <a:cubicBezTo>
                    <a:pt x="458721" y="1885285"/>
                    <a:pt x="402464" y="1947292"/>
                    <a:pt x="340552" y="2003202"/>
                  </a:cubicBezTo>
                  <a:cubicBezTo>
                    <a:pt x="337981" y="2005552"/>
                    <a:pt x="335264" y="2007683"/>
                    <a:pt x="332694" y="2010034"/>
                  </a:cubicBezTo>
                  <a:cubicBezTo>
                    <a:pt x="319988" y="2021348"/>
                    <a:pt x="307209" y="2032442"/>
                    <a:pt x="294063" y="2043242"/>
                  </a:cubicBezTo>
                  <a:cubicBezTo>
                    <a:pt x="287820" y="2048384"/>
                    <a:pt x="281431" y="2053160"/>
                    <a:pt x="275115" y="2058156"/>
                  </a:cubicBezTo>
                  <a:cubicBezTo>
                    <a:pt x="265347" y="2065870"/>
                    <a:pt x="255579" y="2073658"/>
                    <a:pt x="245518" y="2081078"/>
                  </a:cubicBezTo>
                  <a:cubicBezTo>
                    <a:pt x="238247" y="2086515"/>
                    <a:pt x="230756" y="2091657"/>
                    <a:pt x="223338" y="2096874"/>
                  </a:cubicBezTo>
                  <a:cubicBezTo>
                    <a:pt x="213864" y="2103559"/>
                    <a:pt x="204390" y="2110318"/>
                    <a:pt x="194769" y="2116784"/>
                  </a:cubicBezTo>
                  <a:cubicBezTo>
                    <a:pt x="187645" y="2121559"/>
                    <a:pt x="180374" y="2126041"/>
                    <a:pt x="173177" y="2130596"/>
                  </a:cubicBezTo>
                  <a:cubicBezTo>
                    <a:pt x="162748" y="2137282"/>
                    <a:pt x="152319" y="2143967"/>
                    <a:pt x="141597" y="2150285"/>
                  </a:cubicBezTo>
                  <a:cubicBezTo>
                    <a:pt x="135574" y="2153885"/>
                    <a:pt x="129405" y="2157265"/>
                    <a:pt x="123383" y="2160791"/>
                  </a:cubicBezTo>
                  <a:cubicBezTo>
                    <a:pt x="111045" y="2167918"/>
                    <a:pt x="98706" y="2174897"/>
                    <a:pt x="86074" y="2181583"/>
                  </a:cubicBezTo>
                  <a:cubicBezTo>
                    <a:pt x="81962" y="2183713"/>
                    <a:pt x="77849" y="2185770"/>
                    <a:pt x="73736" y="2187901"/>
                  </a:cubicBezTo>
                  <a:cubicBezTo>
                    <a:pt x="58754" y="2195615"/>
                    <a:pt x="43698" y="2203109"/>
                    <a:pt x="28422" y="2210309"/>
                  </a:cubicBezTo>
                  <a:cubicBezTo>
                    <a:pt x="26880" y="2211044"/>
                    <a:pt x="25411" y="2211631"/>
                    <a:pt x="23869" y="2212366"/>
                  </a:cubicBezTo>
                  <a:cubicBezTo>
                    <a:pt x="15937" y="2216039"/>
                    <a:pt x="8005" y="2219566"/>
                    <a:pt x="0" y="2223019"/>
                  </a:cubicBezTo>
                  <a:lnTo>
                    <a:pt x="2284202" y="2223019"/>
                  </a:lnTo>
                  <a:lnTo>
                    <a:pt x="2284202" y="764598"/>
                  </a:lnTo>
                  <a:cubicBezTo>
                    <a:pt x="2284202" y="341567"/>
                    <a:pt x="1938950" y="-2412"/>
                    <a:pt x="1515408" y="13"/>
                  </a:cubicBezTo>
                  <a:close/>
                </a:path>
              </a:pathLst>
            </a:custGeom>
            <a:solidFill>
              <a:srgbClr val="F1BE7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96C33B01-6B1E-FA57-A1A9-A4ECBE7DAC0B}"/>
                </a:ext>
              </a:extLst>
            </p:cNvPr>
            <p:cNvSpPr/>
            <p:nvPr/>
          </p:nvSpPr>
          <p:spPr>
            <a:xfrm>
              <a:off x="734" y="4634700"/>
              <a:ext cx="2135848" cy="2136619"/>
            </a:xfrm>
            <a:custGeom>
              <a:avLst/>
              <a:gdLst>
                <a:gd name="connsiteX0" fmla="*/ 1657299 w 2135848"/>
                <a:gd name="connsiteY0" fmla="*/ 1959842 h 2136619"/>
                <a:gd name="connsiteX1" fmla="*/ 1740729 w 2135848"/>
                <a:gd name="connsiteY1" fmla="*/ 1898570 h 2136619"/>
                <a:gd name="connsiteX2" fmla="*/ 1742492 w 2135848"/>
                <a:gd name="connsiteY2" fmla="*/ 1897174 h 2136619"/>
                <a:gd name="connsiteX3" fmla="*/ 1822985 w 2135848"/>
                <a:gd name="connsiteY3" fmla="*/ 1824367 h 2136619"/>
                <a:gd name="connsiteX4" fmla="*/ 2135849 w 2135848"/>
                <a:gd name="connsiteY4" fmla="*/ 1068671 h 2136619"/>
                <a:gd name="connsiteX5" fmla="*/ 2135849 w 2135848"/>
                <a:gd name="connsiteY5" fmla="*/ 1029218 h 2136619"/>
                <a:gd name="connsiteX6" fmla="*/ 2040006 w 2135848"/>
                <a:gd name="connsiteY6" fmla="*/ 624922 h 2136619"/>
                <a:gd name="connsiteX7" fmla="*/ 2038758 w 2135848"/>
                <a:gd name="connsiteY7" fmla="*/ 622718 h 2136619"/>
                <a:gd name="connsiteX8" fmla="*/ 1785823 w 2135848"/>
                <a:gd name="connsiteY8" fmla="*/ 277490 h 2136619"/>
                <a:gd name="connsiteX9" fmla="*/ 1628289 w 2135848"/>
                <a:gd name="connsiteY9" fmla="*/ 158765 h 2136619"/>
                <a:gd name="connsiteX10" fmla="*/ 1627848 w 2135848"/>
                <a:gd name="connsiteY10" fmla="*/ 158545 h 2136619"/>
                <a:gd name="connsiteX11" fmla="*/ 1543757 w 2135848"/>
                <a:gd name="connsiteY11" fmla="*/ 111892 h 2136619"/>
                <a:gd name="connsiteX12" fmla="*/ 1541333 w 2135848"/>
                <a:gd name="connsiteY12" fmla="*/ 110643 h 2136619"/>
                <a:gd name="connsiteX13" fmla="*/ 1454671 w 2135848"/>
                <a:gd name="connsiteY13" fmla="*/ 72440 h 2136619"/>
                <a:gd name="connsiteX14" fmla="*/ 1451293 w 2135848"/>
                <a:gd name="connsiteY14" fmla="*/ 71117 h 2136619"/>
                <a:gd name="connsiteX15" fmla="*/ 1362061 w 2135848"/>
                <a:gd name="connsiteY15" fmla="*/ 41289 h 2136619"/>
                <a:gd name="connsiteX16" fmla="*/ 1357801 w 2135848"/>
                <a:gd name="connsiteY16" fmla="*/ 40114 h 2136619"/>
                <a:gd name="connsiteX17" fmla="*/ 1266659 w 2135848"/>
                <a:gd name="connsiteY17" fmla="*/ 18734 h 2136619"/>
                <a:gd name="connsiteX18" fmla="*/ 1261298 w 2135848"/>
                <a:gd name="connsiteY18" fmla="*/ 17779 h 2136619"/>
                <a:gd name="connsiteX19" fmla="*/ 1168614 w 2135848"/>
                <a:gd name="connsiteY19" fmla="*/ 4849 h 2136619"/>
                <a:gd name="connsiteX20" fmla="*/ 1162885 w 2135848"/>
                <a:gd name="connsiteY20" fmla="*/ 4408 h 2136619"/>
                <a:gd name="connsiteX21" fmla="*/ 1068071 w 2135848"/>
                <a:gd name="connsiteY21" fmla="*/ 0 h 2136619"/>
                <a:gd name="connsiteX22" fmla="*/ 992132 w 2135848"/>
                <a:gd name="connsiteY22" fmla="*/ 3526 h 2136619"/>
                <a:gd name="connsiteX23" fmla="*/ 945129 w 2135848"/>
                <a:gd name="connsiteY23" fmla="*/ 7934 h 2136619"/>
                <a:gd name="connsiteX24" fmla="*/ 891883 w 2135848"/>
                <a:gd name="connsiteY24" fmla="*/ 15355 h 2136619"/>
                <a:gd name="connsiteX25" fmla="*/ 850241 w 2135848"/>
                <a:gd name="connsiteY25" fmla="*/ 23216 h 2136619"/>
                <a:gd name="connsiteX26" fmla="*/ 793838 w 2135848"/>
                <a:gd name="connsiteY26" fmla="*/ 36514 h 2136619"/>
                <a:gd name="connsiteX27" fmla="*/ 757484 w 2135848"/>
                <a:gd name="connsiteY27" fmla="*/ 46873 h 2136619"/>
                <a:gd name="connsiteX28" fmla="*/ 698583 w 2135848"/>
                <a:gd name="connsiteY28" fmla="*/ 66562 h 2136619"/>
                <a:gd name="connsiteX29" fmla="*/ 667370 w 2135848"/>
                <a:gd name="connsiteY29" fmla="*/ 78685 h 2136619"/>
                <a:gd name="connsiteX30" fmla="*/ 606780 w 2135848"/>
                <a:gd name="connsiteY30" fmla="*/ 105354 h 2136619"/>
                <a:gd name="connsiteX31" fmla="*/ 580414 w 2135848"/>
                <a:gd name="connsiteY31" fmla="*/ 118505 h 2136619"/>
                <a:gd name="connsiteX32" fmla="*/ 518943 w 2135848"/>
                <a:gd name="connsiteY32" fmla="*/ 152594 h 2136619"/>
                <a:gd name="connsiteX33" fmla="*/ 496984 w 2135848"/>
                <a:gd name="connsiteY33" fmla="*/ 166259 h 2136619"/>
                <a:gd name="connsiteX34" fmla="*/ 435733 w 2135848"/>
                <a:gd name="connsiteY34" fmla="*/ 208062 h 2136619"/>
                <a:gd name="connsiteX35" fmla="*/ 417666 w 2135848"/>
                <a:gd name="connsiteY35" fmla="*/ 221728 h 2136619"/>
                <a:gd name="connsiteX36" fmla="*/ 357664 w 2135848"/>
                <a:gd name="connsiteY36" fmla="*/ 271392 h 2136619"/>
                <a:gd name="connsiteX37" fmla="*/ 343416 w 2135848"/>
                <a:gd name="connsiteY37" fmla="*/ 284396 h 2136619"/>
                <a:gd name="connsiteX38" fmla="*/ 284222 w 2135848"/>
                <a:gd name="connsiteY38" fmla="*/ 343759 h 2136619"/>
                <a:gd name="connsiteX39" fmla="*/ 265127 w 2135848"/>
                <a:gd name="connsiteY39" fmla="*/ 364917 h 2136619"/>
                <a:gd name="connsiteX40" fmla="*/ 214745 w 2135848"/>
                <a:gd name="connsiteY40" fmla="*/ 426851 h 2136619"/>
                <a:gd name="connsiteX41" fmla="*/ 198955 w 2135848"/>
                <a:gd name="connsiteY41" fmla="*/ 448304 h 2136619"/>
                <a:gd name="connsiteX42" fmla="*/ 154008 w 2135848"/>
                <a:gd name="connsiteY42" fmla="*/ 516703 h 2136619"/>
                <a:gd name="connsiteX43" fmla="*/ 141891 w 2135848"/>
                <a:gd name="connsiteY43" fmla="*/ 537274 h 2136619"/>
                <a:gd name="connsiteX44" fmla="*/ 103260 w 2135848"/>
                <a:gd name="connsiteY44" fmla="*/ 611330 h 2136619"/>
                <a:gd name="connsiteX45" fmla="*/ 79611 w 2135848"/>
                <a:gd name="connsiteY45" fmla="*/ 662391 h 2136619"/>
                <a:gd name="connsiteX46" fmla="*/ 75792 w 2135848"/>
                <a:gd name="connsiteY46" fmla="*/ 672015 h 2136619"/>
                <a:gd name="connsiteX47" fmla="*/ 75792 w 2135848"/>
                <a:gd name="connsiteY47" fmla="*/ 1465106 h 2136619"/>
                <a:gd name="connsiteX48" fmla="*/ 79685 w 2135848"/>
                <a:gd name="connsiteY48" fmla="*/ 1474878 h 2136619"/>
                <a:gd name="connsiteX49" fmla="*/ 116553 w 2135848"/>
                <a:gd name="connsiteY49" fmla="*/ 1554517 h 2136619"/>
                <a:gd name="connsiteX50" fmla="*/ 126027 w 2135848"/>
                <a:gd name="connsiteY50" fmla="*/ 1573031 h 2136619"/>
                <a:gd name="connsiteX51" fmla="*/ 166567 w 2135848"/>
                <a:gd name="connsiteY51" fmla="*/ 1641724 h 2136619"/>
                <a:gd name="connsiteX52" fmla="*/ 181549 w 2135848"/>
                <a:gd name="connsiteY52" fmla="*/ 1665161 h 2136619"/>
                <a:gd name="connsiteX53" fmla="*/ 227010 w 2135848"/>
                <a:gd name="connsiteY53" fmla="*/ 1727095 h 2136619"/>
                <a:gd name="connsiteX54" fmla="*/ 249924 w 2135848"/>
                <a:gd name="connsiteY54" fmla="*/ 1755453 h 2136619"/>
                <a:gd name="connsiteX55" fmla="*/ 299204 w 2135848"/>
                <a:gd name="connsiteY55" fmla="*/ 1809967 h 2136619"/>
                <a:gd name="connsiteX56" fmla="*/ 326451 w 2135848"/>
                <a:gd name="connsiteY56" fmla="*/ 1837224 h 2136619"/>
                <a:gd name="connsiteX57" fmla="*/ 380725 w 2135848"/>
                <a:gd name="connsiteY57" fmla="*/ 1886301 h 2136619"/>
                <a:gd name="connsiteX58" fmla="*/ 409441 w 2135848"/>
                <a:gd name="connsiteY58" fmla="*/ 1909516 h 2136619"/>
                <a:gd name="connsiteX59" fmla="*/ 470985 w 2135848"/>
                <a:gd name="connsiteY59" fmla="*/ 1954700 h 2136619"/>
                <a:gd name="connsiteX60" fmla="*/ 494928 w 2135848"/>
                <a:gd name="connsiteY60" fmla="*/ 1970055 h 2136619"/>
                <a:gd name="connsiteX61" fmla="*/ 563009 w 2135848"/>
                <a:gd name="connsiteY61" fmla="*/ 2010242 h 2136619"/>
                <a:gd name="connsiteX62" fmla="*/ 582250 w 2135848"/>
                <a:gd name="connsiteY62" fmla="*/ 2020087 h 2136619"/>
                <a:gd name="connsiteX63" fmla="*/ 661054 w 2135848"/>
                <a:gd name="connsiteY63" fmla="*/ 2056600 h 2136619"/>
                <a:gd name="connsiteX64" fmla="*/ 671703 w 2135848"/>
                <a:gd name="connsiteY64" fmla="*/ 2060788 h 2136619"/>
                <a:gd name="connsiteX65" fmla="*/ 762845 w 2135848"/>
                <a:gd name="connsiteY65" fmla="*/ 2092600 h 2136619"/>
                <a:gd name="connsiteX66" fmla="*/ 763653 w 2135848"/>
                <a:gd name="connsiteY66" fmla="*/ 2092820 h 2136619"/>
                <a:gd name="connsiteX67" fmla="*/ 1562852 w 2135848"/>
                <a:gd name="connsiteY67" fmla="*/ 2015311 h 2136619"/>
                <a:gd name="connsiteX68" fmla="*/ 1565496 w 2135848"/>
                <a:gd name="connsiteY68" fmla="*/ 2013989 h 2136619"/>
                <a:gd name="connsiteX69" fmla="*/ 1652305 w 2135848"/>
                <a:gd name="connsiteY69" fmla="*/ 1962781 h 2136619"/>
                <a:gd name="connsiteX70" fmla="*/ 1657225 w 2135848"/>
                <a:gd name="connsiteY70" fmla="*/ 1959622 h 213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135848" h="2136619">
                  <a:moveTo>
                    <a:pt x="1657299" y="1959842"/>
                  </a:moveTo>
                  <a:cubicBezTo>
                    <a:pt x="1685868" y="1940887"/>
                    <a:pt x="1713702" y="1920463"/>
                    <a:pt x="1740729" y="1898570"/>
                  </a:cubicBezTo>
                  <a:cubicBezTo>
                    <a:pt x="1741317" y="1898129"/>
                    <a:pt x="1741904" y="1897688"/>
                    <a:pt x="1742492" y="1897174"/>
                  </a:cubicBezTo>
                  <a:cubicBezTo>
                    <a:pt x="1770253" y="1874472"/>
                    <a:pt x="1797133" y="1850301"/>
                    <a:pt x="1822985" y="1824367"/>
                  </a:cubicBezTo>
                  <a:cubicBezTo>
                    <a:pt x="2024730" y="1622475"/>
                    <a:pt x="2135849" y="1354169"/>
                    <a:pt x="2135849" y="1068671"/>
                  </a:cubicBezTo>
                  <a:lnTo>
                    <a:pt x="2135849" y="1029218"/>
                  </a:lnTo>
                  <a:cubicBezTo>
                    <a:pt x="2130634" y="885441"/>
                    <a:pt x="2096851" y="748863"/>
                    <a:pt x="2040006" y="624922"/>
                  </a:cubicBezTo>
                  <a:cubicBezTo>
                    <a:pt x="2039639" y="624114"/>
                    <a:pt x="2039052" y="623526"/>
                    <a:pt x="2038758" y="622718"/>
                  </a:cubicBezTo>
                  <a:cubicBezTo>
                    <a:pt x="1978315" y="491283"/>
                    <a:pt x="1893269" y="375203"/>
                    <a:pt x="1785823" y="277490"/>
                  </a:cubicBezTo>
                  <a:cubicBezTo>
                    <a:pt x="1736690" y="232821"/>
                    <a:pt x="1683885" y="193148"/>
                    <a:pt x="1628289" y="158765"/>
                  </a:cubicBezTo>
                  <a:cubicBezTo>
                    <a:pt x="1628142" y="158765"/>
                    <a:pt x="1627995" y="158618"/>
                    <a:pt x="1627848" y="158545"/>
                  </a:cubicBezTo>
                  <a:cubicBezTo>
                    <a:pt x="1600528" y="141647"/>
                    <a:pt x="1572473" y="126145"/>
                    <a:pt x="1543757" y="111892"/>
                  </a:cubicBezTo>
                  <a:cubicBezTo>
                    <a:pt x="1542949" y="111525"/>
                    <a:pt x="1542141" y="111084"/>
                    <a:pt x="1541333" y="110643"/>
                  </a:cubicBezTo>
                  <a:cubicBezTo>
                    <a:pt x="1512985" y="96611"/>
                    <a:pt x="1484048" y="83901"/>
                    <a:pt x="1454671" y="72440"/>
                  </a:cubicBezTo>
                  <a:cubicBezTo>
                    <a:pt x="1453570" y="71999"/>
                    <a:pt x="1452395" y="71558"/>
                    <a:pt x="1451293" y="71117"/>
                  </a:cubicBezTo>
                  <a:cubicBezTo>
                    <a:pt x="1422063" y="59877"/>
                    <a:pt x="1392245" y="49885"/>
                    <a:pt x="1362061" y="41289"/>
                  </a:cubicBezTo>
                  <a:cubicBezTo>
                    <a:pt x="1360665" y="40922"/>
                    <a:pt x="1359196" y="40481"/>
                    <a:pt x="1357801" y="40114"/>
                  </a:cubicBezTo>
                  <a:cubicBezTo>
                    <a:pt x="1327763" y="31665"/>
                    <a:pt x="1297358" y="24538"/>
                    <a:pt x="1266659" y="18734"/>
                  </a:cubicBezTo>
                  <a:cubicBezTo>
                    <a:pt x="1264897" y="18441"/>
                    <a:pt x="1263134" y="18073"/>
                    <a:pt x="1261298" y="17779"/>
                  </a:cubicBezTo>
                  <a:cubicBezTo>
                    <a:pt x="1230672" y="12196"/>
                    <a:pt x="1199827" y="7788"/>
                    <a:pt x="1168614" y="4849"/>
                  </a:cubicBezTo>
                  <a:cubicBezTo>
                    <a:pt x="1166704" y="4629"/>
                    <a:pt x="1164795" y="4555"/>
                    <a:pt x="1162885" y="4408"/>
                  </a:cubicBezTo>
                  <a:cubicBezTo>
                    <a:pt x="1131452" y="1616"/>
                    <a:pt x="1099872" y="74"/>
                    <a:pt x="1068071" y="0"/>
                  </a:cubicBezTo>
                  <a:cubicBezTo>
                    <a:pt x="1042587" y="0"/>
                    <a:pt x="1017323" y="1690"/>
                    <a:pt x="992132" y="3526"/>
                  </a:cubicBezTo>
                  <a:cubicBezTo>
                    <a:pt x="976415" y="4629"/>
                    <a:pt x="960772" y="6171"/>
                    <a:pt x="945129" y="7934"/>
                  </a:cubicBezTo>
                  <a:cubicBezTo>
                    <a:pt x="927282" y="9992"/>
                    <a:pt x="909509" y="12416"/>
                    <a:pt x="891883" y="15355"/>
                  </a:cubicBezTo>
                  <a:cubicBezTo>
                    <a:pt x="877929" y="17632"/>
                    <a:pt x="864049" y="20351"/>
                    <a:pt x="850241" y="23216"/>
                  </a:cubicBezTo>
                  <a:cubicBezTo>
                    <a:pt x="831293" y="27183"/>
                    <a:pt x="812492" y="31518"/>
                    <a:pt x="793838" y="36514"/>
                  </a:cubicBezTo>
                  <a:cubicBezTo>
                    <a:pt x="781646" y="39746"/>
                    <a:pt x="769528" y="43273"/>
                    <a:pt x="757484" y="46873"/>
                  </a:cubicBezTo>
                  <a:cubicBezTo>
                    <a:pt x="737654" y="52897"/>
                    <a:pt x="718045" y="59436"/>
                    <a:pt x="698583" y="66562"/>
                  </a:cubicBezTo>
                  <a:cubicBezTo>
                    <a:pt x="688081" y="70456"/>
                    <a:pt x="677725" y="74497"/>
                    <a:pt x="667370" y="78685"/>
                  </a:cubicBezTo>
                  <a:cubicBezTo>
                    <a:pt x="646880" y="86987"/>
                    <a:pt x="626683" y="95803"/>
                    <a:pt x="606780" y="105354"/>
                  </a:cubicBezTo>
                  <a:cubicBezTo>
                    <a:pt x="597967" y="109615"/>
                    <a:pt x="589154" y="114023"/>
                    <a:pt x="580414" y="118505"/>
                  </a:cubicBezTo>
                  <a:cubicBezTo>
                    <a:pt x="559630" y="129231"/>
                    <a:pt x="539066" y="140545"/>
                    <a:pt x="518943" y="152594"/>
                  </a:cubicBezTo>
                  <a:cubicBezTo>
                    <a:pt x="511526" y="157075"/>
                    <a:pt x="504255" y="161630"/>
                    <a:pt x="496984" y="166259"/>
                  </a:cubicBezTo>
                  <a:cubicBezTo>
                    <a:pt x="476200" y="179483"/>
                    <a:pt x="455709" y="193369"/>
                    <a:pt x="435733" y="208062"/>
                  </a:cubicBezTo>
                  <a:cubicBezTo>
                    <a:pt x="429637" y="212544"/>
                    <a:pt x="423615" y="217099"/>
                    <a:pt x="417666" y="221728"/>
                  </a:cubicBezTo>
                  <a:cubicBezTo>
                    <a:pt x="397176" y="237523"/>
                    <a:pt x="377126" y="254054"/>
                    <a:pt x="357664" y="271392"/>
                  </a:cubicBezTo>
                  <a:cubicBezTo>
                    <a:pt x="352890" y="275653"/>
                    <a:pt x="348116" y="280061"/>
                    <a:pt x="343416" y="284396"/>
                  </a:cubicBezTo>
                  <a:cubicBezTo>
                    <a:pt x="322779" y="303424"/>
                    <a:pt x="303170" y="323334"/>
                    <a:pt x="284222" y="343759"/>
                  </a:cubicBezTo>
                  <a:cubicBezTo>
                    <a:pt x="277759" y="350738"/>
                    <a:pt x="271369" y="357791"/>
                    <a:pt x="265127" y="364917"/>
                  </a:cubicBezTo>
                  <a:cubicBezTo>
                    <a:pt x="247501" y="384974"/>
                    <a:pt x="230756" y="405619"/>
                    <a:pt x="214745" y="426851"/>
                  </a:cubicBezTo>
                  <a:cubicBezTo>
                    <a:pt x="209384" y="433978"/>
                    <a:pt x="204096" y="441104"/>
                    <a:pt x="198955" y="448304"/>
                  </a:cubicBezTo>
                  <a:cubicBezTo>
                    <a:pt x="183092" y="470492"/>
                    <a:pt x="168109" y="493267"/>
                    <a:pt x="154008" y="516703"/>
                  </a:cubicBezTo>
                  <a:cubicBezTo>
                    <a:pt x="149896" y="523536"/>
                    <a:pt x="145856" y="530368"/>
                    <a:pt x="141891" y="537274"/>
                  </a:cubicBezTo>
                  <a:cubicBezTo>
                    <a:pt x="128083" y="561372"/>
                    <a:pt x="115231" y="586057"/>
                    <a:pt x="103260" y="611330"/>
                  </a:cubicBezTo>
                  <a:cubicBezTo>
                    <a:pt x="95255" y="628301"/>
                    <a:pt x="86662" y="645126"/>
                    <a:pt x="79611" y="662391"/>
                  </a:cubicBezTo>
                  <a:cubicBezTo>
                    <a:pt x="78289" y="665550"/>
                    <a:pt x="77114" y="668783"/>
                    <a:pt x="75792" y="672015"/>
                  </a:cubicBezTo>
                  <a:cubicBezTo>
                    <a:pt x="-25264" y="925995"/>
                    <a:pt x="-25264" y="1211126"/>
                    <a:pt x="75792" y="1465106"/>
                  </a:cubicBezTo>
                  <a:cubicBezTo>
                    <a:pt x="77114" y="1468339"/>
                    <a:pt x="78289" y="1471645"/>
                    <a:pt x="79685" y="1474878"/>
                  </a:cubicBezTo>
                  <a:cubicBezTo>
                    <a:pt x="90701" y="1501840"/>
                    <a:pt x="103260" y="1528362"/>
                    <a:pt x="116553" y="1554517"/>
                  </a:cubicBezTo>
                  <a:cubicBezTo>
                    <a:pt x="119711" y="1560689"/>
                    <a:pt x="122796" y="1566933"/>
                    <a:pt x="126027" y="1573031"/>
                  </a:cubicBezTo>
                  <a:cubicBezTo>
                    <a:pt x="138512" y="1596394"/>
                    <a:pt x="152246" y="1619170"/>
                    <a:pt x="166567" y="1641724"/>
                  </a:cubicBezTo>
                  <a:cubicBezTo>
                    <a:pt x="171561" y="1649512"/>
                    <a:pt x="176408" y="1657446"/>
                    <a:pt x="181549" y="1665161"/>
                  </a:cubicBezTo>
                  <a:cubicBezTo>
                    <a:pt x="195797" y="1686319"/>
                    <a:pt x="211147" y="1706817"/>
                    <a:pt x="227010" y="1727095"/>
                  </a:cubicBezTo>
                  <a:cubicBezTo>
                    <a:pt x="234501" y="1736645"/>
                    <a:pt x="242066" y="1746196"/>
                    <a:pt x="249924" y="1755453"/>
                  </a:cubicBezTo>
                  <a:cubicBezTo>
                    <a:pt x="265567" y="1774041"/>
                    <a:pt x="282018" y="1792188"/>
                    <a:pt x="299204" y="1809967"/>
                  </a:cubicBezTo>
                  <a:cubicBezTo>
                    <a:pt x="308164" y="1819224"/>
                    <a:pt x="317197" y="1828334"/>
                    <a:pt x="326451" y="1837224"/>
                  </a:cubicBezTo>
                  <a:cubicBezTo>
                    <a:pt x="344151" y="1854268"/>
                    <a:pt x="362217" y="1870725"/>
                    <a:pt x="380725" y="1886301"/>
                  </a:cubicBezTo>
                  <a:cubicBezTo>
                    <a:pt x="390125" y="1894235"/>
                    <a:pt x="399746" y="1901876"/>
                    <a:pt x="409441" y="1909516"/>
                  </a:cubicBezTo>
                  <a:cubicBezTo>
                    <a:pt x="429564" y="1925312"/>
                    <a:pt x="449981" y="1940594"/>
                    <a:pt x="470985" y="1954700"/>
                  </a:cubicBezTo>
                  <a:cubicBezTo>
                    <a:pt x="478844" y="1959989"/>
                    <a:pt x="486922" y="1964985"/>
                    <a:pt x="494928" y="1970055"/>
                  </a:cubicBezTo>
                  <a:cubicBezTo>
                    <a:pt x="517254" y="1984234"/>
                    <a:pt x="539874" y="1997825"/>
                    <a:pt x="563009" y="2010242"/>
                  </a:cubicBezTo>
                  <a:cubicBezTo>
                    <a:pt x="569325" y="2013694"/>
                    <a:pt x="575861" y="2016854"/>
                    <a:pt x="582250" y="2020087"/>
                  </a:cubicBezTo>
                  <a:cubicBezTo>
                    <a:pt x="608176" y="2033311"/>
                    <a:pt x="634395" y="2045653"/>
                    <a:pt x="661054" y="2056600"/>
                  </a:cubicBezTo>
                  <a:cubicBezTo>
                    <a:pt x="664579" y="2058070"/>
                    <a:pt x="668178" y="2059392"/>
                    <a:pt x="671703" y="2060788"/>
                  </a:cubicBezTo>
                  <a:cubicBezTo>
                    <a:pt x="701741" y="2072690"/>
                    <a:pt x="732073" y="2083489"/>
                    <a:pt x="762845" y="2092600"/>
                  </a:cubicBezTo>
                  <a:cubicBezTo>
                    <a:pt x="763139" y="2092673"/>
                    <a:pt x="763433" y="2092746"/>
                    <a:pt x="763653" y="2092820"/>
                  </a:cubicBezTo>
                  <a:cubicBezTo>
                    <a:pt x="1027384" y="2170623"/>
                    <a:pt x="1315351" y="2144762"/>
                    <a:pt x="1562852" y="2015311"/>
                  </a:cubicBezTo>
                  <a:cubicBezTo>
                    <a:pt x="1563733" y="2014870"/>
                    <a:pt x="1564615" y="2014429"/>
                    <a:pt x="1565496" y="2013989"/>
                  </a:cubicBezTo>
                  <a:cubicBezTo>
                    <a:pt x="1595093" y="1998413"/>
                    <a:pt x="1623956" y="1981295"/>
                    <a:pt x="1652305" y="1962781"/>
                  </a:cubicBezTo>
                  <a:cubicBezTo>
                    <a:pt x="1653920" y="1961679"/>
                    <a:pt x="1655609" y="1960650"/>
                    <a:pt x="1657225" y="1959622"/>
                  </a:cubicBezTo>
                  <a:close/>
                </a:path>
              </a:pathLst>
            </a:custGeom>
            <a:solidFill>
              <a:srgbClr val="C6C2F5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B93C1B5A-7C14-D808-1046-BB1C09D885E0}"/>
                </a:ext>
              </a:extLst>
            </p:cNvPr>
            <p:cNvSpPr/>
            <p:nvPr/>
          </p:nvSpPr>
          <p:spPr>
            <a:xfrm>
              <a:off x="0" y="2119277"/>
              <a:ext cx="2925808" cy="2971732"/>
            </a:xfrm>
            <a:custGeom>
              <a:avLst/>
              <a:gdLst>
                <a:gd name="connsiteX0" fmla="*/ 2041328 w 2925808"/>
                <a:gd name="connsiteY0" fmla="*/ 1783237 h 2971732"/>
                <a:gd name="connsiteX1" fmla="*/ 2041328 w 2925808"/>
                <a:gd name="connsiteY1" fmla="*/ 1995708 h 2971732"/>
                <a:gd name="connsiteX2" fmla="*/ 1780608 w 2925808"/>
                <a:gd name="connsiteY2" fmla="*/ 2257255 h 2971732"/>
                <a:gd name="connsiteX3" fmla="*/ 1528628 w 2925808"/>
                <a:gd name="connsiteY3" fmla="*/ 2000850 h 2971732"/>
                <a:gd name="connsiteX4" fmla="*/ 1528628 w 2925808"/>
                <a:gd name="connsiteY4" fmla="*/ 772974 h 2971732"/>
                <a:gd name="connsiteX5" fmla="*/ 768794 w 2925808"/>
                <a:gd name="connsiteY5" fmla="*/ 13 h 2971732"/>
                <a:gd name="connsiteX6" fmla="*/ 0 w 2925808"/>
                <a:gd name="connsiteY6" fmla="*/ 764598 h 2971732"/>
                <a:gd name="connsiteX7" fmla="*/ 0 w 2925808"/>
                <a:gd name="connsiteY7" fmla="*/ 2918397 h 2971732"/>
                <a:gd name="connsiteX8" fmla="*/ 178171 w 2925808"/>
                <a:gd name="connsiteY8" fmla="*/ 2693657 h 2971732"/>
                <a:gd name="connsiteX9" fmla="*/ 522836 w 2925808"/>
                <a:gd name="connsiteY9" fmla="*/ 2449228 h 2971732"/>
                <a:gd name="connsiteX10" fmla="*/ 523644 w 2925808"/>
                <a:gd name="connsiteY10" fmla="*/ 2448861 h 2971732"/>
                <a:gd name="connsiteX11" fmla="*/ 575420 w 2925808"/>
                <a:gd name="connsiteY11" fmla="*/ 2425424 h 2971732"/>
                <a:gd name="connsiteX12" fmla="*/ 585115 w 2925808"/>
                <a:gd name="connsiteY12" fmla="*/ 2421457 h 2971732"/>
                <a:gd name="connsiteX13" fmla="*/ 629033 w 2925808"/>
                <a:gd name="connsiteY13" fmla="*/ 2404118 h 2971732"/>
                <a:gd name="connsiteX14" fmla="*/ 645631 w 2925808"/>
                <a:gd name="connsiteY14" fmla="*/ 2398094 h 2971732"/>
                <a:gd name="connsiteX15" fmla="*/ 683821 w 2925808"/>
                <a:gd name="connsiteY15" fmla="*/ 2385164 h 2971732"/>
                <a:gd name="connsiteX16" fmla="*/ 705560 w 2925808"/>
                <a:gd name="connsiteY16" fmla="*/ 2378405 h 2971732"/>
                <a:gd name="connsiteX17" fmla="*/ 739711 w 2925808"/>
                <a:gd name="connsiteY17" fmla="*/ 2368707 h 2971732"/>
                <a:gd name="connsiteX18" fmla="*/ 765416 w 2925808"/>
                <a:gd name="connsiteY18" fmla="*/ 2361947 h 2971732"/>
                <a:gd name="connsiteX19" fmla="*/ 796849 w 2925808"/>
                <a:gd name="connsiteY19" fmla="*/ 2354674 h 2971732"/>
                <a:gd name="connsiteX20" fmla="*/ 825198 w 2925808"/>
                <a:gd name="connsiteY20" fmla="*/ 2348650 h 2971732"/>
                <a:gd name="connsiteX21" fmla="*/ 855603 w 2925808"/>
                <a:gd name="connsiteY21" fmla="*/ 2343213 h 2971732"/>
                <a:gd name="connsiteX22" fmla="*/ 885126 w 2925808"/>
                <a:gd name="connsiteY22" fmla="*/ 2338364 h 2971732"/>
                <a:gd name="connsiteX23" fmla="*/ 916707 w 2925808"/>
                <a:gd name="connsiteY23" fmla="*/ 2334324 h 2971732"/>
                <a:gd name="connsiteX24" fmla="*/ 945349 w 2925808"/>
                <a:gd name="connsiteY24" fmla="*/ 2330944 h 2971732"/>
                <a:gd name="connsiteX25" fmla="*/ 983098 w 2925808"/>
                <a:gd name="connsiteY25" fmla="*/ 2328079 h 2971732"/>
                <a:gd name="connsiteX26" fmla="*/ 1006159 w 2925808"/>
                <a:gd name="connsiteY26" fmla="*/ 2326462 h 2971732"/>
                <a:gd name="connsiteX27" fmla="*/ 1008069 w 2925808"/>
                <a:gd name="connsiteY27" fmla="*/ 2326316 h 2971732"/>
                <a:gd name="connsiteX28" fmla="*/ 1008803 w 2925808"/>
                <a:gd name="connsiteY28" fmla="*/ 2326316 h 2971732"/>
                <a:gd name="connsiteX29" fmla="*/ 1058450 w 2925808"/>
                <a:gd name="connsiteY29" fmla="*/ 2325066 h 2971732"/>
                <a:gd name="connsiteX30" fmla="*/ 1068438 w 2925808"/>
                <a:gd name="connsiteY30" fmla="*/ 2324846 h 2971732"/>
                <a:gd name="connsiteX31" fmla="*/ 1069393 w 2925808"/>
                <a:gd name="connsiteY31" fmla="*/ 2324846 h 2971732"/>
                <a:gd name="connsiteX32" fmla="*/ 1079381 w 2925808"/>
                <a:gd name="connsiteY32" fmla="*/ 2325066 h 2971732"/>
                <a:gd name="connsiteX33" fmla="*/ 1129469 w 2925808"/>
                <a:gd name="connsiteY33" fmla="*/ 2326316 h 2971732"/>
                <a:gd name="connsiteX34" fmla="*/ 1163473 w 2925808"/>
                <a:gd name="connsiteY34" fmla="*/ 2328666 h 2971732"/>
                <a:gd name="connsiteX35" fmla="*/ 1189104 w 2925808"/>
                <a:gd name="connsiteY35" fmla="*/ 2330650 h 2971732"/>
                <a:gd name="connsiteX36" fmla="*/ 1228322 w 2925808"/>
                <a:gd name="connsiteY36" fmla="*/ 2335205 h 2971732"/>
                <a:gd name="connsiteX37" fmla="*/ 1247931 w 2925808"/>
                <a:gd name="connsiteY37" fmla="*/ 2337703 h 2971732"/>
                <a:gd name="connsiteX38" fmla="*/ 1289573 w 2925808"/>
                <a:gd name="connsiteY38" fmla="*/ 2344462 h 2971732"/>
                <a:gd name="connsiteX39" fmla="*/ 1305877 w 2925808"/>
                <a:gd name="connsiteY39" fmla="*/ 2347401 h 2971732"/>
                <a:gd name="connsiteX40" fmla="*/ 1348621 w 2925808"/>
                <a:gd name="connsiteY40" fmla="*/ 2356437 h 2971732"/>
                <a:gd name="connsiteX41" fmla="*/ 1363309 w 2925808"/>
                <a:gd name="connsiteY41" fmla="*/ 2359817 h 2971732"/>
                <a:gd name="connsiteX42" fmla="*/ 1406126 w 2925808"/>
                <a:gd name="connsiteY42" fmla="*/ 2370911 h 2971732"/>
                <a:gd name="connsiteX43" fmla="*/ 1420007 w 2925808"/>
                <a:gd name="connsiteY43" fmla="*/ 2374878 h 2971732"/>
                <a:gd name="connsiteX44" fmla="*/ 1462309 w 2925808"/>
                <a:gd name="connsiteY44" fmla="*/ 2387955 h 2971732"/>
                <a:gd name="connsiteX45" fmla="*/ 1476190 w 2925808"/>
                <a:gd name="connsiteY45" fmla="*/ 2392657 h 2971732"/>
                <a:gd name="connsiteX46" fmla="*/ 1517318 w 2925808"/>
                <a:gd name="connsiteY46" fmla="*/ 2407424 h 2971732"/>
                <a:gd name="connsiteX47" fmla="*/ 1531933 w 2925808"/>
                <a:gd name="connsiteY47" fmla="*/ 2413228 h 2971732"/>
                <a:gd name="connsiteX48" fmla="*/ 1571151 w 2925808"/>
                <a:gd name="connsiteY48" fmla="*/ 2429465 h 2971732"/>
                <a:gd name="connsiteX49" fmla="*/ 1587161 w 2925808"/>
                <a:gd name="connsiteY49" fmla="*/ 2436738 h 2971732"/>
                <a:gd name="connsiteX50" fmla="*/ 1623956 w 2925808"/>
                <a:gd name="connsiteY50" fmla="*/ 2453930 h 2971732"/>
                <a:gd name="connsiteX51" fmla="*/ 1641729 w 2925808"/>
                <a:gd name="connsiteY51" fmla="*/ 2463040 h 2971732"/>
                <a:gd name="connsiteX52" fmla="*/ 1675733 w 2925808"/>
                <a:gd name="connsiteY52" fmla="*/ 2480893 h 2971732"/>
                <a:gd name="connsiteX53" fmla="*/ 1695268 w 2925808"/>
                <a:gd name="connsiteY53" fmla="*/ 2492133 h 2971732"/>
                <a:gd name="connsiteX54" fmla="*/ 1726334 w 2925808"/>
                <a:gd name="connsiteY54" fmla="*/ 2510354 h 2971732"/>
                <a:gd name="connsiteX55" fmla="*/ 1747192 w 2925808"/>
                <a:gd name="connsiteY55" fmla="*/ 2523725 h 2971732"/>
                <a:gd name="connsiteX56" fmla="*/ 1775908 w 2925808"/>
                <a:gd name="connsiteY56" fmla="*/ 2542386 h 2971732"/>
                <a:gd name="connsiteX57" fmla="*/ 1796325 w 2925808"/>
                <a:gd name="connsiteY57" fmla="*/ 2556933 h 2971732"/>
                <a:gd name="connsiteX58" fmla="*/ 1824160 w 2925808"/>
                <a:gd name="connsiteY58" fmla="*/ 2576842 h 2971732"/>
                <a:gd name="connsiteX59" fmla="*/ 1838187 w 2925808"/>
                <a:gd name="connsiteY59" fmla="*/ 2587863 h 2971732"/>
                <a:gd name="connsiteX60" fmla="*/ 2003799 w 2925808"/>
                <a:gd name="connsiteY60" fmla="*/ 2741118 h 2971732"/>
                <a:gd name="connsiteX61" fmla="*/ 2012098 w 2925808"/>
                <a:gd name="connsiteY61" fmla="*/ 2750669 h 2971732"/>
                <a:gd name="connsiteX62" fmla="*/ 2044266 w 2925808"/>
                <a:gd name="connsiteY62" fmla="*/ 2788211 h 2971732"/>
                <a:gd name="connsiteX63" fmla="*/ 2054034 w 2925808"/>
                <a:gd name="connsiteY63" fmla="*/ 2800627 h 2971732"/>
                <a:gd name="connsiteX64" fmla="*/ 2082823 w 2925808"/>
                <a:gd name="connsiteY64" fmla="*/ 2837949 h 2971732"/>
                <a:gd name="connsiteX65" fmla="*/ 2090314 w 2925808"/>
                <a:gd name="connsiteY65" fmla="*/ 2848455 h 2971732"/>
                <a:gd name="connsiteX66" fmla="*/ 2119691 w 2925808"/>
                <a:gd name="connsiteY66" fmla="*/ 2890699 h 2971732"/>
                <a:gd name="connsiteX67" fmla="*/ 2122996 w 2925808"/>
                <a:gd name="connsiteY67" fmla="*/ 2895842 h 2971732"/>
                <a:gd name="connsiteX68" fmla="*/ 2164858 w 2925808"/>
                <a:gd name="connsiteY68" fmla="*/ 2964315 h 2971732"/>
                <a:gd name="connsiteX69" fmla="*/ 2191371 w 2925808"/>
                <a:gd name="connsiteY69" fmla="*/ 2961890 h 2971732"/>
                <a:gd name="connsiteX70" fmla="*/ 2913970 w 2925808"/>
                <a:gd name="connsiteY70" fmla="*/ 2341450 h 2971732"/>
                <a:gd name="connsiteX71" fmla="*/ 2913235 w 2925808"/>
                <a:gd name="connsiteY71" fmla="*/ 2312503 h 2971732"/>
                <a:gd name="connsiteX72" fmla="*/ 2068429 w 2925808"/>
                <a:gd name="connsiteY72" fmla="*/ 1775082 h 2971732"/>
                <a:gd name="connsiteX73" fmla="*/ 2041549 w 2925808"/>
                <a:gd name="connsiteY73" fmla="*/ 1783237 h 297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925808" h="2971732">
                  <a:moveTo>
                    <a:pt x="2041328" y="1783237"/>
                  </a:moveTo>
                  <a:lnTo>
                    <a:pt x="2041328" y="1995708"/>
                  </a:lnTo>
                  <a:cubicBezTo>
                    <a:pt x="2041328" y="2139192"/>
                    <a:pt x="1923968" y="2259680"/>
                    <a:pt x="1780608" y="2257255"/>
                  </a:cubicBezTo>
                  <a:cubicBezTo>
                    <a:pt x="1641288" y="2254904"/>
                    <a:pt x="1528628" y="2140808"/>
                    <a:pt x="1528628" y="2000850"/>
                  </a:cubicBezTo>
                  <a:lnTo>
                    <a:pt x="1528628" y="772974"/>
                  </a:lnTo>
                  <a:cubicBezTo>
                    <a:pt x="1528628" y="351045"/>
                    <a:pt x="1190500" y="2437"/>
                    <a:pt x="768794" y="13"/>
                  </a:cubicBezTo>
                  <a:cubicBezTo>
                    <a:pt x="345252" y="-2412"/>
                    <a:pt x="0" y="341567"/>
                    <a:pt x="0" y="764598"/>
                  </a:cubicBezTo>
                  <a:lnTo>
                    <a:pt x="0" y="2918397"/>
                  </a:lnTo>
                  <a:cubicBezTo>
                    <a:pt x="49720" y="2838537"/>
                    <a:pt x="108841" y="2763011"/>
                    <a:pt x="178171" y="2693657"/>
                  </a:cubicBezTo>
                  <a:cubicBezTo>
                    <a:pt x="279521" y="2592271"/>
                    <a:pt x="396221" y="2510207"/>
                    <a:pt x="522836" y="2449228"/>
                  </a:cubicBezTo>
                  <a:cubicBezTo>
                    <a:pt x="523129" y="2449081"/>
                    <a:pt x="523350" y="2449008"/>
                    <a:pt x="523644" y="2448861"/>
                  </a:cubicBezTo>
                  <a:cubicBezTo>
                    <a:pt x="540756" y="2440632"/>
                    <a:pt x="558015" y="2432845"/>
                    <a:pt x="575420" y="2425424"/>
                  </a:cubicBezTo>
                  <a:cubicBezTo>
                    <a:pt x="578652" y="2424028"/>
                    <a:pt x="581883" y="2422779"/>
                    <a:pt x="585115" y="2421457"/>
                  </a:cubicBezTo>
                  <a:cubicBezTo>
                    <a:pt x="599656" y="2415432"/>
                    <a:pt x="614271" y="2409555"/>
                    <a:pt x="629033" y="2404118"/>
                  </a:cubicBezTo>
                  <a:cubicBezTo>
                    <a:pt x="634541" y="2402061"/>
                    <a:pt x="640050" y="2400078"/>
                    <a:pt x="645631" y="2398094"/>
                  </a:cubicBezTo>
                  <a:cubicBezTo>
                    <a:pt x="658263" y="2393612"/>
                    <a:pt x="671042" y="2389278"/>
                    <a:pt x="683821" y="2385164"/>
                  </a:cubicBezTo>
                  <a:cubicBezTo>
                    <a:pt x="691018" y="2382812"/>
                    <a:pt x="698289" y="2380609"/>
                    <a:pt x="705560" y="2378405"/>
                  </a:cubicBezTo>
                  <a:cubicBezTo>
                    <a:pt x="716870" y="2375025"/>
                    <a:pt x="728254" y="2371792"/>
                    <a:pt x="739711" y="2368707"/>
                  </a:cubicBezTo>
                  <a:cubicBezTo>
                    <a:pt x="748230" y="2366356"/>
                    <a:pt x="756749" y="2364152"/>
                    <a:pt x="765416" y="2361947"/>
                  </a:cubicBezTo>
                  <a:cubicBezTo>
                    <a:pt x="775844" y="2359376"/>
                    <a:pt x="786347" y="2357025"/>
                    <a:pt x="796849" y="2354674"/>
                  </a:cubicBezTo>
                  <a:cubicBezTo>
                    <a:pt x="806249" y="2352617"/>
                    <a:pt x="815723" y="2350560"/>
                    <a:pt x="825198" y="2348650"/>
                  </a:cubicBezTo>
                  <a:cubicBezTo>
                    <a:pt x="835333" y="2346666"/>
                    <a:pt x="845468" y="2344976"/>
                    <a:pt x="855603" y="2343213"/>
                  </a:cubicBezTo>
                  <a:cubicBezTo>
                    <a:pt x="865444" y="2341523"/>
                    <a:pt x="875212" y="2339760"/>
                    <a:pt x="885126" y="2338364"/>
                  </a:cubicBezTo>
                  <a:cubicBezTo>
                    <a:pt x="895629" y="2336821"/>
                    <a:pt x="906131" y="2335646"/>
                    <a:pt x="916707" y="2334324"/>
                  </a:cubicBezTo>
                  <a:cubicBezTo>
                    <a:pt x="926254" y="2333148"/>
                    <a:pt x="935728" y="2331899"/>
                    <a:pt x="945349" y="2330944"/>
                  </a:cubicBezTo>
                  <a:cubicBezTo>
                    <a:pt x="957908" y="2329768"/>
                    <a:pt x="970466" y="2328887"/>
                    <a:pt x="983098" y="2328079"/>
                  </a:cubicBezTo>
                  <a:cubicBezTo>
                    <a:pt x="990810" y="2327564"/>
                    <a:pt x="998448" y="2326830"/>
                    <a:pt x="1006159" y="2326462"/>
                  </a:cubicBezTo>
                  <a:cubicBezTo>
                    <a:pt x="1006820" y="2326462"/>
                    <a:pt x="1007481" y="2326316"/>
                    <a:pt x="1008069" y="2326316"/>
                  </a:cubicBezTo>
                  <a:cubicBezTo>
                    <a:pt x="1008363" y="2326316"/>
                    <a:pt x="1008583" y="2326316"/>
                    <a:pt x="1008803" y="2326316"/>
                  </a:cubicBezTo>
                  <a:cubicBezTo>
                    <a:pt x="1025328" y="2325507"/>
                    <a:pt x="1041852" y="2325213"/>
                    <a:pt x="1058450" y="2325066"/>
                  </a:cubicBezTo>
                  <a:cubicBezTo>
                    <a:pt x="1061829" y="2325066"/>
                    <a:pt x="1065060" y="2324846"/>
                    <a:pt x="1068438" y="2324846"/>
                  </a:cubicBezTo>
                  <a:lnTo>
                    <a:pt x="1069393" y="2324846"/>
                  </a:lnTo>
                  <a:cubicBezTo>
                    <a:pt x="1072772" y="2324846"/>
                    <a:pt x="1076076" y="2325066"/>
                    <a:pt x="1079381" y="2325066"/>
                  </a:cubicBezTo>
                  <a:cubicBezTo>
                    <a:pt x="1096126" y="2325213"/>
                    <a:pt x="1112871" y="2325507"/>
                    <a:pt x="1129469" y="2326316"/>
                  </a:cubicBezTo>
                  <a:cubicBezTo>
                    <a:pt x="1140853" y="2326830"/>
                    <a:pt x="1152163" y="2327858"/>
                    <a:pt x="1163473" y="2328666"/>
                  </a:cubicBezTo>
                  <a:cubicBezTo>
                    <a:pt x="1171992" y="2329328"/>
                    <a:pt x="1180585" y="2329842"/>
                    <a:pt x="1189104" y="2330650"/>
                  </a:cubicBezTo>
                  <a:cubicBezTo>
                    <a:pt x="1202250" y="2331899"/>
                    <a:pt x="1215250" y="2333589"/>
                    <a:pt x="1228322" y="2335205"/>
                  </a:cubicBezTo>
                  <a:cubicBezTo>
                    <a:pt x="1234859" y="2336013"/>
                    <a:pt x="1241395" y="2336821"/>
                    <a:pt x="1247931" y="2337703"/>
                  </a:cubicBezTo>
                  <a:cubicBezTo>
                    <a:pt x="1261885" y="2339687"/>
                    <a:pt x="1275766" y="2342038"/>
                    <a:pt x="1289573" y="2344462"/>
                  </a:cubicBezTo>
                  <a:cubicBezTo>
                    <a:pt x="1295008" y="2345417"/>
                    <a:pt x="1300443" y="2346372"/>
                    <a:pt x="1305877" y="2347401"/>
                  </a:cubicBezTo>
                  <a:cubicBezTo>
                    <a:pt x="1320199" y="2350119"/>
                    <a:pt x="1334446" y="2353205"/>
                    <a:pt x="1348621" y="2356437"/>
                  </a:cubicBezTo>
                  <a:cubicBezTo>
                    <a:pt x="1353541" y="2357540"/>
                    <a:pt x="1358389" y="2358642"/>
                    <a:pt x="1363309" y="2359817"/>
                  </a:cubicBezTo>
                  <a:cubicBezTo>
                    <a:pt x="1377704" y="2363270"/>
                    <a:pt x="1391952" y="2367017"/>
                    <a:pt x="1406126" y="2370911"/>
                  </a:cubicBezTo>
                  <a:cubicBezTo>
                    <a:pt x="1410753" y="2372233"/>
                    <a:pt x="1415380" y="2373556"/>
                    <a:pt x="1420007" y="2374878"/>
                  </a:cubicBezTo>
                  <a:cubicBezTo>
                    <a:pt x="1434181" y="2378992"/>
                    <a:pt x="1448282" y="2383327"/>
                    <a:pt x="1462309" y="2387955"/>
                  </a:cubicBezTo>
                  <a:cubicBezTo>
                    <a:pt x="1466936" y="2389498"/>
                    <a:pt x="1471563" y="2391114"/>
                    <a:pt x="1476190" y="2392657"/>
                  </a:cubicBezTo>
                  <a:cubicBezTo>
                    <a:pt x="1489997" y="2397359"/>
                    <a:pt x="1503731" y="2402282"/>
                    <a:pt x="1517318" y="2407424"/>
                  </a:cubicBezTo>
                  <a:cubicBezTo>
                    <a:pt x="1522238" y="2409261"/>
                    <a:pt x="1527085" y="2411245"/>
                    <a:pt x="1531933" y="2413228"/>
                  </a:cubicBezTo>
                  <a:cubicBezTo>
                    <a:pt x="1545079" y="2418445"/>
                    <a:pt x="1558225" y="2423808"/>
                    <a:pt x="1571151" y="2429465"/>
                  </a:cubicBezTo>
                  <a:cubicBezTo>
                    <a:pt x="1576512" y="2431816"/>
                    <a:pt x="1581800" y="2434314"/>
                    <a:pt x="1587161" y="2436738"/>
                  </a:cubicBezTo>
                  <a:cubicBezTo>
                    <a:pt x="1599500" y="2442322"/>
                    <a:pt x="1611838" y="2447979"/>
                    <a:pt x="1623956" y="2453930"/>
                  </a:cubicBezTo>
                  <a:cubicBezTo>
                    <a:pt x="1629905" y="2456869"/>
                    <a:pt x="1635780" y="2460028"/>
                    <a:pt x="1641729" y="2463040"/>
                  </a:cubicBezTo>
                  <a:cubicBezTo>
                    <a:pt x="1653112" y="2468917"/>
                    <a:pt x="1664569" y="2474721"/>
                    <a:pt x="1675733" y="2480893"/>
                  </a:cubicBezTo>
                  <a:cubicBezTo>
                    <a:pt x="1682343" y="2484493"/>
                    <a:pt x="1688805" y="2488387"/>
                    <a:pt x="1695268" y="2492133"/>
                  </a:cubicBezTo>
                  <a:cubicBezTo>
                    <a:pt x="1705697" y="2498158"/>
                    <a:pt x="1716126" y="2504035"/>
                    <a:pt x="1726334" y="2510354"/>
                  </a:cubicBezTo>
                  <a:cubicBezTo>
                    <a:pt x="1733385" y="2514688"/>
                    <a:pt x="1740215" y="2519243"/>
                    <a:pt x="1747192" y="2523725"/>
                  </a:cubicBezTo>
                  <a:cubicBezTo>
                    <a:pt x="1756813" y="2529896"/>
                    <a:pt x="1766434" y="2535921"/>
                    <a:pt x="1775908" y="2542386"/>
                  </a:cubicBezTo>
                  <a:cubicBezTo>
                    <a:pt x="1782812" y="2547088"/>
                    <a:pt x="1789495" y="2552084"/>
                    <a:pt x="1796325" y="2556933"/>
                  </a:cubicBezTo>
                  <a:cubicBezTo>
                    <a:pt x="1805652" y="2563545"/>
                    <a:pt x="1815053" y="2570010"/>
                    <a:pt x="1824160" y="2576842"/>
                  </a:cubicBezTo>
                  <a:cubicBezTo>
                    <a:pt x="1828933" y="2580443"/>
                    <a:pt x="1833487" y="2584263"/>
                    <a:pt x="1838187" y="2587863"/>
                  </a:cubicBezTo>
                  <a:cubicBezTo>
                    <a:pt x="1897822" y="2634001"/>
                    <a:pt x="1953345" y="2685208"/>
                    <a:pt x="2003799" y="2741118"/>
                  </a:cubicBezTo>
                  <a:cubicBezTo>
                    <a:pt x="2006590" y="2744203"/>
                    <a:pt x="2009308" y="2747510"/>
                    <a:pt x="2012098" y="2750669"/>
                  </a:cubicBezTo>
                  <a:cubicBezTo>
                    <a:pt x="2023041" y="2763011"/>
                    <a:pt x="2033837" y="2775501"/>
                    <a:pt x="2044266" y="2788211"/>
                  </a:cubicBezTo>
                  <a:cubicBezTo>
                    <a:pt x="2047571" y="2792325"/>
                    <a:pt x="2050802" y="2796513"/>
                    <a:pt x="2054034" y="2800627"/>
                  </a:cubicBezTo>
                  <a:cubicBezTo>
                    <a:pt x="2063802" y="2812896"/>
                    <a:pt x="2073496" y="2825239"/>
                    <a:pt x="2082823" y="2837949"/>
                  </a:cubicBezTo>
                  <a:cubicBezTo>
                    <a:pt x="2085394" y="2841402"/>
                    <a:pt x="2087817" y="2845002"/>
                    <a:pt x="2090314" y="2848455"/>
                  </a:cubicBezTo>
                  <a:cubicBezTo>
                    <a:pt x="2100376" y="2862341"/>
                    <a:pt x="2110217" y="2876373"/>
                    <a:pt x="2119691" y="2890699"/>
                  </a:cubicBezTo>
                  <a:cubicBezTo>
                    <a:pt x="2120793" y="2892389"/>
                    <a:pt x="2121895" y="2894152"/>
                    <a:pt x="2122996" y="2895842"/>
                  </a:cubicBezTo>
                  <a:cubicBezTo>
                    <a:pt x="2137611" y="2918177"/>
                    <a:pt x="2151639" y="2941025"/>
                    <a:pt x="2164858" y="2964315"/>
                  </a:cubicBezTo>
                  <a:cubicBezTo>
                    <a:pt x="2171101" y="2975262"/>
                    <a:pt x="2187185" y="2973792"/>
                    <a:pt x="2191371" y="2961890"/>
                  </a:cubicBezTo>
                  <a:cubicBezTo>
                    <a:pt x="2303444" y="2645315"/>
                    <a:pt x="2577824" y="2405000"/>
                    <a:pt x="2913970" y="2341450"/>
                  </a:cubicBezTo>
                  <a:cubicBezTo>
                    <a:pt x="2930201" y="2338364"/>
                    <a:pt x="2929540" y="2315075"/>
                    <a:pt x="2913235" y="2312503"/>
                  </a:cubicBezTo>
                  <a:cubicBezTo>
                    <a:pt x="2562842" y="2257255"/>
                    <a:pt x="2260040" y="2056907"/>
                    <a:pt x="2068429" y="1775082"/>
                  </a:cubicBezTo>
                  <a:cubicBezTo>
                    <a:pt x="2060276" y="1763033"/>
                    <a:pt x="2041549" y="1768690"/>
                    <a:pt x="2041549" y="1783237"/>
                  </a:cubicBezTo>
                  <a:close/>
                </a:path>
              </a:pathLst>
            </a:custGeom>
            <a:solidFill>
              <a:srgbClr val="6057C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DA402CE-C61E-7E84-834F-A2CFE15DD981}"/>
              </a:ext>
            </a:extLst>
          </p:cNvPr>
          <p:cNvGrpSpPr/>
          <p:nvPr userDrawn="1"/>
        </p:nvGrpSpPr>
        <p:grpSpPr>
          <a:xfrm rot="10800000">
            <a:off x="8343989" y="0"/>
            <a:ext cx="3856012" cy="4738354"/>
            <a:chOff x="0" y="2119277"/>
            <a:chExt cx="3856012" cy="4738354"/>
          </a:xfrm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A375787C-DB0D-A9A5-86A7-756CE7049024}"/>
                </a:ext>
              </a:extLst>
            </p:cNvPr>
            <p:cNvSpPr/>
            <p:nvPr/>
          </p:nvSpPr>
          <p:spPr>
            <a:xfrm>
              <a:off x="1571811" y="4634613"/>
              <a:ext cx="2284201" cy="2223018"/>
            </a:xfrm>
            <a:custGeom>
              <a:avLst/>
              <a:gdLst>
                <a:gd name="connsiteX0" fmla="*/ 1515261 w 2284201"/>
                <a:gd name="connsiteY0" fmla="*/ 86 h 2223018"/>
                <a:gd name="connsiteX1" fmla="*/ 755427 w 2284201"/>
                <a:gd name="connsiteY1" fmla="*/ 773047 h 2223018"/>
                <a:gd name="connsiteX2" fmla="*/ 755427 w 2284201"/>
                <a:gd name="connsiteY2" fmla="*/ 1029305 h 2223018"/>
                <a:gd name="connsiteX3" fmla="*/ 756455 w 2284201"/>
                <a:gd name="connsiteY3" fmla="*/ 1068757 h 2223018"/>
                <a:gd name="connsiteX4" fmla="*/ 755427 w 2284201"/>
                <a:gd name="connsiteY4" fmla="*/ 1108210 h 2223018"/>
                <a:gd name="connsiteX5" fmla="*/ 755427 w 2284201"/>
                <a:gd name="connsiteY5" fmla="*/ 1113353 h 2223018"/>
                <a:gd name="connsiteX6" fmla="*/ 755280 w 2284201"/>
                <a:gd name="connsiteY6" fmla="*/ 1115042 h 2223018"/>
                <a:gd name="connsiteX7" fmla="*/ 635937 w 2284201"/>
                <a:gd name="connsiteY7" fmla="*/ 1605811 h 2223018"/>
                <a:gd name="connsiteX8" fmla="*/ 635349 w 2284201"/>
                <a:gd name="connsiteY8" fmla="*/ 1607060 h 2223018"/>
                <a:gd name="connsiteX9" fmla="*/ 611774 w 2284201"/>
                <a:gd name="connsiteY9" fmla="*/ 1653933 h 2223018"/>
                <a:gd name="connsiteX10" fmla="*/ 607147 w 2284201"/>
                <a:gd name="connsiteY10" fmla="*/ 1662896 h 2223018"/>
                <a:gd name="connsiteX11" fmla="*/ 583940 w 2284201"/>
                <a:gd name="connsiteY11" fmla="*/ 1703818 h 2223018"/>
                <a:gd name="connsiteX12" fmla="*/ 576595 w 2284201"/>
                <a:gd name="connsiteY12" fmla="*/ 1716675 h 2223018"/>
                <a:gd name="connsiteX13" fmla="*/ 551919 w 2284201"/>
                <a:gd name="connsiteY13" fmla="*/ 1755613 h 2223018"/>
                <a:gd name="connsiteX14" fmla="*/ 543693 w 2284201"/>
                <a:gd name="connsiteY14" fmla="*/ 1768470 h 2223018"/>
                <a:gd name="connsiteX15" fmla="*/ 513729 w 2284201"/>
                <a:gd name="connsiteY15" fmla="*/ 1810935 h 2223018"/>
                <a:gd name="connsiteX16" fmla="*/ 508588 w 2284201"/>
                <a:gd name="connsiteY16" fmla="*/ 1818208 h 2223018"/>
                <a:gd name="connsiteX17" fmla="*/ 340552 w 2284201"/>
                <a:gd name="connsiteY17" fmla="*/ 2003202 h 2223018"/>
                <a:gd name="connsiteX18" fmla="*/ 332694 w 2284201"/>
                <a:gd name="connsiteY18" fmla="*/ 2010034 h 2223018"/>
                <a:gd name="connsiteX19" fmla="*/ 294063 w 2284201"/>
                <a:gd name="connsiteY19" fmla="*/ 2043242 h 2223018"/>
                <a:gd name="connsiteX20" fmla="*/ 275115 w 2284201"/>
                <a:gd name="connsiteY20" fmla="*/ 2058156 h 2223018"/>
                <a:gd name="connsiteX21" fmla="*/ 245518 w 2284201"/>
                <a:gd name="connsiteY21" fmla="*/ 2081078 h 2223018"/>
                <a:gd name="connsiteX22" fmla="*/ 223338 w 2284201"/>
                <a:gd name="connsiteY22" fmla="*/ 2096874 h 2223018"/>
                <a:gd name="connsiteX23" fmla="*/ 194769 w 2284201"/>
                <a:gd name="connsiteY23" fmla="*/ 2116784 h 2223018"/>
                <a:gd name="connsiteX24" fmla="*/ 173177 w 2284201"/>
                <a:gd name="connsiteY24" fmla="*/ 2130596 h 2223018"/>
                <a:gd name="connsiteX25" fmla="*/ 141597 w 2284201"/>
                <a:gd name="connsiteY25" fmla="*/ 2150285 h 2223018"/>
                <a:gd name="connsiteX26" fmla="*/ 123383 w 2284201"/>
                <a:gd name="connsiteY26" fmla="*/ 2160791 h 2223018"/>
                <a:gd name="connsiteX27" fmla="*/ 86074 w 2284201"/>
                <a:gd name="connsiteY27" fmla="*/ 2181583 h 2223018"/>
                <a:gd name="connsiteX28" fmla="*/ 73736 w 2284201"/>
                <a:gd name="connsiteY28" fmla="*/ 2187901 h 2223018"/>
                <a:gd name="connsiteX29" fmla="*/ 28422 w 2284201"/>
                <a:gd name="connsiteY29" fmla="*/ 2210309 h 2223018"/>
                <a:gd name="connsiteX30" fmla="*/ 23869 w 2284201"/>
                <a:gd name="connsiteY30" fmla="*/ 2212366 h 2223018"/>
                <a:gd name="connsiteX31" fmla="*/ 0 w 2284201"/>
                <a:gd name="connsiteY31" fmla="*/ 2223019 h 2223018"/>
                <a:gd name="connsiteX32" fmla="*/ 2284202 w 2284201"/>
                <a:gd name="connsiteY32" fmla="*/ 2223019 h 2223018"/>
                <a:gd name="connsiteX33" fmla="*/ 2284202 w 2284201"/>
                <a:gd name="connsiteY33" fmla="*/ 764598 h 2223018"/>
                <a:gd name="connsiteX34" fmla="*/ 1515408 w 2284201"/>
                <a:gd name="connsiteY34" fmla="*/ 13 h 222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4201" h="2223018">
                  <a:moveTo>
                    <a:pt x="1515261" y="86"/>
                  </a:moveTo>
                  <a:cubicBezTo>
                    <a:pt x="1093482" y="2511"/>
                    <a:pt x="755427" y="351118"/>
                    <a:pt x="755427" y="773047"/>
                  </a:cubicBezTo>
                  <a:lnTo>
                    <a:pt x="755427" y="1029305"/>
                  </a:lnTo>
                  <a:cubicBezTo>
                    <a:pt x="755795" y="1042456"/>
                    <a:pt x="756455" y="1055533"/>
                    <a:pt x="756455" y="1068757"/>
                  </a:cubicBezTo>
                  <a:cubicBezTo>
                    <a:pt x="756455" y="1081982"/>
                    <a:pt x="755868" y="1095059"/>
                    <a:pt x="755427" y="1108210"/>
                  </a:cubicBezTo>
                  <a:lnTo>
                    <a:pt x="755427" y="1113353"/>
                  </a:lnTo>
                  <a:cubicBezTo>
                    <a:pt x="755427" y="1113940"/>
                    <a:pt x="755280" y="1114528"/>
                    <a:pt x="755280" y="1115042"/>
                  </a:cubicBezTo>
                  <a:cubicBezTo>
                    <a:pt x="748891" y="1290044"/>
                    <a:pt x="706882" y="1456009"/>
                    <a:pt x="635937" y="1605811"/>
                  </a:cubicBezTo>
                  <a:cubicBezTo>
                    <a:pt x="635716" y="1606252"/>
                    <a:pt x="635570" y="1606693"/>
                    <a:pt x="635349" y="1607060"/>
                  </a:cubicBezTo>
                  <a:cubicBezTo>
                    <a:pt x="627858" y="1622856"/>
                    <a:pt x="619926" y="1638431"/>
                    <a:pt x="611774" y="1653933"/>
                  </a:cubicBezTo>
                  <a:cubicBezTo>
                    <a:pt x="610232" y="1656945"/>
                    <a:pt x="608763" y="1659957"/>
                    <a:pt x="607147" y="1662896"/>
                  </a:cubicBezTo>
                  <a:cubicBezTo>
                    <a:pt x="599730" y="1676708"/>
                    <a:pt x="591871" y="1690300"/>
                    <a:pt x="583940" y="1703818"/>
                  </a:cubicBezTo>
                  <a:cubicBezTo>
                    <a:pt x="581443" y="1708079"/>
                    <a:pt x="579092" y="1712414"/>
                    <a:pt x="576595" y="1716675"/>
                  </a:cubicBezTo>
                  <a:cubicBezTo>
                    <a:pt x="568664" y="1729826"/>
                    <a:pt x="560291" y="1742756"/>
                    <a:pt x="551919" y="1755613"/>
                  </a:cubicBezTo>
                  <a:cubicBezTo>
                    <a:pt x="549128" y="1759874"/>
                    <a:pt x="546558" y="1764209"/>
                    <a:pt x="543693" y="1768470"/>
                  </a:cubicBezTo>
                  <a:cubicBezTo>
                    <a:pt x="533999" y="1782870"/>
                    <a:pt x="524011" y="1796976"/>
                    <a:pt x="513729" y="1810935"/>
                  </a:cubicBezTo>
                  <a:cubicBezTo>
                    <a:pt x="511966" y="1813286"/>
                    <a:pt x="510350" y="1815784"/>
                    <a:pt x="508588" y="1818208"/>
                  </a:cubicBezTo>
                  <a:cubicBezTo>
                    <a:pt x="458721" y="1885285"/>
                    <a:pt x="402464" y="1947292"/>
                    <a:pt x="340552" y="2003202"/>
                  </a:cubicBezTo>
                  <a:cubicBezTo>
                    <a:pt x="337981" y="2005552"/>
                    <a:pt x="335264" y="2007683"/>
                    <a:pt x="332694" y="2010034"/>
                  </a:cubicBezTo>
                  <a:cubicBezTo>
                    <a:pt x="319988" y="2021348"/>
                    <a:pt x="307209" y="2032442"/>
                    <a:pt x="294063" y="2043242"/>
                  </a:cubicBezTo>
                  <a:cubicBezTo>
                    <a:pt x="287820" y="2048384"/>
                    <a:pt x="281431" y="2053160"/>
                    <a:pt x="275115" y="2058156"/>
                  </a:cubicBezTo>
                  <a:cubicBezTo>
                    <a:pt x="265347" y="2065870"/>
                    <a:pt x="255579" y="2073658"/>
                    <a:pt x="245518" y="2081078"/>
                  </a:cubicBezTo>
                  <a:cubicBezTo>
                    <a:pt x="238247" y="2086515"/>
                    <a:pt x="230756" y="2091657"/>
                    <a:pt x="223338" y="2096874"/>
                  </a:cubicBezTo>
                  <a:cubicBezTo>
                    <a:pt x="213864" y="2103559"/>
                    <a:pt x="204390" y="2110318"/>
                    <a:pt x="194769" y="2116784"/>
                  </a:cubicBezTo>
                  <a:cubicBezTo>
                    <a:pt x="187645" y="2121559"/>
                    <a:pt x="180374" y="2126041"/>
                    <a:pt x="173177" y="2130596"/>
                  </a:cubicBezTo>
                  <a:cubicBezTo>
                    <a:pt x="162748" y="2137282"/>
                    <a:pt x="152319" y="2143967"/>
                    <a:pt x="141597" y="2150285"/>
                  </a:cubicBezTo>
                  <a:cubicBezTo>
                    <a:pt x="135574" y="2153885"/>
                    <a:pt x="129405" y="2157265"/>
                    <a:pt x="123383" y="2160791"/>
                  </a:cubicBezTo>
                  <a:cubicBezTo>
                    <a:pt x="111045" y="2167918"/>
                    <a:pt x="98706" y="2174897"/>
                    <a:pt x="86074" y="2181583"/>
                  </a:cubicBezTo>
                  <a:cubicBezTo>
                    <a:pt x="81962" y="2183713"/>
                    <a:pt x="77849" y="2185770"/>
                    <a:pt x="73736" y="2187901"/>
                  </a:cubicBezTo>
                  <a:cubicBezTo>
                    <a:pt x="58754" y="2195615"/>
                    <a:pt x="43698" y="2203109"/>
                    <a:pt x="28422" y="2210309"/>
                  </a:cubicBezTo>
                  <a:cubicBezTo>
                    <a:pt x="26880" y="2211044"/>
                    <a:pt x="25411" y="2211631"/>
                    <a:pt x="23869" y="2212366"/>
                  </a:cubicBezTo>
                  <a:cubicBezTo>
                    <a:pt x="15937" y="2216039"/>
                    <a:pt x="8005" y="2219566"/>
                    <a:pt x="0" y="2223019"/>
                  </a:cubicBezTo>
                  <a:lnTo>
                    <a:pt x="2284202" y="2223019"/>
                  </a:lnTo>
                  <a:lnTo>
                    <a:pt x="2284202" y="764598"/>
                  </a:lnTo>
                  <a:cubicBezTo>
                    <a:pt x="2284202" y="341567"/>
                    <a:pt x="1938950" y="-2412"/>
                    <a:pt x="1515408" y="13"/>
                  </a:cubicBezTo>
                  <a:close/>
                </a:path>
              </a:pathLst>
            </a:custGeom>
            <a:solidFill>
              <a:srgbClr val="F1BE7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FD02DB2-9E80-4A15-14B6-16BFB97C37AC}"/>
                </a:ext>
              </a:extLst>
            </p:cNvPr>
            <p:cNvSpPr/>
            <p:nvPr/>
          </p:nvSpPr>
          <p:spPr>
            <a:xfrm>
              <a:off x="734" y="4634700"/>
              <a:ext cx="2135848" cy="2136619"/>
            </a:xfrm>
            <a:custGeom>
              <a:avLst/>
              <a:gdLst>
                <a:gd name="connsiteX0" fmla="*/ 1657299 w 2135848"/>
                <a:gd name="connsiteY0" fmla="*/ 1959842 h 2136619"/>
                <a:gd name="connsiteX1" fmla="*/ 1740729 w 2135848"/>
                <a:gd name="connsiteY1" fmla="*/ 1898570 h 2136619"/>
                <a:gd name="connsiteX2" fmla="*/ 1742492 w 2135848"/>
                <a:gd name="connsiteY2" fmla="*/ 1897174 h 2136619"/>
                <a:gd name="connsiteX3" fmla="*/ 1822985 w 2135848"/>
                <a:gd name="connsiteY3" fmla="*/ 1824367 h 2136619"/>
                <a:gd name="connsiteX4" fmla="*/ 2135849 w 2135848"/>
                <a:gd name="connsiteY4" fmla="*/ 1068671 h 2136619"/>
                <a:gd name="connsiteX5" fmla="*/ 2135849 w 2135848"/>
                <a:gd name="connsiteY5" fmla="*/ 1029218 h 2136619"/>
                <a:gd name="connsiteX6" fmla="*/ 2040006 w 2135848"/>
                <a:gd name="connsiteY6" fmla="*/ 624922 h 2136619"/>
                <a:gd name="connsiteX7" fmla="*/ 2038758 w 2135848"/>
                <a:gd name="connsiteY7" fmla="*/ 622718 h 2136619"/>
                <a:gd name="connsiteX8" fmla="*/ 1785823 w 2135848"/>
                <a:gd name="connsiteY8" fmla="*/ 277490 h 2136619"/>
                <a:gd name="connsiteX9" fmla="*/ 1628289 w 2135848"/>
                <a:gd name="connsiteY9" fmla="*/ 158765 h 2136619"/>
                <a:gd name="connsiteX10" fmla="*/ 1627848 w 2135848"/>
                <a:gd name="connsiteY10" fmla="*/ 158545 h 2136619"/>
                <a:gd name="connsiteX11" fmla="*/ 1543757 w 2135848"/>
                <a:gd name="connsiteY11" fmla="*/ 111892 h 2136619"/>
                <a:gd name="connsiteX12" fmla="*/ 1541333 w 2135848"/>
                <a:gd name="connsiteY12" fmla="*/ 110643 h 2136619"/>
                <a:gd name="connsiteX13" fmla="*/ 1454671 w 2135848"/>
                <a:gd name="connsiteY13" fmla="*/ 72440 h 2136619"/>
                <a:gd name="connsiteX14" fmla="*/ 1451293 w 2135848"/>
                <a:gd name="connsiteY14" fmla="*/ 71117 h 2136619"/>
                <a:gd name="connsiteX15" fmla="*/ 1362061 w 2135848"/>
                <a:gd name="connsiteY15" fmla="*/ 41289 h 2136619"/>
                <a:gd name="connsiteX16" fmla="*/ 1357801 w 2135848"/>
                <a:gd name="connsiteY16" fmla="*/ 40114 h 2136619"/>
                <a:gd name="connsiteX17" fmla="*/ 1266659 w 2135848"/>
                <a:gd name="connsiteY17" fmla="*/ 18734 h 2136619"/>
                <a:gd name="connsiteX18" fmla="*/ 1261298 w 2135848"/>
                <a:gd name="connsiteY18" fmla="*/ 17779 h 2136619"/>
                <a:gd name="connsiteX19" fmla="*/ 1168614 w 2135848"/>
                <a:gd name="connsiteY19" fmla="*/ 4849 h 2136619"/>
                <a:gd name="connsiteX20" fmla="*/ 1162885 w 2135848"/>
                <a:gd name="connsiteY20" fmla="*/ 4408 h 2136619"/>
                <a:gd name="connsiteX21" fmla="*/ 1068071 w 2135848"/>
                <a:gd name="connsiteY21" fmla="*/ 0 h 2136619"/>
                <a:gd name="connsiteX22" fmla="*/ 992132 w 2135848"/>
                <a:gd name="connsiteY22" fmla="*/ 3526 h 2136619"/>
                <a:gd name="connsiteX23" fmla="*/ 945129 w 2135848"/>
                <a:gd name="connsiteY23" fmla="*/ 7934 h 2136619"/>
                <a:gd name="connsiteX24" fmla="*/ 891883 w 2135848"/>
                <a:gd name="connsiteY24" fmla="*/ 15355 h 2136619"/>
                <a:gd name="connsiteX25" fmla="*/ 850241 w 2135848"/>
                <a:gd name="connsiteY25" fmla="*/ 23216 h 2136619"/>
                <a:gd name="connsiteX26" fmla="*/ 793838 w 2135848"/>
                <a:gd name="connsiteY26" fmla="*/ 36514 h 2136619"/>
                <a:gd name="connsiteX27" fmla="*/ 757484 w 2135848"/>
                <a:gd name="connsiteY27" fmla="*/ 46873 h 2136619"/>
                <a:gd name="connsiteX28" fmla="*/ 698583 w 2135848"/>
                <a:gd name="connsiteY28" fmla="*/ 66562 h 2136619"/>
                <a:gd name="connsiteX29" fmla="*/ 667370 w 2135848"/>
                <a:gd name="connsiteY29" fmla="*/ 78685 h 2136619"/>
                <a:gd name="connsiteX30" fmla="*/ 606780 w 2135848"/>
                <a:gd name="connsiteY30" fmla="*/ 105354 h 2136619"/>
                <a:gd name="connsiteX31" fmla="*/ 580414 w 2135848"/>
                <a:gd name="connsiteY31" fmla="*/ 118505 h 2136619"/>
                <a:gd name="connsiteX32" fmla="*/ 518943 w 2135848"/>
                <a:gd name="connsiteY32" fmla="*/ 152594 h 2136619"/>
                <a:gd name="connsiteX33" fmla="*/ 496984 w 2135848"/>
                <a:gd name="connsiteY33" fmla="*/ 166259 h 2136619"/>
                <a:gd name="connsiteX34" fmla="*/ 435733 w 2135848"/>
                <a:gd name="connsiteY34" fmla="*/ 208062 h 2136619"/>
                <a:gd name="connsiteX35" fmla="*/ 417666 w 2135848"/>
                <a:gd name="connsiteY35" fmla="*/ 221728 h 2136619"/>
                <a:gd name="connsiteX36" fmla="*/ 357664 w 2135848"/>
                <a:gd name="connsiteY36" fmla="*/ 271392 h 2136619"/>
                <a:gd name="connsiteX37" fmla="*/ 343416 w 2135848"/>
                <a:gd name="connsiteY37" fmla="*/ 284396 h 2136619"/>
                <a:gd name="connsiteX38" fmla="*/ 284222 w 2135848"/>
                <a:gd name="connsiteY38" fmla="*/ 343759 h 2136619"/>
                <a:gd name="connsiteX39" fmla="*/ 265127 w 2135848"/>
                <a:gd name="connsiteY39" fmla="*/ 364917 h 2136619"/>
                <a:gd name="connsiteX40" fmla="*/ 214745 w 2135848"/>
                <a:gd name="connsiteY40" fmla="*/ 426851 h 2136619"/>
                <a:gd name="connsiteX41" fmla="*/ 198955 w 2135848"/>
                <a:gd name="connsiteY41" fmla="*/ 448304 h 2136619"/>
                <a:gd name="connsiteX42" fmla="*/ 154008 w 2135848"/>
                <a:gd name="connsiteY42" fmla="*/ 516703 h 2136619"/>
                <a:gd name="connsiteX43" fmla="*/ 141891 w 2135848"/>
                <a:gd name="connsiteY43" fmla="*/ 537274 h 2136619"/>
                <a:gd name="connsiteX44" fmla="*/ 103260 w 2135848"/>
                <a:gd name="connsiteY44" fmla="*/ 611330 h 2136619"/>
                <a:gd name="connsiteX45" fmla="*/ 79611 w 2135848"/>
                <a:gd name="connsiteY45" fmla="*/ 662391 h 2136619"/>
                <a:gd name="connsiteX46" fmla="*/ 75792 w 2135848"/>
                <a:gd name="connsiteY46" fmla="*/ 672015 h 2136619"/>
                <a:gd name="connsiteX47" fmla="*/ 75792 w 2135848"/>
                <a:gd name="connsiteY47" fmla="*/ 1465106 h 2136619"/>
                <a:gd name="connsiteX48" fmla="*/ 79685 w 2135848"/>
                <a:gd name="connsiteY48" fmla="*/ 1474878 h 2136619"/>
                <a:gd name="connsiteX49" fmla="*/ 116553 w 2135848"/>
                <a:gd name="connsiteY49" fmla="*/ 1554517 h 2136619"/>
                <a:gd name="connsiteX50" fmla="*/ 126027 w 2135848"/>
                <a:gd name="connsiteY50" fmla="*/ 1573031 h 2136619"/>
                <a:gd name="connsiteX51" fmla="*/ 166567 w 2135848"/>
                <a:gd name="connsiteY51" fmla="*/ 1641724 h 2136619"/>
                <a:gd name="connsiteX52" fmla="*/ 181549 w 2135848"/>
                <a:gd name="connsiteY52" fmla="*/ 1665161 h 2136619"/>
                <a:gd name="connsiteX53" fmla="*/ 227010 w 2135848"/>
                <a:gd name="connsiteY53" fmla="*/ 1727095 h 2136619"/>
                <a:gd name="connsiteX54" fmla="*/ 249924 w 2135848"/>
                <a:gd name="connsiteY54" fmla="*/ 1755453 h 2136619"/>
                <a:gd name="connsiteX55" fmla="*/ 299204 w 2135848"/>
                <a:gd name="connsiteY55" fmla="*/ 1809967 h 2136619"/>
                <a:gd name="connsiteX56" fmla="*/ 326451 w 2135848"/>
                <a:gd name="connsiteY56" fmla="*/ 1837224 h 2136619"/>
                <a:gd name="connsiteX57" fmla="*/ 380725 w 2135848"/>
                <a:gd name="connsiteY57" fmla="*/ 1886301 h 2136619"/>
                <a:gd name="connsiteX58" fmla="*/ 409441 w 2135848"/>
                <a:gd name="connsiteY58" fmla="*/ 1909516 h 2136619"/>
                <a:gd name="connsiteX59" fmla="*/ 470985 w 2135848"/>
                <a:gd name="connsiteY59" fmla="*/ 1954700 h 2136619"/>
                <a:gd name="connsiteX60" fmla="*/ 494928 w 2135848"/>
                <a:gd name="connsiteY60" fmla="*/ 1970055 h 2136619"/>
                <a:gd name="connsiteX61" fmla="*/ 563009 w 2135848"/>
                <a:gd name="connsiteY61" fmla="*/ 2010242 h 2136619"/>
                <a:gd name="connsiteX62" fmla="*/ 582250 w 2135848"/>
                <a:gd name="connsiteY62" fmla="*/ 2020087 h 2136619"/>
                <a:gd name="connsiteX63" fmla="*/ 661054 w 2135848"/>
                <a:gd name="connsiteY63" fmla="*/ 2056600 h 2136619"/>
                <a:gd name="connsiteX64" fmla="*/ 671703 w 2135848"/>
                <a:gd name="connsiteY64" fmla="*/ 2060788 h 2136619"/>
                <a:gd name="connsiteX65" fmla="*/ 762845 w 2135848"/>
                <a:gd name="connsiteY65" fmla="*/ 2092600 h 2136619"/>
                <a:gd name="connsiteX66" fmla="*/ 763653 w 2135848"/>
                <a:gd name="connsiteY66" fmla="*/ 2092820 h 2136619"/>
                <a:gd name="connsiteX67" fmla="*/ 1562852 w 2135848"/>
                <a:gd name="connsiteY67" fmla="*/ 2015311 h 2136619"/>
                <a:gd name="connsiteX68" fmla="*/ 1565496 w 2135848"/>
                <a:gd name="connsiteY68" fmla="*/ 2013989 h 2136619"/>
                <a:gd name="connsiteX69" fmla="*/ 1652305 w 2135848"/>
                <a:gd name="connsiteY69" fmla="*/ 1962781 h 2136619"/>
                <a:gd name="connsiteX70" fmla="*/ 1657225 w 2135848"/>
                <a:gd name="connsiteY70" fmla="*/ 1959622 h 213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135848" h="2136619">
                  <a:moveTo>
                    <a:pt x="1657299" y="1959842"/>
                  </a:moveTo>
                  <a:cubicBezTo>
                    <a:pt x="1685868" y="1940887"/>
                    <a:pt x="1713702" y="1920463"/>
                    <a:pt x="1740729" y="1898570"/>
                  </a:cubicBezTo>
                  <a:cubicBezTo>
                    <a:pt x="1741317" y="1898129"/>
                    <a:pt x="1741904" y="1897688"/>
                    <a:pt x="1742492" y="1897174"/>
                  </a:cubicBezTo>
                  <a:cubicBezTo>
                    <a:pt x="1770253" y="1874472"/>
                    <a:pt x="1797133" y="1850301"/>
                    <a:pt x="1822985" y="1824367"/>
                  </a:cubicBezTo>
                  <a:cubicBezTo>
                    <a:pt x="2024730" y="1622475"/>
                    <a:pt x="2135849" y="1354169"/>
                    <a:pt x="2135849" y="1068671"/>
                  </a:cubicBezTo>
                  <a:lnTo>
                    <a:pt x="2135849" y="1029218"/>
                  </a:lnTo>
                  <a:cubicBezTo>
                    <a:pt x="2130634" y="885441"/>
                    <a:pt x="2096851" y="748863"/>
                    <a:pt x="2040006" y="624922"/>
                  </a:cubicBezTo>
                  <a:cubicBezTo>
                    <a:pt x="2039639" y="624114"/>
                    <a:pt x="2039052" y="623526"/>
                    <a:pt x="2038758" y="622718"/>
                  </a:cubicBezTo>
                  <a:cubicBezTo>
                    <a:pt x="1978315" y="491283"/>
                    <a:pt x="1893269" y="375203"/>
                    <a:pt x="1785823" y="277490"/>
                  </a:cubicBezTo>
                  <a:cubicBezTo>
                    <a:pt x="1736690" y="232821"/>
                    <a:pt x="1683885" y="193148"/>
                    <a:pt x="1628289" y="158765"/>
                  </a:cubicBezTo>
                  <a:cubicBezTo>
                    <a:pt x="1628142" y="158765"/>
                    <a:pt x="1627995" y="158618"/>
                    <a:pt x="1627848" y="158545"/>
                  </a:cubicBezTo>
                  <a:cubicBezTo>
                    <a:pt x="1600528" y="141647"/>
                    <a:pt x="1572473" y="126145"/>
                    <a:pt x="1543757" y="111892"/>
                  </a:cubicBezTo>
                  <a:cubicBezTo>
                    <a:pt x="1542949" y="111525"/>
                    <a:pt x="1542141" y="111084"/>
                    <a:pt x="1541333" y="110643"/>
                  </a:cubicBezTo>
                  <a:cubicBezTo>
                    <a:pt x="1512985" y="96611"/>
                    <a:pt x="1484048" y="83901"/>
                    <a:pt x="1454671" y="72440"/>
                  </a:cubicBezTo>
                  <a:cubicBezTo>
                    <a:pt x="1453570" y="71999"/>
                    <a:pt x="1452395" y="71558"/>
                    <a:pt x="1451293" y="71117"/>
                  </a:cubicBezTo>
                  <a:cubicBezTo>
                    <a:pt x="1422063" y="59877"/>
                    <a:pt x="1392245" y="49885"/>
                    <a:pt x="1362061" y="41289"/>
                  </a:cubicBezTo>
                  <a:cubicBezTo>
                    <a:pt x="1360665" y="40922"/>
                    <a:pt x="1359196" y="40481"/>
                    <a:pt x="1357801" y="40114"/>
                  </a:cubicBezTo>
                  <a:cubicBezTo>
                    <a:pt x="1327763" y="31665"/>
                    <a:pt x="1297358" y="24538"/>
                    <a:pt x="1266659" y="18734"/>
                  </a:cubicBezTo>
                  <a:cubicBezTo>
                    <a:pt x="1264897" y="18441"/>
                    <a:pt x="1263134" y="18073"/>
                    <a:pt x="1261298" y="17779"/>
                  </a:cubicBezTo>
                  <a:cubicBezTo>
                    <a:pt x="1230672" y="12196"/>
                    <a:pt x="1199827" y="7788"/>
                    <a:pt x="1168614" y="4849"/>
                  </a:cubicBezTo>
                  <a:cubicBezTo>
                    <a:pt x="1166704" y="4629"/>
                    <a:pt x="1164795" y="4555"/>
                    <a:pt x="1162885" y="4408"/>
                  </a:cubicBezTo>
                  <a:cubicBezTo>
                    <a:pt x="1131452" y="1616"/>
                    <a:pt x="1099872" y="74"/>
                    <a:pt x="1068071" y="0"/>
                  </a:cubicBezTo>
                  <a:cubicBezTo>
                    <a:pt x="1042587" y="0"/>
                    <a:pt x="1017323" y="1690"/>
                    <a:pt x="992132" y="3526"/>
                  </a:cubicBezTo>
                  <a:cubicBezTo>
                    <a:pt x="976415" y="4629"/>
                    <a:pt x="960772" y="6171"/>
                    <a:pt x="945129" y="7934"/>
                  </a:cubicBezTo>
                  <a:cubicBezTo>
                    <a:pt x="927282" y="9992"/>
                    <a:pt x="909509" y="12416"/>
                    <a:pt x="891883" y="15355"/>
                  </a:cubicBezTo>
                  <a:cubicBezTo>
                    <a:pt x="877929" y="17632"/>
                    <a:pt x="864049" y="20351"/>
                    <a:pt x="850241" y="23216"/>
                  </a:cubicBezTo>
                  <a:cubicBezTo>
                    <a:pt x="831293" y="27183"/>
                    <a:pt x="812492" y="31518"/>
                    <a:pt x="793838" y="36514"/>
                  </a:cubicBezTo>
                  <a:cubicBezTo>
                    <a:pt x="781646" y="39746"/>
                    <a:pt x="769528" y="43273"/>
                    <a:pt x="757484" y="46873"/>
                  </a:cubicBezTo>
                  <a:cubicBezTo>
                    <a:pt x="737654" y="52897"/>
                    <a:pt x="718045" y="59436"/>
                    <a:pt x="698583" y="66562"/>
                  </a:cubicBezTo>
                  <a:cubicBezTo>
                    <a:pt x="688081" y="70456"/>
                    <a:pt x="677725" y="74497"/>
                    <a:pt x="667370" y="78685"/>
                  </a:cubicBezTo>
                  <a:cubicBezTo>
                    <a:pt x="646880" y="86987"/>
                    <a:pt x="626683" y="95803"/>
                    <a:pt x="606780" y="105354"/>
                  </a:cubicBezTo>
                  <a:cubicBezTo>
                    <a:pt x="597967" y="109615"/>
                    <a:pt x="589154" y="114023"/>
                    <a:pt x="580414" y="118505"/>
                  </a:cubicBezTo>
                  <a:cubicBezTo>
                    <a:pt x="559630" y="129231"/>
                    <a:pt x="539066" y="140545"/>
                    <a:pt x="518943" y="152594"/>
                  </a:cubicBezTo>
                  <a:cubicBezTo>
                    <a:pt x="511526" y="157075"/>
                    <a:pt x="504255" y="161630"/>
                    <a:pt x="496984" y="166259"/>
                  </a:cubicBezTo>
                  <a:cubicBezTo>
                    <a:pt x="476200" y="179483"/>
                    <a:pt x="455709" y="193369"/>
                    <a:pt x="435733" y="208062"/>
                  </a:cubicBezTo>
                  <a:cubicBezTo>
                    <a:pt x="429637" y="212544"/>
                    <a:pt x="423615" y="217099"/>
                    <a:pt x="417666" y="221728"/>
                  </a:cubicBezTo>
                  <a:cubicBezTo>
                    <a:pt x="397176" y="237523"/>
                    <a:pt x="377126" y="254054"/>
                    <a:pt x="357664" y="271392"/>
                  </a:cubicBezTo>
                  <a:cubicBezTo>
                    <a:pt x="352890" y="275653"/>
                    <a:pt x="348116" y="280061"/>
                    <a:pt x="343416" y="284396"/>
                  </a:cubicBezTo>
                  <a:cubicBezTo>
                    <a:pt x="322779" y="303424"/>
                    <a:pt x="303170" y="323334"/>
                    <a:pt x="284222" y="343759"/>
                  </a:cubicBezTo>
                  <a:cubicBezTo>
                    <a:pt x="277759" y="350738"/>
                    <a:pt x="271369" y="357791"/>
                    <a:pt x="265127" y="364917"/>
                  </a:cubicBezTo>
                  <a:cubicBezTo>
                    <a:pt x="247501" y="384974"/>
                    <a:pt x="230756" y="405619"/>
                    <a:pt x="214745" y="426851"/>
                  </a:cubicBezTo>
                  <a:cubicBezTo>
                    <a:pt x="209384" y="433978"/>
                    <a:pt x="204096" y="441104"/>
                    <a:pt x="198955" y="448304"/>
                  </a:cubicBezTo>
                  <a:cubicBezTo>
                    <a:pt x="183092" y="470492"/>
                    <a:pt x="168109" y="493267"/>
                    <a:pt x="154008" y="516703"/>
                  </a:cubicBezTo>
                  <a:cubicBezTo>
                    <a:pt x="149896" y="523536"/>
                    <a:pt x="145856" y="530368"/>
                    <a:pt x="141891" y="537274"/>
                  </a:cubicBezTo>
                  <a:cubicBezTo>
                    <a:pt x="128083" y="561372"/>
                    <a:pt x="115231" y="586057"/>
                    <a:pt x="103260" y="611330"/>
                  </a:cubicBezTo>
                  <a:cubicBezTo>
                    <a:pt x="95255" y="628301"/>
                    <a:pt x="86662" y="645126"/>
                    <a:pt x="79611" y="662391"/>
                  </a:cubicBezTo>
                  <a:cubicBezTo>
                    <a:pt x="78289" y="665550"/>
                    <a:pt x="77114" y="668783"/>
                    <a:pt x="75792" y="672015"/>
                  </a:cubicBezTo>
                  <a:cubicBezTo>
                    <a:pt x="-25264" y="925995"/>
                    <a:pt x="-25264" y="1211126"/>
                    <a:pt x="75792" y="1465106"/>
                  </a:cubicBezTo>
                  <a:cubicBezTo>
                    <a:pt x="77114" y="1468339"/>
                    <a:pt x="78289" y="1471645"/>
                    <a:pt x="79685" y="1474878"/>
                  </a:cubicBezTo>
                  <a:cubicBezTo>
                    <a:pt x="90701" y="1501840"/>
                    <a:pt x="103260" y="1528362"/>
                    <a:pt x="116553" y="1554517"/>
                  </a:cubicBezTo>
                  <a:cubicBezTo>
                    <a:pt x="119711" y="1560689"/>
                    <a:pt x="122796" y="1566933"/>
                    <a:pt x="126027" y="1573031"/>
                  </a:cubicBezTo>
                  <a:cubicBezTo>
                    <a:pt x="138512" y="1596394"/>
                    <a:pt x="152246" y="1619170"/>
                    <a:pt x="166567" y="1641724"/>
                  </a:cubicBezTo>
                  <a:cubicBezTo>
                    <a:pt x="171561" y="1649512"/>
                    <a:pt x="176408" y="1657446"/>
                    <a:pt x="181549" y="1665161"/>
                  </a:cubicBezTo>
                  <a:cubicBezTo>
                    <a:pt x="195797" y="1686319"/>
                    <a:pt x="211147" y="1706817"/>
                    <a:pt x="227010" y="1727095"/>
                  </a:cubicBezTo>
                  <a:cubicBezTo>
                    <a:pt x="234501" y="1736645"/>
                    <a:pt x="242066" y="1746196"/>
                    <a:pt x="249924" y="1755453"/>
                  </a:cubicBezTo>
                  <a:cubicBezTo>
                    <a:pt x="265567" y="1774041"/>
                    <a:pt x="282018" y="1792188"/>
                    <a:pt x="299204" y="1809967"/>
                  </a:cubicBezTo>
                  <a:cubicBezTo>
                    <a:pt x="308164" y="1819224"/>
                    <a:pt x="317197" y="1828334"/>
                    <a:pt x="326451" y="1837224"/>
                  </a:cubicBezTo>
                  <a:cubicBezTo>
                    <a:pt x="344151" y="1854268"/>
                    <a:pt x="362217" y="1870725"/>
                    <a:pt x="380725" y="1886301"/>
                  </a:cubicBezTo>
                  <a:cubicBezTo>
                    <a:pt x="390125" y="1894235"/>
                    <a:pt x="399746" y="1901876"/>
                    <a:pt x="409441" y="1909516"/>
                  </a:cubicBezTo>
                  <a:cubicBezTo>
                    <a:pt x="429564" y="1925312"/>
                    <a:pt x="449981" y="1940594"/>
                    <a:pt x="470985" y="1954700"/>
                  </a:cubicBezTo>
                  <a:cubicBezTo>
                    <a:pt x="478844" y="1959989"/>
                    <a:pt x="486922" y="1964985"/>
                    <a:pt x="494928" y="1970055"/>
                  </a:cubicBezTo>
                  <a:cubicBezTo>
                    <a:pt x="517254" y="1984234"/>
                    <a:pt x="539874" y="1997825"/>
                    <a:pt x="563009" y="2010242"/>
                  </a:cubicBezTo>
                  <a:cubicBezTo>
                    <a:pt x="569325" y="2013694"/>
                    <a:pt x="575861" y="2016854"/>
                    <a:pt x="582250" y="2020087"/>
                  </a:cubicBezTo>
                  <a:cubicBezTo>
                    <a:pt x="608176" y="2033311"/>
                    <a:pt x="634395" y="2045653"/>
                    <a:pt x="661054" y="2056600"/>
                  </a:cubicBezTo>
                  <a:cubicBezTo>
                    <a:pt x="664579" y="2058070"/>
                    <a:pt x="668178" y="2059392"/>
                    <a:pt x="671703" y="2060788"/>
                  </a:cubicBezTo>
                  <a:cubicBezTo>
                    <a:pt x="701741" y="2072690"/>
                    <a:pt x="732073" y="2083489"/>
                    <a:pt x="762845" y="2092600"/>
                  </a:cubicBezTo>
                  <a:cubicBezTo>
                    <a:pt x="763139" y="2092673"/>
                    <a:pt x="763433" y="2092746"/>
                    <a:pt x="763653" y="2092820"/>
                  </a:cubicBezTo>
                  <a:cubicBezTo>
                    <a:pt x="1027384" y="2170623"/>
                    <a:pt x="1315351" y="2144762"/>
                    <a:pt x="1562852" y="2015311"/>
                  </a:cubicBezTo>
                  <a:cubicBezTo>
                    <a:pt x="1563733" y="2014870"/>
                    <a:pt x="1564615" y="2014429"/>
                    <a:pt x="1565496" y="2013989"/>
                  </a:cubicBezTo>
                  <a:cubicBezTo>
                    <a:pt x="1595093" y="1998413"/>
                    <a:pt x="1623956" y="1981295"/>
                    <a:pt x="1652305" y="1962781"/>
                  </a:cubicBezTo>
                  <a:cubicBezTo>
                    <a:pt x="1653920" y="1961679"/>
                    <a:pt x="1655609" y="1960650"/>
                    <a:pt x="1657225" y="1959622"/>
                  </a:cubicBezTo>
                  <a:close/>
                </a:path>
              </a:pathLst>
            </a:custGeom>
            <a:solidFill>
              <a:srgbClr val="C6C2F5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F91902EB-0D7C-1CE6-858F-CD908C003446}"/>
                </a:ext>
              </a:extLst>
            </p:cNvPr>
            <p:cNvSpPr/>
            <p:nvPr/>
          </p:nvSpPr>
          <p:spPr>
            <a:xfrm>
              <a:off x="0" y="2119277"/>
              <a:ext cx="2925808" cy="2971732"/>
            </a:xfrm>
            <a:custGeom>
              <a:avLst/>
              <a:gdLst>
                <a:gd name="connsiteX0" fmla="*/ 2041328 w 2925808"/>
                <a:gd name="connsiteY0" fmla="*/ 1783237 h 2971732"/>
                <a:gd name="connsiteX1" fmla="*/ 2041328 w 2925808"/>
                <a:gd name="connsiteY1" fmla="*/ 1995708 h 2971732"/>
                <a:gd name="connsiteX2" fmla="*/ 1780608 w 2925808"/>
                <a:gd name="connsiteY2" fmla="*/ 2257255 h 2971732"/>
                <a:gd name="connsiteX3" fmla="*/ 1528628 w 2925808"/>
                <a:gd name="connsiteY3" fmla="*/ 2000850 h 2971732"/>
                <a:gd name="connsiteX4" fmla="*/ 1528628 w 2925808"/>
                <a:gd name="connsiteY4" fmla="*/ 772974 h 2971732"/>
                <a:gd name="connsiteX5" fmla="*/ 768794 w 2925808"/>
                <a:gd name="connsiteY5" fmla="*/ 13 h 2971732"/>
                <a:gd name="connsiteX6" fmla="*/ 0 w 2925808"/>
                <a:gd name="connsiteY6" fmla="*/ 764598 h 2971732"/>
                <a:gd name="connsiteX7" fmla="*/ 0 w 2925808"/>
                <a:gd name="connsiteY7" fmla="*/ 2918397 h 2971732"/>
                <a:gd name="connsiteX8" fmla="*/ 178171 w 2925808"/>
                <a:gd name="connsiteY8" fmla="*/ 2693657 h 2971732"/>
                <a:gd name="connsiteX9" fmla="*/ 522836 w 2925808"/>
                <a:gd name="connsiteY9" fmla="*/ 2449228 h 2971732"/>
                <a:gd name="connsiteX10" fmla="*/ 523644 w 2925808"/>
                <a:gd name="connsiteY10" fmla="*/ 2448861 h 2971732"/>
                <a:gd name="connsiteX11" fmla="*/ 575420 w 2925808"/>
                <a:gd name="connsiteY11" fmla="*/ 2425424 h 2971732"/>
                <a:gd name="connsiteX12" fmla="*/ 585115 w 2925808"/>
                <a:gd name="connsiteY12" fmla="*/ 2421457 h 2971732"/>
                <a:gd name="connsiteX13" fmla="*/ 629033 w 2925808"/>
                <a:gd name="connsiteY13" fmla="*/ 2404118 h 2971732"/>
                <a:gd name="connsiteX14" fmla="*/ 645631 w 2925808"/>
                <a:gd name="connsiteY14" fmla="*/ 2398094 h 2971732"/>
                <a:gd name="connsiteX15" fmla="*/ 683821 w 2925808"/>
                <a:gd name="connsiteY15" fmla="*/ 2385164 h 2971732"/>
                <a:gd name="connsiteX16" fmla="*/ 705560 w 2925808"/>
                <a:gd name="connsiteY16" fmla="*/ 2378405 h 2971732"/>
                <a:gd name="connsiteX17" fmla="*/ 739711 w 2925808"/>
                <a:gd name="connsiteY17" fmla="*/ 2368707 h 2971732"/>
                <a:gd name="connsiteX18" fmla="*/ 765416 w 2925808"/>
                <a:gd name="connsiteY18" fmla="*/ 2361947 h 2971732"/>
                <a:gd name="connsiteX19" fmla="*/ 796849 w 2925808"/>
                <a:gd name="connsiteY19" fmla="*/ 2354674 h 2971732"/>
                <a:gd name="connsiteX20" fmla="*/ 825198 w 2925808"/>
                <a:gd name="connsiteY20" fmla="*/ 2348650 h 2971732"/>
                <a:gd name="connsiteX21" fmla="*/ 855603 w 2925808"/>
                <a:gd name="connsiteY21" fmla="*/ 2343213 h 2971732"/>
                <a:gd name="connsiteX22" fmla="*/ 885126 w 2925808"/>
                <a:gd name="connsiteY22" fmla="*/ 2338364 h 2971732"/>
                <a:gd name="connsiteX23" fmla="*/ 916707 w 2925808"/>
                <a:gd name="connsiteY23" fmla="*/ 2334324 h 2971732"/>
                <a:gd name="connsiteX24" fmla="*/ 945349 w 2925808"/>
                <a:gd name="connsiteY24" fmla="*/ 2330944 h 2971732"/>
                <a:gd name="connsiteX25" fmla="*/ 983098 w 2925808"/>
                <a:gd name="connsiteY25" fmla="*/ 2328079 h 2971732"/>
                <a:gd name="connsiteX26" fmla="*/ 1006159 w 2925808"/>
                <a:gd name="connsiteY26" fmla="*/ 2326462 h 2971732"/>
                <a:gd name="connsiteX27" fmla="*/ 1008069 w 2925808"/>
                <a:gd name="connsiteY27" fmla="*/ 2326316 h 2971732"/>
                <a:gd name="connsiteX28" fmla="*/ 1008803 w 2925808"/>
                <a:gd name="connsiteY28" fmla="*/ 2326316 h 2971732"/>
                <a:gd name="connsiteX29" fmla="*/ 1058450 w 2925808"/>
                <a:gd name="connsiteY29" fmla="*/ 2325066 h 2971732"/>
                <a:gd name="connsiteX30" fmla="*/ 1068438 w 2925808"/>
                <a:gd name="connsiteY30" fmla="*/ 2324846 h 2971732"/>
                <a:gd name="connsiteX31" fmla="*/ 1069393 w 2925808"/>
                <a:gd name="connsiteY31" fmla="*/ 2324846 h 2971732"/>
                <a:gd name="connsiteX32" fmla="*/ 1079381 w 2925808"/>
                <a:gd name="connsiteY32" fmla="*/ 2325066 h 2971732"/>
                <a:gd name="connsiteX33" fmla="*/ 1129469 w 2925808"/>
                <a:gd name="connsiteY33" fmla="*/ 2326316 h 2971732"/>
                <a:gd name="connsiteX34" fmla="*/ 1163473 w 2925808"/>
                <a:gd name="connsiteY34" fmla="*/ 2328666 h 2971732"/>
                <a:gd name="connsiteX35" fmla="*/ 1189104 w 2925808"/>
                <a:gd name="connsiteY35" fmla="*/ 2330650 h 2971732"/>
                <a:gd name="connsiteX36" fmla="*/ 1228322 w 2925808"/>
                <a:gd name="connsiteY36" fmla="*/ 2335205 h 2971732"/>
                <a:gd name="connsiteX37" fmla="*/ 1247931 w 2925808"/>
                <a:gd name="connsiteY37" fmla="*/ 2337703 h 2971732"/>
                <a:gd name="connsiteX38" fmla="*/ 1289573 w 2925808"/>
                <a:gd name="connsiteY38" fmla="*/ 2344462 h 2971732"/>
                <a:gd name="connsiteX39" fmla="*/ 1305877 w 2925808"/>
                <a:gd name="connsiteY39" fmla="*/ 2347401 h 2971732"/>
                <a:gd name="connsiteX40" fmla="*/ 1348621 w 2925808"/>
                <a:gd name="connsiteY40" fmla="*/ 2356437 h 2971732"/>
                <a:gd name="connsiteX41" fmla="*/ 1363309 w 2925808"/>
                <a:gd name="connsiteY41" fmla="*/ 2359817 h 2971732"/>
                <a:gd name="connsiteX42" fmla="*/ 1406126 w 2925808"/>
                <a:gd name="connsiteY42" fmla="*/ 2370911 h 2971732"/>
                <a:gd name="connsiteX43" fmla="*/ 1420007 w 2925808"/>
                <a:gd name="connsiteY43" fmla="*/ 2374878 h 2971732"/>
                <a:gd name="connsiteX44" fmla="*/ 1462309 w 2925808"/>
                <a:gd name="connsiteY44" fmla="*/ 2387955 h 2971732"/>
                <a:gd name="connsiteX45" fmla="*/ 1476190 w 2925808"/>
                <a:gd name="connsiteY45" fmla="*/ 2392657 h 2971732"/>
                <a:gd name="connsiteX46" fmla="*/ 1517318 w 2925808"/>
                <a:gd name="connsiteY46" fmla="*/ 2407424 h 2971732"/>
                <a:gd name="connsiteX47" fmla="*/ 1531933 w 2925808"/>
                <a:gd name="connsiteY47" fmla="*/ 2413228 h 2971732"/>
                <a:gd name="connsiteX48" fmla="*/ 1571151 w 2925808"/>
                <a:gd name="connsiteY48" fmla="*/ 2429465 h 2971732"/>
                <a:gd name="connsiteX49" fmla="*/ 1587161 w 2925808"/>
                <a:gd name="connsiteY49" fmla="*/ 2436738 h 2971732"/>
                <a:gd name="connsiteX50" fmla="*/ 1623956 w 2925808"/>
                <a:gd name="connsiteY50" fmla="*/ 2453930 h 2971732"/>
                <a:gd name="connsiteX51" fmla="*/ 1641729 w 2925808"/>
                <a:gd name="connsiteY51" fmla="*/ 2463040 h 2971732"/>
                <a:gd name="connsiteX52" fmla="*/ 1675733 w 2925808"/>
                <a:gd name="connsiteY52" fmla="*/ 2480893 h 2971732"/>
                <a:gd name="connsiteX53" fmla="*/ 1695268 w 2925808"/>
                <a:gd name="connsiteY53" fmla="*/ 2492133 h 2971732"/>
                <a:gd name="connsiteX54" fmla="*/ 1726334 w 2925808"/>
                <a:gd name="connsiteY54" fmla="*/ 2510354 h 2971732"/>
                <a:gd name="connsiteX55" fmla="*/ 1747192 w 2925808"/>
                <a:gd name="connsiteY55" fmla="*/ 2523725 h 2971732"/>
                <a:gd name="connsiteX56" fmla="*/ 1775908 w 2925808"/>
                <a:gd name="connsiteY56" fmla="*/ 2542386 h 2971732"/>
                <a:gd name="connsiteX57" fmla="*/ 1796325 w 2925808"/>
                <a:gd name="connsiteY57" fmla="*/ 2556933 h 2971732"/>
                <a:gd name="connsiteX58" fmla="*/ 1824160 w 2925808"/>
                <a:gd name="connsiteY58" fmla="*/ 2576842 h 2971732"/>
                <a:gd name="connsiteX59" fmla="*/ 1838187 w 2925808"/>
                <a:gd name="connsiteY59" fmla="*/ 2587863 h 2971732"/>
                <a:gd name="connsiteX60" fmla="*/ 2003799 w 2925808"/>
                <a:gd name="connsiteY60" fmla="*/ 2741118 h 2971732"/>
                <a:gd name="connsiteX61" fmla="*/ 2012098 w 2925808"/>
                <a:gd name="connsiteY61" fmla="*/ 2750669 h 2971732"/>
                <a:gd name="connsiteX62" fmla="*/ 2044266 w 2925808"/>
                <a:gd name="connsiteY62" fmla="*/ 2788211 h 2971732"/>
                <a:gd name="connsiteX63" fmla="*/ 2054034 w 2925808"/>
                <a:gd name="connsiteY63" fmla="*/ 2800627 h 2971732"/>
                <a:gd name="connsiteX64" fmla="*/ 2082823 w 2925808"/>
                <a:gd name="connsiteY64" fmla="*/ 2837949 h 2971732"/>
                <a:gd name="connsiteX65" fmla="*/ 2090314 w 2925808"/>
                <a:gd name="connsiteY65" fmla="*/ 2848455 h 2971732"/>
                <a:gd name="connsiteX66" fmla="*/ 2119691 w 2925808"/>
                <a:gd name="connsiteY66" fmla="*/ 2890699 h 2971732"/>
                <a:gd name="connsiteX67" fmla="*/ 2122996 w 2925808"/>
                <a:gd name="connsiteY67" fmla="*/ 2895842 h 2971732"/>
                <a:gd name="connsiteX68" fmla="*/ 2164858 w 2925808"/>
                <a:gd name="connsiteY68" fmla="*/ 2964315 h 2971732"/>
                <a:gd name="connsiteX69" fmla="*/ 2191371 w 2925808"/>
                <a:gd name="connsiteY69" fmla="*/ 2961890 h 2971732"/>
                <a:gd name="connsiteX70" fmla="*/ 2913970 w 2925808"/>
                <a:gd name="connsiteY70" fmla="*/ 2341450 h 2971732"/>
                <a:gd name="connsiteX71" fmla="*/ 2913235 w 2925808"/>
                <a:gd name="connsiteY71" fmla="*/ 2312503 h 2971732"/>
                <a:gd name="connsiteX72" fmla="*/ 2068429 w 2925808"/>
                <a:gd name="connsiteY72" fmla="*/ 1775082 h 2971732"/>
                <a:gd name="connsiteX73" fmla="*/ 2041549 w 2925808"/>
                <a:gd name="connsiteY73" fmla="*/ 1783237 h 297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925808" h="2971732">
                  <a:moveTo>
                    <a:pt x="2041328" y="1783237"/>
                  </a:moveTo>
                  <a:lnTo>
                    <a:pt x="2041328" y="1995708"/>
                  </a:lnTo>
                  <a:cubicBezTo>
                    <a:pt x="2041328" y="2139192"/>
                    <a:pt x="1923968" y="2259680"/>
                    <a:pt x="1780608" y="2257255"/>
                  </a:cubicBezTo>
                  <a:cubicBezTo>
                    <a:pt x="1641288" y="2254904"/>
                    <a:pt x="1528628" y="2140808"/>
                    <a:pt x="1528628" y="2000850"/>
                  </a:cubicBezTo>
                  <a:lnTo>
                    <a:pt x="1528628" y="772974"/>
                  </a:lnTo>
                  <a:cubicBezTo>
                    <a:pt x="1528628" y="351045"/>
                    <a:pt x="1190500" y="2437"/>
                    <a:pt x="768794" y="13"/>
                  </a:cubicBezTo>
                  <a:cubicBezTo>
                    <a:pt x="345252" y="-2412"/>
                    <a:pt x="0" y="341567"/>
                    <a:pt x="0" y="764598"/>
                  </a:cubicBezTo>
                  <a:lnTo>
                    <a:pt x="0" y="2918397"/>
                  </a:lnTo>
                  <a:cubicBezTo>
                    <a:pt x="49720" y="2838537"/>
                    <a:pt x="108841" y="2763011"/>
                    <a:pt x="178171" y="2693657"/>
                  </a:cubicBezTo>
                  <a:cubicBezTo>
                    <a:pt x="279521" y="2592271"/>
                    <a:pt x="396221" y="2510207"/>
                    <a:pt x="522836" y="2449228"/>
                  </a:cubicBezTo>
                  <a:cubicBezTo>
                    <a:pt x="523129" y="2449081"/>
                    <a:pt x="523350" y="2449008"/>
                    <a:pt x="523644" y="2448861"/>
                  </a:cubicBezTo>
                  <a:cubicBezTo>
                    <a:pt x="540756" y="2440632"/>
                    <a:pt x="558015" y="2432845"/>
                    <a:pt x="575420" y="2425424"/>
                  </a:cubicBezTo>
                  <a:cubicBezTo>
                    <a:pt x="578652" y="2424028"/>
                    <a:pt x="581883" y="2422779"/>
                    <a:pt x="585115" y="2421457"/>
                  </a:cubicBezTo>
                  <a:cubicBezTo>
                    <a:pt x="599656" y="2415432"/>
                    <a:pt x="614271" y="2409555"/>
                    <a:pt x="629033" y="2404118"/>
                  </a:cubicBezTo>
                  <a:cubicBezTo>
                    <a:pt x="634541" y="2402061"/>
                    <a:pt x="640050" y="2400078"/>
                    <a:pt x="645631" y="2398094"/>
                  </a:cubicBezTo>
                  <a:cubicBezTo>
                    <a:pt x="658263" y="2393612"/>
                    <a:pt x="671042" y="2389278"/>
                    <a:pt x="683821" y="2385164"/>
                  </a:cubicBezTo>
                  <a:cubicBezTo>
                    <a:pt x="691018" y="2382812"/>
                    <a:pt x="698289" y="2380609"/>
                    <a:pt x="705560" y="2378405"/>
                  </a:cubicBezTo>
                  <a:cubicBezTo>
                    <a:pt x="716870" y="2375025"/>
                    <a:pt x="728254" y="2371792"/>
                    <a:pt x="739711" y="2368707"/>
                  </a:cubicBezTo>
                  <a:cubicBezTo>
                    <a:pt x="748230" y="2366356"/>
                    <a:pt x="756749" y="2364152"/>
                    <a:pt x="765416" y="2361947"/>
                  </a:cubicBezTo>
                  <a:cubicBezTo>
                    <a:pt x="775844" y="2359376"/>
                    <a:pt x="786347" y="2357025"/>
                    <a:pt x="796849" y="2354674"/>
                  </a:cubicBezTo>
                  <a:cubicBezTo>
                    <a:pt x="806249" y="2352617"/>
                    <a:pt x="815723" y="2350560"/>
                    <a:pt x="825198" y="2348650"/>
                  </a:cubicBezTo>
                  <a:cubicBezTo>
                    <a:pt x="835333" y="2346666"/>
                    <a:pt x="845468" y="2344976"/>
                    <a:pt x="855603" y="2343213"/>
                  </a:cubicBezTo>
                  <a:cubicBezTo>
                    <a:pt x="865444" y="2341523"/>
                    <a:pt x="875212" y="2339760"/>
                    <a:pt x="885126" y="2338364"/>
                  </a:cubicBezTo>
                  <a:cubicBezTo>
                    <a:pt x="895629" y="2336821"/>
                    <a:pt x="906131" y="2335646"/>
                    <a:pt x="916707" y="2334324"/>
                  </a:cubicBezTo>
                  <a:cubicBezTo>
                    <a:pt x="926254" y="2333148"/>
                    <a:pt x="935728" y="2331899"/>
                    <a:pt x="945349" y="2330944"/>
                  </a:cubicBezTo>
                  <a:cubicBezTo>
                    <a:pt x="957908" y="2329768"/>
                    <a:pt x="970466" y="2328887"/>
                    <a:pt x="983098" y="2328079"/>
                  </a:cubicBezTo>
                  <a:cubicBezTo>
                    <a:pt x="990810" y="2327564"/>
                    <a:pt x="998448" y="2326830"/>
                    <a:pt x="1006159" y="2326462"/>
                  </a:cubicBezTo>
                  <a:cubicBezTo>
                    <a:pt x="1006820" y="2326462"/>
                    <a:pt x="1007481" y="2326316"/>
                    <a:pt x="1008069" y="2326316"/>
                  </a:cubicBezTo>
                  <a:cubicBezTo>
                    <a:pt x="1008363" y="2326316"/>
                    <a:pt x="1008583" y="2326316"/>
                    <a:pt x="1008803" y="2326316"/>
                  </a:cubicBezTo>
                  <a:cubicBezTo>
                    <a:pt x="1025328" y="2325507"/>
                    <a:pt x="1041852" y="2325213"/>
                    <a:pt x="1058450" y="2325066"/>
                  </a:cubicBezTo>
                  <a:cubicBezTo>
                    <a:pt x="1061829" y="2325066"/>
                    <a:pt x="1065060" y="2324846"/>
                    <a:pt x="1068438" y="2324846"/>
                  </a:cubicBezTo>
                  <a:lnTo>
                    <a:pt x="1069393" y="2324846"/>
                  </a:lnTo>
                  <a:cubicBezTo>
                    <a:pt x="1072772" y="2324846"/>
                    <a:pt x="1076076" y="2325066"/>
                    <a:pt x="1079381" y="2325066"/>
                  </a:cubicBezTo>
                  <a:cubicBezTo>
                    <a:pt x="1096126" y="2325213"/>
                    <a:pt x="1112871" y="2325507"/>
                    <a:pt x="1129469" y="2326316"/>
                  </a:cubicBezTo>
                  <a:cubicBezTo>
                    <a:pt x="1140853" y="2326830"/>
                    <a:pt x="1152163" y="2327858"/>
                    <a:pt x="1163473" y="2328666"/>
                  </a:cubicBezTo>
                  <a:cubicBezTo>
                    <a:pt x="1171992" y="2329328"/>
                    <a:pt x="1180585" y="2329842"/>
                    <a:pt x="1189104" y="2330650"/>
                  </a:cubicBezTo>
                  <a:cubicBezTo>
                    <a:pt x="1202250" y="2331899"/>
                    <a:pt x="1215250" y="2333589"/>
                    <a:pt x="1228322" y="2335205"/>
                  </a:cubicBezTo>
                  <a:cubicBezTo>
                    <a:pt x="1234859" y="2336013"/>
                    <a:pt x="1241395" y="2336821"/>
                    <a:pt x="1247931" y="2337703"/>
                  </a:cubicBezTo>
                  <a:cubicBezTo>
                    <a:pt x="1261885" y="2339687"/>
                    <a:pt x="1275766" y="2342038"/>
                    <a:pt x="1289573" y="2344462"/>
                  </a:cubicBezTo>
                  <a:cubicBezTo>
                    <a:pt x="1295008" y="2345417"/>
                    <a:pt x="1300443" y="2346372"/>
                    <a:pt x="1305877" y="2347401"/>
                  </a:cubicBezTo>
                  <a:cubicBezTo>
                    <a:pt x="1320199" y="2350119"/>
                    <a:pt x="1334446" y="2353205"/>
                    <a:pt x="1348621" y="2356437"/>
                  </a:cubicBezTo>
                  <a:cubicBezTo>
                    <a:pt x="1353541" y="2357540"/>
                    <a:pt x="1358389" y="2358642"/>
                    <a:pt x="1363309" y="2359817"/>
                  </a:cubicBezTo>
                  <a:cubicBezTo>
                    <a:pt x="1377704" y="2363270"/>
                    <a:pt x="1391952" y="2367017"/>
                    <a:pt x="1406126" y="2370911"/>
                  </a:cubicBezTo>
                  <a:cubicBezTo>
                    <a:pt x="1410753" y="2372233"/>
                    <a:pt x="1415380" y="2373556"/>
                    <a:pt x="1420007" y="2374878"/>
                  </a:cubicBezTo>
                  <a:cubicBezTo>
                    <a:pt x="1434181" y="2378992"/>
                    <a:pt x="1448282" y="2383327"/>
                    <a:pt x="1462309" y="2387955"/>
                  </a:cubicBezTo>
                  <a:cubicBezTo>
                    <a:pt x="1466936" y="2389498"/>
                    <a:pt x="1471563" y="2391114"/>
                    <a:pt x="1476190" y="2392657"/>
                  </a:cubicBezTo>
                  <a:cubicBezTo>
                    <a:pt x="1489997" y="2397359"/>
                    <a:pt x="1503731" y="2402282"/>
                    <a:pt x="1517318" y="2407424"/>
                  </a:cubicBezTo>
                  <a:cubicBezTo>
                    <a:pt x="1522238" y="2409261"/>
                    <a:pt x="1527085" y="2411245"/>
                    <a:pt x="1531933" y="2413228"/>
                  </a:cubicBezTo>
                  <a:cubicBezTo>
                    <a:pt x="1545079" y="2418445"/>
                    <a:pt x="1558225" y="2423808"/>
                    <a:pt x="1571151" y="2429465"/>
                  </a:cubicBezTo>
                  <a:cubicBezTo>
                    <a:pt x="1576512" y="2431816"/>
                    <a:pt x="1581800" y="2434314"/>
                    <a:pt x="1587161" y="2436738"/>
                  </a:cubicBezTo>
                  <a:cubicBezTo>
                    <a:pt x="1599500" y="2442322"/>
                    <a:pt x="1611838" y="2447979"/>
                    <a:pt x="1623956" y="2453930"/>
                  </a:cubicBezTo>
                  <a:cubicBezTo>
                    <a:pt x="1629905" y="2456869"/>
                    <a:pt x="1635780" y="2460028"/>
                    <a:pt x="1641729" y="2463040"/>
                  </a:cubicBezTo>
                  <a:cubicBezTo>
                    <a:pt x="1653112" y="2468917"/>
                    <a:pt x="1664569" y="2474721"/>
                    <a:pt x="1675733" y="2480893"/>
                  </a:cubicBezTo>
                  <a:cubicBezTo>
                    <a:pt x="1682343" y="2484493"/>
                    <a:pt x="1688805" y="2488387"/>
                    <a:pt x="1695268" y="2492133"/>
                  </a:cubicBezTo>
                  <a:cubicBezTo>
                    <a:pt x="1705697" y="2498158"/>
                    <a:pt x="1716126" y="2504035"/>
                    <a:pt x="1726334" y="2510354"/>
                  </a:cubicBezTo>
                  <a:cubicBezTo>
                    <a:pt x="1733385" y="2514688"/>
                    <a:pt x="1740215" y="2519243"/>
                    <a:pt x="1747192" y="2523725"/>
                  </a:cubicBezTo>
                  <a:cubicBezTo>
                    <a:pt x="1756813" y="2529896"/>
                    <a:pt x="1766434" y="2535921"/>
                    <a:pt x="1775908" y="2542386"/>
                  </a:cubicBezTo>
                  <a:cubicBezTo>
                    <a:pt x="1782812" y="2547088"/>
                    <a:pt x="1789495" y="2552084"/>
                    <a:pt x="1796325" y="2556933"/>
                  </a:cubicBezTo>
                  <a:cubicBezTo>
                    <a:pt x="1805652" y="2563545"/>
                    <a:pt x="1815053" y="2570010"/>
                    <a:pt x="1824160" y="2576842"/>
                  </a:cubicBezTo>
                  <a:cubicBezTo>
                    <a:pt x="1828933" y="2580443"/>
                    <a:pt x="1833487" y="2584263"/>
                    <a:pt x="1838187" y="2587863"/>
                  </a:cubicBezTo>
                  <a:cubicBezTo>
                    <a:pt x="1897822" y="2634001"/>
                    <a:pt x="1953345" y="2685208"/>
                    <a:pt x="2003799" y="2741118"/>
                  </a:cubicBezTo>
                  <a:cubicBezTo>
                    <a:pt x="2006590" y="2744203"/>
                    <a:pt x="2009308" y="2747510"/>
                    <a:pt x="2012098" y="2750669"/>
                  </a:cubicBezTo>
                  <a:cubicBezTo>
                    <a:pt x="2023041" y="2763011"/>
                    <a:pt x="2033837" y="2775501"/>
                    <a:pt x="2044266" y="2788211"/>
                  </a:cubicBezTo>
                  <a:cubicBezTo>
                    <a:pt x="2047571" y="2792325"/>
                    <a:pt x="2050802" y="2796513"/>
                    <a:pt x="2054034" y="2800627"/>
                  </a:cubicBezTo>
                  <a:cubicBezTo>
                    <a:pt x="2063802" y="2812896"/>
                    <a:pt x="2073496" y="2825239"/>
                    <a:pt x="2082823" y="2837949"/>
                  </a:cubicBezTo>
                  <a:cubicBezTo>
                    <a:pt x="2085394" y="2841402"/>
                    <a:pt x="2087817" y="2845002"/>
                    <a:pt x="2090314" y="2848455"/>
                  </a:cubicBezTo>
                  <a:cubicBezTo>
                    <a:pt x="2100376" y="2862341"/>
                    <a:pt x="2110217" y="2876373"/>
                    <a:pt x="2119691" y="2890699"/>
                  </a:cubicBezTo>
                  <a:cubicBezTo>
                    <a:pt x="2120793" y="2892389"/>
                    <a:pt x="2121895" y="2894152"/>
                    <a:pt x="2122996" y="2895842"/>
                  </a:cubicBezTo>
                  <a:cubicBezTo>
                    <a:pt x="2137611" y="2918177"/>
                    <a:pt x="2151639" y="2941025"/>
                    <a:pt x="2164858" y="2964315"/>
                  </a:cubicBezTo>
                  <a:cubicBezTo>
                    <a:pt x="2171101" y="2975262"/>
                    <a:pt x="2187185" y="2973792"/>
                    <a:pt x="2191371" y="2961890"/>
                  </a:cubicBezTo>
                  <a:cubicBezTo>
                    <a:pt x="2303444" y="2645315"/>
                    <a:pt x="2577824" y="2405000"/>
                    <a:pt x="2913970" y="2341450"/>
                  </a:cubicBezTo>
                  <a:cubicBezTo>
                    <a:pt x="2930201" y="2338364"/>
                    <a:pt x="2929540" y="2315075"/>
                    <a:pt x="2913235" y="2312503"/>
                  </a:cubicBezTo>
                  <a:cubicBezTo>
                    <a:pt x="2562842" y="2257255"/>
                    <a:pt x="2260040" y="2056907"/>
                    <a:pt x="2068429" y="1775082"/>
                  </a:cubicBezTo>
                  <a:cubicBezTo>
                    <a:pt x="2060276" y="1763033"/>
                    <a:pt x="2041549" y="1768690"/>
                    <a:pt x="2041549" y="1783237"/>
                  </a:cubicBezTo>
                  <a:close/>
                </a:path>
              </a:pathLst>
            </a:custGeom>
            <a:solidFill>
              <a:srgbClr val="6057C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</p:grpSp>
    </p:spTree>
    <p:extLst>
      <p:ext uri="{BB962C8B-B14F-4D97-AF65-F5344CB8AC3E}">
        <p14:creationId xmlns:p14="http://schemas.microsoft.com/office/powerpoint/2010/main" val="852062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6641945" y="1648581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5B4582"/>
          </a:solidFill>
          <a:ln w="12700" cap="flat">
            <a:noFill/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26399" y="1201824"/>
            <a:ext cx="4111419" cy="5323667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6570434" cy="487678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18608798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1006174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tpy with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10051723-3E5A-3144-2C83-925E3973724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388058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23276AE-4F18-3ADD-D988-CC207B4C67F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10648206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Graphic 12">
            <a:extLst>
              <a:ext uri="{FF2B5EF4-FFF2-40B4-BE49-F238E27FC236}">
                <a16:creationId xmlns:a16="http://schemas.microsoft.com/office/drawing/2014/main" id="{F2BEDB2B-BF71-2FFC-58ED-4D242477B00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948333" y="0"/>
            <a:ext cx="2243667" cy="6858000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8C66F63E-8614-02DA-CB4E-FD5586B0B2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B3A4C829-702C-95F6-A19E-D2B4F62F81E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2" y="997527"/>
            <a:ext cx="10829062" cy="5317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4DDED34D-8DEE-FD5B-E396-0B78DEF059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095450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1" y="997528"/>
            <a:ext cx="11484279" cy="491796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9A4B56D3-D4AF-29EA-5DD2-9D8E7F643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48427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82D00BD6-BC7E-E52F-E9BD-0C8241EE066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15085" r="21253" b="63337"/>
          <a:stretch/>
        </p:blipFill>
        <p:spPr>
          <a:xfrm>
            <a:off x="7511603" y="5860472"/>
            <a:ext cx="4680396" cy="997527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80003019-853F-A574-AD70-AC232633CB0C}"/>
              </a:ext>
            </a:extLst>
          </p:cNvPr>
          <p:cNvGrpSpPr/>
          <p:nvPr userDrawn="1"/>
        </p:nvGrpSpPr>
        <p:grpSpPr>
          <a:xfrm>
            <a:off x="9448168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809FC50-A1D4-74F4-E42D-0A59286D8DAD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E5194A0F-063C-76A7-E92C-94D7AE57C6C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9579C56-AEAC-8AC6-2B87-CFEE585AB7A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4A161A54-C497-54D2-821D-623CCD803EEF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3E2E61-4F49-4ED3-A2AE-FBBA3EAC59C5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F54C33C-AE73-C1E3-F257-18683F16B90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BA9915F-6A61-B3C2-65A8-055E2514893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FAEBA824-E16A-F7D3-18F0-0887BE13C70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D5543603-01BD-9060-089A-98F56F09DE7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3B21843-90EC-680E-4F55-6F00B1360D40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1BAD168A-5B79-345C-00B3-B7675EF8E9BF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210F94E-C5AF-18A6-94CC-43C8A181ABE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384F2B9-7890-6E8D-1381-5039D5616E77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3D811C91-8983-46EE-516E-12BFBFC9778E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0128314-2D61-3245-5D7E-F94B096E373F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EB1221A-0B04-3DF6-FBDF-28216488207E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9DF4CF1-ECEE-03E0-0E0B-9B8096179783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06BED53-12EA-6C83-D817-C04436157111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CE1897F-F787-750B-42B8-C4A8A368BD3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C549AEE-3EF3-D4B1-C788-1F9E8361BBB4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B1F27E7-E197-8A3D-6465-14C4D22C0FE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08A2009-5621-6BD8-1B98-30C51825C84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AC4BBB93-94AF-C90F-2F03-CA4CCFAC96B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A9D34DD-696A-7A2E-34A7-184CAA7CA68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8D67EB0-A38F-6496-9B99-83901326F4F1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C91DEA47-AD07-C0CB-E411-AEA49039E65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E9DAA64B-43B5-9D41-C2F8-7A48FD6BA4C3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62282CD1-4E22-D1B0-7858-5ABC20A61A7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B30A5B0-1F2A-2F67-6CB6-0803FFADECB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5672E7B3-14B5-2452-93E0-D8321CD9D4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C07F73BB-370B-AA2A-36E1-6A4C98ED07A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1DD3E8-5E6C-7D5A-6245-5A04BB6126DB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F09F054E-A938-EE49-B07C-8D1B03E85E2A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81744843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6641945" y="1648581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26399" y="1201824"/>
            <a:ext cx="4111419" cy="5323667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6570434" cy="487678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53683280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-318722" y="1648582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5732" y="1201825"/>
            <a:ext cx="4111419" cy="4666605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0930" y="997526"/>
            <a:ext cx="6570434" cy="5458323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73076742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43133" y="0"/>
            <a:ext cx="5748867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5453729" y="1108290"/>
            <a:ext cx="6390497" cy="437097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23980" y="1172845"/>
            <a:ext cx="6244017" cy="423637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299805" y="5816254"/>
            <a:ext cx="1468192" cy="604550"/>
          </a:xfrm>
          <a:prstGeom prst="rect">
            <a:avLst/>
          </a:prstGeom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59634567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88"/>
          <a:stretch/>
        </p:blipFill>
        <p:spPr>
          <a:xfrm rot="5400000">
            <a:off x="635068" y="-166518"/>
            <a:ext cx="6389451" cy="7659586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372125" y="1645481"/>
            <a:ext cx="6129700" cy="419259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F62C60D-C835-AFC6-3A32-8E8968494D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2376" y="1710037"/>
            <a:ext cx="5989198" cy="4063484"/>
          </a:xfrm>
          <a:custGeom>
            <a:avLst/>
            <a:gdLst>
              <a:gd name="connsiteX0" fmla="*/ 127031 w 5989198"/>
              <a:gd name="connsiteY0" fmla="*/ 0 h 4063484"/>
              <a:gd name="connsiteX1" fmla="*/ 5862167 w 5989198"/>
              <a:gd name="connsiteY1" fmla="*/ 0 h 4063484"/>
              <a:gd name="connsiteX2" fmla="*/ 5989198 w 5989198"/>
              <a:gd name="connsiteY2" fmla="*/ 127218 h 4063484"/>
              <a:gd name="connsiteX3" fmla="*/ 5989198 w 5989198"/>
              <a:gd name="connsiteY3" fmla="*/ 3936266 h 4063484"/>
              <a:gd name="connsiteX4" fmla="*/ 5862167 w 5989198"/>
              <a:gd name="connsiteY4" fmla="*/ 4063484 h 4063484"/>
              <a:gd name="connsiteX5" fmla="*/ 127031 w 5989198"/>
              <a:gd name="connsiteY5" fmla="*/ 4063484 h 4063484"/>
              <a:gd name="connsiteX6" fmla="*/ 0 w 5989198"/>
              <a:gd name="connsiteY6" fmla="*/ 3936266 h 4063484"/>
              <a:gd name="connsiteX7" fmla="*/ 0 w 5989198"/>
              <a:gd name="connsiteY7" fmla="*/ 3328791 h 4063484"/>
              <a:gd name="connsiteX8" fmla="*/ 45948 w 5989198"/>
              <a:gd name="connsiteY8" fmla="*/ 3272636 h 4063484"/>
              <a:gd name="connsiteX9" fmla="*/ 50690 w 5989198"/>
              <a:gd name="connsiteY9" fmla="*/ 2609620 h 4063484"/>
              <a:gd name="connsiteX10" fmla="*/ 0 w 5989198"/>
              <a:gd name="connsiteY10" fmla="*/ 2531407 h 4063484"/>
              <a:gd name="connsiteX11" fmla="*/ 0 w 5989198"/>
              <a:gd name="connsiteY11" fmla="*/ 127218 h 4063484"/>
              <a:gd name="connsiteX12" fmla="*/ 127031 w 5989198"/>
              <a:gd name="connsiteY12" fmla="*/ 0 h 406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9198" h="4063484">
                <a:moveTo>
                  <a:pt x="127031" y="0"/>
                </a:moveTo>
                <a:lnTo>
                  <a:pt x="5862167" y="0"/>
                </a:lnTo>
                <a:cubicBezTo>
                  <a:pt x="5932325" y="0"/>
                  <a:pt x="5989198" y="56958"/>
                  <a:pt x="5989198" y="127218"/>
                </a:cubicBezTo>
                <a:lnTo>
                  <a:pt x="5989198" y="3936266"/>
                </a:lnTo>
                <a:cubicBezTo>
                  <a:pt x="5989198" y="4006527"/>
                  <a:pt x="5932325" y="4063484"/>
                  <a:pt x="5862167" y="4063484"/>
                </a:cubicBezTo>
                <a:lnTo>
                  <a:pt x="127031" y="4063484"/>
                </a:lnTo>
                <a:cubicBezTo>
                  <a:pt x="56874" y="4063484"/>
                  <a:pt x="0" y="4006527"/>
                  <a:pt x="0" y="3936266"/>
                </a:cubicBezTo>
                <a:lnTo>
                  <a:pt x="0" y="3328791"/>
                </a:lnTo>
                <a:lnTo>
                  <a:pt x="45948" y="3272636"/>
                </a:lnTo>
                <a:cubicBezTo>
                  <a:pt x="175486" y="3074796"/>
                  <a:pt x="175212" y="2840983"/>
                  <a:pt x="50690" y="2609620"/>
                </a:cubicBezTo>
                <a:lnTo>
                  <a:pt x="0" y="2531407"/>
                </a:lnTo>
                <a:lnTo>
                  <a:pt x="0" y="127218"/>
                </a:lnTo>
                <a:cubicBezTo>
                  <a:pt x="0" y="56958"/>
                  <a:pt x="56874" y="0"/>
                  <a:pt x="1270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69616FA2-0BD1-0A18-BC2D-5E2E812BD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73951" y="989570"/>
            <a:ext cx="4977414" cy="56642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56AAF1F-4A3A-FC44-448A-94BB90C7B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B6FE27-DC82-DCD0-31B9-E2D1F2101AD3}"/>
              </a:ext>
            </a:extLst>
          </p:cNvPr>
          <p:cNvGrpSpPr/>
          <p:nvPr userDrawn="1"/>
        </p:nvGrpSpPr>
        <p:grpSpPr>
          <a:xfrm>
            <a:off x="3962312" y="6178633"/>
            <a:ext cx="1231126" cy="378552"/>
            <a:chOff x="10610584" y="331617"/>
            <a:chExt cx="1231126" cy="378552"/>
          </a:xfrm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EFA6DE44-F6D5-4B73-1522-98A932FA2BE0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D402FD87-09D1-1B8A-0C77-AB753F63CDFC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1DF8DB-6EC2-FE18-8A11-4B87683B12BB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B26B7375-E4D9-3901-3ADB-2F198415909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E979D0A-DB32-9596-29B6-3DC337D0ADDC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FCF2FD-44CB-9B17-05E2-D9EADA8F9C9E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BF7D8E8-ED95-4784-A81A-53732A11B45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3EC6E93-8D1A-45F9-6F17-52DFD1DBA2A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A0FE704D-F762-C2E6-C34C-5D85F96E9A4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8BFC9CF-9C86-0B6E-39E1-2F70BF2A4973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21BC720E-E7FC-D545-D4AF-921BA4024088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A9E4E1E-4CCA-F57A-AEA4-24FF3B219D5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137E6D9-6FDF-688A-5F9D-75322FF768E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BCD04D7F-C14B-C1CC-93B2-BDA853C370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F361D-C6FF-F3AA-E2BE-18F01DC422B6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F9E12DF-58D0-9ABB-100C-21125F57818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93DFA047-ACF8-06B3-5CA5-D92587DFBDC2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77325D9-597D-11E0-3F24-DF26D8707F6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69936EB-8892-3248-C4CD-DE1A3EBABEE3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FC733C9E-7A3D-7DDF-20D3-254E795C4011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54E5539-9CBA-1489-06D9-4892BC43EA20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A5790EEB-2C9E-1188-0C0E-618A0F3B9608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428B4622-EA91-243B-5C98-752C60D88E5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D7D8ADED-CA8A-F630-B861-893016F36952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301CA41-DC2E-ACCF-75F1-5D4E779C284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C89D9AE8-AA87-C2D5-C043-90449965F79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7BF0B4C9-2DF3-A59A-9ACC-FDDAEB43F415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C566B2BF-4F89-F502-ADCA-B2EEDD4437C4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09027AD3-4DC1-944E-4808-39538B3CF15B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82E0EFF-795B-1CA7-4642-45D06453E24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874489FE-D9BC-4970-D0E2-AF4EA7D48D56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7BB33156-1AB4-16F2-AEA3-2B4449593BA4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B6B28DC-42BB-0A4C-140C-D0EAD05075E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31FCEAA-2ED7-D999-53AE-4FEE58C1CA75}"/>
              </a:ext>
            </a:extLst>
          </p:cNvPr>
          <p:cNvSpPr/>
          <p:nvPr userDrawn="1"/>
        </p:nvSpPr>
        <p:spPr>
          <a:xfrm rot="5400000">
            <a:off x="-481557" y="4196773"/>
            <a:ext cx="1484714" cy="662106"/>
          </a:xfrm>
          <a:custGeom>
            <a:avLst/>
            <a:gdLst>
              <a:gd name="connsiteX0" fmla="*/ 0 w 1484714"/>
              <a:gd name="connsiteY0" fmla="*/ 662106 h 662106"/>
              <a:gd name="connsiteX1" fmla="*/ 82237 w 1484714"/>
              <a:gd name="connsiteY1" fmla="*/ 507819 h 662106"/>
              <a:gd name="connsiteX2" fmla="*/ 250712 w 1484714"/>
              <a:gd name="connsiteY2" fmla="*/ 301619 h 662106"/>
              <a:gd name="connsiteX3" fmla="*/ 1301810 w 1484714"/>
              <a:gd name="connsiteY3" fmla="*/ 190996 h 662106"/>
              <a:gd name="connsiteX4" fmla="*/ 1484714 w 1484714"/>
              <a:gd name="connsiteY4" fmla="*/ 573685 h 662106"/>
              <a:gd name="connsiteX5" fmla="*/ 1483378 w 1484714"/>
              <a:gd name="connsiteY5" fmla="*/ 662106 h 66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4714" h="662106">
                <a:moveTo>
                  <a:pt x="0" y="662106"/>
                </a:moveTo>
                <a:lnTo>
                  <a:pt x="82237" y="507819"/>
                </a:lnTo>
                <a:cubicBezTo>
                  <a:pt x="131411" y="433731"/>
                  <a:pt x="187737" y="364540"/>
                  <a:pt x="250712" y="301619"/>
                </a:cubicBezTo>
                <a:cubicBezTo>
                  <a:pt x="607923" y="-55231"/>
                  <a:pt x="1010747" y="-99700"/>
                  <a:pt x="1301810" y="190996"/>
                </a:cubicBezTo>
                <a:cubicBezTo>
                  <a:pt x="1410932" y="300007"/>
                  <a:pt x="1471346" y="429304"/>
                  <a:pt x="1484714" y="573685"/>
                </a:cubicBezTo>
                <a:lnTo>
                  <a:pt x="1483378" y="66210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1547070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Graphic 20">
            <a:extLst>
              <a:ext uri="{FF2B5EF4-FFF2-40B4-BE49-F238E27FC236}">
                <a16:creationId xmlns:a16="http://schemas.microsoft.com/office/drawing/2014/main" id="{78C2479F-1D2A-CC45-54D2-E5F63163D5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227" b="21958"/>
          <a:stretch/>
        </p:blipFill>
        <p:spPr>
          <a:xfrm rot="5400000">
            <a:off x="1498914" y="433470"/>
            <a:ext cx="4925616" cy="7923447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FFD46AD4-9D5C-55C1-888A-845C1C4ED0A2}"/>
              </a:ext>
            </a:extLst>
          </p:cNvPr>
          <p:cNvSpPr/>
          <p:nvPr userDrawn="1"/>
        </p:nvSpPr>
        <p:spPr>
          <a:xfrm>
            <a:off x="4530291" y="1178153"/>
            <a:ext cx="7314396" cy="500290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0EF9255F-11A6-8028-02ED-BD922B6D3D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6E867C4-41D9-129D-B8A6-A0ED20758A98}"/>
              </a:ext>
            </a:extLst>
          </p:cNvPr>
          <p:cNvSpPr/>
          <p:nvPr userDrawn="1"/>
        </p:nvSpPr>
        <p:spPr>
          <a:xfrm>
            <a:off x="-6641" y="1178154"/>
            <a:ext cx="4140056" cy="2302847"/>
          </a:xfrm>
          <a:custGeom>
            <a:avLst/>
            <a:gdLst>
              <a:gd name="connsiteX0" fmla="*/ 0 w 4140056"/>
              <a:gd name="connsiteY0" fmla="*/ 0 h 2302847"/>
              <a:gd name="connsiteX1" fmla="*/ 877945 w 4140056"/>
              <a:gd name="connsiteY1" fmla="*/ 0 h 2302847"/>
              <a:gd name="connsiteX2" fmla="*/ 3008202 w 4140056"/>
              <a:gd name="connsiteY2" fmla="*/ 0 h 2302847"/>
              <a:gd name="connsiteX3" fmla="*/ 4035336 w 4140056"/>
              <a:gd name="connsiteY3" fmla="*/ 0 h 2302847"/>
              <a:gd name="connsiteX4" fmla="*/ 4140056 w 4140056"/>
              <a:gd name="connsiteY4" fmla="*/ 104775 h 2302847"/>
              <a:gd name="connsiteX5" fmla="*/ 4140056 w 4140056"/>
              <a:gd name="connsiteY5" fmla="*/ 2198072 h 2302847"/>
              <a:gd name="connsiteX6" fmla="*/ 4035336 w 4140056"/>
              <a:gd name="connsiteY6" fmla="*/ 2302847 h 2302847"/>
              <a:gd name="connsiteX7" fmla="*/ 3008202 w 4140056"/>
              <a:gd name="connsiteY7" fmla="*/ 2302847 h 2302847"/>
              <a:gd name="connsiteX8" fmla="*/ 877945 w 4140056"/>
              <a:gd name="connsiteY8" fmla="*/ 2302847 h 2302847"/>
              <a:gd name="connsiteX9" fmla="*/ 0 w 414005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56" h="2302847">
                <a:moveTo>
                  <a:pt x="0" y="0"/>
                </a:moveTo>
                <a:lnTo>
                  <a:pt x="877945" y="0"/>
                </a:lnTo>
                <a:lnTo>
                  <a:pt x="3008202" y="0"/>
                </a:lnTo>
                <a:lnTo>
                  <a:pt x="4035336" y="0"/>
                </a:lnTo>
                <a:cubicBezTo>
                  <a:pt x="4093171" y="0"/>
                  <a:pt x="4140056" y="46909"/>
                  <a:pt x="4140056" y="104775"/>
                </a:cubicBezTo>
                <a:lnTo>
                  <a:pt x="4140056" y="2198072"/>
                </a:lnTo>
                <a:cubicBezTo>
                  <a:pt x="4140056" y="2255937"/>
                  <a:pt x="4093171" y="2302847"/>
                  <a:pt x="4035336" y="2302847"/>
                </a:cubicBezTo>
                <a:lnTo>
                  <a:pt x="3008202" y="2302847"/>
                </a:lnTo>
                <a:lnTo>
                  <a:pt x="87794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CE79D8-92ED-6BFA-92D7-F5F3AFD2FF5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815" y="1372902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6C62B2D-6BBA-14CD-2D55-2DA905E8F99D}"/>
              </a:ext>
            </a:extLst>
          </p:cNvPr>
          <p:cNvSpPr/>
          <p:nvPr userDrawn="1"/>
        </p:nvSpPr>
        <p:spPr>
          <a:xfrm>
            <a:off x="0" y="3878213"/>
            <a:ext cx="4133416" cy="2302847"/>
          </a:xfrm>
          <a:custGeom>
            <a:avLst/>
            <a:gdLst>
              <a:gd name="connsiteX0" fmla="*/ 0 w 4133416"/>
              <a:gd name="connsiteY0" fmla="*/ 0 h 2302847"/>
              <a:gd name="connsiteX1" fmla="*/ 871305 w 4133416"/>
              <a:gd name="connsiteY1" fmla="*/ 0 h 2302847"/>
              <a:gd name="connsiteX2" fmla="*/ 3001562 w 4133416"/>
              <a:gd name="connsiteY2" fmla="*/ 0 h 2302847"/>
              <a:gd name="connsiteX3" fmla="*/ 4028696 w 4133416"/>
              <a:gd name="connsiteY3" fmla="*/ 0 h 2302847"/>
              <a:gd name="connsiteX4" fmla="*/ 4133416 w 4133416"/>
              <a:gd name="connsiteY4" fmla="*/ 104775 h 2302847"/>
              <a:gd name="connsiteX5" fmla="*/ 4133416 w 4133416"/>
              <a:gd name="connsiteY5" fmla="*/ 2198072 h 2302847"/>
              <a:gd name="connsiteX6" fmla="*/ 4028696 w 4133416"/>
              <a:gd name="connsiteY6" fmla="*/ 2302847 h 2302847"/>
              <a:gd name="connsiteX7" fmla="*/ 3001562 w 4133416"/>
              <a:gd name="connsiteY7" fmla="*/ 2302847 h 2302847"/>
              <a:gd name="connsiteX8" fmla="*/ 871305 w 4133416"/>
              <a:gd name="connsiteY8" fmla="*/ 2302847 h 2302847"/>
              <a:gd name="connsiteX9" fmla="*/ 0 w 413341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3416" h="2302847">
                <a:moveTo>
                  <a:pt x="0" y="0"/>
                </a:moveTo>
                <a:lnTo>
                  <a:pt x="871305" y="0"/>
                </a:lnTo>
                <a:lnTo>
                  <a:pt x="3001562" y="0"/>
                </a:lnTo>
                <a:lnTo>
                  <a:pt x="4028696" y="0"/>
                </a:lnTo>
                <a:cubicBezTo>
                  <a:pt x="4086531" y="0"/>
                  <a:pt x="4133416" y="46909"/>
                  <a:pt x="4133416" y="104775"/>
                </a:cubicBezTo>
                <a:lnTo>
                  <a:pt x="4133416" y="2198072"/>
                </a:lnTo>
                <a:cubicBezTo>
                  <a:pt x="4133416" y="2255937"/>
                  <a:pt x="4086531" y="2302847"/>
                  <a:pt x="4028696" y="2302847"/>
                </a:cubicBezTo>
                <a:lnTo>
                  <a:pt x="3001562" y="2302847"/>
                </a:lnTo>
                <a:lnTo>
                  <a:pt x="87130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351C5C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A1936782-4F52-E9AD-C276-E13F4BA184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0815" y="4072960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32363DFE-F7A7-5903-6A28-9F0E5F869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47" name="Graphic 46">
            <a:extLst>
              <a:ext uri="{FF2B5EF4-FFF2-40B4-BE49-F238E27FC236}">
                <a16:creationId xmlns:a16="http://schemas.microsoft.com/office/drawing/2014/main" id="{FB616DFE-B922-79E7-7568-C86C82A9C286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625345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165638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-318722" y="1648582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5B4582"/>
          </a:solidFill>
          <a:ln w="12700" cap="flat">
            <a:noFill/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5732" y="1201826"/>
            <a:ext cx="4111419" cy="4650800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7159" y="997527"/>
            <a:ext cx="6570434" cy="554410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187755349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D4EB0DA8-6F06-C060-F401-D065E95033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33" r="53574"/>
          <a:stretch/>
        </p:blipFill>
        <p:spPr>
          <a:xfrm>
            <a:off x="0" y="0"/>
            <a:ext cx="5107605" cy="6858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4636D1C-8DE4-F38F-1180-F7AC99A51F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-532072" y="1330897"/>
            <a:ext cx="6034726" cy="4123312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5230"/>
              </a:srgbClr>
            </a:outerShdw>
          </a:effectLst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F520B41A-5348-7126-7472-ACD3E6EE4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5657" r="-1"/>
          <a:stretch/>
        </p:blipFill>
        <p:spPr>
          <a:xfrm>
            <a:off x="0" y="4121238"/>
            <a:ext cx="2976994" cy="273676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2CAD4F5-CA31-11D1-C9C3-39B5588E75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85729" y="200026"/>
            <a:ext cx="6565636" cy="60079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Insert title here</a:t>
            </a:r>
            <a:endParaRPr lang="en-IS"/>
          </a:p>
        </p:txBody>
      </p:sp>
      <p:sp>
        <p:nvSpPr>
          <p:cNvPr id="25" name="Text Placeholder 25">
            <a:extLst>
              <a:ext uri="{FF2B5EF4-FFF2-40B4-BE49-F238E27FC236}">
                <a16:creationId xmlns:a16="http://schemas.microsoft.com/office/drawing/2014/main" id="{5E869921-F22C-DB7B-5CE7-9F3B5EE757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285729" y="989569"/>
            <a:ext cx="6565636" cy="5420347"/>
          </a:xfrm>
          <a:prstGeom prst="rect">
            <a:avLst/>
          </a:prstGeom>
        </p:spPr>
        <p:txBody>
          <a:bodyPr/>
          <a:lstStyle>
            <a:lvl1pPr>
              <a:defRPr sz="2400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31CFBA-FDEC-A0C1-2F76-48360820F346}"/>
              </a:ext>
            </a:extLst>
          </p:cNvPr>
          <p:cNvSpPr/>
          <p:nvPr/>
        </p:nvSpPr>
        <p:spPr>
          <a:xfrm>
            <a:off x="0" y="5368138"/>
            <a:ext cx="2300420" cy="1489862"/>
          </a:xfrm>
          <a:custGeom>
            <a:avLst/>
            <a:gdLst>
              <a:gd name="connsiteX0" fmla="*/ 82814 w 2300420"/>
              <a:gd name="connsiteY0" fmla="*/ 11 h 1489862"/>
              <a:gd name="connsiteX1" fmla="*/ 1400162 w 2300420"/>
              <a:gd name="connsiteY1" fmla="*/ 592141 h 1489862"/>
              <a:gd name="connsiteX2" fmla="*/ 1446716 w 2300420"/>
              <a:gd name="connsiteY2" fmla="*/ 637196 h 1489862"/>
              <a:gd name="connsiteX3" fmla="*/ 2300420 w 2300420"/>
              <a:gd name="connsiteY3" fmla="*/ 1489862 h 1489862"/>
              <a:gd name="connsiteX4" fmla="*/ 0 w 2300420"/>
              <a:gd name="connsiteY4" fmla="*/ 1489862 h 1489862"/>
              <a:gd name="connsiteX5" fmla="*/ 0 w 2300420"/>
              <a:gd name="connsiteY5" fmla="*/ 5445 h 148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420" h="1489862">
                <a:moveTo>
                  <a:pt x="82814" y="11"/>
                </a:moveTo>
                <a:cubicBezTo>
                  <a:pt x="529182" y="-1658"/>
                  <a:pt x="980598" y="190336"/>
                  <a:pt x="1400162" y="592141"/>
                </a:cubicBezTo>
                <a:cubicBezTo>
                  <a:pt x="1415702" y="606221"/>
                  <a:pt x="1431175" y="621674"/>
                  <a:pt x="1446716" y="637196"/>
                </a:cubicBezTo>
                <a:lnTo>
                  <a:pt x="2300420" y="1489862"/>
                </a:lnTo>
                <a:lnTo>
                  <a:pt x="0" y="1489862"/>
                </a:lnTo>
                <a:lnTo>
                  <a:pt x="0" y="5445"/>
                </a:lnTo>
                <a:close/>
              </a:path>
            </a:pathLst>
          </a:custGeom>
          <a:solidFill>
            <a:srgbClr val="328B8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A5D42FA-5BDD-C47F-A1DE-B54AE61AD96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9297" y="445249"/>
            <a:ext cx="3991987" cy="5893486"/>
          </a:xfrm>
          <a:custGeom>
            <a:avLst/>
            <a:gdLst>
              <a:gd name="connsiteX0" fmla="*/ 124980 w 3991987"/>
              <a:gd name="connsiteY0" fmla="*/ 0 h 5893486"/>
              <a:gd name="connsiteX1" fmla="*/ 3867007 w 3991987"/>
              <a:gd name="connsiteY1" fmla="*/ 0 h 5893486"/>
              <a:gd name="connsiteX2" fmla="*/ 3991987 w 3991987"/>
              <a:gd name="connsiteY2" fmla="*/ 125001 h 5893486"/>
              <a:gd name="connsiteX3" fmla="*/ 3991987 w 3991987"/>
              <a:gd name="connsiteY3" fmla="*/ 5768485 h 5893486"/>
              <a:gd name="connsiteX4" fmla="*/ 3867007 w 3991987"/>
              <a:gd name="connsiteY4" fmla="*/ 5893486 h 5893486"/>
              <a:gd name="connsiteX5" fmla="*/ 1291226 w 3991987"/>
              <a:gd name="connsiteY5" fmla="*/ 5893486 h 5893486"/>
              <a:gd name="connsiteX6" fmla="*/ 957419 w 3991987"/>
              <a:gd name="connsiteY6" fmla="*/ 5560085 h 5893486"/>
              <a:gd name="connsiteX7" fmla="*/ 910865 w 3991987"/>
              <a:gd name="connsiteY7" fmla="*/ 5515030 h 5893486"/>
              <a:gd name="connsiteX8" fmla="*/ 167296 w 3991987"/>
              <a:gd name="connsiteY8" fmla="*/ 5028738 h 5893486"/>
              <a:gd name="connsiteX9" fmla="*/ 0 w 3991987"/>
              <a:gd name="connsiteY9" fmla="*/ 4976600 h 5893486"/>
              <a:gd name="connsiteX10" fmla="*/ 0 w 3991987"/>
              <a:gd name="connsiteY10" fmla="*/ 125001 h 5893486"/>
              <a:gd name="connsiteX11" fmla="*/ 124980 w 3991987"/>
              <a:gd name="connsiteY11" fmla="*/ 0 h 58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1987" h="5893486">
                <a:moveTo>
                  <a:pt x="124980" y="0"/>
                </a:moveTo>
                <a:lnTo>
                  <a:pt x="3867007" y="0"/>
                </a:lnTo>
                <a:cubicBezTo>
                  <a:pt x="3936031" y="0"/>
                  <a:pt x="3991987" y="55965"/>
                  <a:pt x="3991987" y="125001"/>
                </a:cubicBezTo>
                <a:lnTo>
                  <a:pt x="3991987" y="5768485"/>
                </a:lnTo>
                <a:cubicBezTo>
                  <a:pt x="3991987" y="5837521"/>
                  <a:pt x="3936032" y="5893486"/>
                  <a:pt x="3867007" y="5893486"/>
                </a:cubicBezTo>
                <a:lnTo>
                  <a:pt x="1291226" y="5893486"/>
                </a:lnTo>
                <a:lnTo>
                  <a:pt x="957419" y="5560085"/>
                </a:lnTo>
                <a:cubicBezTo>
                  <a:pt x="941878" y="5544563"/>
                  <a:pt x="926405" y="5529110"/>
                  <a:pt x="910865" y="5515030"/>
                </a:cubicBezTo>
                <a:cubicBezTo>
                  <a:pt x="671114" y="5285427"/>
                  <a:pt x="420963" y="5124334"/>
                  <a:pt x="167296" y="5028738"/>
                </a:cubicBezTo>
                <a:lnTo>
                  <a:pt x="0" y="4976600"/>
                </a:lnTo>
                <a:lnTo>
                  <a:pt x="0" y="125001"/>
                </a:lnTo>
                <a:cubicBezTo>
                  <a:pt x="0" y="55965"/>
                  <a:pt x="55955" y="0"/>
                  <a:pt x="1249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5B337DA-03F3-5641-CC10-06B24550A462}"/>
              </a:ext>
            </a:extLst>
          </p:cNvPr>
          <p:cNvGrpSpPr/>
          <p:nvPr userDrawn="1"/>
        </p:nvGrpSpPr>
        <p:grpSpPr>
          <a:xfrm>
            <a:off x="239357" y="6262458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E16DE46B-6909-3981-67B4-A2008A531723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1F45A8F-318C-B516-91F8-3BE681907E9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FCC45B47-9F6C-F454-C2AB-BD3B36BDB52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C238C5C-3A3E-2017-A61F-916C06068784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FEB70A8-CDB3-C92D-9F36-6601510B3BA1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47E8B7E-0E7F-B9B7-8E06-6F761F9BC06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93F4156-595A-F393-2AEA-FFD5B7F86FBE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9BFAB47-AA24-818A-202F-20923178CF1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90F711D-2944-4D40-042D-DB2D4F6F9D2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1CE7470-F14C-255F-A15A-82EBDF0F831A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0D4BE4EA-D6E3-6604-3794-57251730FF2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F41A9017-60B2-4CE6-ED37-75D049E3EA77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B39966E-0793-0EA0-EB86-FF75152CCCDD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76E7DA61-5592-2C47-9AF7-80BA53651789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FE357AF4-9998-507C-776A-AC53ABED23E2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E4CBAF3A-B701-3653-73FB-10FB25F36D3B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07463F61-B500-2934-D9B6-050908FA437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F7362BBF-0937-1A72-C76C-613F18CA1A0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3A9617B-0CC4-E42E-76BF-D0DF0CFB55D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2F74BCBE-F49D-4B91-B3D5-4D884B723C7F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D3A19B9-804C-E8BA-4FA9-A8B9D1B5FD6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E8907B3A-8008-0B18-AC2C-650A75F120F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21558F7-7492-73F1-A9D5-2072B284319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1F7C1CFF-923B-E24A-9BE5-CD6D9710CDB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C773BF0-3C9D-6F5D-6C37-65D1562F6DC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66DD539C-98B4-ED26-4A7C-9BF348EA5EA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7" name="Graphic 1">
                  <a:extLst>
                    <a:ext uri="{FF2B5EF4-FFF2-40B4-BE49-F238E27FC236}">
                      <a16:creationId xmlns:a16="http://schemas.microsoft.com/office/drawing/2014/main" id="{8989512D-D294-7A6B-342B-A27EDCDC7B46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0" name="Freeform 9">
                    <a:extLst>
                      <a:ext uri="{FF2B5EF4-FFF2-40B4-BE49-F238E27FC236}">
                        <a16:creationId xmlns:a16="http://schemas.microsoft.com/office/drawing/2014/main" id="{7D11BAA1-0A8E-92CD-4624-F31A19A477B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1" name="Freeform 10">
                    <a:extLst>
                      <a:ext uri="{FF2B5EF4-FFF2-40B4-BE49-F238E27FC236}">
                        <a16:creationId xmlns:a16="http://schemas.microsoft.com/office/drawing/2014/main" id="{63EAF362-D546-B4AC-1573-0E68E5FE396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9699C473-4361-B860-21EF-494B367D1853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48B4612-1766-10BF-F46F-4552B6EBD39F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68DA99A6-7DCC-EDE6-6AE2-48C814BC8230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F2098A53-0B2C-3732-75AE-EE9CE1907C16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05472791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B383420-9F84-4829-79AC-010F2B273F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" r="27772" b="22512"/>
          <a:stretch/>
        </p:blipFill>
        <p:spPr>
          <a:xfrm>
            <a:off x="6095999" y="833891"/>
            <a:ext cx="6096001" cy="6024110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584521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1114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FA3E15F-A38F-6E11-2161-604D7B076A3F}"/>
              </a:ext>
            </a:extLst>
          </p:cNvPr>
          <p:cNvSpPr/>
          <p:nvPr userDrawn="1"/>
        </p:nvSpPr>
        <p:spPr>
          <a:xfrm>
            <a:off x="6294401" y="1133139"/>
            <a:ext cx="5557308" cy="5233870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FA384D4-E2E7-C499-0C39-D30CCC96809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8534" y="1197696"/>
            <a:ext cx="5428158" cy="5106617"/>
          </a:xfrm>
          <a:custGeom>
            <a:avLst/>
            <a:gdLst>
              <a:gd name="connsiteX0" fmla="*/ 83687 w 5428158"/>
              <a:gd name="connsiteY0" fmla="*/ 0 h 5106617"/>
              <a:gd name="connsiteX1" fmla="*/ 5345070 w 5428158"/>
              <a:gd name="connsiteY1" fmla="*/ 0 h 5106617"/>
              <a:gd name="connsiteX2" fmla="*/ 5358432 w 5428158"/>
              <a:gd name="connsiteY2" fmla="*/ 2697 h 5106617"/>
              <a:gd name="connsiteX3" fmla="*/ 5419708 w 5428158"/>
              <a:gd name="connsiteY3" fmla="*/ 63963 h 5106617"/>
              <a:gd name="connsiteX4" fmla="*/ 5428158 w 5428158"/>
              <a:gd name="connsiteY4" fmla="*/ 105813 h 5106617"/>
              <a:gd name="connsiteX5" fmla="*/ 5428158 w 5428158"/>
              <a:gd name="connsiteY5" fmla="*/ 4994454 h 5106617"/>
              <a:gd name="connsiteX6" fmla="*/ 5419708 w 5428158"/>
              <a:gd name="connsiteY6" fmla="*/ 5036304 h 5106617"/>
              <a:gd name="connsiteX7" fmla="*/ 5313612 w 5428158"/>
              <a:gd name="connsiteY7" fmla="*/ 5106617 h 5106617"/>
              <a:gd name="connsiteX8" fmla="*/ 115144 w 5428158"/>
              <a:gd name="connsiteY8" fmla="*/ 5106617 h 5106617"/>
              <a:gd name="connsiteX9" fmla="*/ 0 w 5428158"/>
              <a:gd name="connsiteY9" fmla="*/ 4991492 h 5106617"/>
              <a:gd name="connsiteX10" fmla="*/ 0 w 5428158"/>
              <a:gd name="connsiteY10" fmla="*/ 3555723 h 5106617"/>
              <a:gd name="connsiteX11" fmla="*/ 0 w 5428158"/>
              <a:gd name="connsiteY11" fmla="*/ 1544544 h 5106617"/>
              <a:gd name="connsiteX12" fmla="*/ 0 w 5428158"/>
              <a:gd name="connsiteY12" fmla="*/ 108775 h 5106617"/>
              <a:gd name="connsiteX13" fmla="*/ 70325 w 5428158"/>
              <a:gd name="connsiteY13" fmla="*/ 2697 h 51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428158" h="5106617">
                <a:moveTo>
                  <a:pt x="83687" y="0"/>
                </a:moveTo>
                <a:lnTo>
                  <a:pt x="5345070" y="0"/>
                </a:lnTo>
                <a:lnTo>
                  <a:pt x="5358432" y="2697"/>
                </a:lnTo>
                <a:cubicBezTo>
                  <a:pt x="5385983" y="14348"/>
                  <a:pt x="5408054" y="36416"/>
                  <a:pt x="5419708" y="63963"/>
                </a:cubicBezTo>
                <a:lnTo>
                  <a:pt x="5428158" y="105813"/>
                </a:lnTo>
                <a:lnTo>
                  <a:pt x="5428158" y="4994454"/>
                </a:lnTo>
                <a:lnTo>
                  <a:pt x="5419708" y="5036304"/>
                </a:lnTo>
                <a:cubicBezTo>
                  <a:pt x="5402228" y="5077624"/>
                  <a:pt x="5361307" y="5106617"/>
                  <a:pt x="5313612" y="5106617"/>
                </a:cubicBezTo>
                <a:lnTo>
                  <a:pt x="115144" y="5106617"/>
                </a:lnTo>
                <a:cubicBezTo>
                  <a:pt x="51552" y="5106617"/>
                  <a:pt x="0" y="5055074"/>
                  <a:pt x="0" y="4991492"/>
                </a:cubicBezTo>
                <a:lnTo>
                  <a:pt x="0" y="3555723"/>
                </a:lnTo>
                <a:lnTo>
                  <a:pt x="0" y="1544544"/>
                </a:lnTo>
                <a:lnTo>
                  <a:pt x="0" y="108775"/>
                </a:lnTo>
                <a:cubicBezTo>
                  <a:pt x="0" y="61089"/>
                  <a:pt x="28998" y="20174"/>
                  <a:pt x="70325" y="26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27281160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>
            <a:off x="0" y="99202"/>
            <a:ext cx="4990381" cy="6758798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13445" y="997528"/>
            <a:ext cx="6638262" cy="5622476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31FEF91-1FE3-8E28-2764-76018A39B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212186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78219C-D55C-D710-3833-42907EF40F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4546"/>
            <a:ext cx="4935828" cy="6703454"/>
          </a:xfrm>
          <a:custGeom>
            <a:avLst/>
            <a:gdLst>
              <a:gd name="connsiteX0" fmla="*/ 0 w 4935828"/>
              <a:gd name="connsiteY0" fmla="*/ 0 h 6703454"/>
              <a:gd name="connsiteX1" fmla="*/ 4113173 w 4935828"/>
              <a:gd name="connsiteY1" fmla="*/ 0 h 6703454"/>
              <a:gd name="connsiteX2" fmla="*/ 4935828 w 4935828"/>
              <a:gd name="connsiteY2" fmla="*/ 822655 h 6703454"/>
              <a:gd name="connsiteX3" fmla="*/ 4935828 w 4935828"/>
              <a:gd name="connsiteY3" fmla="*/ 6703454 h 6703454"/>
              <a:gd name="connsiteX4" fmla="*/ 2973249 w 4935828"/>
              <a:gd name="connsiteY4" fmla="*/ 6703454 h 6703454"/>
              <a:gd name="connsiteX5" fmla="*/ 2932837 w 4935828"/>
              <a:gd name="connsiteY5" fmla="*/ 6597898 h 6703454"/>
              <a:gd name="connsiteX6" fmla="*/ 2880680 w 4935828"/>
              <a:gd name="connsiteY6" fmla="*/ 6491283 h 6703454"/>
              <a:gd name="connsiteX7" fmla="*/ 2628203 w 4935828"/>
              <a:gd name="connsiteY7" fmla="*/ 6157395 h 6703454"/>
              <a:gd name="connsiteX8" fmla="*/ 1760557 w 4935828"/>
              <a:gd name="connsiteY8" fmla="*/ 5798930 h 6703454"/>
              <a:gd name="connsiteX9" fmla="*/ 656137 w 4935828"/>
              <a:gd name="connsiteY9" fmla="*/ 6135592 h 6703454"/>
              <a:gd name="connsiteX10" fmla="*/ 92317 w 4935828"/>
              <a:gd name="connsiteY10" fmla="*/ 6335050 h 6703454"/>
              <a:gd name="connsiteX11" fmla="*/ 92699 w 4935828"/>
              <a:gd name="connsiteY11" fmla="*/ 6335067 h 6703454"/>
              <a:gd name="connsiteX12" fmla="*/ 55908 w 4935828"/>
              <a:gd name="connsiteY12" fmla="*/ 6335938 h 6703454"/>
              <a:gd name="connsiteX13" fmla="*/ 54130 w 4935828"/>
              <a:gd name="connsiteY13" fmla="*/ 6335938 h 6703454"/>
              <a:gd name="connsiteX14" fmla="*/ 0 w 4935828"/>
              <a:gd name="connsiteY14" fmla="*/ 6342279 h 6703454"/>
              <a:gd name="connsiteX15" fmla="*/ 0 w 4935828"/>
              <a:gd name="connsiteY15" fmla="*/ 5804985 h 6703454"/>
              <a:gd name="connsiteX16" fmla="*/ 61725 w 4935828"/>
              <a:gd name="connsiteY16" fmla="*/ 5771545 h 6703454"/>
              <a:gd name="connsiteX17" fmla="*/ 313807 w 4935828"/>
              <a:gd name="connsiteY17" fmla="*/ 5298330 h 6703454"/>
              <a:gd name="connsiteX18" fmla="*/ 61725 w 4935828"/>
              <a:gd name="connsiteY18" fmla="*/ 4825115 h 6703454"/>
              <a:gd name="connsiteX19" fmla="*/ 0 w 4935828"/>
              <a:gd name="connsiteY19" fmla="*/ 4791676 h 67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35828" h="6703454">
                <a:moveTo>
                  <a:pt x="0" y="0"/>
                </a:moveTo>
                <a:lnTo>
                  <a:pt x="4113173" y="0"/>
                </a:lnTo>
                <a:cubicBezTo>
                  <a:pt x="4567513" y="0"/>
                  <a:pt x="4935828" y="368315"/>
                  <a:pt x="4935828" y="822655"/>
                </a:cubicBezTo>
                <a:lnTo>
                  <a:pt x="4935828" y="6703454"/>
                </a:lnTo>
                <a:lnTo>
                  <a:pt x="2973249" y="6703454"/>
                </a:lnTo>
                <a:lnTo>
                  <a:pt x="2932837" y="6597898"/>
                </a:lnTo>
                <a:cubicBezTo>
                  <a:pt x="2917111" y="6561760"/>
                  <a:pt x="2899718" y="6526201"/>
                  <a:pt x="2880680" y="6491283"/>
                </a:cubicBezTo>
                <a:cubicBezTo>
                  <a:pt x="2816418" y="6372888"/>
                  <a:pt x="2731708" y="6260705"/>
                  <a:pt x="2628203" y="6157395"/>
                </a:cubicBezTo>
                <a:cubicBezTo>
                  <a:pt x="2351667" y="5881381"/>
                  <a:pt x="2056353" y="5790796"/>
                  <a:pt x="1760557" y="5798930"/>
                </a:cubicBezTo>
                <a:cubicBezTo>
                  <a:pt x="1380249" y="5809389"/>
                  <a:pt x="999146" y="5983039"/>
                  <a:pt x="656137" y="6135592"/>
                </a:cubicBezTo>
                <a:cubicBezTo>
                  <a:pt x="410327" y="6249107"/>
                  <a:pt x="230621" y="6324339"/>
                  <a:pt x="92317" y="6335050"/>
                </a:cubicBezTo>
                <a:lnTo>
                  <a:pt x="92699" y="6335067"/>
                </a:lnTo>
                <a:lnTo>
                  <a:pt x="55908" y="6335938"/>
                </a:lnTo>
                <a:cubicBezTo>
                  <a:pt x="55019" y="6335938"/>
                  <a:pt x="54574" y="6335495"/>
                  <a:pt x="54130" y="6335938"/>
                </a:cubicBezTo>
                <a:lnTo>
                  <a:pt x="0" y="6342279"/>
                </a:lnTo>
                <a:lnTo>
                  <a:pt x="0" y="5804985"/>
                </a:lnTo>
                <a:lnTo>
                  <a:pt x="61725" y="5771545"/>
                </a:lnTo>
                <a:cubicBezTo>
                  <a:pt x="213813" y="5668990"/>
                  <a:pt x="313807" y="5495315"/>
                  <a:pt x="313807" y="5298330"/>
                </a:cubicBezTo>
                <a:cubicBezTo>
                  <a:pt x="313807" y="5101345"/>
                  <a:pt x="213813" y="4927670"/>
                  <a:pt x="61725" y="4825115"/>
                </a:cubicBezTo>
                <a:lnTo>
                  <a:pt x="0" y="479167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CF7E8DA-751E-2CDA-4C7A-2E2FF8C66561}"/>
              </a:ext>
            </a:extLst>
          </p:cNvPr>
          <p:cNvSpPr/>
          <p:nvPr/>
        </p:nvSpPr>
        <p:spPr>
          <a:xfrm rot="5400000">
            <a:off x="-350565" y="5295105"/>
            <a:ext cx="1034425" cy="333296"/>
          </a:xfrm>
          <a:custGeom>
            <a:avLst/>
            <a:gdLst>
              <a:gd name="connsiteX0" fmla="*/ 0 w 1034425"/>
              <a:gd name="connsiteY0" fmla="*/ 333296 h 333296"/>
              <a:gd name="connsiteX1" fmla="*/ 43998 w 1034425"/>
              <a:gd name="connsiteY1" fmla="*/ 252082 h 333296"/>
              <a:gd name="connsiteX2" fmla="*/ 517212 w 1034425"/>
              <a:gd name="connsiteY2" fmla="*/ 0 h 333296"/>
              <a:gd name="connsiteX3" fmla="*/ 990427 w 1034425"/>
              <a:gd name="connsiteY3" fmla="*/ 252082 h 333296"/>
              <a:gd name="connsiteX4" fmla="*/ 1034425 w 1034425"/>
              <a:gd name="connsiteY4" fmla="*/ 333296 h 33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425" h="333296">
                <a:moveTo>
                  <a:pt x="0" y="333296"/>
                </a:moveTo>
                <a:lnTo>
                  <a:pt x="43998" y="252082"/>
                </a:lnTo>
                <a:cubicBezTo>
                  <a:pt x="146553" y="99994"/>
                  <a:pt x="320227" y="0"/>
                  <a:pt x="517212" y="0"/>
                </a:cubicBezTo>
                <a:cubicBezTo>
                  <a:pt x="714198" y="0"/>
                  <a:pt x="887873" y="99994"/>
                  <a:pt x="990427" y="252082"/>
                </a:cubicBezTo>
                <a:lnTo>
                  <a:pt x="1034425" y="33329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5D27767-99A3-E036-6283-1B2982352351}"/>
              </a:ext>
            </a:extLst>
          </p:cNvPr>
          <p:cNvSpPr/>
          <p:nvPr/>
        </p:nvSpPr>
        <p:spPr>
          <a:xfrm rot="5400000">
            <a:off x="-94810" y="6127554"/>
            <a:ext cx="3256905" cy="2884347"/>
          </a:xfrm>
          <a:custGeom>
            <a:avLst/>
            <a:gdLst>
              <a:gd name="connsiteX0" fmla="*/ 3256841 w 3256905"/>
              <a:gd name="connsiteY0" fmla="*/ 1192835 h 2884347"/>
              <a:gd name="connsiteX1" fmla="*/ 3256841 w 3256905"/>
              <a:gd name="connsiteY1" fmla="*/ 1192824 h 2884347"/>
              <a:gd name="connsiteX2" fmla="*/ 3256905 w 3256905"/>
              <a:gd name="connsiteY2" fmla="*/ 1192888 h 2884347"/>
              <a:gd name="connsiteX3" fmla="*/ 497 w 3256905"/>
              <a:gd name="connsiteY3" fmla="*/ 1216107 h 2884347"/>
              <a:gd name="connsiteX4" fmla="*/ 358961 w 3256905"/>
              <a:gd name="connsiteY4" fmla="*/ 348461 h 2884347"/>
              <a:gd name="connsiteX5" fmla="*/ 692849 w 3256905"/>
              <a:gd name="connsiteY5" fmla="*/ 95984 h 2884347"/>
              <a:gd name="connsiteX6" fmla="*/ 909551 w 3256905"/>
              <a:gd name="connsiteY6" fmla="*/ 1681 h 2884347"/>
              <a:gd name="connsiteX7" fmla="*/ 916725 w 3256905"/>
              <a:gd name="connsiteY7" fmla="*/ 0 h 2884347"/>
              <a:gd name="connsiteX8" fmla="*/ 916725 w 3256905"/>
              <a:gd name="connsiteY8" fmla="*/ 1999169 h 2884347"/>
              <a:gd name="connsiteX9" fmla="*/ 843657 w 3256905"/>
              <a:gd name="connsiteY9" fmla="*/ 2078870 h 2884347"/>
              <a:gd name="connsiteX10" fmla="*/ 536616 w 3256905"/>
              <a:gd name="connsiteY10" fmla="*/ 2884347 h 2884347"/>
              <a:gd name="connsiteX11" fmla="*/ 337158 w 3256905"/>
              <a:gd name="connsiteY11" fmla="*/ 2320527 h 2884347"/>
              <a:gd name="connsiteX12" fmla="*/ 497 w 3256905"/>
              <a:gd name="connsiteY12" fmla="*/ 1216107 h 288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56905" h="2884347">
                <a:moveTo>
                  <a:pt x="3256841" y="1192835"/>
                </a:moveTo>
                <a:lnTo>
                  <a:pt x="3256841" y="1192824"/>
                </a:lnTo>
                <a:lnTo>
                  <a:pt x="3256905" y="1192888"/>
                </a:lnTo>
                <a:close/>
                <a:moveTo>
                  <a:pt x="497" y="1216107"/>
                </a:moveTo>
                <a:cubicBezTo>
                  <a:pt x="-7638" y="920311"/>
                  <a:pt x="82947" y="624997"/>
                  <a:pt x="358961" y="348461"/>
                </a:cubicBezTo>
                <a:cubicBezTo>
                  <a:pt x="462271" y="244956"/>
                  <a:pt x="574454" y="160246"/>
                  <a:pt x="692849" y="95984"/>
                </a:cubicBezTo>
                <a:cubicBezTo>
                  <a:pt x="762687" y="57908"/>
                  <a:pt x="835085" y="26410"/>
                  <a:pt x="909551" y="1681"/>
                </a:cubicBezTo>
                <a:lnTo>
                  <a:pt x="916725" y="0"/>
                </a:lnTo>
                <a:lnTo>
                  <a:pt x="916725" y="1999169"/>
                </a:lnTo>
                <a:lnTo>
                  <a:pt x="843657" y="2078870"/>
                </a:lnTo>
                <a:cubicBezTo>
                  <a:pt x="628282" y="2335706"/>
                  <a:pt x="535064" y="2610367"/>
                  <a:pt x="536616" y="2884347"/>
                </a:cubicBezTo>
                <a:cubicBezTo>
                  <a:pt x="525905" y="2746043"/>
                  <a:pt x="450673" y="2566337"/>
                  <a:pt x="337158" y="2320527"/>
                </a:cubicBezTo>
                <a:cubicBezTo>
                  <a:pt x="184605" y="1977518"/>
                  <a:pt x="10956" y="1596415"/>
                  <a:pt x="497" y="1216107"/>
                </a:cubicBez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AA4C5B2-FC58-4EBB-0F29-D3ECDC7542B5}"/>
              </a:ext>
            </a:extLst>
          </p:cNvPr>
          <p:cNvSpPr/>
          <p:nvPr userDrawn="1"/>
        </p:nvSpPr>
        <p:spPr>
          <a:xfrm rot="5400000">
            <a:off x="298296" y="6179511"/>
            <a:ext cx="380191" cy="976788"/>
          </a:xfrm>
          <a:custGeom>
            <a:avLst/>
            <a:gdLst>
              <a:gd name="connsiteX0" fmla="*/ 19 w 380191"/>
              <a:gd name="connsiteY0" fmla="*/ 887983 h 976788"/>
              <a:gd name="connsiteX1" fmla="*/ 19 w 380191"/>
              <a:gd name="connsiteY1" fmla="*/ 885317 h 976788"/>
              <a:gd name="connsiteX2" fmla="*/ 19 w 380191"/>
              <a:gd name="connsiteY2" fmla="*/ 885253 h 976788"/>
              <a:gd name="connsiteX3" fmla="*/ 307041 w 380191"/>
              <a:gd name="connsiteY3" fmla="*/ 79776 h 976788"/>
              <a:gd name="connsiteX4" fmla="*/ 380191 w 380191"/>
              <a:gd name="connsiteY4" fmla="*/ 0 h 976788"/>
              <a:gd name="connsiteX5" fmla="*/ 380191 w 380191"/>
              <a:gd name="connsiteY5" fmla="*/ 976788 h 976788"/>
              <a:gd name="connsiteX6" fmla="*/ 6712 w 380191"/>
              <a:gd name="connsiteY6" fmla="*/ 976788 h 976788"/>
              <a:gd name="connsiteX7" fmla="*/ 906 w 380191"/>
              <a:gd name="connsiteY7" fmla="*/ 927227 h 976788"/>
              <a:gd name="connsiteX8" fmla="*/ 906 w 380191"/>
              <a:gd name="connsiteY8" fmla="*/ 925449 h 976788"/>
              <a:gd name="connsiteX9" fmla="*/ 19 w 380191"/>
              <a:gd name="connsiteY9" fmla="*/ 887983 h 97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191" h="976788">
                <a:moveTo>
                  <a:pt x="19" y="887983"/>
                </a:moveTo>
                <a:lnTo>
                  <a:pt x="19" y="885317"/>
                </a:lnTo>
                <a:lnTo>
                  <a:pt x="19" y="885253"/>
                </a:lnTo>
                <a:cubicBezTo>
                  <a:pt x="-1534" y="611273"/>
                  <a:pt x="91635" y="336612"/>
                  <a:pt x="307041" y="79776"/>
                </a:cubicBezTo>
                <a:lnTo>
                  <a:pt x="380191" y="0"/>
                </a:lnTo>
                <a:lnTo>
                  <a:pt x="380191" y="976788"/>
                </a:lnTo>
                <a:lnTo>
                  <a:pt x="6712" y="976788"/>
                </a:lnTo>
                <a:lnTo>
                  <a:pt x="906" y="927227"/>
                </a:lnTo>
                <a:cubicBezTo>
                  <a:pt x="463" y="926783"/>
                  <a:pt x="906" y="926338"/>
                  <a:pt x="906" y="925449"/>
                </a:cubicBezTo>
                <a:cubicBezTo>
                  <a:pt x="19" y="912939"/>
                  <a:pt x="19" y="900494"/>
                  <a:pt x="19" y="887983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40BBE74-DC80-81B1-65A1-2D727ECFE54B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A381D1BC-BFE9-7F85-D9BB-58FEF39C89BB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C9F0E03F-E7D9-2B37-6487-CD8EA965E735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05486D4-5CFB-2E8C-2B8C-B5F5EDEBED34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D8FF3D1-BD1C-340C-E5DA-995627F627FE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612D98B7-1A77-D08C-9673-0C3BFB8B8E7A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C0A06A53-4B39-5B0C-4882-54E6E314948D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D258DD2-8F7A-A392-CC6D-E42579607271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35E524-F860-6962-3E49-A7D353C64073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367600F-8592-FFA4-79E2-889A0EB0559F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03ECC3-9FF4-3421-CA4E-661BA5FA8D8B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A0DF4581-32D6-2B99-F8DF-3FFF49A91733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2AB16FD5-68F5-FF9A-C10D-3E82DFA7172B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4B168DEA-7131-DF10-166A-3C7F0E471CCB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7BAB3E18-B345-C6CA-99F5-698333C68E8D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AE3CE2F-0D89-3BE2-CB43-2D3C599F0B4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376176A4-17F1-2BD0-F363-2C380CBF9B09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B818EB0A-2EEB-80EA-A4FE-AF29211CD1A1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549EA18C-E3DC-82BF-9815-B38A7BE3B292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12D73A0C-6021-9CF4-F215-8FE777523DFE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EF22232-8A22-5386-42ED-08F62960A136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AC1754B3-7834-B368-B738-F049B330160E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5C58D4AC-C424-475F-AAA4-1CCA882676E9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02D8A12A-5C29-5774-6D87-31DB9CEA8F3D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D81C4FD-CA75-2FDD-38FC-FA6C472E6F94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AC07CF9B-ED92-4282-F73A-BFA59B5275D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D6022F2E-9AD7-6BA8-CDCA-2EE5015686F5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9" name="Graphic 1">
                  <a:extLst>
                    <a:ext uri="{FF2B5EF4-FFF2-40B4-BE49-F238E27FC236}">
                      <a16:creationId xmlns:a16="http://schemas.microsoft.com/office/drawing/2014/main" id="{FE195EB1-5CF7-8666-6356-B47382688870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2E66C858-8DCB-A32B-7920-647CD338AF82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1237C0FE-2D99-5092-92D3-D69D1EE35D4D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98482E51-0BE8-4CCB-9C74-1BAA8F449C1A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E03DB6A4-DD02-563B-A775-FB30A8407991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1FEEFE3-5153-BCDF-686D-D57B9F05BE21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BB7D80A5-36D3-188A-FD49-AED6CCDD985F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108690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Graphic 39">
            <a:extLst>
              <a:ext uri="{FF2B5EF4-FFF2-40B4-BE49-F238E27FC236}">
                <a16:creationId xmlns:a16="http://schemas.microsoft.com/office/drawing/2014/main" id="{048582D1-CE7C-AAEC-F249-8A2FA8D0BF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8488" t="34110"/>
          <a:stretch/>
        </p:blipFill>
        <p:spPr>
          <a:xfrm rot="10800000">
            <a:off x="7893697" y="2566902"/>
            <a:ext cx="4298301" cy="4291098"/>
          </a:xfrm>
          <a:prstGeom prst="rect">
            <a:avLst/>
          </a:prstGeom>
        </p:spPr>
      </p:pic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 rot="10800000">
            <a:off x="6631618" y="-3"/>
            <a:ext cx="5560381" cy="5987909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293B3C0E-DC87-9169-E94B-401B135523C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953978" cy="551524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D416D5DF-3828-DA86-FEF5-77737EB002A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595397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CA298231-52FE-1251-D73D-5B214E2BB93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4B03F97C-4BD0-5DB6-8636-85618848561E}"/>
              </a:ext>
            </a:extLst>
          </p:cNvPr>
          <p:cNvSpPr/>
          <p:nvPr userDrawn="1"/>
        </p:nvSpPr>
        <p:spPr>
          <a:xfrm>
            <a:off x="9318013" y="-3"/>
            <a:ext cx="2883318" cy="1015982"/>
          </a:xfrm>
          <a:custGeom>
            <a:avLst/>
            <a:gdLst>
              <a:gd name="connsiteX0" fmla="*/ 76355 w 2883318"/>
              <a:gd name="connsiteY0" fmla="*/ 0 h 1015982"/>
              <a:gd name="connsiteX1" fmla="*/ 2872428 w 2883318"/>
              <a:gd name="connsiteY1" fmla="*/ 0 h 1015982"/>
              <a:gd name="connsiteX2" fmla="*/ 2872428 w 2883318"/>
              <a:gd name="connsiteY2" fmla="*/ 115 h 1015982"/>
              <a:gd name="connsiteX3" fmla="*/ 2883318 w 2883318"/>
              <a:gd name="connsiteY3" fmla="*/ 115 h 1015982"/>
              <a:gd name="connsiteX4" fmla="*/ 2883318 w 2883318"/>
              <a:gd name="connsiteY4" fmla="*/ 579012 h 1015982"/>
              <a:gd name="connsiteX5" fmla="*/ 2874479 w 2883318"/>
              <a:gd name="connsiteY5" fmla="*/ 582717 h 1015982"/>
              <a:gd name="connsiteX6" fmla="*/ 2685300 w 2883318"/>
              <a:gd name="connsiteY6" fmla="*/ 664817 h 1015982"/>
              <a:gd name="connsiteX7" fmla="*/ 1875023 w 2883318"/>
              <a:gd name="connsiteY7" fmla="*/ 960118 h 1015982"/>
              <a:gd name="connsiteX8" fmla="*/ 1875023 w 2883318"/>
              <a:gd name="connsiteY8" fmla="*/ 960257 h 1015982"/>
              <a:gd name="connsiteX9" fmla="*/ 380358 w 2883318"/>
              <a:gd name="connsiteY9" fmla="*/ 575219 h 1015982"/>
              <a:gd name="connsiteX10" fmla="*/ 14121 w 2883318"/>
              <a:gd name="connsiteY10" fmla="*/ 38781 h 1015982"/>
              <a:gd name="connsiteX11" fmla="*/ 0 w 2883318"/>
              <a:gd name="connsiteY11" fmla="*/ 115 h 1015982"/>
              <a:gd name="connsiteX12" fmla="*/ 76355 w 2883318"/>
              <a:gd name="connsiteY12" fmla="*/ 115 h 101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3318" h="1015982">
                <a:moveTo>
                  <a:pt x="76355" y="0"/>
                </a:moveTo>
                <a:lnTo>
                  <a:pt x="2872428" y="0"/>
                </a:lnTo>
                <a:lnTo>
                  <a:pt x="2872428" y="115"/>
                </a:lnTo>
                <a:lnTo>
                  <a:pt x="2883318" y="115"/>
                </a:lnTo>
                <a:lnTo>
                  <a:pt x="2883318" y="579012"/>
                </a:lnTo>
                <a:lnTo>
                  <a:pt x="2874479" y="582717"/>
                </a:lnTo>
                <a:cubicBezTo>
                  <a:pt x="2813825" y="608797"/>
                  <a:pt x="2750789" y="636348"/>
                  <a:pt x="2685300" y="664817"/>
                </a:cubicBezTo>
                <a:cubicBezTo>
                  <a:pt x="2444931" y="773342"/>
                  <a:pt x="2167316" y="892352"/>
                  <a:pt x="1875023" y="960118"/>
                </a:cubicBezTo>
                <a:lnTo>
                  <a:pt x="1875023" y="960257"/>
                </a:lnTo>
                <a:cubicBezTo>
                  <a:pt x="1382915" y="1074389"/>
                  <a:pt x="848925" y="1043786"/>
                  <a:pt x="380358" y="575219"/>
                </a:cubicBezTo>
                <a:cubicBezTo>
                  <a:pt x="219349" y="414210"/>
                  <a:pt x="96532" y="233355"/>
                  <a:pt x="14121" y="38781"/>
                </a:cubicBezTo>
                <a:lnTo>
                  <a:pt x="0" y="115"/>
                </a:lnTo>
                <a:lnTo>
                  <a:pt x="76355" y="115"/>
                </a:lnTo>
                <a:close/>
              </a:path>
            </a:pathLst>
          </a:cu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B5197BA4-2BEA-8EC7-026E-7D29090EE21D}"/>
              </a:ext>
            </a:extLst>
          </p:cNvPr>
          <p:cNvGrpSpPr/>
          <p:nvPr userDrawn="1"/>
        </p:nvGrpSpPr>
        <p:grpSpPr>
          <a:xfrm>
            <a:off x="10144109" y="254510"/>
            <a:ext cx="1231126" cy="378552"/>
            <a:chOff x="12681211" y="254510"/>
            <a:chExt cx="1231126" cy="378552"/>
          </a:xfrm>
        </p:grpSpPr>
        <p:grpSp>
          <p:nvGrpSpPr>
            <p:cNvPr id="58" name="Graphic 55">
              <a:extLst>
                <a:ext uri="{FF2B5EF4-FFF2-40B4-BE49-F238E27FC236}">
                  <a16:creationId xmlns:a16="http://schemas.microsoft.com/office/drawing/2014/main" id="{4B04F517-6CEF-DD38-2CC8-2243C2A6E031}"/>
                </a:ext>
              </a:extLst>
            </p:cNvPr>
            <p:cNvGrpSpPr/>
            <p:nvPr/>
          </p:nvGrpSpPr>
          <p:grpSpPr>
            <a:xfrm>
              <a:off x="12681211" y="254510"/>
              <a:ext cx="1231126" cy="292096"/>
              <a:chOff x="12681211" y="254510"/>
              <a:chExt cx="1231126" cy="292096"/>
            </a:xfrm>
            <a:solidFill>
              <a:schemeClr val="bg1"/>
            </a:solidFill>
          </p:grpSpPr>
          <p:grpSp>
            <p:nvGrpSpPr>
              <p:cNvPr id="59" name="Graphic 55">
                <a:extLst>
                  <a:ext uri="{FF2B5EF4-FFF2-40B4-BE49-F238E27FC236}">
                    <a16:creationId xmlns:a16="http://schemas.microsoft.com/office/drawing/2014/main" id="{F810040F-0C0F-22D4-80BC-858EDCDB7A69}"/>
                  </a:ext>
                </a:extLst>
              </p:cNvPr>
              <p:cNvGrpSpPr/>
              <p:nvPr/>
            </p:nvGrpSpPr>
            <p:grpSpPr>
              <a:xfrm>
                <a:off x="13047859" y="296335"/>
                <a:ext cx="864478" cy="163814"/>
                <a:chOff x="13047859" y="296335"/>
                <a:chExt cx="864478" cy="163814"/>
              </a:xfrm>
              <a:solidFill>
                <a:schemeClr val="bg1"/>
              </a:solidFill>
            </p:grpSpPr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FFE59655-C0EA-CEC0-F7AB-8FF0FC22E97D}"/>
                    </a:ext>
                  </a:extLst>
                </p:cNvPr>
                <p:cNvSpPr/>
                <p:nvPr/>
              </p:nvSpPr>
              <p:spPr>
                <a:xfrm>
                  <a:off x="13047859" y="303645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20F8FF6A-CCBA-D6E9-F6C5-AA2A7EE33A56}"/>
                    </a:ext>
                  </a:extLst>
                </p:cNvPr>
                <p:cNvSpPr/>
                <p:nvPr/>
              </p:nvSpPr>
              <p:spPr>
                <a:xfrm>
                  <a:off x="13155250" y="301239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F7B37495-A6BD-B0D9-29E0-1A46CE48704E}"/>
                    </a:ext>
                  </a:extLst>
                </p:cNvPr>
                <p:cNvSpPr/>
                <p:nvPr/>
              </p:nvSpPr>
              <p:spPr>
                <a:xfrm>
                  <a:off x="13334541" y="303645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3" name="Freeform 62">
                  <a:extLst>
                    <a:ext uri="{FF2B5EF4-FFF2-40B4-BE49-F238E27FC236}">
                      <a16:creationId xmlns:a16="http://schemas.microsoft.com/office/drawing/2014/main" id="{48315D40-434A-8167-8478-4C105819F1D5}"/>
                    </a:ext>
                  </a:extLst>
                </p:cNvPr>
                <p:cNvSpPr/>
                <p:nvPr/>
              </p:nvSpPr>
              <p:spPr>
                <a:xfrm>
                  <a:off x="13462862" y="344360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9ECA0C98-BF44-3404-340F-CAEEF9B7D097}"/>
                    </a:ext>
                  </a:extLst>
                </p:cNvPr>
                <p:cNvSpPr/>
                <p:nvPr/>
              </p:nvSpPr>
              <p:spPr>
                <a:xfrm>
                  <a:off x="13582010" y="314841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5" name="Freeform 64">
                  <a:extLst>
                    <a:ext uri="{FF2B5EF4-FFF2-40B4-BE49-F238E27FC236}">
                      <a16:creationId xmlns:a16="http://schemas.microsoft.com/office/drawing/2014/main" id="{2492BCD4-5596-8AE0-C018-0E9CF135D842}"/>
                    </a:ext>
                  </a:extLst>
                </p:cNvPr>
                <p:cNvSpPr/>
                <p:nvPr/>
              </p:nvSpPr>
              <p:spPr>
                <a:xfrm>
                  <a:off x="13671641" y="344267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B0509447-7DB9-E599-B098-9C7A8BF20E8E}"/>
                    </a:ext>
                  </a:extLst>
                </p:cNvPr>
                <p:cNvSpPr/>
                <p:nvPr/>
              </p:nvSpPr>
              <p:spPr>
                <a:xfrm>
                  <a:off x="13795098" y="296335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EB77AA02-E62D-4D4A-7AE6-6CF18EC15497}"/>
                    </a:ext>
                  </a:extLst>
                </p:cNvPr>
                <p:cNvSpPr/>
                <p:nvPr/>
              </p:nvSpPr>
              <p:spPr>
                <a:xfrm>
                  <a:off x="13858443" y="303861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8" name="Graphic 55">
                <a:extLst>
                  <a:ext uri="{FF2B5EF4-FFF2-40B4-BE49-F238E27FC236}">
                    <a16:creationId xmlns:a16="http://schemas.microsoft.com/office/drawing/2014/main" id="{AF18B0AD-3C28-64E2-5688-393F1CB5FD40}"/>
                  </a:ext>
                </a:extLst>
              </p:cNvPr>
              <p:cNvGrpSpPr/>
              <p:nvPr/>
            </p:nvGrpSpPr>
            <p:grpSpPr>
              <a:xfrm>
                <a:off x="12681211" y="254510"/>
                <a:ext cx="291422" cy="292096"/>
                <a:chOff x="12681211" y="254510"/>
                <a:chExt cx="291422" cy="292096"/>
              </a:xfrm>
              <a:solidFill>
                <a:schemeClr val="bg1"/>
              </a:solidFill>
            </p:grpSpPr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90C54CF0-361D-8EC3-1D86-A86274F9841C}"/>
                    </a:ext>
                  </a:extLst>
                </p:cNvPr>
                <p:cNvSpPr/>
                <p:nvPr/>
              </p:nvSpPr>
              <p:spPr>
                <a:xfrm>
                  <a:off x="12681211" y="276193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892B0CE0-C7CE-F7BB-9A16-1EAAC82F7444}"/>
                    </a:ext>
                  </a:extLst>
                </p:cNvPr>
                <p:cNvSpPr/>
                <p:nvPr/>
              </p:nvSpPr>
              <p:spPr>
                <a:xfrm>
                  <a:off x="12747591" y="254510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71" name="Graphic 55">
              <a:extLst>
                <a:ext uri="{FF2B5EF4-FFF2-40B4-BE49-F238E27FC236}">
                  <a16:creationId xmlns:a16="http://schemas.microsoft.com/office/drawing/2014/main" id="{80FD29A7-3153-D83F-FDC2-C49DFFB3A413}"/>
                </a:ext>
              </a:extLst>
            </p:cNvPr>
            <p:cNvGrpSpPr/>
            <p:nvPr/>
          </p:nvGrpSpPr>
          <p:grpSpPr>
            <a:xfrm>
              <a:off x="13047921" y="521067"/>
              <a:ext cx="847919" cy="111995"/>
              <a:chOff x="13047921" y="521067"/>
              <a:chExt cx="847919" cy="111995"/>
            </a:xfrm>
            <a:solidFill>
              <a:schemeClr val="bg1"/>
            </a:solidFill>
          </p:grpSpPr>
          <p:grpSp>
            <p:nvGrpSpPr>
              <p:cNvPr id="72" name="Graphic 55">
                <a:extLst>
                  <a:ext uri="{FF2B5EF4-FFF2-40B4-BE49-F238E27FC236}">
                    <a16:creationId xmlns:a16="http://schemas.microsoft.com/office/drawing/2014/main" id="{FE1AEF2E-CE17-92B0-0357-E9303BFFF4EF}"/>
                  </a:ext>
                </a:extLst>
              </p:cNvPr>
              <p:cNvGrpSpPr/>
              <p:nvPr/>
            </p:nvGrpSpPr>
            <p:grpSpPr>
              <a:xfrm>
                <a:off x="13047921" y="546514"/>
                <a:ext cx="847919" cy="75291"/>
                <a:chOff x="13047921" y="546514"/>
                <a:chExt cx="847919" cy="75291"/>
              </a:xfrm>
              <a:solidFill>
                <a:schemeClr val="bg1"/>
              </a:solidFill>
            </p:grpSpPr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2838C730-A20F-437B-533B-93488485A50C}"/>
                    </a:ext>
                  </a:extLst>
                </p:cNvPr>
                <p:cNvSpPr/>
                <p:nvPr/>
              </p:nvSpPr>
              <p:spPr>
                <a:xfrm>
                  <a:off x="13492103" y="546606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24EE24A4-4CD0-CD68-3794-8C45B14AAEF0}"/>
                    </a:ext>
                  </a:extLst>
                </p:cNvPr>
                <p:cNvSpPr/>
                <p:nvPr/>
              </p:nvSpPr>
              <p:spPr>
                <a:xfrm>
                  <a:off x="13544274" y="546544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A520889B-B1AD-32D3-9B40-749FF264ACA4}"/>
                    </a:ext>
                  </a:extLst>
                </p:cNvPr>
                <p:cNvSpPr/>
                <p:nvPr/>
              </p:nvSpPr>
              <p:spPr>
                <a:xfrm>
                  <a:off x="13603648" y="546544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3F6448B4-7A64-B064-AAB8-380475727A25}"/>
                    </a:ext>
                  </a:extLst>
                </p:cNvPr>
                <p:cNvSpPr/>
                <p:nvPr/>
              </p:nvSpPr>
              <p:spPr>
                <a:xfrm>
                  <a:off x="13691217" y="546544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A6058EB4-6E69-1123-796F-15B7CC516394}"/>
                    </a:ext>
                  </a:extLst>
                </p:cNvPr>
                <p:cNvSpPr/>
                <p:nvPr/>
              </p:nvSpPr>
              <p:spPr>
                <a:xfrm>
                  <a:off x="13745789" y="546514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0115D809-2EE9-66DA-AC61-824E0130B054}"/>
                    </a:ext>
                  </a:extLst>
                </p:cNvPr>
                <p:cNvSpPr/>
                <p:nvPr/>
              </p:nvSpPr>
              <p:spPr>
                <a:xfrm>
                  <a:off x="13801562" y="546544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79" name="Graphic 55">
                  <a:extLst>
                    <a:ext uri="{FF2B5EF4-FFF2-40B4-BE49-F238E27FC236}">
                      <a16:creationId xmlns:a16="http://schemas.microsoft.com/office/drawing/2014/main" id="{B4F95AA0-4157-1B74-6496-E6B6DAC65FDC}"/>
                    </a:ext>
                  </a:extLst>
                </p:cNvPr>
                <p:cNvGrpSpPr/>
                <p:nvPr/>
              </p:nvGrpSpPr>
              <p:grpSpPr>
                <a:xfrm>
                  <a:off x="13047921" y="546514"/>
                  <a:ext cx="97294" cy="54872"/>
                  <a:chOff x="13047921" y="546514"/>
                  <a:chExt cx="97294" cy="54872"/>
                </a:xfrm>
                <a:solidFill>
                  <a:schemeClr val="bg1"/>
                </a:solidFill>
              </p:grpSpPr>
              <p:sp>
                <p:nvSpPr>
                  <p:cNvPr id="80" name="Freeform 79">
                    <a:extLst>
                      <a:ext uri="{FF2B5EF4-FFF2-40B4-BE49-F238E27FC236}">
                        <a16:creationId xmlns:a16="http://schemas.microsoft.com/office/drawing/2014/main" id="{5D89E622-30BD-D77B-59FC-F09352368B23}"/>
                      </a:ext>
                    </a:extLst>
                  </p:cNvPr>
                  <p:cNvSpPr/>
                  <p:nvPr/>
                </p:nvSpPr>
                <p:spPr>
                  <a:xfrm>
                    <a:off x="13047921" y="546514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1" name="Freeform 80">
                    <a:extLst>
                      <a:ext uri="{FF2B5EF4-FFF2-40B4-BE49-F238E27FC236}">
                        <a16:creationId xmlns:a16="http://schemas.microsoft.com/office/drawing/2014/main" id="{41F0B312-5519-4BD4-F757-A860B3BEE1BD}"/>
                      </a:ext>
                    </a:extLst>
                  </p:cNvPr>
                  <p:cNvSpPr/>
                  <p:nvPr/>
                </p:nvSpPr>
                <p:spPr>
                  <a:xfrm>
                    <a:off x="13103724" y="546544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E7796B39-7631-ADBE-86A0-07CB57FBF071}"/>
                    </a:ext>
                  </a:extLst>
                </p:cNvPr>
                <p:cNvSpPr/>
                <p:nvPr/>
              </p:nvSpPr>
              <p:spPr>
                <a:xfrm>
                  <a:off x="13850840" y="547532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3" name="Graphic 55">
                <a:extLst>
                  <a:ext uri="{FF2B5EF4-FFF2-40B4-BE49-F238E27FC236}">
                    <a16:creationId xmlns:a16="http://schemas.microsoft.com/office/drawing/2014/main" id="{2C4CFFF1-A7F3-5895-28FC-19A40D5FCC4E}"/>
                  </a:ext>
                </a:extLst>
              </p:cNvPr>
              <p:cNvGrpSpPr/>
              <p:nvPr/>
            </p:nvGrpSpPr>
            <p:grpSpPr>
              <a:xfrm>
                <a:off x="13185968" y="521067"/>
                <a:ext cx="267660" cy="111995"/>
                <a:chOff x="13185968" y="521067"/>
                <a:chExt cx="267660" cy="111995"/>
              </a:xfrm>
              <a:solidFill>
                <a:schemeClr val="bg1"/>
              </a:solidFill>
            </p:grpSpPr>
            <p:grpSp>
              <p:nvGrpSpPr>
                <p:cNvPr id="84" name="Graphic 55">
                  <a:extLst>
                    <a:ext uri="{FF2B5EF4-FFF2-40B4-BE49-F238E27FC236}">
                      <a16:creationId xmlns:a16="http://schemas.microsoft.com/office/drawing/2014/main" id="{587AA20A-29AF-912B-A5BF-A17DE6FA70E2}"/>
                    </a:ext>
                  </a:extLst>
                </p:cNvPr>
                <p:cNvGrpSpPr/>
                <p:nvPr/>
              </p:nvGrpSpPr>
              <p:grpSpPr>
                <a:xfrm>
                  <a:off x="13185968" y="521067"/>
                  <a:ext cx="267660" cy="111995"/>
                  <a:chOff x="13185968" y="521067"/>
                  <a:chExt cx="267660" cy="111995"/>
                </a:xfrm>
                <a:solidFill>
                  <a:schemeClr val="bg1"/>
                </a:solidFill>
              </p:grpSpPr>
              <p:sp>
                <p:nvSpPr>
                  <p:cNvPr id="85" name="Freeform 84">
                    <a:extLst>
                      <a:ext uri="{FF2B5EF4-FFF2-40B4-BE49-F238E27FC236}">
                        <a16:creationId xmlns:a16="http://schemas.microsoft.com/office/drawing/2014/main" id="{0FB05E69-ACBD-C35C-25A2-781D50EA0452}"/>
                      </a:ext>
                    </a:extLst>
                  </p:cNvPr>
                  <p:cNvSpPr/>
                  <p:nvPr/>
                </p:nvSpPr>
                <p:spPr>
                  <a:xfrm>
                    <a:off x="13185968" y="542350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6" name="Freeform 85">
                    <a:extLst>
                      <a:ext uri="{FF2B5EF4-FFF2-40B4-BE49-F238E27FC236}">
                        <a16:creationId xmlns:a16="http://schemas.microsoft.com/office/drawing/2014/main" id="{D943EC86-5F35-C2D0-ADCA-E96B2A913F50}"/>
                      </a:ext>
                    </a:extLst>
                  </p:cNvPr>
                  <p:cNvSpPr/>
                  <p:nvPr/>
                </p:nvSpPr>
                <p:spPr>
                  <a:xfrm>
                    <a:off x="13248389" y="542350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7" name="Freeform 86">
                    <a:extLst>
                      <a:ext uri="{FF2B5EF4-FFF2-40B4-BE49-F238E27FC236}">
                        <a16:creationId xmlns:a16="http://schemas.microsoft.com/office/drawing/2014/main" id="{041B1089-786E-AC11-21DE-B8B3B297A966}"/>
                      </a:ext>
                    </a:extLst>
                  </p:cNvPr>
                  <p:cNvSpPr/>
                  <p:nvPr/>
                </p:nvSpPr>
                <p:spPr>
                  <a:xfrm>
                    <a:off x="13304962" y="521067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8" name="Freeform 87">
                    <a:extLst>
                      <a:ext uri="{FF2B5EF4-FFF2-40B4-BE49-F238E27FC236}">
                        <a16:creationId xmlns:a16="http://schemas.microsoft.com/office/drawing/2014/main" id="{E3D4E7B7-5091-7DC9-1FF8-B5FBB5E34935}"/>
                      </a:ext>
                    </a:extLst>
                  </p:cNvPr>
                  <p:cNvSpPr/>
                  <p:nvPr/>
                </p:nvSpPr>
                <p:spPr>
                  <a:xfrm>
                    <a:off x="13408284" y="542350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9" name="Freeform 88">
                    <a:extLst>
                      <a:ext uri="{FF2B5EF4-FFF2-40B4-BE49-F238E27FC236}">
                        <a16:creationId xmlns:a16="http://schemas.microsoft.com/office/drawing/2014/main" id="{4108F03C-98F2-93EA-B4C8-1E48D49AECF7}"/>
                      </a:ext>
                    </a:extLst>
                  </p:cNvPr>
                  <p:cNvSpPr/>
                  <p:nvPr/>
                </p:nvSpPr>
                <p:spPr>
                  <a:xfrm>
                    <a:off x="13348300" y="542411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39788E7C-C780-3F40-3560-B8EF5B61C7E7}"/>
                    </a:ext>
                  </a:extLst>
                </p:cNvPr>
                <p:cNvSpPr/>
                <p:nvPr/>
              </p:nvSpPr>
              <p:spPr>
                <a:xfrm>
                  <a:off x="13362582" y="521252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6629140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7ADFA0C8-0B94-50BB-B992-5A36A01CC6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862" t="4858" r="8313" b="4370"/>
          <a:stretch/>
        </p:blipFill>
        <p:spPr>
          <a:xfrm>
            <a:off x="8357787" y="0"/>
            <a:ext cx="3834213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7669379" y="851327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4" y="894421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C3D85307-B89F-AC8A-7A39-88E45BF52DFF}"/>
              </a:ext>
            </a:extLst>
          </p:cNvPr>
          <p:cNvSpPr/>
          <p:nvPr userDrawn="1"/>
        </p:nvSpPr>
        <p:spPr>
          <a:xfrm>
            <a:off x="7669379" y="3854663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50CED50D-83F2-8E2F-E182-75032A8322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716869" y="3897210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ABB175A-7B59-DD0C-5DD5-D0263A7264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2" y="212186"/>
            <a:ext cx="9299364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B951BFF-533F-B5EB-E72C-7DB7D4062F2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999962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137794575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erson walking in the snow&#10;&#10;Description automatically generated">
            <a:extLst>
              <a:ext uri="{FF2B5EF4-FFF2-40B4-BE49-F238E27FC236}">
                <a16:creationId xmlns:a16="http://schemas.microsoft.com/office/drawing/2014/main" id="{6988B261-C9C3-BB98-9BEA-21E34FA5359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1273110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 road through a valley&#10;&#10;Description automatically generated">
            <a:extLst>
              <a:ext uri="{FF2B5EF4-FFF2-40B4-BE49-F238E27FC236}">
                <a16:creationId xmlns:a16="http://schemas.microsoft.com/office/drawing/2014/main" id="{7ABA858F-7FE1-DAC4-7447-ABA225A4B04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 amt="15000"/>
          </a:blip>
          <a:srcRect t="63342"/>
          <a:stretch/>
        </p:blipFill>
        <p:spPr>
          <a:xfrm>
            <a:off x="-441256" y="4302493"/>
            <a:ext cx="13055262" cy="2618071"/>
          </a:xfrm>
          <a:prstGeom prst="rect">
            <a:avLst/>
          </a:prstGeom>
          <a:effectLst>
            <a:softEdge rad="50800"/>
          </a:effectLst>
        </p:spPr>
      </p:pic>
      <p:pic>
        <p:nvPicPr>
          <p:cNvPr id="9" name="Picture 8" descr="A large iceberg with a cloudy sky&#10;&#10;Description automatically generated with medium confidence">
            <a:extLst>
              <a:ext uri="{FF2B5EF4-FFF2-40B4-BE49-F238E27FC236}">
                <a16:creationId xmlns:a16="http://schemas.microsoft.com/office/drawing/2014/main" id="{38B458CB-417A-7CE6-D111-8E3F62BCECC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alphaModFix amt="15000"/>
          </a:blip>
          <a:srcRect b="31030"/>
          <a:stretch/>
        </p:blipFill>
        <p:spPr>
          <a:xfrm>
            <a:off x="-431631" y="-105878"/>
            <a:ext cx="13055262" cy="4803006"/>
          </a:xfrm>
          <a:prstGeom prst="rect">
            <a:avLst/>
          </a:prstGeom>
          <a:effectLst>
            <a:softEdge rad="50800"/>
          </a:effectLst>
        </p:spPr>
      </p:pic>
    </p:spTree>
    <p:extLst>
      <p:ext uri="{BB962C8B-B14F-4D97-AF65-F5344CB8AC3E}">
        <p14:creationId xmlns:p14="http://schemas.microsoft.com/office/powerpoint/2010/main" val="413214579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 road through a valley&#10;&#10;Description automatically generated">
            <a:extLst>
              <a:ext uri="{FF2B5EF4-FFF2-40B4-BE49-F238E27FC236}">
                <a16:creationId xmlns:a16="http://schemas.microsoft.com/office/drawing/2014/main" id="{7ABA858F-7FE1-DAC4-7447-ABA225A4B04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/>
          </a:blip>
          <a:srcRect t="63342"/>
          <a:stretch/>
        </p:blipFill>
        <p:spPr>
          <a:xfrm>
            <a:off x="-441256" y="4302493"/>
            <a:ext cx="13055262" cy="2618071"/>
          </a:xfrm>
          <a:prstGeom prst="rect">
            <a:avLst/>
          </a:prstGeom>
          <a:effectLst>
            <a:softEdge rad="50800"/>
          </a:effectLst>
        </p:spPr>
      </p:pic>
      <p:pic>
        <p:nvPicPr>
          <p:cNvPr id="9" name="Picture 8" descr="A large iceberg with a cloudy sky&#10;&#10;Description automatically generated with medium confidence">
            <a:extLst>
              <a:ext uri="{FF2B5EF4-FFF2-40B4-BE49-F238E27FC236}">
                <a16:creationId xmlns:a16="http://schemas.microsoft.com/office/drawing/2014/main" id="{38B458CB-417A-7CE6-D111-8E3F62BCECC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alphaModFix/>
          </a:blip>
          <a:srcRect b="31030"/>
          <a:stretch/>
        </p:blipFill>
        <p:spPr>
          <a:xfrm>
            <a:off x="-431631" y="-105878"/>
            <a:ext cx="13055262" cy="4803006"/>
          </a:xfrm>
          <a:prstGeom prst="rect">
            <a:avLst/>
          </a:prstGeom>
          <a:effectLst>
            <a:softEdge rad="50800"/>
          </a:effectLst>
        </p:spPr>
      </p:pic>
    </p:spTree>
    <p:extLst>
      <p:ext uri="{BB962C8B-B14F-4D97-AF65-F5344CB8AC3E}">
        <p14:creationId xmlns:p14="http://schemas.microsoft.com/office/powerpoint/2010/main" val="32262569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road through a valley&#10;&#10;Description automatically generated">
            <a:extLst>
              <a:ext uri="{FF2B5EF4-FFF2-40B4-BE49-F238E27FC236}">
                <a16:creationId xmlns:a16="http://schemas.microsoft.com/office/drawing/2014/main" id="{30CB904E-EE4E-2C51-5EE9-A5EC08C9408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 l="3306" r="330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CC9FD802-C96D-188B-5B04-87F7FC2B862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alphaModFix amt="85000"/>
          </a:blip>
          <a:stretch>
            <a:fillRect/>
          </a:stretch>
        </p:blipFill>
        <p:spPr>
          <a:xfrm>
            <a:off x="2673980" y="-609195"/>
            <a:ext cx="6677105" cy="4445838"/>
          </a:xfrm>
          <a:prstGeom prst="rect">
            <a:avLst/>
          </a:prstGeom>
          <a:effectLst>
            <a:glow rad="482600">
              <a:schemeClr val="accent6">
                <a:lumMod val="60000"/>
                <a:lumOff val="40000"/>
                <a:alpha val="40000"/>
              </a:schemeClr>
            </a:glow>
          </a:effectLst>
        </p:spPr>
      </p:pic>
    </p:spTree>
    <p:extLst>
      <p:ext uri="{BB962C8B-B14F-4D97-AF65-F5344CB8AC3E}">
        <p14:creationId xmlns:p14="http://schemas.microsoft.com/office/powerpoint/2010/main" val="414776743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road through a valley&#10;&#10;Description automatically generated">
            <a:extLst>
              <a:ext uri="{FF2B5EF4-FFF2-40B4-BE49-F238E27FC236}">
                <a16:creationId xmlns:a16="http://schemas.microsoft.com/office/drawing/2014/main" id="{30CB904E-EE4E-2C51-5EE9-A5EC08C9408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 l="3306" r="330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CC9FD802-C96D-188B-5B04-87F7FC2B862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alphaModFix amt="85000"/>
          </a:blip>
          <a:stretch>
            <a:fillRect/>
          </a:stretch>
        </p:blipFill>
        <p:spPr>
          <a:xfrm>
            <a:off x="2673980" y="-609195"/>
            <a:ext cx="6677105" cy="4445838"/>
          </a:xfrm>
          <a:prstGeom prst="rect">
            <a:avLst/>
          </a:prstGeom>
          <a:effectLst>
            <a:glow rad="482600">
              <a:schemeClr val="accent6">
                <a:lumMod val="60000"/>
                <a:lumOff val="40000"/>
                <a:alpha val="40000"/>
              </a:schemeClr>
            </a:glow>
          </a:effectLst>
        </p:spPr>
      </p:pic>
      <p:pic>
        <p:nvPicPr>
          <p:cNvPr id="2" name="Picture 1" descr="A black background with white smoke&#10;&#10;Description automatically generated">
            <a:extLst>
              <a:ext uri="{FF2B5EF4-FFF2-40B4-BE49-F238E27FC236}">
                <a16:creationId xmlns:a16="http://schemas.microsoft.com/office/drawing/2014/main" id="{607F1126-20C9-60B6-35A8-4EB0B448FF2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/>
          <a:srcRect r="3225"/>
          <a:stretch/>
        </p:blipFill>
        <p:spPr>
          <a:xfrm>
            <a:off x="0" y="0"/>
            <a:ext cx="12209744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40851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Freeform 56">
            <a:extLst>
              <a:ext uri="{FF2B5EF4-FFF2-40B4-BE49-F238E27FC236}">
                <a16:creationId xmlns:a16="http://schemas.microsoft.com/office/drawing/2014/main" id="{8DF3DDB4-887B-7E99-8E4D-5BFA21EE286C}"/>
              </a:ext>
            </a:extLst>
          </p:cNvPr>
          <p:cNvSpPr/>
          <p:nvPr/>
        </p:nvSpPr>
        <p:spPr>
          <a:xfrm>
            <a:off x="7743168" y="1402588"/>
            <a:ext cx="4448832" cy="5455413"/>
          </a:xfrm>
          <a:custGeom>
            <a:avLst/>
            <a:gdLst>
              <a:gd name="connsiteX0" fmla="*/ 3898184 w 4448832"/>
              <a:gd name="connsiteY0" fmla="*/ 0 h 5455413"/>
              <a:gd name="connsiteX1" fmla="*/ 4197367 w 4448832"/>
              <a:gd name="connsiteY1" fmla="*/ 299402 h 5455413"/>
              <a:gd name="connsiteX2" fmla="*/ 4390374 w 4448832"/>
              <a:gd name="connsiteY2" fmla="*/ 535858 h 5455413"/>
              <a:gd name="connsiteX3" fmla="*/ 4448832 w 4448832"/>
              <a:gd name="connsiteY3" fmla="*/ 634855 h 5455413"/>
              <a:gd name="connsiteX4" fmla="*/ 4448832 w 4448832"/>
              <a:gd name="connsiteY4" fmla="*/ 2095582 h 5455413"/>
              <a:gd name="connsiteX5" fmla="*/ 4390374 w 4448832"/>
              <a:gd name="connsiteY5" fmla="*/ 2194579 h 5455413"/>
              <a:gd name="connsiteX6" fmla="*/ 4197367 w 4448832"/>
              <a:gd name="connsiteY6" fmla="*/ 2431034 h 5455413"/>
              <a:gd name="connsiteX7" fmla="*/ 3807827 w 4448832"/>
              <a:gd name="connsiteY7" fmla="*/ 2820861 h 5455413"/>
              <a:gd name="connsiteX8" fmla="*/ 2234884 w 4448832"/>
              <a:gd name="connsiteY8" fmla="*/ 4394962 h 5455413"/>
              <a:gd name="connsiteX9" fmla="*/ 2234884 w 4448832"/>
              <a:gd name="connsiteY9" fmla="*/ 4394899 h 5455413"/>
              <a:gd name="connsiteX10" fmla="*/ 1175151 w 4448832"/>
              <a:gd name="connsiteY10" fmla="*/ 5455413 h 5455413"/>
              <a:gd name="connsiteX11" fmla="*/ 267298 w 4448832"/>
              <a:gd name="connsiteY11" fmla="*/ 5455413 h 5455413"/>
              <a:gd name="connsiteX12" fmla="*/ 180947 w 4448832"/>
              <a:gd name="connsiteY12" fmla="*/ 5302084 h 5455413"/>
              <a:gd name="connsiteX13" fmla="*/ 616698 w 4448832"/>
              <a:gd name="connsiteY13" fmla="*/ 3283903 h 5455413"/>
              <a:gd name="connsiteX14" fmla="*/ 1869773 w 4448832"/>
              <a:gd name="connsiteY14" fmla="*/ 2029904 h 5455413"/>
              <a:gd name="connsiteX15" fmla="*/ 2641111 w 4448832"/>
              <a:gd name="connsiteY15" fmla="*/ 1257998 h 545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448832" h="5455413">
                <a:moveTo>
                  <a:pt x="3898184" y="0"/>
                </a:moveTo>
                <a:lnTo>
                  <a:pt x="4197367" y="299402"/>
                </a:lnTo>
                <a:cubicBezTo>
                  <a:pt x="4270893" y="372983"/>
                  <a:pt x="4335229" y="452278"/>
                  <a:pt x="4390374" y="535858"/>
                </a:cubicBezTo>
                <a:lnTo>
                  <a:pt x="4448832" y="634855"/>
                </a:lnTo>
                <a:lnTo>
                  <a:pt x="4448832" y="2095582"/>
                </a:lnTo>
                <a:lnTo>
                  <a:pt x="4390374" y="2194579"/>
                </a:lnTo>
                <a:cubicBezTo>
                  <a:pt x="4335229" y="2278159"/>
                  <a:pt x="4270893" y="2357454"/>
                  <a:pt x="4197367" y="2431034"/>
                </a:cubicBezTo>
                <a:lnTo>
                  <a:pt x="3807827" y="2820861"/>
                </a:lnTo>
                <a:lnTo>
                  <a:pt x="2234884" y="4394962"/>
                </a:lnTo>
                <a:lnTo>
                  <a:pt x="2234884" y="4394899"/>
                </a:lnTo>
                <a:lnTo>
                  <a:pt x="1175151" y="5455413"/>
                </a:lnTo>
                <a:lnTo>
                  <a:pt x="267298" y="5455413"/>
                </a:lnTo>
                <a:lnTo>
                  <a:pt x="180947" y="5302084"/>
                </a:lnTo>
                <a:cubicBezTo>
                  <a:pt x="-150226" y="4644859"/>
                  <a:pt x="-39187" y="3940270"/>
                  <a:pt x="616698" y="3283903"/>
                </a:cubicBezTo>
                <a:lnTo>
                  <a:pt x="1869773" y="2029904"/>
                </a:lnTo>
                <a:lnTo>
                  <a:pt x="2641111" y="1257998"/>
                </a:lnTo>
                <a:close/>
              </a:path>
            </a:pathLst>
          </a:custGeom>
          <a:solidFill>
            <a:srgbClr val="6057C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5C1C5193-3068-4F2B-92CA-EAAEA67820B6}"/>
              </a:ext>
            </a:extLst>
          </p:cNvPr>
          <p:cNvSpPr/>
          <p:nvPr/>
        </p:nvSpPr>
        <p:spPr>
          <a:xfrm>
            <a:off x="9076359" y="850264"/>
            <a:ext cx="2022796" cy="859726"/>
          </a:xfrm>
          <a:custGeom>
            <a:avLst/>
            <a:gdLst>
              <a:gd name="connsiteX0" fmla="*/ 1866626 w 2022796"/>
              <a:gd name="connsiteY0" fmla="*/ 859727 h 859726"/>
              <a:gd name="connsiteX1" fmla="*/ 1786485 w 2022796"/>
              <a:gd name="connsiteY1" fmla="*/ 837438 h 859726"/>
              <a:gd name="connsiteX2" fmla="*/ 153451 w 2022796"/>
              <a:gd name="connsiteY2" fmla="*/ 312166 h 859726"/>
              <a:gd name="connsiteX3" fmla="*/ 21 w 2022796"/>
              <a:gd name="connsiteY3" fmla="*/ 153607 h 859726"/>
              <a:gd name="connsiteX4" fmla="*/ 155926 w 2022796"/>
              <a:gd name="connsiteY4" fmla="*/ 0 h 859726"/>
              <a:gd name="connsiteX5" fmla="*/ 158464 w 2022796"/>
              <a:gd name="connsiteY5" fmla="*/ 0 h 859726"/>
              <a:gd name="connsiteX6" fmla="*/ 1947085 w 2022796"/>
              <a:gd name="connsiteY6" fmla="*/ 569786 h 859726"/>
              <a:gd name="connsiteX7" fmla="*/ 2000513 w 2022796"/>
              <a:gd name="connsiteY7" fmla="*/ 783971 h 859726"/>
              <a:gd name="connsiteX8" fmla="*/ 1866626 w 2022796"/>
              <a:gd name="connsiteY8" fmla="*/ 859727 h 85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2796" h="859726">
                <a:moveTo>
                  <a:pt x="1866626" y="859727"/>
                </a:moveTo>
                <a:cubicBezTo>
                  <a:pt x="1839278" y="859727"/>
                  <a:pt x="1811612" y="852551"/>
                  <a:pt x="1786485" y="837438"/>
                </a:cubicBezTo>
                <a:cubicBezTo>
                  <a:pt x="1220291" y="497205"/>
                  <a:pt x="670849" y="320485"/>
                  <a:pt x="153451" y="312166"/>
                </a:cubicBezTo>
                <a:cubicBezTo>
                  <a:pt x="67345" y="310769"/>
                  <a:pt x="-1375" y="239776"/>
                  <a:pt x="21" y="153607"/>
                </a:cubicBezTo>
                <a:cubicBezTo>
                  <a:pt x="1354" y="68263"/>
                  <a:pt x="70962" y="0"/>
                  <a:pt x="155926" y="0"/>
                </a:cubicBezTo>
                <a:cubicBezTo>
                  <a:pt x="156751" y="0"/>
                  <a:pt x="157639" y="0"/>
                  <a:pt x="158464" y="0"/>
                </a:cubicBezTo>
                <a:cubicBezTo>
                  <a:pt x="731447" y="9208"/>
                  <a:pt x="1333238" y="200914"/>
                  <a:pt x="1947085" y="569786"/>
                </a:cubicBezTo>
                <a:cubicBezTo>
                  <a:pt x="2020944" y="614172"/>
                  <a:pt x="2044866" y="710057"/>
                  <a:pt x="2000513" y="783971"/>
                </a:cubicBezTo>
                <a:cubicBezTo>
                  <a:pt x="1971261" y="832739"/>
                  <a:pt x="1919610" y="859727"/>
                  <a:pt x="1866626" y="859727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479BF341-939A-B0D3-4FEF-67C401E3E0C9}"/>
              </a:ext>
            </a:extLst>
          </p:cNvPr>
          <p:cNvSpPr/>
          <p:nvPr/>
        </p:nvSpPr>
        <p:spPr>
          <a:xfrm>
            <a:off x="7268997" y="1496606"/>
            <a:ext cx="4058578" cy="4324269"/>
          </a:xfrm>
          <a:custGeom>
            <a:avLst/>
            <a:gdLst>
              <a:gd name="connsiteX0" fmla="*/ 4058579 w 4058578"/>
              <a:gd name="connsiteY0" fmla="*/ 2950426 h 4324269"/>
              <a:gd name="connsiteX1" fmla="*/ 2708166 w 4058578"/>
              <a:gd name="connsiteY1" fmla="*/ 4301833 h 4324269"/>
              <a:gd name="connsiteX2" fmla="*/ 774744 w 4058578"/>
              <a:gd name="connsiteY2" fmla="*/ 3622700 h 4324269"/>
              <a:gd name="connsiteX3" fmla="*/ 717383 w 4058578"/>
              <a:gd name="connsiteY3" fmla="*/ 3563709 h 4324269"/>
              <a:gd name="connsiteX4" fmla="*/ 550564 w 4058578"/>
              <a:gd name="connsiteY4" fmla="*/ 589813 h 4324269"/>
              <a:gd name="connsiteX5" fmla="*/ 3653049 w 4058578"/>
              <a:gd name="connsiteY5" fmla="*/ 625817 h 4324269"/>
              <a:gd name="connsiteX6" fmla="*/ 2343944 w 4058578"/>
              <a:gd name="connsiteY6" fmla="*/ 1935886 h 4324269"/>
              <a:gd name="connsiteX7" fmla="*/ 2441155 w 4058578"/>
              <a:gd name="connsiteY7" fmla="*/ 2852382 h 4324269"/>
              <a:gd name="connsiteX8" fmla="*/ 4058579 w 4058578"/>
              <a:gd name="connsiteY8" fmla="*/ 2950426 h 4324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8578" h="4324269">
                <a:moveTo>
                  <a:pt x="4058579" y="2950426"/>
                </a:moveTo>
                <a:lnTo>
                  <a:pt x="2708166" y="4301833"/>
                </a:lnTo>
                <a:cubicBezTo>
                  <a:pt x="2083849" y="4395241"/>
                  <a:pt x="1353882" y="4202328"/>
                  <a:pt x="774744" y="3622700"/>
                </a:cubicBezTo>
                <a:cubicBezTo>
                  <a:pt x="754820" y="3602761"/>
                  <a:pt x="735721" y="3583647"/>
                  <a:pt x="717383" y="3563709"/>
                </a:cubicBezTo>
                <a:cubicBezTo>
                  <a:pt x="-173184" y="2624988"/>
                  <a:pt x="-241269" y="1382293"/>
                  <a:pt x="550564" y="589813"/>
                </a:cubicBezTo>
                <a:cubicBezTo>
                  <a:pt x="1357753" y="-217971"/>
                  <a:pt x="2455685" y="-186538"/>
                  <a:pt x="3653049" y="625817"/>
                </a:cubicBezTo>
                <a:lnTo>
                  <a:pt x="2343944" y="1935886"/>
                </a:lnTo>
                <a:cubicBezTo>
                  <a:pt x="2090702" y="2189315"/>
                  <a:pt x="2129726" y="2540724"/>
                  <a:pt x="2441155" y="2852382"/>
                </a:cubicBezTo>
                <a:cubicBezTo>
                  <a:pt x="2843575" y="3255099"/>
                  <a:pt x="3539848" y="3343935"/>
                  <a:pt x="4058579" y="2950426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D5738E41-3980-3F48-5578-34857E88A480}"/>
              </a:ext>
            </a:extLst>
          </p:cNvPr>
          <p:cNvSpPr/>
          <p:nvPr/>
        </p:nvSpPr>
        <p:spPr>
          <a:xfrm>
            <a:off x="9977988" y="3526867"/>
            <a:ext cx="2214011" cy="2270683"/>
          </a:xfrm>
          <a:custGeom>
            <a:avLst/>
            <a:gdLst>
              <a:gd name="connsiteX0" fmla="*/ 2214011 w 2214011"/>
              <a:gd name="connsiteY0" fmla="*/ 0 h 2270683"/>
              <a:gd name="connsiteX1" fmla="*/ 2214011 w 2214011"/>
              <a:gd name="connsiteY1" fmla="*/ 1562160 h 2270683"/>
              <a:gd name="connsiteX2" fmla="*/ 2181382 w 2214011"/>
              <a:gd name="connsiteY2" fmla="*/ 1549823 h 2270683"/>
              <a:gd name="connsiteX3" fmla="*/ 1230169 w 2214011"/>
              <a:gd name="connsiteY3" fmla="*/ 1827644 h 2270683"/>
              <a:gd name="connsiteX4" fmla="*/ 0 w 2214011"/>
              <a:gd name="connsiteY4" fmla="*/ 2270683 h 2270683"/>
              <a:gd name="connsiteX5" fmla="*/ 1572943 w 2214011"/>
              <a:gd name="connsiteY5" fmla="*/ 696582 h 2270683"/>
              <a:gd name="connsiteX6" fmla="*/ 1962483 w 2214011"/>
              <a:gd name="connsiteY6" fmla="*/ 306755 h 2270683"/>
              <a:gd name="connsiteX7" fmla="*/ 2196879 w 2214011"/>
              <a:gd name="connsiteY7" fmla="*/ 177 h 227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14011" h="2270683">
                <a:moveTo>
                  <a:pt x="2214011" y="0"/>
                </a:moveTo>
                <a:lnTo>
                  <a:pt x="2214011" y="1562160"/>
                </a:lnTo>
                <a:lnTo>
                  <a:pt x="2181382" y="1549823"/>
                </a:lnTo>
                <a:cubicBezTo>
                  <a:pt x="1968194" y="1502591"/>
                  <a:pt x="1674421" y="1622095"/>
                  <a:pt x="1230169" y="1827644"/>
                </a:cubicBezTo>
                <a:cubicBezTo>
                  <a:pt x="844690" y="1999411"/>
                  <a:pt x="425644" y="2189657"/>
                  <a:pt x="0" y="2270683"/>
                </a:cubicBezTo>
                <a:lnTo>
                  <a:pt x="1572943" y="696582"/>
                </a:lnTo>
                <a:lnTo>
                  <a:pt x="1962483" y="306755"/>
                </a:lnTo>
                <a:cubicBezTo>
                  <a:pt x="2056076" y="213029"/>
                  <a:pt x="2133045" y="109397"/>
                  <a:pt x="2196879" y="177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D3EAA32F-B7EE-FACD-E48A-09054CF3DDB4}"/>
              </a:ext>
            </a:extLst>
          </p:cNvPr>
          <p:cNvSpPr/>
          <p:nvPr/>
        </p:nvSpPr>
        <p:spPr>
          <a:xfrm>
            <a:off x="9492619" y="6406446"/>
            <a:ext cx="1210748" cy="451555"/>
          </a:xfrm>
          <a:custGeom>
            <a:avLst/>
            <a:gdLst>
              <a:gd name="connsiteX0" fmla="*/ 628757 w 1210748"/>
              <a:gd name="connsiteY0" fmla="*/ 3015 h 451555"/>
              <a:gd name="connsiteX1" fmla="*/ 1062032 w 1210748"/>
              <a:gd name="connsiteY1" fmla="*/ 165550 h 451555"/>
              <a:gd name="connsiteX2" fmla="*/ 1195103 w 1210748"/>
              <a:gd name="connsiteY2" fmla="*/ 376635 h 451555"/>
              <a:gd name="connsiteX3" fmla="*/ 1210748 w 1210748"/>
              <a:gd name="connsiteY3" fmla="*/ 451555 h 451555"/>
              <a:gd name="connsiteX4" fmla="*/ 0 w 1210748"/>
              <a:gd name="connsiteY4" fmla="*/ 451555 h 451555"/>
              <a:gd name="connsiteX5" fmla="*/ 6778 w 1210748"/>
              <a:gd name="connsiteY5" fmla="*/ 440165 h 451555"/>
              <a:gd name="connsiteX6" fmla="*/ 152556 w 1210748"/>
              <a:gd name="connsiteY6" fmla="*/ 261436 h 451555"/>
              <a:gd name="connsiteX7" fmla="*/ 628757 w 1210748"/>
              <a:gd name="connsiteY7" fmla="*/ 3015 h 45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0748" h="451555">
                <a:moveTo>
                  <a:pt x="628757" y="3015"/>
                </a:moveTo>
                <a:cubicBezTo>
                  <a:pt x="786010" y="-13789"/>
                  <a:pt x="936109" y="39567"/>
                  <a:pt x="1062032" y="165550"/>
                </a:cubicBezTo>
                <a:cubicBezTo>
                  <a:pt x="1124978" y="228543"/>
                  <a:pt x="1169193" y="299349"/>
                  <a:pt x="1195103" y="376635"/>
                </a:cubicBezTo>
                <a:lnTo>
                  <a:pt x="1210748" y="451555"/>
                </a:lnTo>
                <a:lnTo>
                  <a:pt x="0" y="451555"/>
                </a:lnTo>
                <a:lnTo>
                  <a:pt x="6778" y="440165"/>
                </a:lnTo>
                <a:cubicBezTo>
                  <a:pt x="49328" y="375948"/>
                  <a:pt x="98066" y="315975"/>
                  <a:pt x="152556" y="261436"/>
                </a:cubicBezTo>
                <a:cubicBezTo>
                  <a:pt x="307097" y="106782"/>
                  <a:pt x="471504" y="19819"/>
                  <a:pt x="628757" y="3015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9D444B3-72D9-A8AC-7044-83F5079526C4}"/>
              </a:ext>
            </a:extLst>
          </p:cNvPr>
          <p:cNvGrpSpPr/>
          <p:nvPr userDrawn="1"/>
        </p:nvGrpSpPr>
        <p:grpSpPr>
          <a:xfrm>
            <a:off x="10426087" y="5944751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D4449403-0F2B-A360-3C6E-3D6977BCAC74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43F9DD38-7604-31D0-3B56-7317F4B44176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F348DB41-1D8E-C0E7-37ED-D3BD7789AEC8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7F97B3D7-E112-2006-A582-CFCCDAC6352D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9FA0AA8F-5471-DD27-E963-A1E9BD69A47D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00032963-8F53-F095-601B-B08F5A343CB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DF5866D-24EA-4DFC-8AF9-B30D9FC7002D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EBC49EB-8713-D2F8-8C7D-1A3E10B1BD41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9B175E78-54F6-224A-4863-BE575187E4E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7A9A160-EB6C-0555-0CA5-CA507B7778E2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8CDD1074-08B6-6E57-2AD1-F45C10B5306D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9DDB567-7882-7086-F17B-C377587DEA2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CA923F14-5153-003E-EACA-0A635B8E3912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C8C527F9-E1E8-7131-F36E-A5271CA4B4C1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6C600B52-A6C9-8041-8518-61EEF1228D01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9FC6FD78-7029-6C2D-CE30-BCE9222F2565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842ADB51-B225-B5F5-EAD6-538AA4C0AFBA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A66C1955-84DF-E932-771C-752337A70DB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A838FDE4-D09B-F5AA-5F39-4B3F6A539B7C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90CAC871-A0F6-DDE3-DAFF-2954F7111593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DF10621-64BA-1868-6061-10966C7986F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AC1708C-6F15-0F3F-A0C2-F26D47A56C2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DBAA8C1E-EC98-0406-CCC6-1AD4F56A6B48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E52591C4-088A-8297-E6F3-B7EC49055B6F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52254238-58D6-0012-0FB3-D3CDE77C4EB8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EC2D6F4-80E7-9BAE-31A9-068A30B860FC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717A8B72-BB06-55E2-326D-BC24F65D2BCE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7294290E-7897-30ED-C587-52BFF7256A75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EB96381D-C1F0-9F57-BAC9-75408F667150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CC6CD9D-1E94-ABA6-33F4-0342C89CA766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E4B4F144-9637-BF16-D854-CB5891DC66F3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2C0AC5C6-0CD8-328E-6D60-9E6EBAB08AA9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12EB36B1-57BA-BBD2-7CA0-6A690086F498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5453729" y="1108290"/>
            <a:ext cx="6390497" cy="437097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23980" y="1172845"/>
            <a:ext cx="6244017" cy="423637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IS"/>
              <a:t>Click icon or drag and drop picture</a:t>
            </a:r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AC83647A-A6F1-EE1C-6481-A970DFF41FAC}"/>
              </a:ext>
            </a:extLst>
          </p:cNvPr>
          <p:cNvSpPr/>
          <p:nvPr/>
        </p:nvSpPr>
        <p:spPr>
          <a:xfrm>
            <a:off x="11753284" y="5448236"/>
            <a:ext cx="329449" cy="329692"/>
          </a:xfrm>
          <a:custGeom>
            <a:avLst/>
            <a:gdLst>
              <a:gd name="connsiteX0" fmla="*/ 329450 w 329449"/>
              <a:gd name="connsiteY0" fmla="*/ 164846 h 329692"/>
              <a:gd name="connsiteX1" fmla="*/ 164725 w 329449"/>
              <a:gd name="connsiteY1" fmla="*/ 329692 h 329692"/>
              <a:gd name="connsiteX2" fmla="*/ 0 w 329449"/>
              <a:gd name="connsiteY2" fmla="*/ 164846 h 329692"/>
              <a:gd name="connsiteX3" fmla="*/ 164725 w 329449"/>
              <a:gd name="connsiteY3" fmla="*/ 0 h 329692"/>
              <a:gd name="connsiteX4" fmla="*/ 329450 w 329449"/>
              <a:gd name="connsiteY4" fmla="*/ 164846 h 329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9449" h="329692">
                <a:moveTo>
                  <a:pt x="329450" y="164846"/>
                </a:moveTo>
                <a:cubicBezTo>
                  <a:pt x="329450" y="255888"/>
                  <a:pt x="255700" y="329692"/>
                  <a:pt x="164725" y="329692"/>
                </a:cubicBezTo>
                <a:cubicBezTo>
                  <a:pt x="73750" y="329692"/>
                  <a:pt x="0" y="255888"/>
                  <a:pt x="0" y="164846"/>
                </a:cubicBezTo>
                <a:cubicBezTo>
                  <a:pt x="0" y="73804"/>
                  <a:pt x="73750" y="0"/>
                  <a:pt x="164725" y="0"/>
                </a:cubicBezTo>
                <a:cubicBezTo>
                  <a:pt x="255700" y="0"/>
                  <a:pt x="329450" y="73804"/>
                  <a:pt x="329450" y="164846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22489317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erson walking in the snow&#10;&#10;Description automatically generated">
            <a:extLst>
              <a:ext uri="{FF2B5EF4-FFF2-40B4-BE49-F238E27FC236}">
                <a16:creationId xmlns:a16="http://schemas.microsoft.com/office/drawing/2014/main" id="{8A8DDA4A-A872-CF39-3CFD-4320F630C71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327654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6561067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go slide/cover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1812F4C1-9107-094E-74BF-AB7B3A3E993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4022221" y="2361448"/>
            <a:ext cx="4147558" cy="1707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8798033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 with logo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5A243040-9A01-DDC2-8642-8C0A906884AD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C4DFC877-6363-AC2E-4036-8FE0123E9334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989B041F-B4E2-5A3E-9ED9-7AAAFE75AB1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6" name="Freeform 5">
                  <a:extLst>
                    <a:ext uri="{FF2B5EF4-FFF2-40B4-BE49-F238E27FC236}">
                      <a16:creationId xmlns:a16="http://schemas.microsoft.com/office/drawing/2014/main" id="{59EA3E0A-A855-B6DD-6B3C-F6B25E2F6B38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" name="Freeform 6">
                  <a:extLst>
                    <a:ext uri="{FF2B5EF4-FFF2-40B4-BE49-F238E27FC236}">
                      <a16:creationId xmlns:a16="http://schemas.microsoft.com/office/drawing/2014/main" id="{81F95DA4-AA06-3EDB-6A7C-FE4833BCDFE0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id="{D77DD86A-18AA-AF1A-9DC2-0A2DD054B6E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E22D22E5-3203-A79B-E9E9-512F991824C3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FB5C036A-6A59-0FF4-7FF5-0B8B4FEC439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B7F217D1-FE48-6B92-63D8-A2CC66CC7262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E99CE87-D72E-7BE3-A7E8-F7E33F7336F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id="{A4A7C568-4F64-AB2A-0289-9B8B9E196D1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4" name="Graphic 1">
                <a:extLst>
                  <a:ext uri="{FF2B5EF4-FFF2-40B4-BE49-F238E27FC236}">
                    <a16:creationId xmlns:a16="http://schemas.microsoft.com/office/drawing/2014/main" id="{837EE7CC-308B-301E-3CBB-2F2D15D6072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6A4A972D-6F96-798C-418D-D189645CF535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B255787C-32D2-CDD5-4190-215168EB17D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id="{F1BE11EC-7B3F-B1BA-BE31-21C7E978EDEC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18" name="Graphic 1">
                <a:extLst>
                  <a:ext uri="{FF2B5EF4-FFF2-40B4-BE49-F238E27FC236}">
                    <a16:creationId xmlns:a16="http://schemas.microsoft.com/office/drawing/2014/main" id="{DACB9732-DA03-F05B-B90B-D86D76EC6E5C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E8F8B7F-963C-4C65-AFE5-733FCD6BC04F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50669E1A-668A-7C07-C4D4-24787CF08C17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883F8BEE-FB46-98A3-0761-70B0AEC5C49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8F6E3C0-DF9C-C16D-B8B6-1833CB6DB60A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33B1A33C-FE16-7585-418B-A4D63B002588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2B4E3914-6D5A-AECF-0BCA-DAD5A03E276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5" name="Graphic 1">
                  <a:extLst>
                    <a:ext uri="{FF2B5EF4-FFF2-40B4-BE49-F238E27FC236}">
                      <a16:creationId xmlns:a16="http://schemas.microsoft.com/office/drawing/2014/main" id="{2541FF4D-C76D-CA37-F1F5-7EDACCD750B5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6B34B50C-3A08-3F5D-69E9-164D15627C7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5F75E1A-3FC5-10A5-BDEB-FD38EAF8C24A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AB2D56E3-2AAC-E99B-DAC1-0E2DE239D195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659C03CE-CE22-38E8-166D-266DA56E6660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C9227080-9480-5B9F-E61F-5EC54C458EB4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1EADBA6D-112F-39BE-5E84-C522D43AD55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2FE0A6C7-4B88-88AC-E840-4C701E0FA16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3" name="Freeform 32">
                    <a:extLst>
                      <a:ext uri="{FF2B5EF4-FFF2-40B4-BE49-F238E27FC236}">
                        <a16:creationId xmlns:a16="http://schemas.microsoft.com/office/drawing/2014/main" id="{80874405-DD23-47D8-2040-7CBE5009C5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" name="Freeform 33">
                    <a:extLst>
                      <a:ext uri="{FF2B5EF4-FFF2-40B4-BE49-F238E27FC236}">
                        <a16:creationId xmlns:a16="http://schemas.microsoft.com/office/drawing/2014/main" id="{842075F9-5FBD-BD9C-7D24-24890587778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1D247B60-7E6B-2470-A25B-46A6979F9E9C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BFEED78-E1A8-FBF5-66DE-24BB3F3A5851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8994029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23276AE-4F18-3ADD-D988-CC207B4C67F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443463831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B3A4C829-702C-95F6-A19E-D2B4F62F81E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2" y="997527"/>
            <a:ext cx="10829062" cy="5317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4DDED34D-8DEE-FD5B-E396-0B78DEF059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84AC18D-016F-9441-09C2-0D2F0EB91D5A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063D5ED3-7BA3-1A8E-6B0B-7DDD1BBB5105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459612F9-8826-9987-7CD4-A12792590B81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37C4F63C-2FBE-30BC-02DE-6B2D2934642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703B1F99-BD89-3822-52B5-648C6834BA7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BC7D8FA6-CF9B-E792-8EA7-10EFA88DE0C9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B992467E-60D4-4F2E-C9E2-DF273311522B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AB8DD87-582E-0797-FFE5-2832F56D35A8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AF5D07-A273-E3B1-491F-82CB7E00D43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384565A6-6C07-97B8-88D4-17A9615C936C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01FEF95-9598-221B-7946-917E0CEAEEA6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49149287-063B-6E23-9AA8-F8018B32D47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34500F00-ACD8-C943-0EFB-B214E78469A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1F6B713B-6E74-68C1-AAD1-50F774ECF28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44AA5F9C-1AFE-5F33-E4D5-7D6702347003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5DCE148E-1310-02AB-872D-629B2AC640D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C709A31-5E2D-9FF5-F58A-74F7D1645FA7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C4E9BEEB-0BAA-0D8F-FBFC-6A083D3FFF8F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8817369E-D7C4-7C8B-1E11-81D30EB5E71E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36CFBBBB-7501-6562-323D-66F0699D692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60F90BC-A0CC-CC67-9104-72BF25CDA5F6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E5EF3AD1-E80D-4EB2-13AB-A3502934FEDB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058C1F3E-646F-CF19-3E73-F2C4F0821886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722568B3-07EF-84DE-60C3-6745E4B49AB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80E14DFC-2934-3F59-B7E2-002007F016FC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FE9E981-CF51-761D-3A83-043703527E24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9814B795-142E-6937-35B2-269447EA5E0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9F5319A8-C49C-5428-B4ED-EF7CE2B6AFDC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EE3D205D-B730-B356-BE25-755FAB736038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2F67FF8B-D3D1-E656-4409-5360CBD4D35E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B80401D3-89DF-ACE7-A929-2E9E5FE8B5AC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7EF6ED8-88C2-62F5-2363-747B425E6B6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ED89FD7-39D4-BDE7-12EB-48811C05C3B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28DA53A2-3E8C-0730-7DE6-80790FB966D5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6" name="Freeform 45">
            <a:extLst>
              <a:ext uri="{FF2B5EF4-FFF2-40B4-BE49-F238E27FC236}">
                <a16:creationId xmlns:a16="http://schemas.microsoft.com/office/drawing/2014/main" id="{45C2331A-88D4-A8E3-76BC-3E039DCC8765}"/>
              </a:ext>
            </a:extLst>
          </p:cNvPr>
          <p:cNvSpPr/>
          <p:nvPr/>
        </p:nvSpPr>
        <p:spPr>
          <a:xfrm>
            <a:off x="10223653" y="6366827"/>
            <a:ext cx="1125139" cy="491173"/>
          </a:xfrm>
          <a:custGeom>
            <a:avLst/>
            <a:gdLst>
              <a:gd name="connsiteX0" fmla="*/ 562569 w 1125139"/>
              <a:gd name="connsiteY0" fmla="*/ 0 h 491173"/>
              <a:gd name="connsiteX1" fmla="*/ 1121653 w 1125139"/>
              <a:gd name="connsiteY1" fmla="*/ 456526 h 491173"/>
              <a:gd name="connsiteX2" fmla="*/ 1125139 w 1125139"/>
              <a:gd name="connsiteY2" fmla="*/ 491173 h 491173"/>
              <a:gd name="connsiteX3" fmla="*/ 0 w 1125139"/>
              <a:gd name="connsiteY3" fmla="*/ 491173 h 491173"/>
              <a:gd name="connsiteX4" fmla="*/ 3486 w 1125139"/>
              <a:gd name="connsiteY4" fmla="*/ 456526 h 491173"/>
              <a:gd name="connsiteX5" fmla="*/ 562569 w 1125139"/>
              <a:gd name="connsiteY5" fmla="*/ 0 h 49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25139" h="491173">
                <a:moveTo>
                  <a:pt x="562569" y="0"/>
                </a:moveTo>
                <a:cubicBezTo>
                  <a:pt x="838349" y="0"/>
                  <a:pt x="1068439" y="195987"/>
                  <a:pt x="1121653" y="456526"/>
                </a:cubicBezTo>
                <a:lnTo>
                  <a:pt x="1125139" y="491173"/>
                </a:lnTo>
                <a:lnTo>
                  <a:pt x="0" y="491173"/>
                </a:lnTo>
                <a:lnTo>
                  <a:pt x="3486" y="456526"/>
                </a:lnTo>
                <a:cubicBezTo>
                  <a:pt x="56700" y="195987"/>
                  <a:pt x="286790" y="0"/>
                  <a:pt x="562569" y="0"/>
                </a:cubicBezTo>
                <a:close/>
              </a:path>
            </a:pathLst>
          </a:custGeom>
          <a:solidFill>
            <a:srgbClr val="F2A1C5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83A8F778-4013-0B9A-4A17-CC3CA298F401}"/>
              </a:ext>
            </a:extLst>
          </p:cNvPr>
          <p:cNvSpPr/>
          <p:nvPr/>
        </p:nvSpPr>
        <p:spPr>
          <a:xfrm>
            <a:off x="11283150" y="3709107"/>
            <a:ext cx="908850" cy="2882384"/>
          </a:xfrm>
          <a:custGeom>
            <a:avLst/>
            <a:gdLst>
              <a:gd name="connsiteX0" fmla="*/ 908850 w 908850"/>
              <a:gd name="connsiteY0" fmla="*/ 0 h 2882384"/>
              <a:gd name="connsiteX1" fmla="*/ 908850 w 908850"/>
              <a:gd name="connsiteY1" fmla="*/ 2005800 h 2882384"/>
              <a:gd name="connsiteX2" fmla="*/ 843657 w 908850"/>
              <a:gd name="connsiteY2" fmla="*/ 2076911 h 2882384"/>
              <a:gd name="connsiteX3" fmla="*/ 536616 w 908850"/>
              <a:gd name="connsiteY3" fmla="*/ 2882384 h 2882384"/>
              <a:gd name="connsiteX4" fmla="*/ 337158 w 908850"/>
              <a:gd name="connsiteY4" fmla="*/ 2318567 h 2882384"/>
              <a:gd name="connsiteX5" fmla="*/ 358961 w 908850"/>
              <a:gd name="connsiteY5" fmla="*/ 346511 h 2882384"/>
              <a:gd name="connsiteX6" fmla="*/ 692849 w 908850"/>
              <a:gd name="connsiteY6" fmla="*/ 94035 h 2882384"/>
              <a:gd name="connsiteX7" fmla="*/ 799464 w 908850"/>
              <a:gd name="connsiteY7" fmla="*/ 41878 h 2882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8850" h="2882384">
                <a:moveTo>
                  <a:pt x="908850" y="0"/>
                </a:moveTo>
                <a:lnTo>
                  <a:pt x="908850" y="2005800"/>
                </a:lnTo>
                <a:lnTo>
                  <a:pt x="843657" y="2076911"/>
                </a:lnTo>
                <a:cubicBezTo>
                  <a:pt x="628281" y="2333746"/>
                  <a:pt x="535064" y="2608405"/>
                  <a:pt x="536616" y="2882384"/>
                </a:cubicBezTo>
                <a:cubicBezTo>
                  <a:pt x="525905" y="2744081"/>
                  <a:pt x="450673" y="2564376"/>
                  <a:pt x="337158" y="2318567"/>
                </a:cubicBezTo>
                <a:cubicBezTo>
                  <a:pt x="65953" y="1708777"/>
                  <a:pt x="-271928" y="978590"/>
                  <a:pt x="358961" y="346511"/>
                </a:cubicBezTo>
                <a:cubicBezTo>
                  <a:pt x="462271" y="243006"/>
                  <a:pt x="574454" y="158297"/>
                  <a:pt x="692849" y="94035"/>
                </a:cubicBezTo>
                <a:cubicBezTo>
                  <a:pt x="727768" y="74997"/>
                  <a:pt x="763327" y="57604"/>
                  <a:pt x="799464" y="41878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73E6179-B566-4B13-43C3-A8982D5A9751}"/>
              </a:ext>
            </a:extLst>
          </p:cNvPr>
          <p:cNvSpPr/>
          <p:nvPr/>
        </p:nvSpPr>
        <p:spPr>
          <a:xfrm>
            <a:off x="11819684" y="5714767"/>
            <a:ext cx="372316" cy="1143234"/>
          </a:xfrm>
          <a:custGeom>
            <a:avLst/>
            <a:gdLst>
              <a:gd name="connsiteX0" fmla="*/ 372316 w 372316"/>
              <a:gd name="connsiteY0" fmla="*/ 0 h 1143234"/>
              <a:gd name="connsiteX1" fmla="*/ 372316 w 372316"/>
              <a:gd name="connsiteY1" fmla="*/ 1143234 h 1143234"/>
              <a:gd name="connsiteX2" fmla="*/ 32474 w 372316"/>
              <a:gd name="connsiteY2" fmla="*/ 1143234 h 1143234"/>
              <a:gd name="connsiteX3" fmla="*/ 23170 w 372316"/>
              <a:gd name="connsiteY3" fmla="*/ 1108671 h 1143234"/>
              <a:gd name="connsiteX4" fmla="*/ 906 w 372316"/>
              <a:gd name="connsiteY4" fmla="*/ 918634 h 1143234"/>
              <a:gd name="connsiteX5" fmla="*/ 906 w 372316"/>
              <a:gd name="connsiteY5" fmla="*/ 916856 h 1143234"/>
              <a:gd name="connsiteX6" fmla="*/ 19 w 372316"/>
              <a:gd name="connsiteY6" fmla="*/ 879391 h 1143234"/>
              <a:gd name="connsiteX7" fmla="*/ 19 w 372316"/>
              <a:gd name="connsiteY7" fmla="*/ 876724 h 1143234"/>
              <a:gd name="connsiteX8" fmla="*/ 19 w 372316"/>
              <a:gd name="connsiteY8" fmla="*/ 876661 h 1143234"/>
              <a:gd name="connsiteX9" fmla="*/ 307040 w 372316"/>
              <a:gd name="connsiteY9" fmla="*/ 71188 h 114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2316" h="1143234">
                <a:moveTo>
                  <a:pt x="372316" y="0"/>
                </a:moveTo>
                <a:lnTo>
                  <a:pt x="372316" y="1143234"/>
                </a:lnTo>
                <a:lnTo>
                  <a:pt x="32474" y="1143234"/>
                </a:lnTo>
                <a:lnTo>
                  <a:pt x="23170" y="1108671"/>
                </a:lnTo>
                <a:cubicBezTo>
                  <a:pt x="10908" y="1045622"/>
                  <a:pt x="3362" y="982198"/>
                  <a:pt x="906" y="918634"/>
                </a:cubicBezTo>
                <a:cubicBezTo>
                  <a:pt x="463" y="918190"/>
                  <a:pt x="906" y="917745"/>
                  <a:pt x="906" y="916856"/>
                </a:cubicBezTo>
                <a:cubicBezTo>
                  <a:pt x="19" y="904347"/>
                  <a:pt x="19" y="891901"/>
                  <a:pt x="19" y="879391"/>
                </a:cubicBezTo>
                <a:lnTo>
                  <a:pt x="19" y="876724"/>
                </a:lnTo>
                <a:lnTo>
                  <a:pt x="19" y="876661"/>
                </a:lnTo>
                <a:cubicBezTo>
                  <a:pt x="-1534" y="602682"/>
                  <a:pt x="91635" y="328023"/>
                  <a:pt x="307040" y="71188"/>
                </a:cubicBezTo>
                <a:close/>
              </a:path>
            </a:pathLst>
          </a:custGeom>
          <a:solidFill>
            <a:srgbClr val="75144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59180405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Freeform 68">
            <a:extLst>
              <a:ext uri="{FF2B5EF4-FFF2-40B4-BE49-F238E27FC236}">
                <a16:creationId xmlns:a16="http://schemas.microsoft.com/office/drawing/2014/main" id="{744CDE10-C52F-6C75-18A9-B9580671408C}"/>
              </a:ext>
            </a:extLst>
          </p:cNvPr>
          <p:cNvSpPr/>
          <p:nvPr/>
        </p:nvSpPr>
        <p:spPr>
          <a:xfrm>
            <a:off x="11023366" y="6080647"/>
            <a:ext cx="1168634" cy="777352"/>
          </a:xfrm>
          <a:custGeom>
            <a:avLst/>
            <a:gdLst>
              <a:gd name="connsiteX0" fmla="*/ 1168634 w 1168634"/>
              <a:gd name="connsiteY0" fmla="*/ 0 h 777352"/>
              <a:gd name="connsiteX1" fmla="*/ 1168634 w 1168634"/>
              <a:gd name="connsiteY1" fmla="*/ 777352 h 777352"/>
              <a:gd name="connsiteX2" fmla="*/ 0 w 1168634"/>
              <a:gd name="connsiteY2" fmla="*/ 777352 h 777352"/>
              <a:gd name="connsiteX3" fmla="*/ 433726 w 1168634"/>
              <a:gd name="connsiteY3" fmla="*/ 343517 h 777352"/>
              <a:gd name="connsiteX4" fmla="*/ 1160851 w 1168634"/>
              <a:gd name="connsiteY4" fmla="*/ 374 h 7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8634" h="777352">
                <a:moveTo>
                  <a:pt x="1168634" y="0"/>
                </a:moveTo>
                <a:lnTo>
                  <a:pt x="1168634" y="777352"/>
                </a:lnTo>
                <a:lnTo>
                  <a:pt x="0" y="777352"/>
                </a:lnTo>
                <a:lnTo>
                  <a:pt x="433726" y="343517"/>
                </a:lnTo>
                <a:cubicBezTo>
                  <a:pt x="637009" y="140184"/>
                  <a:pt x="895481" y="25845"/>
                  <a:pt x="1160851" y="374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40524D5C-513E-99F6-710F-4522A7EF9ACA}"/>
              </a:ext>
            </a:extLst>
          </p:cNvPr>
          <p:cNvSpPr/>
          <p:nvPr/>
        </p:nvSpPr>
        <p:spPr>
          <a:xfrm>
            <a:off x="8688223" y="5993583"/>
            <a:ext cx="2686611" cy="864416"/>
          </a:xfrm>
          <a:custGeom>
            <a:avLst/>
            <a:gdLst>
              <a:gd name="connsiteX0" fmla="*/ 1397388 w 2686611"/>
              <a:gd name="connsiteY0" fmla="*/ 4 h 864416"/>
              <a:gd name="connsiteX1" fmla="*/ 2686611 w 2686611"/>
              <a:gd name="connsiteY1" fmla="*/ 513052 h 864416"/>
              <a:gd name="connsiteX2" fmla="*/ 2335335 w 2686611"/>
              <a:gd name="connsiteY2" fmla="*/ 864416 h 864416"/>
              <a:gd name="connsiteX3" fmla="*/ 0 w 2686611"/>
              <a:gd name="connsiteY3" fmla="*/ 864416 h 864416"/>
              <a:gd name="connsiteX4" fmla="*/ 18749 w 2686611"/>
              <a:gd name="connsiteY4" fmla="*/ 822676 h 864416"/>
              <a:gd name="connsiteX5" fmla="*/ 283120 w 2686611"/>
              <a:gd name="connsiteY5" fmla="*/ 473291 h 864416"/>
              <a:gd name="connsiteX6" fmla="*/ 283120 w 2686611"/>
              <a:gd name="connsiteY6" fmla="*/ 473386 h 864416"/>
              <a:gd name="connsiteX7" fmla="*/ 1397388 w 2686611"/>
              <a:gd name="connsiteY7" fmla="*/ 4 h 86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6611" h="864416">
                <a:moveTo>
                  <a:pt x="1397388" y="4"/>
                </a:moveTo>
                <a:cubicBezTo>
                  <a:pt x="1813736" y="896"/>
                  <a:pt x="2259243" y="166193"/>
                  <a:pt x="2686611" y="513052"/>
                </a:cubicBezTo>
                <a:lnTo>
                  <a:pt x="2335335" y="864416"/>
                </a:lnTo>
                <a:lnTo>
                  <a:pt x="0" y="864416"/>
                </a:lnTo>
                <a:lnTo>
                  <a:pt x="18749" y="822676"/>
                </a:lnTo>
                <a:cubicBezTo>
                  <a:pt x="83422" y="703366"/>
                  <a:pt x="170073" y="586367"/>
                  <a:pt x="283120" y="473291"/>
                </a:cubicBezTo>
                <a:lnTo>
                  <a:pt x="283120" y="473386"/>
                </a:lnTo>
                <a:cubicBezTo>
                  <a:pt x="593851" y="162625"/>
                  <a:pt x="981039" y="-888"/>
                  <a:pt x="1397388" y="4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1" y="997527"/>
            <a:ext cx="11484279" cy="5428673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9A4B56D3-D4AF-29EA-5DD2-9D8E7F643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48427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0003019-853F-A574-AD70-AC232633CB0C}"/>
              </a:ext>
            </a:extLst>
          </p:cNvPr>
          <p:cNvGrpSpPr/>
          <p:nvPr userDrawn="1"/>
        </p:nvGrpSpPr>
        <p:grpSpPr>
          <a:xfrm>
            <a:off x="9448168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809FC50-A1D4-74F4-E42D-0A59286D8DAD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E5194A0F-063C-76A7-E92C-94D7AE57C6C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9579C56-AEAC-8AC6-2B87-CFEE585AB7A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4A161A54-C497-54D2-821D-623CCD803EEF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3E2E61-4F49-4ED3-A2AE-FBBA3EAC59C5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F54C33C-AE73-C1E3-F257-18683F16B90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BA9915F-6A61-B3C2-65A8-055E2514893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FAEBA824-E16A-F7D3-18F0-0887BE13C70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D5543603-01BD-9060-089A-98F56F09DE7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3B21843-90EC-680E-4F55-6F00B1360D40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1BAD168A-5B79-345C-00B3-B7675EF8E9BF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210F94E-C5AF-18A6-94CC-43C8A181ABE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384F2B9-7890-6E8D-1381-5039D5616E77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3D811C91-8983-46EE-516E-12BFBFC9778E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0128314-2D61-3245-5D7E-F94B096E373F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EB1221A-0B04-3DF6-FBDF-28216488207E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9DF4CF1-ECEE-03E0-0E0B-9B8096179783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06BED53-12EA-6C83-D817-C04436157111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CE1897F-F787-750B-42B8-C4A8A368BD3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C549AEE-3EF3-D4B1-C788-1F9E8361BBB4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B1F27E7-E197-8A3D-6465-14C4D22C0FE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08A2009-5621-6BD8-1B98-30C51825C84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AC4BBB93-94AF-C90F-2F03-CA4CCFAC96B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A9D34DD-696A-7A2E-34A7-184CAA7CA68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8D67EB0-A38F-6496-9B99-83901326F4F1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C91DEA47-AD07-C0CB-E411-AEA49039E65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E9DAA64B-43B5-9D41-C2F8-7A48FD6BA4C3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62282CD1-4E22-D1B0-7858-5ABC20A61A7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B30A5B0-1F2A-2F67-6CB6-0803FFADECB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5672E7B3-14B5-2452-93E0-D8321CD9D4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C07F73BB-370B-AA2A-36E1-6A4C98ED07A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1DD3E8-5E6C-7D5A-6245-5A04BB6126DB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F09F054E-A938-EE49-B07C-8D1B03E85E2A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63" name="Freeform 62">
            <a:extLst>
              <a:ext uri="{FF2B5EF4-FFF2-40B4-BE49-F238E27FC236}">
                <a16:creationId xmlns:a16="http://schemas.microsoft.com/office/drawing/2014/main" id="{A0AED03B-4886-DCC5-BBA9-9175B56FF1E6}"/>
              </a:ext>
            </a:extLst>
          </p:cNvPr>
          <p:cNvSpPr/>
          <p:nvPr/>
        </p:nvSpPr>
        <p:spPr>
          <a:xfrm>
            <a:off x="5717407" y="5155299"/>
            <a:ext cx="272168" cy="272236"/>
          </a:xfrm>
          <a:custGeom>
            <a:avLst/>
            <a:gdLst>
              <a:gd name="connsiteX0" fmla="*/ 272169 w 272168"/>
              <a:gd name="connsiteY0" fmla="*/ 136118 h 272236"/>
              <a:gd name="connsiteX1" fmla="*/ 136084 w 272168"/>
              <a:gd name="connsiteY1" fmla="*/ 272237 h 272236"/>
              <a:gd name="connsiteX2" fmla="*/ 0 w 272168"/>
              <a:gd name="connsiteY2" fmla="*/ 136118 h 272236"/>
              <a:gd name="connsiteX3" fmla="*/ 136084 w 272168"/>
              <a:gd name="connsiteY3" fmla="*/ 0 h 272236"/>
              <a:gd name="connsiteX4" fmla="*/ 272169 w 272168"/>
              <a:gd name="connsiteY4" fmla="*/ 136118 h 27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168" h="272236">
                <a:moveTo>
                  <a:pt x="272169" y="136118"/>
                </a:moveTo>
                <a:cubicBezTo>
                  <a:pt x="272169" y="211295"/>
                  <a:pt x="211242" y="272237"/>
                  <a:pt x="136084" y="272237"/>
                </a:cubicBezTo>
                <a:cubicBezTo>
                  <a:pt x="60927" y="272237"/>
                  <a:pt x="0" y="211295"/>
                  <a:pt x="0" y="136118"/>
                </a:cubicBezTo>
                <a:cubicBezTo>
                  <a:pt x="0" y="60942"/>
                  <a:pt x="60927" y="0"/>
                  <a:pt x="136084" y="0"/>
                </a:cubicBezTo>
                <a:cubicBezTo>
                  <a:pt x="211242" y="0"/>
                  <a:pt x="272169" y="60942"/>
                  <a:pt x="272169" y="136118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757495749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6641945" y="1648581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5B4582"/>
          </a:solidFill>
          <a:ln w="12700" cap="flat">
            <a:noFill/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26399" y="1201824"/>
            <a:ext cx="4111419" cy="5323667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6570434" cy="487678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685610003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-318722" y="1648582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5B4582"/>
          </a:solidFill>
          <a:ln w="12700" cap="flat">
            <a:noFill/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5732" y="1201826"/>
            <a:ext cx="4111419" cy="4650800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7159" y="997527"/>
            <a:ext cx="6570434" cy="554410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073288373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Freeform 56">
            <a:extLst>
              <a:ext uri="{FF2B5EF4-FFF2-40B4-BE49-F238E27FC236}">
                <a16:creationId xmlns:a16="http://schemas.microsoft.com/office/drawing/2014/main" id="{8DF3DDB4-887B-7E99-8E4D-5BFA21EE286C}"/>
              </a:ext>
            </a:extLst>
          </p:cNvPr>
          <p:cNvSpPr/>
          <p:nvPr/>
        </p:nvSpPr>
        <p:spPr>
          <a:xfrm>
            <a:off x="7743168" y="1402588"/>
            <a:ext cx="4448832" cy="5455413"/>
          </a:xfrm>
          <a:custGeom>
            <a:avLst/>
            <a:gdLst>
              <a:gd name="connsiteX0" fmla="*/ 3898184 w 4448832"/>
              <a:gd name="connsiteY0" fmla="*/ 0 h 5455413"/>
              <a:gd name="connsiteX1" fmla="*/ 4197367 w 4448832"/>
              <a:gd name="connsiteY1" fmla="*/ 299402 h 5455413"/>
              <a:gd name="connsiteX2" fmla="*/ 4390374 w 4448832"/>
              <a:gd name="connsiteY2" fmla="*/ 535858 h 5455413"/>
              <a:gd name="connsiteX3" fmla="*/ 4448832 w 4448832"/>
              <a:gd name="connsiteY3" fmla="*/ 634855 h 5455413"/>
              <a:gd name="connsiteX4" fmla="*/ 4448832 w 4448832"/>
              <a:gd name="connsiteY4" fmla="*/ 2095582 h 5455413"/>
              <a:gd name="connsiteX5" fmla="*/ 4390374 w 4448832"/>
              <a:gd name="connsiteY5" fmla="*/ 2194579 h 5455413"/>
              <a:gd name="connsiteX6" fmla="*/ 4197367 w 4448832"/>
              <a:gd name="connsiteY6" fmla="*/ 2431034 h 5455413"/>
              <a:gd name="connsiteX7" fmla="*/ 3807827 w 4448832"/>
              <a:gd name="connsiteY7" fmla="*/ 2820861 h 5455413"/>
              <a:gd name="connsiteX8" fmla="*/ 2234884 w 4448832"/>
              <a:gd name="connsiteY8" fmla="*/ 4394962 h 5455413"/>
              <a:gd name="connsiteX9" fmla="*/ 2234884 w 4448832"/>
              <a:gd name="connsiteY9" fmla="*/ 4394899 h 5455413"/>
              <a:gd name="connsiteX10" fmla="*/ 1175151 w 4448832"/>
              <a:gd name="connsiteY10" fmla="*/ 5455413 h 5455413"/>
              <a:gd name="connsiteX11" fmla="*/ 267298 w 4448832"/>
              <a:gd name="connsiteY11" fmla="*/ 5455413 h 5455413"/>
              <a:gd name="connsiteX12" fmla="*/ 180947 w 4448832"/>
              <a:gd name="connsiteY12" fmla="*/ 5302084 h 5455413"/>
              <a:gd name="connsiteX13" fmla="*/ 616698 w 4448832"/>
              <a:gd name="connsiteY13" fmla="*/ 3283903 h 5455413"/>
              <a:gd name="connsiteX14" fmla="*/ 1869773 w 4448832"/>
              <a:gd name="connsiteY14" fmla="*/ 2029904 h 5455413"/>
              <a:gd name="connsiteX15" fmla="*/ 2641111 w 4448832"/>
              <a:gd name="connsiteY15" fmla="*/ 1257998 h 545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448832" h="5455413">
                <a:moveTo>
                  <a:pt x="3898184" y="0"/>
                </a:moveTo>
                <a:lnTo>
                  <a:pt x="4197367" y="299402"/>
                </a:lnTo>
                <a:cubicBezTo>
                  <a:pt x="4270893" y="372983"/>
                  <a:pt x="4335229" y="452278"/>
                  <a:pt x="4390374" y="535858"/>
                </a:cubicBezTo>
                <a:lnTo>
                  <a:pt x="4448832" y="634855"/>
                </a:lnTo>
                <a:lnTo>
                  <a:pt x="4448832" y="2095582"/>
                </a:lnTo>
                <a:lnTo>
                  <a:pt x="4390374" y="2194579"/>
                </a:lnTo>
                <a:cubicBezTo>
                  <a:pt x="4335229" y="2278159"/>
                  <a:pt x="4270893" y="2357454"/>
                  <a:pt x="4197367" y="2431034"/>
                </a:cubicBezTo>
                <a:lnTo>
                  <a:pt x="3807827" y="2820861"/>
                </a:lnTo>
                <a:lnTo>
                  <a:pt x="2234884" y="4394962"/>
                </a:lnTo>
                <a:lnTo>
                  <a:pt x="2234884" y="4394899"/>
                </a:lnTo>
                <a:lnTo>
                  <a:pt x="1175151" y="5455413"/>
                </a:lnTo>
                <a:lnTo>
                  <a:pt x="267298" y="5455413"/>
                </a:lnTo>
                <a:lnTo>
                  <a:pt x="180947" y="5302084"/>
                </a:lnTo>
                <a:cubicBezTo>
                  <a:pt x="-150226" y="4644859"/>
                  <a:pt x="-39187" y="3940270"/>
                  <a:pt x="616698" y="3283903"/>
                </a:cubicBezTo>
                <a:lnTo>
                  <a:pt x="1869773" y="2029904"/>
                </a:lnTo>
                <a:lnTo>
                  <a:pt x="2641111" y="1257998"/>
                </a:lnTo>
                <a:close/>
              </a:path>
            </a:pathLst>
          </a:custGeom>
          <a:solidFill>
            <a:srgbClr val="6057C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5C1C5193-3068-4F2B-92CA-EAAEA67820B6}"/>
              </a:ext>
            </a:extLst>
          </p:cNvPr>
          <p:cNvSpPr/>
          <p:nvPr/>
        </p:nvSpPr>
        <p:spPr>
          <a:xfrm>
            <a:off x="9076359" y="850264"/>
            <a:ext cx="2022796" cy="859726"/>
          </a:xfrm>
          <a:custGeom>
            <a:avLst/>
            <a:gdLst>
              <a:gd name="connsiteX0" fmla="*/ 1866626 w 2022796"/>
              <a:gd name="connsiteY0" fmla="*/ 859727 h 859726"/>
              <a:gd name="connsiteX1" fmla="*/ 1786485 w 2022796"/>
              <a:gd name="connsiteY1" fmla="*/ 837438 h 859726"/>
              <a:gd name="connsiteX2" fmla="*/ 153451 w 2022796"/>
              <a:gd name="connsiteY2" fmla="*/ 312166 h 859726"/>
              <a:gd name="connsiteX3" fmla="*/ 21 w 2022796"/>
              <a:gd name="connsiteY3" fmla="*/ 153607 h 859726"/>
              <a:gd name="connsiteX4" fmla="*/ 155926 w 2022796"/>
              <a:gd name="connsiteY4" fmla="*/ 0 h 859726"/>
              <a:gd name="connsiteX5" fmla="*/ 158464 w 2022796"/>
              <a:gd name="connsiteY5" fmla="*/ 0 h 859726"/>
              <a:gd name="connsiteX6" fmla="*/ 1947085 w 2022796"/>
              <a:gd name="connsiteY6" fmla="*/ 569786 h 859726"/>
              <a:gd name="connsiteX7" fmla="*/ 2000513 w 2022796"/>
              <a:gd name="connsiteY7" fmla="*/ 783971 h 859726"/>
              <a:gd name="connsiteX8" fmla="*/ 1866626 w 2022796"/>
              <a:gd name="connsiteY8" fmla="*/ 859727 h 85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2796" h="859726">
                <a:moveTo>
                  <a:pt x="1866626" y="859727"/>
                </a:moveTo>
                <a:cubicBezTo>
                  <a:pt x="1839278" y="859727"/>
                  <a:pt x="1811612" y="852551"/>
                  <a:pt x="1786485" y="837438"/>
                </a:cubicBezTo>
                <a:cubicBezTo>
                  <a:pt x="1220291" y="497205"/>
                  <a:pt x="670849" y="320485"/>
                  <a:pt x="153451" y="312166"/>
                </a:cubicBezTo>
                <a:cubicBezTo>
                  <a:pt x="67345" y="310769"/>
                  <a:pt x="-1375" y="239776"/>
                  <a:pt x="21" y="153607"/>
                </a:cubicBezTo>
                <a:cubicBezTo>
                  <a:pt x="1354" y="68263"/>
                  <a:pt x="70962" y="0"/>
                  <a:pt x="155926" y="0"/>
                </a:cubicBezTo>
                <a:cubicBezTo>
                  <a:pt x="156751" y="0"/>
                  <a:pt x="157639" y="0"/>
                  <a:pt x="158464" y="0"/>
                </a:cubicBezTo>
                <a:cubicBezTo>
                  <a:pt x="731447" y="9208"/>
                  <a:pt x="1333238" y="200914"/>
                  <a:pt x="1947085" y="569786"/>
                </a:cubicBezTo>
                <a:cubicBezTo>
                  <a:pt x="2020944" y="614172"/>
                  <a:pt x="2044866" y="710057"/>
                  <a:pt x="2000513" y="783971"/>
                </a:cubicBezTo>
                <a:cubicBezTo>
                  <a:pt x="1971261" y="832739"/>
                  <a:pt x="1919610" y="859727"/>
                  <a:pt x="1866626" y="859727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479BF341-939A-B0D3-4FEF-67C401E3E0C9}"/>
              </a:ext>
            </a:extLst>
          </p:cNvPr>
          <p:cNvSpPr/>
          <p:nvPr/>
        </p:nvSpPr>
        <p:spPr>
          <a:xfrm>
            <a:off x="7268997" y="1496606"/>
            <a:ext cx="4058578" cy="4324269"/>
          </a:xfrm>
          <a:custGeom>
            <a:avLst/>
            <a:gdLst>
              <a:gd name="connsiteX0" fmla="*/ 4058579 w 4058578"/>
              <a:gd name="connsiteY0" fmla="*/ 2950426 h 4324269"/>
              <a:gd name="connsiteX1" fmla="*/ 2708166 w 4058578"/>
              <a:gd name="connsiteY1" fmla="*/ 4301833 h 4324269"/>
              <a:gd name="connsiteX2" fmla="*/ 774744 w 4058578"/>
              <a:gd name="connsiteY2" fmla="*/ 3622700 h 4324269"/>
              <a:gd name="connsiteX3" fmla="*/ 717383 w 4058578"/>
              <a:gd name="connsiteY3" fmla="*/ 3563709 h 4324269"/>
              <a:gd name="connsiteX4" fmla="*/ 550564 w 4058578"/>
              <a:gd name="connsiteY4" fmla="*/ 589813 h 4324269"/>
              <a:gd name="connsiteX5" fmla="*/ 3653049 w 4058578"/>
              <a:gd name="connsiteY5" fmla="*/ 625817 h 4324269"/>
              <a:gd name="connsiteX6" fmla="*/ 2343944 w 4058578"/>
              <a:gd name="connsiteY6" fmla="*/ 1935886 h 4324269"/>
              <a:gd name="connsiteX7" fmla="*/ 2441155 w 4058578"/>
              <a:gd name="connsiteY7" fmla="*/ 2852382 h 4324269"/>
              <a:gd name="connsiteX8" fmla="*/ 4058579 w 4058578"/>
              <a:gd name="connsiteY8" fmla="*/ 2950426 h 4324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8578" h="4324269">
                <a:moveTo>
                  <a:pt x="4058579" y="2950426"/>
                </a:moveTo>
                <a:lnTo>
                  <a:pt x="2708166" y="4301833"/>
                </a:lnTo>
                <a:cubicBezTo>
                  <a:pt x="2083849" y="4395241"/>
                  <a:pt x="1353882" y="4202328"/>
                  <a:pt x="774744" y="3622700"/>
                </a:cubicBezTo>
                <a:cubicBezTo>
                  <a:pt x="754820" y="3602761"/>
                  <a:pt x="735721" y="3583647"/>
                  <a:pt x="717383" y="3563709"/>
                </a:cubicBezTo>
                <a:cubicBezTo>
                  <a:pt x="-173184" y="2624988"/>
                  <a:pt x="-241269" y="1382293"/>
                  <a:pt x="550564" y="589813"/>
                </a:cubicBezTo>
                <a:cubicBezTo>
                  <a:pt x="1357753" y="-217971"/>
                  <a:pt x="2455685" y="-186538"/>
                  <a:pt x="3653049" y="625817"/>
                </a:cubicBezTo>
                <a:lnTo>
                  <a:pt x="2343944" y="1935886"/>
                </a:lnTo>
                <a:cubicBezTo>
                  <a:pt x="2090702" y="2189315"/>
                  <a:pt x="2129726" y="2540724"/>
                  <a:pt x="2441155" y="2852382"/>
                </a:cubicBezTo>
                <a:cubicBezTo>
                  <a:pt x="2843575" y="3255099"/>
                  <a:pt x="3539848" y="3343935"/>
                  <a:pt x="4058579" y="2950426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D5738E41-3980-3F48-5578-34857E88A480}"/>
              </a:ext>
            </a:extLst>
          </p:cNvPr>
          <p:cNvSpPr/>
          <p:nvPr/>
        </p:nvSpPr>
        <p:spPr>
          <a:xfrm>
            <a:off x="9977988" y="3526867"/>
            <a:ext cx="2214011" cy="2270683"/>
          </a:xfrm>
          <a:custGeom>
            <a:avLst/>
            <a:gdLst>
              <a:gd name="connsiteX0" fmla="*/ 2214011 w 2214011"/>
              <a:gd name="connsiteY0" fmla="*/ 0 h 2270683"/>
              <a:gd name="connsiteX1" fmla="*/ 2214011 w 2214011"/>
              <a:gd name="connsiteY1" fmla="*/ 1562160 h 2270683"/>
              <a:gd name="connsiteX2" fmla="*/ 2181382 w 2214011"/>
              <a:gd name="connsiteY2" fmla="*/ 1549823 h 2270683"/>
              <a:gd name="connsiteX3" fmla="*/ 1230169 w 2214011"/>
              <a:gd name="connsiteY3" fmla="*/ 1827644 h 2270683"/>
              <a:gd name="connsiteX4" fmla="*/ 0 w 2214011"/>
              <a:gd name="connsiteY4" fmla="*/ 2270683 h 2270683"/>
              <a:gd name="connsiteX5" fmla="*/ 1572943 w 2214011"/>
              <a:gd name="connsiteY5" fmla="*/ 696582 h 2270683"/>
              <a:gd name="connsiteX6" fmla="*/ 1962483 w 2214011"/>
              <a:gd name="connsiteY6" fmla="*/ 306755 h 2270683"/>
              <a:gd name="connsiteX7" fmla="*/ 2196879 w 2214011"/>
              <a:gd name="connsiteY7" fmla="*/ 177 h 227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14011" h="2270683">
                <a:moveTo>
                  <a:pt x="2214011" y="0"/>
                </a:moveTo>
                <a:lnTo>
                  <a:pt x="2214011" y="1562160"/>
                </a:lnTo>
                <a:lnTo>
                  <a:pt x="2181382" y="1549823"/>
                </a:lnTo>
                <a:cubicBezTo>
                  <a:pt x="1968194" y="1502591"/>
                  <a:pt x="1674421" y="1622095"/>
                  <a:pt x="1230169" y="1827644"/>
                </a:cubicBezTo>
                <a:cubicBezTo>
                  <a:pt x="844690" y="1999411"/>
                  <a:pt x="425644" y="2189657"/>
                  <a:pt x="0" y="2270683"/>
                </a:cubicBezTo>
                <a:lnTo>
                  <a:pt x="1572943" y="696582"/>
                </a:lnTo>
                <a:lnTo>
                  <a:pt x="1962483" y="306755"/>
                </a:lnTo>
                <a:cubicBezTo>
                  <a:pt x="2056076" y="213029"/>
                  <a:pt x="2133045" y="109397"/>
                  <a:pt x="2196879" y="177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D3EAA32F-B7EE-FACD-E48A-09054CF3DDB4}"/>
              </a:ext>
            </a:extLst>
          </p:cNvPr>
          <p:cNvSpPr/>
          <p:nvPr/>
        </p:nvSpPr>
        <p:spPr>
          <a:xfrm>
            <a:off x="9492619" y="6406446"/>
            <a:ext cx="1210748" cy="451555"/>
          </a:xfrm>
          <a:custGeom>
            <a:avLst/>
            <a:gdLst>
              <a:gd name="connsiteX0" fmla="*/ 628757 w 1210748"/>
              <a:gd name="connsiteY0" fmla="*/ 3015 h 451555"/>
              <a:gd name="connsiteX1" fmla="*/ 1062032 w 1210748"/>
              <a:gd name="connsiteY1" fmla="*/ 165550 h 451555"/>
              <a:gd name="connsiteX2" fmla="*/ 1195103 w 1210748"/>
              <a:gd name="connsiteY2" fmla="*/ 376635 h 451555"/>
              <a:gd name="connsiteX3" fmla="*/ 1210748 w 1210748"/>
              <a:gd name="connsiteY3" fmla="*/ 451555 h 451555"/>
              <a:gd name="connsiteX4" fmla="*/ 0 w 1210748"/>
              <a:gd name="connsiteY4" fmla="*/ 451555 h 451555"/>
              <a:gd name="connsiteX5" fmla="*/ 6778 w 1210748"/>
              <a:gd name="connsiteY5" fmla="*/ 440165 h 451555"/>
              <a:gd name="connsiteX6" fmla="*/ 152556 w 1210748"/>
              <a:gd name="connsiteY6" fmla="*/ 261436 h 451555"/>
              <a:gd name="connsiteX7" fmla="*/ 628757 w 1210748"/>
              <a:gd name="connsiteY7" fmla="*/ 3015 h 45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0748" h="451555">
                <a:moveTo>
                  <a:pt x="628757" y="3015"/>
                </a:moveTo>
                <a:cubicBezTo>
                  <a:pt x="786010" y="-13789"/>
                  <a:pt x="936109" y="39567"/>
                  <a:pt x="1062032" y="165550"/>
                </a:cubicBezTo>
                <a:cubicBezTo>
                  <a:pt x="1124978" y="228543"/>
                  <a:pt x="1169193" y="299349"/>
                  <a:pt x="1195103" y="376635"/>
                </a:cubicBezTo>
                <a:lnTo>
                  <a:pt x="1210748" y="451555"/>
                </a:lnTo>
                <a:lnTo>
                  <a:pt x="0" y="451555"/>
                </a:lnTo>
                <a:lnTo>
                  <a:pt x="6778" y="440165"/>
                </a:lnTo>
                <a:cubicBezTo>
                  <a:pt x="49328" y="375948"/>
                  <a:pt x="98066" y="315975"/>
                  <a:pt x="152556" y="261436"/>
                </a:cubicBezTo>
                <a:cubicBezTo>
                  <a:pt x="307097" y="106782"/>
                  <a:pt x="471504" y="19819"/>
                  <a:pt x="628757" y="3015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9D444B3-72D9-A8AC-7044-83F5079526C4}"/>
              </a:ext>
            </a:extLst>
          </p:cNvPr>
          <p:cNvGrpSpPr/>
          <p:nvPr userDrawn="1"/>
        </p:nvGrpSpPr>
        <p:grpSpPr>
          <a:xfrm>
            <a:off x="10426087" y="5944751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D4449403-0F2B-A360-3C6E-3D6977BCAC74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43F9DD38-7604-31D0-3B56-7317F4B44176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F348DB41-1D8E-C0E7-37ED-D3BD7789AEC8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7F97B3D7-E112-2006-A582-CFCCDAC6352D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9FA0AA8F-5471-DD27-E963-A1E9BD69A47D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00032963-8F53-F095-601B-B08F5A343CB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DF5866D-24EA-4DFC-8AF9-B30D9FC7002D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EBC49EB-8713-D2F8-8C7D-1A3E10B1BD41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9B175E78-54F6-224A-4863-BE575187E4E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7A9A160-EB6C-0555-0CA5-CA507B7778E2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8CDD1074-08B6-6E57-2AD1-F45C10B5306D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9DDB567-7882-7086-F17B-C377587DEA2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CA923F14-5153-003E-EACA-0A635B8E3912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C8C527F9-E1E8-7131-F36E-A5271CA4B4C1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6C600B52-A6C9-8041-8518-61EEF1228D01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9FC6FD78-7029-6C2D-CE30-BCE9222F2565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842ADB51-B225-B5F5-EAD6-538AA4C0AFBA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A66C1955-84DF-E932-771C-752337A70DB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A838FDE4-D09B-F5AA-5F39-4B3F6A539B7C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90CAC871-A0F6-DDE3-DAFF-2954F7111593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DF10621-64BA-1868-6061-10966C7986F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AC1708C-6F15-0F3F-A0C2-F26D47A56C2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DBAA8C1E-EC98-0406-CCC6-1AD4F56A6B48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E52591C4-088A-8297-E6F3-B7EC49055B6F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52254238-58D6-0012-0FB3-D3CDE77C4EB8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EC2D6F4-80E7-9BAE-31A9-068A30B860FC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717A8B72-BB06-55E2-326D-BC24F65D2BCE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7294290E-7897-30ED-C587-52BFF7256A75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EB96381D-C1F0-9F57-BAC9-75408F667150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CC6CD9D-1E94-ABA6-33F4-0342C89CA766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E4B4F144-9637-BF16-D854-CB5891DC66F3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2C0AC5C6-0CD8-328E-6D60-9E6EBAB08AA9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12EB36B1-57BA-BBD2-7CA0-6A690086F498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5453729" y="1108290"/>
            <a:ext cx="6390497" cy="437097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23980" y="1172845"/>
            <a:ext cx="6244017" cy="423637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IS"/>
              <a:t>Click icon or drag and drop picture</a:t>
            </a:r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AC83647A-A6F1-EE1C-6481-A970DFF41FAC}"/>
              </a:ext>
            </a:extLst>
          </p:cNvPr>
          <p:cNvSpPr/>
          <p:nvPr/>
        </p:nvSpPr>
        <p:spPr>
          <a:xfrm>
            <a:off x="11753284" y="5448236"/>
            <a:ext cx="329449" cy="329692"/>
          </a:xfrm>
          <a:custGeom>
            <a:avLst/>
            <a:gdLst>
              <a:gd name="connsiteX0" fmla="*/ 329450 w 329449"/>
              <a:gd name="connsiteY0" fmla="*/ 164846 h 329692"/>
              <a:gd name="connsiteX1" fmla="*/ 164725 w 329449"/>
              <a:gd name="connsiteY1" fmla="*/ 329692 h 329692"/>
              <a:gd name="connsiteX2" fmla="*/ 0 w 329449"/>
              <a:gd name="connsiteY2" fmla="*/ 164846 h 329692"/>
              <a:gd name="connsiteX3" fmla="*/ 164725 w 329449"/>
              <a:gd name="connsiteY3" fmla="*/ 0 h 329692"/>
              <a:gd name="connsiteX4" fmla="*/ 329450 w 329449"/>
              <a:gd name="connsiteY4" fmla="*/ 164846 h 329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9449" h="329692">
                <a:moveTo>
                  <a:pt x="329450" y="164846"/>
                </a:moveTo>
                <a:cubicBezTo>
                  <a:pt x="329450" y="255888"/>
                  <a:pt x="255700" y="329692"/>
                  <a:pt x="164725" y="329692"/>
                </a:cubicBezTo>
                <a:cubicBezTo>
                  <a:pt x="73750" y="329692"/>
                  <a:pt x="0" y="255888"/>
                  <a:pt x="0" y="164846"/>
                </a:cubicBezTo>
                <a:cubicBezTo>
                  <a:pt x="0" y="73804"/>
                  <a:pt x="73750" y="0"/>
                  <a:pt x="164725" y="0"/>
                </a:cubicBezTo>
                <a:cubicBezTo>
                  <a:pt x="255700" y="0"/>
                  <a:pt x="329450" y="73804"/>
                  <a:pt x="329450" y="164846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68725012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image" Target="../media/image4.sv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image" Target="../media/image3.pn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2.sv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32.xml"/><Relationship Id="rId18" Type="http://schemas.openxmlformats.org/officeDocument/2006/relationships/image" Target="../media/image2.svg"/><Relationship Id="rId3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1.xml"/><Relationship Id="rId16" Type="http://schemas.openxmlformats.org/officeDocument/2006/relationships/theme" Target="../theme/theme2.xml"/><Relationship Id="rId20" Type="http://schemas.openxmlformats.org/officeDocument/2006/relationships/image" Target="../media/image4.svg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4.xml"/><Relationship Id="rId15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29.xml"/><Relationship Id="rId19" Type="http://schemas.openxmlformats.org/officeDocument/2006/relationships/image" Target="../media/image3.png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slideLayout" Target="../slideLayouts/slideLayout37.xml"/><Relationship Id="rId7" Type="http://schemas.openxmlformats.org/officeDocument/2006/relationships/theme" Target="../theme/theme3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8.xml"/><Relationship Id="rId9" Type="http://schemas.openxmlformats.org/officeDocument/2006/relationships/image" Target="../media/image32.pn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13" Type="http://schemas.openxmlformats.org/officeDocument/2006/relationships/slideLayout" Target="../slideLayouts/slideLayout53.xml"/><Relationship Id="rId18" Type="http://schemas.openxmlformats.org/officeDocument/2006/relationships/slideLayout" Target="../slideLayouts/slideLayout58.xml"/><Relationship Id="rId3" Type="http://schemas.openxmlformats.org/officeDocument/2006/relationships/slideLayout" Target="../slideLayouts/slideLayout4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47.xml"/><Relationship Id="rId12" Type="http://schemas.openxmlformats.org/officeDocument/2006/relationships/slideLayout" Target="../slideLayouts/slideLayout52.xml"/><Relationship Id="rId17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2.xml"/><Relationship Id="rId16" Type="http://schemas.openxmlformats.org/officeDocument/2006/relationships/slideLayout" Target="../slideLayouts/slideLayout56.xml"/><Relationship Id="rId20" Type="http://schemas.openxmlformats.org/officeDocument/2006/relationships/theme" Target="../theme/theme4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24" Type="http://schemas.openxmlformats.org/officeDocument/2006/relationships/image" Target="../media/image4.svg"/><Relationship Id="rId5" Type="http://schemas.openxmlformats.org/officeDocument/2006/relationships/slideLayout" Target="../slideLayouts/slideLayout45.xml"/><Relationship Id="rId15" Type="http://schemas.openxmlformats.org/officeDocument/2006/relationships/slideLayout" Target="../slideLayouts/slideLayout55.xml"/><Relationship Id="rId23" Type="http://schemas.openxmlformats.org/officeDocument/2006/relationships/image" Target="../media/image3.png"/><Relationship Id="rId10" Type="http://schemas.openxmlformats.org/officeDocument/2006/relationships/slideLayout" Target="../slideLayouts/slideLayout50.xml"/><Relationship Id="rId19" Type="http://schemas.openxmlformats.org/officeDocument/2006/relationships/slideLayout" Target="../slideLayouts/slideLayout59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Relationship Id="rId14" Type="http://schemas.openxmlformats.org/officeDocument/2006/relationships/slideLayout" Target="../slideLayouts/slideLayout54.xml"/><Relationship Id="rId22" Type="http://schemas.openxmlformats.org/officeDocument/2006/relationships/image" Target="../media/image2.sv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theme" Target="../theme/theme5.xml"/><Relationship Id="rId5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.xml"/><Relationship Id="rId13" Type="http://schemas.openxmlformats.org/officeDocument/2006/relationships/slideLayout" Target="../slideLayouts/slideLayout82.xml"/><Relationship Id="rId18" Type="http://schemas.openxmlformats.org/officeDocument/2006/relationships/image" Target="../media/image2.svg"/><Relationship Id="rId3" Type="http://schemas.openxmlformats.org/officeDocument/2006/relationships/slideLayout" Target="../slideLayouts/slideLayout72.xml"/><Relationship Id="rId7" Type="http://schemas.openxmlformats.org/officeDocument/2006/relationships/slideLayout" Target="../slideLayouts/slideLayout76.xml"/><Relationship Id="rId12" Type="http://schemas.openxmlformats.org/officeDocument/2006/relationships/slideLayout" Target="../slideLayouts/slideLayout81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71.xml"/><Relationship Id="rId16" Type="http://schemas.openxmlformats.org/officeDocument/2006/relationships/theme" Target="../theme/theme6.xml"/><Relationship Id="rId20" Type="http://schemas.openxmlformats.org/officeDocument/2006/relationships/image" Target="../media/image4.svg"/><Relationship Id="rId1" Type="http://schemas.openxmlformats.org/officeDocument/2006/relationships/slideLayout" Target="../slideLayouts/slideLayout70.xml"/><Relationship Id="rId6" Type="http://schemas.openxmlformats.org/officeDocument/2006/relationships/slideLayout" Target="../slideLayouts/slideLayout75.xml"/><Relationship Id="rId11" Type="http://schemas.openxmlformats.org/officeDocument/2006/relationships/slideLayout" Target="../slideLayouts/slideLayout80.xml"/><Relationship Id="rId5" Type="http://schemas.openxmlformats.org/officeDocument/2006/relationships/slideLayout" Target="../slideLayouts/slideLayout74.xml"/><Relationship Id="rId15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79.xml"/><Relationship Id="rId19" Type="http://schemas.openxmlformats.org/officeDocument/2006/relationships/image" Target="../media/image3.png"/><Relationship Id="rId4" Type="http://schemas.openxmlformats.org/officeDocument/2006/relationships/slideLayout" Target="../slideLayouts/slideLayout73.xml"/><Relationship Id="rId9" Type="http://schemas.openxmlformats.org/officeDocument/2006/relationships/slideLayout" Target="../slideLayouts/slideLayout78.xml"/><Relationship Id="rId14" Type="http://schemas.openxmlformats.org/officeDocument/2006/relationships/slideLayout" Target="../slideLayouts/slideLayout83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7.xml"/><Relationship Id="rId7" Type="http://schemas.openxmlformats.org/officeDocument/2006/relationships/theme" Target="../theme/theme7.xml"/><Relationship Id="rId2" Type="http://schemas.openxmlformats.org/officeDocument/2006/relationships/slideLayout" Target="../slideLayouts/slideLayout86.xml"/><Relationship Id="rId1" Type="http://schemas.openxmlformats.org/officeDocument/2006/relationships/slideLayout" Target="../slideLayouts/slideLayout85.xml"/><Relationship Id="rId6" Type="http://schemas.openxmlformats.org/officeDocument/2006/relationships/slideLayout" Target="../slideLayouts/slideLayout90.xml"/><Relationship Id="rId5" Type="http://schemas.openxmlformats.org/officeDocument/2006/relationships/slideLayout" Target="../slideLayouts/slideLayout89.xml"/><Relationship Id="rId4" Type="http://schemas.openxmlformats.org/officeDocument/2006/relationships/slideLayout" Target="../slideLayouts/slideLayout88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.xml"/><Relationship Id="rId13" Type="http://schemas.openxmlformats.org/officeDocument/2006/relationships/slideLayout" Target="../slideLayouts/slideLayout103.xml"/><Relationship Id="rId18" Type="http://schemas.openxmlformats.org/officeDocument/2006/relationships/slideLayout" Target="../slideLayouts/slideLayout108.xml"/><Relationship Id="rId3" Type="http://schemas.openxmlformats.org/officeDocument/2006/relationships/slideLayout" Target="../slideLayouts/slideLayout9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97.xml"/><Relationship Id="rId12" Type="http://schemas.openxmlformats.org/officeDocument/2006/relationships/slideLayout" Target="../slideLayouts/slideLayout102.xml"/><Relationship Id="rId17" Type="http://schemas.openxmlformats.org/officeDocument/2006/relationships/slideLayout" Target="../slideLayouts/slideLayout107.xml"/><Relationship Id="rId2" Type="http://schemas.openxmlformats.org/officeDocument/2006/relationships/slideLayout" Target="../slideLayouts/slideLayout92.xml"/><Relationship Id="rId16" Type="http://schemas.openxmlformats.org/officeDocument/2006/relationships/slideLayout" Target="../slideLayouts/slideLayout106.xml"/><Relationship Id="rId20" Type="http://schemas.openxmlformats.org/officeDocument/2006/relationships/theme" Target="../theme/theme8.xml"/><Relationship Id="rId1" Type="http://schemas.openxmlformats.org/officeDocument/2006/relationships/slideLayout" Target="../slideLayouts/slideLayout91.xml"/><Relationship Id="rId6" Type="http://schemas.openxmlformats.org/officeDocument/2006/relationships/slideLayout" Target="../slideLayouts/slideLayout96.xml"/><Relationship Id="rId11" Type="http://schemas.openxmlformats.org/officeDocument/2006/relationships/slideLayout" Target="../slideLayouts/slideLayout101.xml"/><Relationship Id="rId24" Type="http://schemas.openxmlformats.org/officeDocument/2006/relationships/image" Target="../media/image4.svg"/><Relationship Id="rId5" Type="http://schemas.openxmlformats.org/officeDocument/2006/relationships/slideLayout" Target="../slideLayouts/slideLayout95.xml"/><Relationship Id="rId15" Type="http://schemas.openxmlformats.org/officeDocument/2006/relationships/slideLayout" Target="../slideLayouts/slideLayout105.xml"/><Relationship Id="rId23" Type="http://schemas.openxmlformats.org/officeDocument/2006/relationships/image" Target="../media/image3.png"/><Relationship Id="rId10" Type="http://schemas.openxmlformats.org/officeDocument/2006/relationships/slideLayout" Target="../slideLayouts/slideLayout100.xml"/><Relationship Id="rId19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94.xml"/><Relationship Id="rId9" Type="http://schemas.openxmlformats.org/officeDocument/2006/relationships/slideLayout" Target="../slideLayouts/slideLayout99.xml"/><Relationship Id="rId14" Type="http://schemas.openxmlformats.org/officeDocument/2006/relationships/slideLayout" Target="../slideLayouts/slideLayout104.xml"/><Relationship Id="rId22" Type="http://schemas.openxmlformats.org/officeDocument/2006/relationships/image" Target="../media/image2.sv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4C9A3CE-C701-8A70-20AD-ACEEC19BA7CA}"/>
              </a:ext>
            </a:extLst>
          </p:cNvPr>
          <p:cNvPicPr>
            <a:picLocks noChangeAspect="1"/>
          </p:cNvPicPr>
          <p:nvPr userDrawn="1"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75F653F-E3E5-74A4-6005-E9B7F3D8C787}"/>
              </a:ext>
            </a:extLst>
          </p:cNvPr>
          <p:cNvPicPr>
            <a:picLocks noChangeAspect="1"/>
          </p:cNvPicPr>
          <p:nvPr userDrawn="1"/>
        </p:nvPicPr>
        <p:blipFill>
          <a:blip r:embed="rId2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4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34446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8" r:id="rId1"/>
    <p:sldLayoutId id="2147483705" r:id="rId2"/>
    <p:sldLayoutId id="2147483649" r:id="rId3"/>
    <p:sldLayoutId id="2147483779" r:id="rId4"/>
    <p:sldLayoutId id="2147483780" r:id="rId5"/>
    <p:sldLayoutId id="2147483781" r:id="rId6"/>
    <p:sldLayoutId id="2147483787" r:id="rId7"/>
    <p:sldLayoutId id="2147483792" r:id="rId8"/>
    <p:sldLayoutId id="2147483782" r:id="rId9"/>
    <p:sldLayoutId id="2147483783" r:id="rId10"/>
    <p:sldLayoutId id="2147483784" r:id="rId11"/>
    <p:sldLayoutId id="2147483786" r:id="rId12"/>
    <p:sldLayoutId id="2147483788" r:id="rId13"/>
    <p:sldLayoutId id="2147483763" r:id="rId14"/>
    <p:sldLayoutId id="2147483706" r:id="rId15"/>
    <p:sldLayoutId id="2147483785" r:id="rId16"/>
    <p:sldLayoutId id="2147483796" r:id="rId17"/>
    <p:sldLayoutId id="2147483834" r:id="rId18"/>
    <p:sldLayoutId id="2147483839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bg1"/>
          </a:solidFill>
          <a:latin typeface="Segoe UI" panose="020B0502040204020203" pitchFamily="34" charset="0"/>
          <a:ea typeface="+mj-ea"/>
          <a:cs typeface="Segoe UI" panose="020B050204020402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106A422-490E-68ED-166D-62606FAA1BF3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6F2C9FD-5195-CC65-B7E7-C6E13A0379EF}"/>
              </a:ext>
            </a:extLst>
          </p:cNvPr>
          <p:cNvPicPr>
            <a:picLocks noChangeAspect="1"/>
          </p:cNvPicPr>
          <p:nvPr userDrawn="1"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71264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789" r:id="rId2"/>
    <p:sldLayoutId id="2147483730" r:id="rId3"/>
    <p:sldLayoutId id="2147483767" r:id="rId4"/>
    <p:sldLayoutId id="2147483687" r:id="rId5"/>
    <p:sldLayoutId id="2147483686" r:id="rId6"/>
    <p:sldLayoutId id="2147483791" r:id="rId7"/>
    <p:sldLayoutId id="2147483764" r:id="rId8"/>
    <p:sldLayoutId id="2147483773" r:id="rId9"/>
    <p:sldLayoutId id="2147483765" r:id="rId10"/>
    <p:sldLayoutId id="2147483768" r:id="rId11"/>
    <p:sldLayoutId id="2147483688" r:id="rId12"/>
    <p:sldLayoutId id="2147483689" r:id="rId13"/>
    <p:sldLayoutId id="2147483731" r:id="rId14"/>
    <p:sldLayoutId id="2147483766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bg1"/>
          </a:solidFill>
          <a:latin typeface="Segoe UI" panose="020B0502040204020203" pitchFamily="34" charset="0"/>
          <a:ea typeface="+mj-ea"/>
          <a:cs typeface="Segoe UI" panose="020B050204020402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106A422-490E-68ED-166D-62606FAA1BF3}"/>
              </a:ext>
            </a:extLst>
          </p:cNvPr>
          <p:cNvPicPr>
            <a:picLocks noChangeAspect="1"/>
          </p:cNvPicPr>
          <p:nvPr userDrawn="1"/>
        </p:nvPicPr>
        <p:blipFill>
          <a:blip r:embed="rId8"/>
          <a:stretch>
            <a:fillRect/>
          </a:stretch>
        </p:blipFill>
        <p:spPr>
          <a:xfrm>
            <a:off x="-132372" y="0"/>
            <a:ext cx="889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6F2C9FD-5195-CC65-B7E7-C6E13A0379EF}"/>
              </a:ext>
            </a:extLst>
          </p:cNvPr>
          <p:cNvPicPr>
            <a:picLocks noChangeAspect="1"/>
          </p:cNvPicPr>
          <p:nvPr userDrawn="1"/>
        </p:nvPicPr>
        <p:blipFill>
          <a:blip r:embed="rId9"/>
          <a:srcRect/>
          <a:stretch/>
        </p:blipFill>
        <p:spPr>
          <a:xfrm>
            <a:off x="12235472" y="0"/>
            <a:ext cx="889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64566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8" r:id="rId1"/>
    <p:sldLayoutId id="2147483799" r:id="rId2"/>
    <p:sldLayoutId id="2147483800" r:id="rId3"/>
    <p:sldLayoutId id="2147483801" r:id="rId4"/>
    <p:sldLayoutId id="2147483802" r:id="rId5"/>
    <p:sldLayoutId id="2147483803" r:id="rId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bg1"/>
          </a:solidFill>
          <a:latin typeface="Segoe UI" panose="020B0502040204020203" pitchFamily="34" charset="0"/>
          <a:ea typeface="+mj-ea"/>
          <a:cs typeface="Segoe UI" panose="020B050204020402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4C9A3CE-C701-8A70-20AD-ACEEC19BA7CA}"/>
              </a:ext>
            </a:extLst>
          </p:cNvPr>
          <p:cNvPicPr>
            <a:picLocks noChangeAspect="1"/>
          </p:cNvPicPr>
          <p:nvPr userDrawn="1"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75F653F-E3E5-74A4-6005-E9B7F3D8C787}"/>
              </a:ext>
            </a:extLst>
          </p:cNvPr>
          <p:cNvPicPr>
            <a:picLocks noChangeAspect="1"/>
          </p:cNvPicPr>
          <p:nvPr userDrawn="1"/>
        </p:nvPicPr>
        <p:blipFill>
          <a:blip r:embed="rId2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4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24057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6" r:id="rId1"/>
    <p:sldLayoutId id="2147483807" r:id="rId2"/>
    <p:sldLayoutId id="2147483808" r:id="rId3"/>
    <p:sldLayoutId id="2147483809" r:id="rId4"/>
    <p:sldLayoutId id="2147483810" r:id="rId5"/>
    <p:sldLayoutId id="2147483811" r:id="rId6"/>
    <p:sldLayoutId id="2147483812" r:id="rId7"/>
    <p:sldLayoutId id="2147483813" r:id="rId8"/>
    <p:sldLayoutId id="2147483814" r:id="rId9"/>
    <p:sldLayoutId id="2147483815" r:id="rId10"/>
    <p:sldLayoutId id="2147483816" r:id="rId11"/>
    <p:sldLayoutId id="2147483817" r:id="rId12"/>
    <p:sldLayoutId id="2147483818" r:id="rId13"/>
    <p:sldLayoutId id="2147483819" r:id="rId14"/>
    <p:sldLayoutId id="2147483820" r:id="rId15"/>
    <p:sldLayoutId id="2147483821" r:id="rId16"/>
    <p:sldLayoutId id="2147483837" r:id="rId17"/>
    <p:sldLayoutId id="2147483845" r:id="rId18"/>
    <p:sldLayoutId id="2147483847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bg1"/>
          </a:solidFill>
          <a:latin typeface="Segoe UI" panose="020B0502040204020203" pitchFamily="34" charset="0"/>
          <a:ea typeface="+mj-ea"/>
          <a:cs typeface="Segoe UI" panose="020B050204020402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94379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3" r:id="rId1"/>
    <p:sldLayoutId id="2147483824" r:id="rId2"/>
    <p:sldLayoutId id="2147483825" r:id="rId3"/>
    <p:sldLayoutId id="2147483826" r:id="rId4"/>
    <p:sldLayoutId id="2147483827" r:id="rId5"/>
    <p:sldLayoutId id="2147483828" r:id="rId6"/>
    <p:sldLayoutId id="2147483829" r:id="rId7"/>
    <p:sldLayoutId id="2147483830" r:id="rId8"/>
    <p:sldLayoutId id="2147483831" r:id="rId9"/>
    <p:sldLayoutId id="2147483832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106A422-490E-68ED-166D-62606FAA1BF3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6F2C9FD-5195-CC65-B7E7-C6E13A0379EF}"/>
              </a:ext>
            </a:extLst>
          </p:cNvPr>
          <p:cNvPicPr>
            <a:picLocks noChangeAspect="1"/>
          </p:cNvPicPr>
          <p:nvPr userDrawn="1"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1041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9" r:id="rId1"/>
    <p:sldLayoutId id="2147483850" r:id="rId2"/>
    <p:sldLayoutId id="2147483851" r:id="rId3"/>
    <p:sldLayoutId id="2147483852" r:id="rId4"/>
    <p:sldLayoutId id="2147483853" r:id="rId5"/>
    <p:sldLayoutId id="2147483854" r:id="rId6"/>
    <p:sldLayoutId id="2147483855" r:id="rId7"/>
    <p:sldLayoutId id="2147483856" r:id="rId8"/>
    <p:sldLayoutId id="2147483857" r:id="rId9"/>
    <p:sldLayoutId id="2147483858" r:id="rId10"/>
    <p:sldLayoutId id="2147483859" r:id="rId11"/>
    <p:sldLayoutId id="2147483860" r:id="rId12"/>
    <p:sldLayoutId id="2147483861" r:id="rId13"/>
    <p:sldLayoutId id="2147483862" r:id="rId14"/>
    <p:sldLayoutId id="2147483863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bg1"/>
          </a:solidFill>
          <a:latin typeface="Segoe UI" panose="020B0502040204020203" pitchFamily="34" charset="0"/>
          <a:ea typeface="+mj-ea"/>
          <a:cs typeface="Segoe UI" panose="020B050204020402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3743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84862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4C9A3CE-C701-8A70-20AD-ACEEC19BA7CA}"/>
              </a:ext>
            </a:extLst>
          </p:cNvPr>
          <p:cNvPicPr>
            <a:picLocks noChangeAspect="1"/>
          </p:cNvPicPr>
          <p:nvPr userDrawn="1"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75F653F-E3E5-74A4-6005-E9B7F3D8C787}"/>
              </a:ext>
            </a:extLst>
          </p:cNvPr>
          <p:cNvPicPr>
            <a:picLocks noChangeAspect="1"/>
          </p:cNvPicPr>
          <p:nvPr userDrawn="1"/>
        </p:nvPicPr>
        <p:blipFill>
          <a:blip r:embed="rId2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4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58184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2" r:id="rId1"/>
    <p:sldLayoutId id="2147483873" r:id="rId2"/>
    <p:sldLayoutId id="2147483874" r:id="rId3"/>
    <p:sldLayoutId id="2147483875" r:id="rId4"/>
    <p:sldLayoutId id="2147483876" r:id="rId5"/>
    <p:sldLayoutId id="2147483877" r:id="rId6"/>
    <p:sldLayoutId id="2147483878" r:id="rId7"/>
    <p:sldLayoutId id="2147483879" r:id="rId8"/>
    <p:sldLayoutId id="2147483880" r:id="rId9"/>
    <p:sldLayoutId id="2147483881" r:id="rId10"/>
    <p:sldLayoutId id="2147483882" r:id="rId11"/>
    <p:sldLayoutId id="2147483883" r:id="rId12"/>
    <p:sldLayoutId id="2147483884" r:id="rId13"/>
    <p:sldLayoutId id="2147483885" r:id="rId14"/>
    <p:sldLayoutId id="2147483886" r:id="rId15"/>
    <p:sldLayoutId id="2147483887" r:id="rId16"/>
    <p:sldLayoutId id="2147483888" r:id="rId17"/>
    <p:sldLayoutId id="2147483889" r:id="rId18"/>
    <p:sldLayoutId id="2147483890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bg1"/>
          </a:solidFill>
          <a:latin typeface="Segoe UI" panose="020B0502040204020203" pitchFamily="34" charset="0"/>
          <a:ea typeface="+mj-ea"/>
          <a:cs typeface="Segoe UI" panose="020B050204020402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g"/><Relationship Id="rId1" Type="http://schemas.openxmlformats.org/officeDocument/2006/relationships/slideLayout" Target="../slideLayouts/slideLayout58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66.png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png"/><Relationship Id="rId3" Type="http://schemas.openxmlformats.org/officeDocument/2006/relationships/image" Target="../media/image65.jpeg"/><Relationship Id="rId7" Type="http://schemas.openxmlformats.org/officeDocument/2006/relationships/image" Target="../media/image8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82.png"/><Relationship Id="rId5" Type="http://schemas.openxmlformats.org/officeDocument/2006/relationships/image" Target="../media/image66.png"/><Relationship Id="rId4" Type="http://schemas.openxmlformats.org/officeDocument/2006/relationships/image" Target="../media/image6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0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.xml"/><Relationship Id="rId13" Type="http://schemas.openxmlformats.org/officeDocument/2006/relationships/diagramQuickStyle" Target="../diagrams/quickStyle2.xml"/><Relationship Id="rId18" Type="http://schemas.openxmlformats.org/officeDocument/2006/relationships/diagramQuickStyle" Target="../diagrams/quickStyle3.xml"/><Relationship Id="rId3" Type="http://schemas.openxmlformats.org/officeDocument/2006/relationships/image" Target="../media/image64.jpeg"/><Relationship Id="rId21" Type="http://schemas.openxmlformats.org/officeDocument/2006/relationships/image" Target="../media/image87.png"/><Relationship Id="rId7" Type="http://schemas.openxmlformats.org/officeDocument/2006/relationships/diagramLayout" Target="../diagrams/layout1.xml"/><Relationship Id="rId12" Type="http://schemas.openxmlformats.org/officeDocument/2006/relationships/diagramLayout" Target="../diagrams/layout2.xml"/><Relationship Id="rId17" Type="http://schemas.openxmlformats.org/officeDocument/2006/relationships/diagramLayout" Target="../diagrams/layout3.xml"/><Relationship Id="rId2" Type="http://schemas.openxmlformats.org/officeDocument/2006/relationships/notesSlide" Target="../notesSlides/notesSlide12.xml"/><Relationship Id="rId16" Type="http://schemas.openxmlformats.org/officeDocument/2006/relationships/diagramData" Target="../diagrams/data3.xml"/><Relationship Id="rId20" Type="http://schemas.microsoft.com/office/2007/relationships/diagramDrawing" Target="../diagrams/drawing3.xml"/><Relationship Id="rId1" Type="http://schemas.openxmlformats.org/officeDocument/2006/relationships/slideLayout" Target="../slideLayouts/slideLayout40.xml"/><Relationship Id="rId6" Type="http://schemas.openxmlformats.org/officeDocument/2006/relationships/diagramData" Target="../diagrams/data1.xml"/><Relationship Id="rId11" Type="http://schemas.openxmlformats.org/officeDocument/2006/relationships/diagramData" Target="../diagrams/data2.xml"/><Relationship Id="rId5" Type="http://schemas.openxmlformats.org/officeDocument/2006/relationships/image" Target="../media/image86.svg"/><Relationship Id="rId15" Type="http://schemas.microsoft.com/office/2007/relationships/diagramDrawing" Target="../diagrams/drawing2.xml"/><Relationship Id="rId10" Type="http://schemas.microsoft.com/office/2007/relationships/diagramDrawing" Target="../diagrams/drawing1.xml"/><Relationship Id="rId19" Type="http://schemas.openxmlformats.org/officeDocument/2006/relationships/diagramColors" Target="../diagrams/colors3.xml"/><Relationship Id="rId4" Type="http://schemas.openxmlformats.org/officeDocument/2006/relationships/image" Target="../media/image85.png"/><Relationship Id="rId9" Type="http://schemas.openxmlformats.org/officeDocument/2006/relationships/diagramColors" Target="../diagrams/colors1.xml"/><Relationship Id="rId14" Type="http://schemas.openxmlformats.org/officeDocument/2006/relationships/diagramColors" Target="../diagrams/colors2.xml"/><Relationship Id="rId22" Type="http://schemas.openxmlformats.org/officeDocument/2006/relationships/image" Target="../media/image88.sv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4.xml"/><Relationship Id="rId13" Type="http://schemas.openxmlformats.org/officeDocument/2006/relationships/diagramQuickStyle" Target="../diagrams/quickStyle5.xml"/><Relationship Id="rId18" Type="http://schemas.openxmlformats.org/officeDocument/2006/relationships/diagramQuickStyle" Target="../diagrams/quickStyle6.xml"/><Relationship Id="rId3" Type="http://schemas.openxmlformats.org/officeDocument/2006/relationships/image" Target="../media/image64.jpeg"/><Relationship Id="rId7" Type="http://schemas.openxmlformats.org/officeDocument/2006/relationships/diagramLayout" Target="../diagrams/layout4.xml"/><Relationship Id="rId12" Type="http://schemas.openxmlformats.org/officeDocument/2006/relationships/diagramLayout" Target="../diagrams/layout5.xml"/><Relationship Id="rId17" Type="http://schemas.openxmlformats.org/officeDocument/2006/relationships/diagramLayout" Target="../diagrams/layout6.xml"/><Relationship Id="rId2" Type="http://schemas.openxmlformats.org/officeDocument/2006/relationships/notesSlide" Target="../notesSlides/notesSlide13.xml"/><Relationship Id="rId16" Type="http://schemas.openxmlformats.org/officeDocument/2006/relationships/diagramData" Target="../diagrams/data6.xml"/><Relationship Id="rId20" Type="http://schemas.microsoft.com/office/2007/relationships/diagramDrawing" Target="../diagrams/drawing6.xml"/><Relationship Id="rId1" Type="http://schemas.openxmlformats.org/officeDocument/2006/relationships/slideLayout" Target="../slideLayouts/slideLayout40.xml"/><Relationship Id="rId6" Type="http://schemas.openxmlformats.org/officeDocument/2006/relationships/diagramData" Target="../diagrams/data4.xml"/><Relationship Id="rId11" Type="http://schemas.openxmlformats.org/officeDocument/2006/relationships/diagramData" Target="../diagrams/data5.xml"/><Relationship Id="rId5" Type="http://schemas.openxmlformats.org/officeDocument/2006/relationships/image" Target="../media/image86.svg"/><Relationship Id="rId15" Type="http://schemas.microsoft.com/office/2007/relationships/diagramDrawing" Target="../diagrams/drawing5.xml"/><Relationship Id="rId10" Type="http://schemas.microsoft.com/office/2007/relationships/diagramDrawing" Target="../diagrams/drawing4.xml"/><Relationship Id="rId19" Type="http://schemas.openxmlformats.org/officeDocument/2006/relationships/diagramColors" Target="../diagrams/colors6.xml"/><Relationship Id="rId4" Type="http://schemas.openxmlformats.org/officeDocument/2006/relationships/image" Target="../media/image85.png"/><Relationship Id="rId9" Type="http://schemas.openxmlformats.org/officeDocument/2006/relationships/diagramColors" Target="../diagrams/colors4.xml"/><Relationship Id="rId14" Type="http://schemas.openxmlformats.org/officeDocument/2006/relationships/diagramColors" Target="../diagrams/colors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89.png"/><Relationship Id="rId4" Type="http://schemas.openxmlformats.org/officeDocument/2006/relationships/notesSlide" Target="../notesSlides/notesSlide1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90.png"/><Relationship Id="rId4" Type="http://schemas.openxmlformats.org/officeDocument/2006/relationships/notesSlide" Target="../notesSlides/notesSlide1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5" Type="http://schemas.openxmlformats.org/officeDocument/2006/relationships/image" Target="../media/image91.png"/><Relationship Id="rId4" Type="http://schemas.openxmlformats.org/officeDocument/2006/relationships/notesSlide" Target="../notesSlides/notesSlide1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0.xml"/><Relationship Id="rId5" Type="http://schemas.openxmlformats.org/officeDocument/2006/relationships/image" Target="../media/image74.png"/><Relationship Id="rId4" Type="http://schemas.openxmlformats.org/officeDocument/2006/relationships/image" Target="../media/image73.sv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5" Type="http://schemas.openxmlformats.org/officeDocument/2006/relationships/image" Target="../media/image92.png"/><Relationship Id="rId4" Type="http://schemas.openxmlformats.org/officeDocument/2006/relationships/notesSlide" Target="../notesSlides/notesSlide1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5.mp4"/><Relationship Id="rId1" Type="http://schemas.microsoft.com/office/2007/relationships/media" Target="../media/media5.mp4"/><Relationship Id="rId5" Type="http://schemas.openxmlformats.org/officeDocument/2006/relationships/image" Target="../media/image93.png"/><Relationship Id="rId4" Type="http://schemas.openxmlformats.org/officeDocument/2006/relationships/notesSlide" Target="../notesSlides/notesSlide1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6.mp4"/><Relationship Id="rId1" Type="http://schemas.microsoft.com/office/2007/relationships/media" Target="../media/media6.mp4"/><Relationship Id="rId5" Type="http://schemas.openxmlformats.org/officeDocument/2006/relationships/image" Target="../media/image94.png"/><Relationship Id="rId4" Type="http://schemas.openxmlformats.org/officeDocument/2006/relationships/notesSlide" Target="../notesSlides/notesSlide2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7.mp4"/><Relationship Id="rId1" Type="http://schemas.microsoft.com/office/2007/relationships/media" Target="../media/media7.mp4"/><Relationship Id="rId5" Type="http://schemas.openxmlformats.org/officeDocument/2006/relationships/image" Target="../media/image95.png"/><Relationship Id="rId4" Type="http://schemas.openxmlformats.org/officeDocument/2006/relationships/notesSlide" Target="../notesSlides/notesSlide2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7.xml"/><Relationship Id="rId7" Type="http://schemas.microsoft.com/office/2007/relationships/diagramDrawing" Target="../diagrams/drawing7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5.xml"/><Relationship Id="rId6" Type="http://schemas.openxmlformats.org/officeDocument/2006/relationships/diagramColors" Target="../diagrams/colors7.xml"/><Relationship Id="rId5" Type="http://schemas.openxmlformats.org/officeDocument/2006/relationships/diagramQuickStyle" Target="../diagrams/quickStyle7.xml"/><Relationship Id="rId4" Type="http://schemas.openxmlformats.org/officeDocument/2006/relationships/diagramLayout" Target="../diagrams/layout7.xml"/></Relationships>
</file>

<file path=ppt/slides/_rels/slide25.xml.rels><?xml version="1.0" encoding="UTF-8" standalone="yes"?>
<Relationships xmlns="http://schemas.openxmlformats.org/package/2006/relationships"><Relationship Id="rId8" Type="http://schemas.microsoft.com/office/2007/relationships/diagramDrawing" Target="../diagrams/drawing8.xml"/><Relationship Id="rId3" Type="http://schemas.openxmlformats.org/officeDocument/2006/relationships/slideLayout" Target="../slideLayouts/slideLayout85.xml"/><Relationship Id="rId7" Type="http://schemas.openxmlformats.org/officeDocument/2006/relationships/diagramColors" Target="../diagrams/colors8.xml"/><Relationship Id="rId2" Type="http://schemas.microsoft.com/office/2007/relationships/media" Target="../media/media8.mp4"/><Relationship Id="rId1" Type="http://schemas.openxmlformats.org/officeDocument/2006/relationships/video" Target="NULL" TargetMode="External"/><Relationship Id="rId6" Type="http://schemas.openxmlformats.org/officeDocument/2006/relationships/diagramQuickStyle" Target="../diagrams/quickStyle8.xml"/><Relationship Id="rId5" Type="http://schemas.openxmlformats.org/officeDocument/2006/relationships/diagramLayout" Target="../diagrams/layout8.xml"/><Relationship Id="rId4" Type="http://schemas.openxmlformats.org/officeDocument/2006/relationships/diagramData" Target="../diagrams/data8.xml"/><Relationship Id="rId9" Type="http://schemas.openxmlformats.org/officeDocument/2006/relationships/image" Target="../media/image96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8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100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9.xml"/><Relationship Id="rId3" Type="http://schemas.openxmlformats.org/officeDocument/2006/relationships/image" Target="../media/image85.png"/><Relationship Id="rId7" Type="http://schemas.openxmlformats.org/officeDocument/2006/relationships/diagramQuickStyle" Target="../diagrams/quickStyle9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86.xml"/><Relationship Id="rId6" Type="http://schemas.openxmlformats.org/officeDocument/2006/relationships/diagramLayout" Target="../diagrams/layout9.xml"/><Relationship Id="rId5" Type="http://schemas.openxmlformats.org/officeDocument/2006/relationships/diagramData" Target="../diagrams/data9.xml"/><Relationship Id="rId4" Type="http://schemas.openxmlformats.org/officeDocument/2006/relationships/image" Target="../media/image86.svg"/><Relationship Id="rId9" Type="http://schemas.microsoft.com/office/2007/relationships/diagramDrawing" Target="../diagrams/drawing9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0.xml"/><Relationship Id="rId3" Type="http://schemas.openxmlformats.org/officeDocument/2006/relationships/image" Target="../media/image85.png"/><Relationship Id="rId7" Type="http://schemas.openxmlformats.org/officeDocument/2006/relationships/diagramQuickStyle" Target="../diagrams/quickStyle10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86.xml"/><Relationship Id="rId6" Type="http://schemas.openxmlformats.org/officeDocument/2006/relationships/diagramLayout" Target="../diagrams/layout10.xml"/><Relationship Id="rId5" Type="http://schemas.openxmlformats.org/officeDocument/2006/relationships/diagramData" Target="../diagrams/data10.xml"/><Relationship Id="rId4" Type="http://schemas.openxmlformats.org/officeDocument/2006/relationships/image" Target="../media/image86.svg"/><Relationship Id="rId9" Type="http://schemas.microsoft.com/office/2007/relationships/diagramDrawing" Target="../diagrams/drawing10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.png"/><Relationship Id="rId3" Type="http://schemas.openxmlformats.org/officeDocument/2006/relationships/diagramData" Target="../diagrams/data11.xml"/><Relationship Id="rId7" Type="http://schemas.microsoft.com/office/2007/relationships/diagramDrawing" Target="../diagrams/drawing11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86.xml"/><Relationship Id="rId6" Type="http://schemas.openxmlformats.org/officeDocument/2006/relationships/diagramColors" Target="../diagrams/colors11.xml"/><Relationship Id="rId5" Type="http://schemas.openxmlformats.org/officeDocument/2006/relationships/diagramQuickStyle" Target="../diagrams/quickStyle11.xml"/><Relationship Id="rId4" Type="http://schemas.openxmlformats.org/officeDocument/2006/relationships/diagramLayout" Target="../diagrams/layout11.xml"/><Relationship Id="rId9" Type="http://schemas.openxmlformats.org/officeDocument/2006/relationships/image" Target="../media/image10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88.xml"/><Relationship Id="rId5" Type="http://schemas.microsoft.com/office/2007/relationships/hdphoto" Target="../media/hdphoto2.wdp"/><Relationship Id="rId4" Type="http://schemas.openxmlformats.org/officeDocument/2006/relationships/image" Target="../media/image103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86.xml"/><Relationship Id="rId4" Type="http://schemas.openxmlformats.org/officeDocument/2006/relationships/image" Target="../media/image86.sv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8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8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8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66.png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86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86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86.xml"/><Relationship Id="rId4" Type="http://schemas.openxmlformats.org/officeDocument/2006/relationships/image" Target="../media/image104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86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85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9.mp4"/><Relationship Id="rId1" Type="http://schemas.microsoft.com/office/2007/relationships/media" Target="../media/media9.mp4"/><Relationship Id="rId5" Type="http://schemas.openxmlformats.org/officeDocument/2006/relationships/image" Target="../media/image105.png"/><Relationship Id="rId4" Type="http://schemas.openxmlformats.org/officeDocument/2006/relationships/notesSlide" Target="../notesSlides/notesSlide4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10.mp4"/><Relationship Id="rId1" Type="http://schemas.microsoft.com/office/2007/relationships/media" Target="../media/media10.mp4"/><Relationship Id="rId5" Type="http://schemas.openxmlformats.org/officeDocument/2006/relationships/image" Target="../media/image106.png"/><Relationship Id="rId4" Type="http://schemas.openxmlformats.org/officeDocument/2006/relationships/notesSlide" Target="../notesSlides/notesSlide4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11.mp4"/><Relationship Id="rId1" Type="http://schemas.microsoft.com/office/2007/relationships/media" Target="../media/media11.mp4"/><Relationship Id="rId5" Type="http://schemas.openxmlformats.org/officeDocument/2006/relationships/image" Target="../media/image107.png"/><Relationship Id="rId4" Type="http://schemas.openxmlformats.org/officeDocument/2006/relationships/notesSlide" Target="../notesSlides/notesSlide4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12.mp4"/><Relationship Id="rId1" Type="http://schemas.microsoft.com/office/2007/relationships/media" Target="../media/media12.mp4"/><Relationship Id="rId5" Type="http://schemas.openxmlformats.org/officeDocument/2006/relationships/image" Target="../media/image108.png"/><Relationship Id="rId4" Type="http://schemas.openxmlformats.org/officeDocument/2006/relationships/notesSlide" Target="../notesSlides/notesSlide45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88.xml"/><Relationship Id="rId5" Type="http://schemas.microsoft.com/office/2007/relationships/hdphoto" Target="../media/hdphoto2.wdp"/><Relationship Id="rId4" Type="http://schemas.openxmlformats.org/officeDocument/2006/relationships/image" Target="../media/image10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67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.png"/><Relationship Id="rId3" Type="http://schemas.openxmlformats.org/officeDocument/2006/relationships/slideLayout" Target="../slideLayouts/slideLayout88.xml"/><Relationship Id="rId7" Type="http://schemas.microsoft.com/office/2007/relationships/hdphoto" Target="../media/hdphoto2.wdp"/><Relationship Id="rId2" Type="http://schemas.microsoft.com/office/2007/relationships/media" Target="../media/media13.mp4"/><Relationship Id="rId1" Type="http://schemas.openxmlformats.org/officeDocument/2006/relationships/video" Target="NULL" TargetMode="External"/><Relationship Id="rId6" Type="http://schemas.openxmlformats.org/officeDocument/2006/relationships/image" Target="../media/image103.png"/><Relationship Id="rId5" Type="http://schemas.openxmlformats.org/officeDocument/2006/relationships/image" Target="../media/image99.png"/><Relationship Id="rId4" Type="http://schemas.openxmlformats.org/officeDocument/2006/relationships/notesSlide" Target="../notesSlides/notesSlide4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8.xml"/><Relationship Id="rId2" Type="http://schemas.microsoft.com/office/2007/relationships/media" Target="../media/media14.mp4"/><Relationship Id="rId1" Type="http://schemas.openxmlformats.org/officeDocument/2006/relationships/video" Target="NULL" TargetMode="External"/><Relationship Id="rId5" Type="http://schemas.openxmlformats.org/officeDocument/2006/relationships/image" Target="../media/image110.png"/><Relationship Id="rId4" Type="http://schemas.openxmlformats.org/officeDocument/2006/relationships/notesSlide" Target="../notesSlides/notesSlide48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89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89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gif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89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gif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89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89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89.xml"/><Relationship Id="rId4" Type="http://schemas.openxmlformats.org/officeDocument/2006/relationships/chart" Target="../charts/chart1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89.xml"/><Relationship Id="rId4" Type="http://schemas.openxmlformats.org/officeDocument/2006/relationships/chart" Target="../charts/char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8.xml"/><Relationship Id="rId6" Type="http://schemas.microsoft.com/office/2007/relationships/hdphoto" Target="../media/hdphoto1.wdp"/><Relationship Id="rId5" Type="http://schemas.openxmlformats.org/officeDocument/2006/relationships/image" Target="../media/image76.png"/><Relationship Id="rId4" Type="http://schemas.openxmlformats.org/officeDocument/2006/relationships/image" Target="../media/image68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89.xml"/><Relationship Id="rId4" Type="http://schemas.openxmlformats.org/officeDocument/2006/relationships/chart" Target="../charts/chart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88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88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87.xml"/><Relationship Id="rId6" Type="http://schemas.openxmlformats.org/officeDocument/2006/relationships/image" Target="../media/image83.png"/><Relationship Id="rId5" Type="http://schemas.openxmlformats.org/officeDocument/2006/relationships/image" Target="../media/image82.png"/><Relationship Id="rId4" Type="http://schemas.openxmlformats.org/officeDocument/2006/relationships/image" Target="../media/image84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7" Type="http://schemas.openxmlformats.org/officeDocument/2006/relationships/image" Target="../media/image83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82.png"/><Relationship Id="rId5" Type="http://schemas.openxmlformats.org/officeDocument/2006/relationships/image" Target="../media/image84.png"/><Relationship Id="rId4" Type="http://schemas.openxmlformats.org/officeDocument/2006/relationships/image" Target="../media/image67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7" Type="http://schemas.openxmlformats.org/officeDocument/2006/relationships/image" Target="../media/image40.sv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88.xml"/><Relationship Id="rId6" Type="http://schemas.openxmlformats.org/officeDocument/2006/relationships/image" Target="../media/image39.png"/><Relationship Id="rId5" Type="http://schemas.openxmlformats.org/officeDocument/2006/relationships/image" Target="../media/image83.png"/><Relationship Id="rId4" Type="http://schemas.openxmlformats.org/officeDocument/2006/relationships/image" Target="../media/image82.png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7" Type="http://schemas.microsoft.com/office/2007/relationships/hdphoto" Target="../media/hdphoto1.wdp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76.png"/><Relationship Id="rId5" Type="http://schemas.openxmlformats.org/officeDocument/2006/relationships/image" Target="../media/image77.gif"/><Relationship Id="rId4" Type="http://schemas.openxmlformats.org/officeDocument/2006/relationships/image" Target="../media/image6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7" Type="http://schemas.microsoft.com/office/2007/relationships/hdphoto" Target="../media/hdphoto1.wdp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76.png"/><Relationship Id="rId5" Type="http://schemas.openxmlformats.org/officeDocument/2006/relationships/image" Target="../media/image79.svg"/><Relationship Id="rId4" Type="http://schemas.openxmlformats.org/officeDocument/2006/relationships/image" Target="../media/image78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3" Type="http://schemas.openxmlformats.org/officeDocument/2006/relationships/image" Target="../media/image65.jpeg"/><Relationship Id="rId7" Type="http://schemas.openxmlformats.org/officeDocument/2006/relationships/image" Target="../media/image81.sv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80.png"/><Relationship Id="rId5" Type="http://schemas.microsoft.com/office/2007/relationships/hdphoto" Target="../media/hdphoto1.wdp"/><Relationship Id="rId4" Type="http://schemas.openxmlformats.org/officeDocument/2006/relationships/image" Target="../media/image76.png"/><Relationship Id="rId9" Type="http://schemas.openxmlformats.org/officeDocument/2006/relationships/image" Target="../media/image79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oster of a bridge over water&#10;&#10;AI-generated content may be incorrect.">
            <a:extLst>
              <a:ext uri="{FF2B5EF4-FFF2-40B4-BE49-F238E27FC236}">
                <a16:creationId xmlns:a16="http://schemas.microsoft.com/office/drawing/2014/main" id="{4F26D91E-47AF-DAFB-592E-92CC5006F8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5500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05370A-BC40-F1E4-26B4-BF811D581E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ad through a valley&#10;&#10;Description automatically generated">
            <a:extLst>
              <a:ext uri="{FF2B5EF4-FFF2-40B4-BE49-F238E27FC236}">
                <a16:creationId xmlns:a16="http://schemas.microsoft.com/office/drawing/2014/main" id="{F316F714-088E-7C40-681A-9E28119FDA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1631" y="0"/>
            <a:ext cx="13055262" cy="6858000"/>
          </a:xfrm>
          <a:prstGeom prst="rect">
            <a:avLst/>
          </a:prstGeom>
        </p:spPr>
      </p:pic>
      <p:pic>
        <p:nvPicPr>
          <p:cNvPr id="3" name="Picture 2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721D65A1-DFC1-890A-9EBF-876FB8A1F70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63930" y="812800"/>
            <a:ext cx="3643105" cy="2425700"/>
          </a:xfrm>
          <a:prstGeom prst="rect">
            <a:avLst/>
          </a:prstGeom>
        </p:spPr>
      </p:pic>
      <p:pic>
        <p:nvPicPr>
          <p:cNvPr id="4" name="Picture 3" descr="A black background with white smoke&#10;&#10;Description automatically generated">
            <a:extLst>
              <a:ext uri="{FF2B5EF4-FFF2-40B4-BE49-F238E27FC236}">
                <a16:creationId xmlns:a16="http://schemas.microsoft.com/office/drawing/2014/main" id="{C5D3AC07-2AD5-8E2A-8A5E-EAB51807F0A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431631" y="0"/>
            <a:ext cx="13055261" cy="6858000"/>
          </a:xfrm>
          <a:prstGeom prst="rect">
            <a:avLst/>
          </a:prstGeom>
        </p:spPr>
      </p:pic>
      <p:pic>
        <p:nvPicPr>
          <p:cNvPr id="5" name="Picture 4" descr="A large iceberg with a cloudy sky&#10;&#10;Description automatically generated with medium confidence">
            <a:extLst>
              <a:ext uri="{FF2B5EF4-FFF2-40B4-BE49-F238E27FC236}">
                <a16:creationId xmlns:a16="http://schemas.microsoft.com/office/drawing/2014/main" id="{D2F43C0E-89CF-1D00-5D6E-AE53DD82CFE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431632" y="0"/>
            <a:ext cx="1305526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7420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4839DF-3942-3D18-31A2-777CAC0B8B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ad through a valley&#10;&#10;Description automatically generated">
            <a:extLst>
              <a:ext uri="{FF2B5EF4-FFF2-40B4-BE49-F238E27FC236}">
                <a16:creationId xmlns:a16="http://schemas.microsoft.com/office/drawing/2014/main" id="{058B1A96-E364-1475-D597-BAA553641E1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1631" y="0"/>
            <a:ext cx="13055262" cy="6858000"/>
          </a:xfrm>
          <a:prstGeom prst="rect">
            <a:avLst/>
          </a:prstGeom>
        </p:spPr>
      </p:pic>
      <p:pic>
        <p:nvPicPr>
          <p:cNvPr id="3" name="Picture 2" descr="A black background with white smoke&#10;&#10;Description automatically generated">
            <a:extLst>
              <a:ext uri="{FF2B5EF4-FFF2-40B4-BE49-F238E27FC236}">
                <a16:creationId xmlns:a16="http://schemas.microsoft.com/office/drawing/2014/main" id="{37E72280-FE79-F8AA-8906-C1CF6D35059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31631" y="0"/>
            <a:ext cx="13055261" cy="6858000"/>
          </a:xfrm>
          <a:prstGeom prst="rect">
            <a:avLst/>
          </a:prstGeom>
        </p:spPr>
      </p:pic>
      <p:pic>
        <p:nvPicPr>
          <p:cNvPr id="4" name="Picture 3" descr="A large iceberg with a cloudy sky&#10;&#10;Description automatically generated with medium confidence">
            <a:extLst>
              <a:ext uri="{FF2B5EF4-FFF2-40B4-BE49-F238E27FC236}">
                <a16:creationId xmlns:a16="http://schemas.microsoft.com/office/drawing/2014/main" id="{9C00DC7D-C3B9-375E-5C31-0CE9C0C0D54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431631" y="0"/>
            <a:ext cx="13055262" cy="6858000"/>
          </a:xfrm>
          <a:prstGeom prst="rect">
            <a:avLst/>
          </a:prstGeom>
        </p:spPr>
      </p:pic>
      <p:pic>
        <p:nvPicPr>
          <p:cNvPr id="5" name="Picture 4" descr="A person in a viking garment&#10;&#10;Description automatically generated">
            <a:extLst>
              <a:ext uri="{FF2B5EF4-FFF2-40B4-BE49-F238E27FC236}">
                <a16:creationId xmlns:a16="http://schemas.microsoft.com/office/drawing/2014/main" id="{D821D7E7-66C3-84C9-F03E-94BC55A7174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201540" y="2235200"/>
            <a:ext cx="5309495" cy="46228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F362576C-3B12-922C-2E9F-084E68E5D6FE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/>
        </p:blipFill>
        <p:spPr>
          <a:xfrm>
            <a:off x="6727739" y="2308182"/>
            <a:ext cx="3162719" cy="4549818"/>
          </a:xfrm>
          <a:prstGeom prst="rect">
            <a:avLst/>
          </a:prstGeom>
        </p:spPr>
      </p:pic>
      <p:pic>
        <p:nvPicPr>
          <p:cNvPr id="6" name="Picture 5" descr="A person in a fur coat with an eye patch&#10;&#10;Description automatically generated">
            <a:extLst>
              <a:ext uri="{FF2B5EF4-FFF2-40B4-BE49-F238E27FC236}">
                <a16:creationId xmlns:a16="http://schemas.microsoft.com/office/drawing/2014/main" id="{E857CFEC-AEFC-8A89-C7E4-0384A88BC0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79570" y="2810933"/>
            <a:ext cx="4864636" cy="40470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1733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erson walking in the snow&#10;&#10;Description automatically generated">
            <a:extLst>
              <a:ext uri="{FF2B5EF4-FFF2-40B4-BE49-F238E27FC236}">
                <a16:creationId xmlns:a16="http://schemas.microsoft.com/office/drawing/2014/main" id="{2D49D660-D378-4F75-BEA8-8F276FA53A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8262DA02-B709-9C07-D86E-86E044F26F9D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374347">
              <a:alpha val="60000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E5A75EE-D276-02DE-155A-9AA3B3FA968D}"/>
              </a:ext>
            </a:extLst>
          </p:cNvPr>
          <p:cNvSpPr txBox="1"/>
          <p:nvPr/>
        </p:nvSpPr>
        <p:spPr>
          <a:xfrm>
            <a:off x="-431632" y="730296"/>
            <a:ext cx="1292638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>
                <a:solidFill>
                  <a:schemeClr val="bg1">
                    <a:lumMod val="95000"/>
                  </a:schemeClr>
                </a:solidFill>
                <a:effectLst>
                  <a:glow rad="101600">
                    <a:schemeClr val="bg1">
                      <a:lumMod val="85000"/>
                      <a:alpha val="60000"/>
                    </a:schemeClr>
                  </a:glow>
                </a:effectLst>
              </a:rPr>
              <a:t>Aggregated Inventory</a:t>
            </a:r>
            <a:endParaRPr lang="en-US" sz="540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08098C51-6CEA-C4B4-775E-DE82BC3BED2A}"/>
              </a:ext>
            </a:extLst>
          </p:cNvPr>
          <p:cNvSpPr txBox="1">
            <a:spLocks/>
          </p:cNvSpPr>
          <p:nvPr/>
        </p:nvSpPr>
        <p:spPr>
          <a:xfrm>
            <a:off x="0" y="1233527"/>
            <a:ext cx="12192000" cy="574415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endParaRPr lang="en-US" sz="1050">
              <a:solidFill>
                <a:schemeClr val="bg1">
                  <a:lumMod val="95000"/>
                </a:schemeClr>
              </a:solidFill>
              <a:effectLst>
                <a:glow rad="101600">
                  <a:schemeClr val="bg1">
                    <a:lumMod val="85000"/>
                    <a:alpha val="60000"/>
                  </a:schemeClr>
                </a:glow>
              </a:effectLst>
              <a:latin typeface="Aptos" panose="020B0004020202020204" pitchFamily="34" charset="0"/>
            </a:endParaRPr>
          </a:p>
          <a:p>
            <a:pPr marL="0" indent="0" algn="ctr">
              <a:buFont typeface="Arial" panose="020B0604020202020204" pitchFamily="34" charset="0"/>
              <a:buNone/>
            </a:pPr>
            <a:endParaRPr lang="en-US" sz="5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800100" lvl="1" indent="-342900" algn="ctr"/>
            <a:endParaRPr lang="en-US" sz="28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457200" lvl="1" indent="0" algn="ctr">
              <a:buNone/>
            </a:pPr>
            <a:r>
              <a:rPr lang="en-US" sz="4400">
                <a:solidFill>
                  <a:schemeClr val="bg1"/>
                </a:solidFill>
                <a:latin typeface="Aptos" panose="020B0004020202020204" pitchFamily="34" charset="0"/>
              </a:rPr>
              <a:t>The “Loki” idea:</a:t>
            </a:r>
          </a:p>
          <a:p>
            <a:pPr marL="457200" lvl="1" indent="0" algn="ctr">
              <a:buNone/>
            </a:pPr>
            <a:r>
              <a:rPr lang="en-US" sz="4400">
                <a:solidFill>
                  <a:schemeClr val="bg1"/>
                </a:solidFill>
                <a:latin typeface="Aptos" panose="020B0004020202020204" pitchFamily="34" charset="0"/>
              </a:rPr>
              <a:t>Instead of posting every stock movement </a:t>
            </a:r>
            <a:br>
              <a:rPr lang="en-US" sz="4400">
                <a:solidFill>
                  <a:schemeClr val="bg1"/>
                </a:solidFill>
                <a:latin typeface="Aptos" panose="020B0004020202020204" pitchFamily="34" charset="0"/>
              </a:rPr>
            </a:br>
            <a:r>
              <a:rPr lang="en-US" sz="4400">
                <a:solidFill>
                  <a:schemeClr val="bg1"/>
                </a:solidFill>
                <a:latin typeface="Aptos" panose="020B0004020202020204" pitchFamily="34" charset="0"/>
              </a:rPr>
              <a:t>into individual store locations</a:t>
            </a:r>
          </a:p>
          <a:p>
            <a:pPr marL="457200" lvl="1" indent="0" algn="ctr">
              <a:buNone/>
            </a:pPr>
            <a:br>
              <a:rPr lang="en-US" sz="1800">
                <a:solidFill>
                  <a:schemeClr val="bg1"/>
                </a:solidFill>
                <a:latin typeface="Aptos" panose="020B0004020202020204" pitchFamily="34" charset="0"/>
              </a:rPr>
            </a:br>
            <a:r>
              <a:rPr lang="en-US" sz="4400">
                <a:solidFill>
                  <a:schemeClr val="bg1"/>
                </a:solidFill>
                <a:latin typeface="Aptos" panose="020B0004020202020204" pitchFamily="34" charset="0"/>
              </a:rPr>
              <a:t>let’s post into aggregated locations</a:t>
            </a:r>
            <a:br>
              <a:rPr lang="en-US" sz="4400">
                <a:solidFill>
                  <a:schemeClr val="bg1"/>
                </a:solidFill>
                <a:latin typeface="Aptos" panose="020B0004020202020204" pitchFamily="34" charset="0"/>
              </a:rPr>
            </a:br>
            <a:r>
              <a:rPr lang="en-US" sz="4000">
                <a:solidFill>
                  <a:schemeClr val="bg1"/>
                </a:solidFill>
                <a:latin typeface="Aptos" panose="020B0004020202020204" pitchFamily="34" charset="0"/>
              </a:rPr>
              <a:t>(and keep the details in a separate table)</a:t>
            </a:r>
            <a:endParaRPr lang="en-US" sz="32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457200" lvl="1" indent="0" algn="ctr">
              <a:buNone/>
            </a:pPr>
            <a:endParaRPr lang="en-US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1257300" lvl="2" indent="-342900" algn="ctr"/>
            <a:endParaRPr lang="en-US" sz="16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1257300" lvl="2" indent="-342900" algn="ctr"/>
            <a:endParaRPr lang="en-US" sz="16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1257300" lvl="2" indent="-342900" algn="ctr"/>
            <a:endParaRPr lang="en-US" sz="16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1257300" lvl="2" indent="-342900" algn="ctr"/>
            <a:endParaRPr lang="en-US" sz="16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1257300" lvl="2" indent="-342900" algn="ctr"/>
            <a:endParaRPr lang="en-US" sz="16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457200" lvl="1" indent="0" algn="ctr">
              <a:buFont typeface="Arial" panose="020B0604020202020204" pitchFamily="34" charset="0"/>
              <a:buNone/>
            </a:pPr>
            <a:endParaRPr lang="en-US" sz="20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457200" lvl="1" indent="0" algn="ctr">
              <a:buFont typeface="Arial" panose="020B0604020202020204" pitchFamily="34" charset="0"/>
              <a:buNone/>
            </a:pPr>
            <a:endParaRPr lang="en-US" sz="1100">
              <a:solidFill>
                <a:schemeClr val="bg1"/>
              </a:solidFill>
              <a:latin typeface="Aptos" panose="020B0004020202020204" pitchFamily="34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14BE309-EA93-9F40-C781-18E8E2C15D4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-186161" y="3497740"/>
            <a:ext cx="2335821" cy="33602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800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A person walking in the snow&#10;&#10;Description automatically generated">
            <a:extLst>
              <a:ext uri="{FF2B5EF4-FFF2-40B4-BE49-F238E27FC236}">
                <a16:creationId xmlns:a16="http://schemas.microsoft.com/office/drawing/2014/main" id="{6B975B74-B8B1-3F6E-B000-71A089DFD18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8EA95431-2EED-0DBE-40A3-13CD123DEFD1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374347">
              <a:alpha val="60000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F3D0AB9-E49E-1132-6016-780FF1859A6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0" y="1352550"/>
            <a:ext cx="6397953" cy="5073650"/>
          </a:xfrm>
        </p:spPr>
        <p:txBody>
          <a:bodyPr lIns="91440" tIns="45720" rIns="91440" bIns="45720" anchor="t"/>
          <a:lstStyle/>
          <a:p>
            <a:pPr marL="0">
              <a:spcBef>
                <a:spcPts val="600"/>
              </a:spcBef>
              <a:buNone/>
              <a:defRPr/>
            </a:pPr>
            <a:r>
              <a:rPr lang="en-US" sz="2000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Aggregated posting for store locations</a:t>
            </a:r>
            <a:br>
              <a:rPr lang="en-US" sz="2000">
                <a:latin typeface="Aptos" panose="020B0004020202020204" pitchFamily="34" charset="0"/>
              </a:rPr>
            </a:br>
            <a:endParaRPr lang="en-US" sz="20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0">
              <a:spcBef>
                <a:spcPts val="600"/>
              </a:spcBef>
              <a:buNone/>
              <a:defRPr/>
            </a:pPr>
            <a:r>
              <a:rPr lang="en-US" sz="2000" b="1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Current approach</a:t>
            </a:r>
          </a:p>
          <a:p>
            <a:pPr marL="114300" indent="-342900">
              <a:spcBef>
                <a:spcPts val="600"/>
              </a:spcBef>
              <a:defRPr/>
            </a:pPr>
            <a:r>
              <a:rPr lang="en-US" sz="2000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Item Ledger Entries for individual stores</a:t>
            </a:r>
          </a:p>
          <a:p>
            <a:pPr marL="114300" indent="-342900">
              <a:spcBef>
                <a:spcPts val="600"/>
              </a:spcBef>
              <a:defRPr/>
            </a:pPr>
            <a:r>
              <a:rPr lang="en-US" sz="2000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One entry per item, per location, per day</a:t>
            </a:r>
            <a:br>
              <a:rPr lang="en-US" sz="2000">
                <a:latin typeface="Aptos" panose="020B0004020202020204" pitchFamily="34" charset="0"/>
              </a:rPr>
            </a:br>
            <a:endParaRPr lang="en-US" sz="20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0">
              <a:spcBef>
                <a:spcPts val="600"/>
              </a:spcBef>
              <a:buNone/>
              <a:defRPr/>
            </a:pPr>
            <a:r>
              <a:rPr lang="en-US" sz="2000" b="1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New approach</a:t>
            </a:r>
          </a:p>
          <a:p>
            <a:pPr marL="514350" lvl="1" indent="-285750">
              <a:spcBef>
                <a:spcPts val="600"/>
              </a:spcBef>
              <a:defRPr/>
            </a:pPr>
            <a:r>
              <a:rPr lang="en-US" sz="2000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Item Ledger Entries</a:t>
            </a:r>
            <a:br>
              <a:rPr lang="en-US" sz="2000">
                <a:latin typeface="Aptos" panose="020B0004020202020204" pitchFamily="34" charset="0"/>
              </a:rPr>
            </a:br>
            <a:r>
              <a:rPr lang="en-US" sz="2000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for aggregated store location(s)</a:t>
            </a:r>
          </a:p>
          <a:p>
            <a:pPr marL="514350" lvl="1" indent="-285750">
              <a:spcBef>
                <a:spcPts val="600"/>
              </a:spcBef>
              <a:defRPr/>
            </a:pPr>
            <a:r>
              <a:rPr lang="en-US" sz="2000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Details are stored in a new table</a:t>
            </a:r>
            <a:br>
              <a:rPr lang="en-US" sz="2000">
                <a:latin typeface="Aptos" panose="020B0004020202020204" pitchFamily="34" charset="0"/>
              </a:rPr>
            </a:br>
            <a:r>
              <a:rPr lang="en-US" sz="2000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LSC </a:t>
            </a:r>
            <a:r>
              <a:rPr lang="en-US" sz="2000" err="1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Aggr</a:t>
            </a:r>
            <a:r>
              <a:rPr lang="en-US" sz="2000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. Inventory Entry </a:t>
            </a:r>
            <a:r>
              <a:rPr lang="en-US" sz="2000">
                <a:solidFill>
                  <a:schemeClr val="bg1"/>
                </a:solidFill>
                <a:latin typeface="Aptos" panose="020B0004020202020204" pitchFamily="34" charset="0"/>
                <a:cs typeface="Segoe UI"/>
                <a:sym typeface="Wingdings" panose="05000000000000000000" pitchFamily="2" charset="2"/>
              </a:rPr>
              <a:t>(10059488)</a:t>
            </a:r>
            <a:endParaRPr lang="en-US" sz="2000">
              <a:solidFill>
                <a:schemeClr val="bg1"/>
              </a:solidFill>
              <a:latin typeface="Aptos" panose="020B0004020202020204" pitchFamily="34" charset="0"/>
              <a:cs typeface="Segoe UI"/>
            </a:endParaRPr>
          </a:p>
          <a:p>
            <a:pPr marL="971550" lvl="2" indent="-285750">
              <a:spcBef>
                <a:spcPts val="600"/>
              </a:spcBef>
              <a:defRPr/>
            </a:pPr>
            <a:endParaRPr lang="en-US" sz="100" b="1">
              <a:solidFill>
                <a:schemeClr val="bg1"/>
              </a:solidFill>
              <a:latin typeface="Aptos" panose="020B0004020202020204" pitchFamily="34" charset="0"/>
              <a:sym typeface="Wingdings" panose="05000000000000000000" pitchFamily="2" charset="2"/>
            </a:endParaRPr>
          </a:p>
          <a:p>
            <a:pPr marL="971550" lvl="2" indent="-285750">
              <a:spcBef>
                <a:spcPts val="600"/>
              </a:spcBef>
              <a:defRPr/>
            </a:pPr>
            <a:endParaRPr lang="en-US" sz="16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lvl="2" indent="-457200">
              <a:spcBef>
                <a:spcPts val="600"/>
              </a:spcBef>
              <a:defRPr/>
            </a:pPr>
            <a:endParaRPr lang="en-US" sz="16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lvl="2" indent="-457200">
              <a:spcBef>
                <a:spcPts val="600"/>
              </a:spcBef>
              <a:defRPr/>
            </a:pPr>
            <a:endParaRPr lang="en-US" sz="16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lvl="2" indent="-457200">
              <a:spcBef>
                <a:spcPts val="600"/>
              </a:spcBef>
              <a:defRPr/>
            </a:pPr>
            <a:endParaRPr lang="en-US" sz="16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br>
              <a:rPr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ptos" panose="020B0004020202020204" pitchFamily="34" charset="0"/>
              </a:rPr>
            </a:b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" panose="020B0004020202020204" pitchFamily="34" charset="0"/>
            </a:endParaRPr>
          </a:p>
          <a:p>
            <a:pPr marL="0" indent="0">
              <a:buNone/>
            </a:pPr>
            <a:endParaRPr lang="en-IS" sz="2000">
              <a:solidFill>
                <a:schemeClr val="bg1"/>
              </a:solidFill>
              <a:latin typeface="Aptos" panose="020B00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41070E-1DDB-DD1C-C6A9-53595DC6D5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0290" y="488601"/>
            <a:ext cx="7268824" cy="588637"/>
          </a:xfrm>
        </p:spPr>
        <p:txBody>
          <a:bodyPr>
            <a:normAutofit fontScale="90000"/>
          </a:bodyPr>
          <a:lstStyle/>
          <a:p>
            <a:r>
              <a:rPr lang="en-US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Statement posting - New approach </a:t>
            </a:r>
            <a:endParaRPr lang="en-IS">
              <a:solidFill>
                <a:schemeClr val="bg1"/>
              </a:solidFill>
              <a:latin typeface="Aptos" panose="020B00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C7C1968-7B74-EB8B-4C29-4976EE0E8161}"/>
              </a:ext>
            </a:extLst>
          </p:cNvPr>
          <p:cNvSpPr/>
          <p:nvPr/>
        </p:nvSpPr>
        <p:spPr>
          <a:xfrm>
            <a:off x="6227015" y="2073244"/>
            <a:ext cx="1313245" cy="4508625"/>
          </a:xfrm>
          <a:prstGeom prst="rect">
            <a:avLst/>
          </a:prstGeom>
          <a:solidFill>
            <a:srgbClr val="051E33"/>
          </a:solidFill>
          <a:ln>
            <a:solidFill>
              <a:schemeClr val="bg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1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2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3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4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 ---------------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300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 ---------------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9C4F16D-F611-65A9-37D2-B10388C264AD}"/>
              </a:ext>
            </a:extLst>
          </p:cNvPr>
          <p:cNvSpPr txBox="1"/>
          <p:nvPr/>
        </p:nvSpPr>
        <p:spPr>
          <a:xfrm>
            <a:off x="6096000" y="1352550"/>
            <a:ext cx="30251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  </a:t>
            </a: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Item Ledger Entries</a:t>
            </a:r>
            <a:b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current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B07D8D8-C06C-7EFC-CA8A-D2D5D05AADC7}"/>
              </a:ext>
            </a:extLst>
          </p:cNvPr>
          <p:cNvSpPr/>
          <p:nvPr/>
        </p:nvSpPr>
        <p:spPr>
          <a:xfrm>
            <a:off x="8207009" y="2668147"/>
            <a:ext cx="1313245" cy="1171701"/>
          </a:xfrm>
          <a:prstGeom prst="rect">
            <a:avLst/>
          </a:prstGeom>
          <a:solidFill>
            <a:srgbClr val="328C85"/>
          </a:solidFill>
          <a:ln>
            <a:solidFill>
              <a:schemeClr val="bg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“RETAIL-1”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Arrow: Down 8">
            <a:extLst>
              <a:ext uri="{FF2B5EF4-FFF2-40B4-BE49-F238E27FC236}">
                <a16:creationId xmlns:a16="http://schemas.microsoft.com/office/drawing/2014/main" id="{CEE81A49-548E-1E3D-37CD-AF1F5256A496}"/>
              </a:ext>
            </a:extLst>
          </p:cNvPr>
          <p:cNvSpPr/>
          <p:nvPr/>
        </p:nvSpPr>
        <p:spPr>
          <a:xfrm rot="16200000">
            <a:off x="7584231" y="2999254"/>
            <a:ext cx="571500" cy="521731"/>
          </a:xfrm>
          <a:prstGeom prst="downArrow">
            <a:avLst/>
          </a:prstGeom>
          <a:solidFill>
            <a:srgbClr val="328C85"/>
          </a:solidFill>
          <a:ln>
            <a:solidFill>
              <a:schemeClr val="bg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0D8DBC8-F67E-42D4-5121-7843A5E999F3}"/>
              </a:ext>
            </a:extLst>
          </p:cNvPr>
          <p:cNvSpPr/>
          <p:nvPr/>
        </p:nvSpPr>
        <p:spPr>
          <a:xfrm>
            <a:off x="9994263" y="2073245"/>
            <a:ext cx="1388841" cy="4508624"/>
          </a:xfrm>
          <a:prstGeom prst="rect">
            <a:avLst/>
          </a:prstGeom>
          <a:solidFill>
            <a:srgbClr val="328C85"/>
          </a:solidFill>
          <a:ln>
            <a:solidFill>
              <a:schemeClr val="bg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1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2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3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4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300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0FD862C-4F6E-C651-05E9-E6C301D1FCB3}"/>
              </a:ext>
            </a:extLst>
          </p:cNvPr>
          <p:cNvSpPr txBox="1"/>
          <p:nvPr/>
        </p:nvSpPr>
        <p:spPr>
          <a:xfrm>
            <a:off x="9727368" y="1352550"/>
            <a:ext cx="1864870" cy="70788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Aggr</a:t>
            </a: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Inventory </a:t>
            </a:r>
            <a:b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Entries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D6C4901-A351-217E-47F8-F6CBC5816E71}"/>
              </a:ext>
            </a:extLst>
          </p:cNvPr>
          <p:cNvSpPr txBox="1"/>
          <p:nvPr/>
        </p:nvSpPr>
        <p:spPr>
          <a:xfrm>
            <a:off x="8492381" y="1675715"/>
            <a:ext cx="268627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</a:p>
        </p:txBody>
      </p:sp>
      <p:sp>
        <p:nvSpPr>
          <p:cNvPr id="4" name="Left Brace 3">
            <a:extLst>
              <a:ext uri="{FF2B5EF4-FFF2-40B4-BE49-F238E27FC236}">
                <a16:creationId xmlns:a16="http://schemas.microsoft.com/office/drawing/2014/main" id="{5749AD69-93FF-FDBE-4489-A8317A8322E1}"/>
              </a:ext>
            </a:extLst>
          </p:cNvPr>
          <p:cNvSpPr/>
          <p:nvPr/>
        </p:nvSpPr>
        <p:spPr>
          <a:xfrm>
            <a:off x="5806110" y="2075825"/>
            <a:ext cx="289890" cy="4506044"/>
          </a:xfrm>
          <a:prstGeom prst="leftBrac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2EFFC70-A84B-BBD6-C089-86A9E9014AD0}"/>
              </a:ext>
            </a:extLst>
          </p:cNvPr>
          <p:cNvSpPr txBox="1"/>
          <p:nvPr/>
        </p:nvSpPr>
        <p:spPr>
          <a:xfrm rot="16200000">
            <a:off x="4331960" y="3648486"/>
            <a:ext cx="26862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one day’s entries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196FBD03-9F77-6344-0936-84AB0A7144F6}"/>
              </a:ext>
            </a:extLst>
          </p:cNvPr>
          <p:cNvSpPr/>
          <p:nvPr/>
        </p:nvSpPr>
        <p:spPr>
          <a:xfrm>
            <a:off x="8207009" y="4010584"/>
            <a:ext cx="1313245" cy="1171701"/>
          </a:xfrm>
          <a:prstGeom prst="rect">
            <a:avLst/>
          </a:prstGeom>
          <a:solidFill>
            <a:srgbClr val="328C85"/>
          </a:solidFill>
          <a:ln>
            <a:solidFill>
              <a:schemeClr val="bg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“RETAIL-2”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Arrow: Down 13">
            <a:extLst>
              <a:ext uri="{FF2B5EF4-FFF2-40B4-BE49-F238E27FC236}">
                <a16:creationId xmlns:a16="http://schemas.microsoft.com/office/drawing/2014/main" id="{1B53D1DF-2E5D-70BD-B1F1-DF9F45B57CF4}"/>
              </a:ext>
            </a:extLst>
          </p:cNvPr>
          <p:cNvSpPr/>
          <p:nvPr/>
        </p:nvSpPr>
        <p:spPr>
          <a:xfrm rot="16200000">
            <a:off x="7584232" y="4335568"/>
            <a:ext cx="571500" cy="521731"/>
          </a:xfrm>
          <a:prstGeom prst="downArrow">
            <a:avLst/>
          </a:prstGeom>
          <a:solidFill>
            <a:srgbClr val="328C85"/>
          </a:solidFill>
          <a:ln>
            <a:solidFill>
              <a:schemeClr val="bg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495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0" grpId="0" animBg="1"/>
      <p:bldP spid="28" grpId="0"/>
      <p:bldP spid="26" grpId="0"/>
      <p:bldP spid="13" grpId="0" animBg="1"/>
      <p:bldP spid="1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erson walking in the snow&#10;&#10;Description automatically generated">
            <a:extLst>
              <a:ext uri="{FF2B5EF4-FFF2-40B4-BE49-F238E27FC236}">
                <a16:creationId xmlns:a16="http://schemas.microsoft.com/office/drawing/2014/main" id="{80C4C5BB-2187-2CA3-E504-810400B5660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73474745-0C41-C4C5-3ABE-59CA050EC0A7}"/>
              </a:ext>
            </a:extLst>
          </p:cNvPr>
          <p:cNvSpPr/>
          <p:nvPr/>
        </p:nvSpPr>
        <p:spPr>
          <a:xfrm>
            <a:off x="0" y="-12351"/>
            <a:ext cx="12192000" cy="6858000"/>
          </a:xfrm>
          <a:prstGeom prst="rect">
            <a:avLst/>
          </a:prstGeom>
          <a:solidFill>
            <a:srgbClr val="374347">
              <a:alpha val="60000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41070E-1DDB-DD1C-C6A9-53595DC6D5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0290" y="488601"/>
            <a:ext cx="7268824" cy="588637"/>
          </a:xfrm>
        </p:spPr>
        <p:txBody>
          <a:bodyPr>
            <a:normAutofit fontScale="90000"/>
          </a:bodyPr>
          <a:lstStyle/>
          <a:p>
            <a:r>
              <a:rPr lang="en-US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Statement posting - New approach</a:t>
            </a:r>
            <a:endParaRPr lang="en-IS">
              <a:solidFill>
                <a:schemeClr val="bg1"/>
              </a:solidFill>
              <a:latin typeface="Aptos" panose="020B0004020202020204" pitchFamily="34" charset="0"/>
              <a:cs typeface="Segoe UI"/>
            </a:endParaRPr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AD1AFA7A-B831-6D9E-1CD0-276A7416843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93323" y="1645186"/>
            <a:ext cx="859631" cy="859631"/>
          </a:xfrm>
          <a:prstGeom prst="rect">
            <a:avLst/>
          </a:prstGeom>
        </p:spPr>
      </p:pic>
      <p:graphicFrame>
        <p:nvGraphicFramePr>
          <p:cNvPr id="14" name="Diagram 13">
            <a:extLst>
              <a:ext uri="{FF2B5EF4-FFF2-40B4-BE49-F238E27FC236}">
                <a16:creationId xmlns:a16="http://schemas.microsoft.com/office/drawing/2014/main" id="{8F2C2072-06A2-473E-3155-F1222362499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340159"/>
              </p:ext>
            </p:extLst>
          </p:nvPr>
        </p:nvGraphicFramePr>
        <p:xfrm>
          <a:off x="1882534" y="1736179"/>
          <a:ext cx="5195276" cy="67764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18" name="TextBox 17">
            <a:extLst>
              <a:ext uri="{FF2B5EF4-FFF2-40B4-BE49-F238E27FC236}">
                <a16:creationId xmlns:a16="http://schemas.microsoft.com/office/drawing/2014/main" id="{F157465A-5327-537F-7581-AB0F2BC714D2}"/>
              </a:ext>
            </a:extLst>
          </p:cNvPr>
          <p:cNvSpPr txBox="1"/>
          <p:nvPr/>
        </p:nvSpPr>
        <p:spPr>
          <a:xfrm rot="16200000">
            <a:off x="69136" y="1909967"/>
            <a:ext cx="8494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1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42927D7-5319-545F-ADD0-DE73522D4A5E}"/>
              </a:ext>
            </a:extLst>
          </p:cNvPr>
          <p:cNvGrpSpPr/>
          <p:nvPr/>
        </p:nvGrpSpPr>
        <p:grpSpPr>
          <a:xfrm>
            <a:off x="309202" y="2651570"/>
            <a:ext cx="6768608" cy="859632"/>
            <a:chOff x="309202" y="2651570"/>
            <a:chExt cx="6768608" cy="859632"/>
          </a:xfrm>
        </p:grpSpPr>
        <p:pic>
          <p:nvPicPr>
            <p:cNvPr id="13" name="Graphic 12">
              <a:extLst>
                <a:ext uri="{FF2B5EF4-FFF2-40B4-BE49-F238E27FC236}">
                  <a16:creationId xmlns:a16="http://schemas.microsoft.com/office/drawing/2014/main" id="{6F52640C-B2CD-455D-D6A0-3C0ED2392F6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93323" y="2651571"/>
              <a:ext cx="859631" cy="859631"/>
            </a:xfrm>
            <a:prstGeom prst="rect">
              <a:avLst/>
            </a:prstGeom>
          </p:spPr>
        </p:pic>
        <p:graphicFrame>
          <p:nvGraphicFramePr>
            <p:cNvPr id="15" name="Diagram 14">
              <a:extLst>
                <a:ext uri="{FF2B5EF4-FFF2-40B4-BE49-F238E27FC236}">
                  <a16:creationId xmlns:a16="http://schemas.microsoft.com/office/drawing/2014/main" id="{608F8A42-3BBA-287B-E859-1222F7354EBE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627647294"/>
                </p:ext>
              </p:extLst>
            </p:nvPr>
          </p:nvGraphicFramePr>
          <p:xfrm>
            <a:off x="1882534" y="2742566"/>
            <a:ext cx="5195276" cy="677643"/>
          </p:xfrm>
          <a:graphic>
            <a:graphicData uri="http://schemas.openxmlformats.org/drawingml/2006/diagram">
              <dgm:relIds xmlns:dgm="http://schemas.openxmlformats.org/drawingml/2006/diagram" xmlns:r="http://schemas.openxmlformats.org/officeDocument/2006/relationships" r:dm="rId11" r:lo="rId12" r:qs="rId13" r:cs="rId14"/>
            </a:graphicData>
          </a:graphic>
        </p:graphicFrame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C6D8504-8BC1-89E7-1B02-C1E4E83E8732}"/>
                </a:ext>
              </a:extLst>
            </p:cNvPr>
            <p:cNvSpPr txBox="1"/>
            <p:nvPr/>
          </p:nvSpPr>
          <p:spPr>
            <a:xfrm rot="16200000">
              <a:off x="69136" y="2891636"/>
              <a:ext cx="8494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Store 2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A0F1E4C0-85C5-6EBF-81CE-B70434F7D5B2}"/>
              </a:ext>
            </a:extLst>
          </p:cNvPr>
          <p:cNvGrpSpPr/>
          <p:nvPr/>
        </p:nvGrpSpPr>
        <p:grpSpPr>
          <a:xfrm>
            <a:off x="309201" y="3884845"/>
            <a:ext cx="6768607" cy="1083502"/>
            <a:chOff x="309201" y="3884845"/>
            <a:chExt cx="6768607" cy="1083502"/>
          </a:xfrm>
        </p:grpSpPr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D8AB3FFA-79AC-34E1-8E72-BB5CAF114F2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93321" y="3988620"/>
              <a:ext cx="859631" cy="859631"/>
            </a:xfrm>
            <a:prstGeom prst="rect">
              <a:avLst/>
            </a:prstGeom>
          </p:spPr>
        </p:pic>
        <p:graphicFrame>
          <p:nvGraphicFramePr>
            <p:cNvPr id="17" name="Diagram 16">
              <a:extLst>
                <a:ext uri="{FF2B5EF4-FFF2-40B4-BE49-F238E27FC236}">
                  <a16:creationId xmlns:a16="http://schemas.microsoft.com/office/drawing/2014/main" id="{13E34AE5-8A07-A3D3-1115-6A8729013469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328322331"/>
                </p:ext>
              </p:extLst>
            </p:nvPr>
          </p:nvGraphicFramePr>
          <p:xfrm>
            <a:off x="1882532" y="4087775"/>
            <a:ext cx="5195276" cy="677643"/>
          </p:xfrm>
          <a:graphic>
            <a:graphicData uri="http://schemas.openxmlformats.org/drawingml/2006/diagram">
              <dgm:relIds xmlns:dgm="http://schemas.openxmlformats.org/drawingml/2006/diagram" xmlns:r="http://schemas.openxmlformats.org/officeDocument/2006/relationships" r:dm="rId16" r:lo="rId17" r:qs="rId18" r:cs="rId19"/>
            </a:graphicData>
          </a:graphic>
        </p:graphicFrame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88AE2BA-18BE-0D87-7B23-9A913E8A071B}"/>
                </a:ext>
              </a:extLst>
            </p:cNvPr>
            <p:cNvSpPr txBox="1"/>
            <p:nvPr/>
          </p:nvSpPr>
          <p:spPr>
            <a:xfrm rot="16200000">
              <a:off x="-47884" y="4241930"/>
              <a:ext cx="108350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Store </a:t>
              </a:r>
              <a:r>
                <a:rPr lang="en-US">
                  <a:solidFill>
                    <a:schemeClr val="bg1"/>
                  </a:solidFill>
                  <a:latin typeface="Calibri" panose="020F0502020204030204"/>
                </a:rPr>
                <a:t>3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00</a:t>
              </a:r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4F7615F4-9854-B052-6FBC-ED9F45D4E80B}"/>
              </a:ext>
            </a:extLst>
          </p:cNvPr>
          <p:cNvSpPr/>
          <p:nvPr/>
        </p:nvSpPr>
        <p:spPr>
          <a:xfrm>
            <a:off x="8513728" y="1570193"/>
            <a:ext cx="1764480" cy="3293193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1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Item A, 10 pcs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Item B, 20 pcs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endParaRPr kumimoji="0" lang="en-US" sz="1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2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Item A, 20 pcs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Item B, 20 pcs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br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</a:t>
            </a:r>
            <a:r>
              <a:rPr lang="en-US">
                <a:solidFill>
                  <a:srgbClr val="FFFFFF"/>
                </a:solidFill>
                <a:latin typeface="Calibri" panose="020F0502020204030204"/>
              </a:rPr>
              <a:t>3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00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Item A, 15 pcs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Item C, 10 pcs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6972908-1958-85A1-728A-83478C365AA0}"/>
              </a:ext>
            </a:extLst>
          </p:cNvPr>
          <p:cNvSpPr txBox="1"/>
          <p:nvPr/>
        </p:nvSpPr>
        <p:spPr>
          <a:xfrm>
            <a:off x="8386722" y="984295"/>
            <a:ext cx="189148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Item Journal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22A3AEE5-CE33-5319-1E72-0E93D8AC8723}"/>
              </a:ext>
            </a:extLst>
          </p:cNvPr>
          <p:cNvCxnSpPr>
            <a:cxnSpLocks/>
          </p:cNvCxnSpPr>
          <p:nvPr/>
        </p:nvCxnSpPr>
        <p:spPr>
          <a:xfrm>
            <a:off x="8513727" y="2609981"/>
            <a:ext cx="1764480" cy="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8477CA5-9DB1-1C3A-1D59-75D5F80DBD77}"/>
              </a:ext>
            </a:extLst>
          </p:cNvPr>
          <p:cNvCxnSpPr>
            <a:cxnSpLocks/>
          </p:cNvCxnSpPr>
          <p:nvPr/>
        </p:nvCxnSpPr>
        <p:spPr>
          <a:xfrm>
            <a:off x="8439474" y="3768825"/>
            <a:ext cx="1838733" cy="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43" name="Rectangle 42">
            <a:extLst>
              <a:ext uri="{FF2B5EF4-FFF2-40B4-BE49-F238E27FC236}">
                <a16:creationId xmlns:a16="http://schemas.microsoft.com/office/drawing/2014/main" id="{77BE419A-DED8-6E89-DBF8-8C6028102CCD}"/>
              </a:ext>
            </a:extLst>
          </p:cNvPr>
          <p:cNvSpPr/>
          <p:nvPr/>
        </p:nvSpPr>
        <p:spPr>
          <a:xfrm>
            <a:off x="7280213" y="1576261"/>
            <a:ext cx="1159260" cy="3293193"/>
          </a:xfrm>
          <a:prstGeom prst="rect">
            <a:avLst/>
          </a:prstGeom>
          <a:solidFill>
            <a:schemeClr val="tx2">
              <a:lumMod val="50000"/>
            </a:schemeClr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1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Cash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CC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endParaRPr kumimoji="0" lang="en-US" sz="16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2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Cash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CC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br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</a:t>
            </a:r>
            <a:r>
              <a:rPr lang="en-US">
                <a:solidFill>
                  <a:srgbClr val="FFFFFF"/>
                </a:solidFill>
                <a:latin typeface="Calibri" panose="020F0502020204030204"/>
              </a:rPr>
              <a:t>3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00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Cash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CC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33CB2E0-ACDE-D708-0063-E5EBD3473828}"/>
              </a:ext>
            </a:extLst>
          </p:cNvPr>
          <p:cNvSpPr txBox="1"/>
          <p:nvPr/>
        </p:nvSpPr>
        <p:spPr>
          <a:xfrm>
            <a:off x="7153207" y="990363"/>
            <a:ext cx="136050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G/L Entries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F2D1FE19-9516-F5E2-ED5F-3F8CB67F188E}"/>
              </a:ext>
            </a:extLst>
          </p:cNvPr>
          <p:cNvCxnSpPr>
            <a:cxnSpLocks/>
          </p:cNvCxnSpPr>
          <p:nvPr/>
        </p:nvCxnSpPr>
        <p:spPr>
          <a:xfrm>
            <a:off x="7280212" y="2616049"/>
            <a:ext cx="1159262" cy="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C1582D34-F232-4692-4884-CE072020895B}"/>
              </a:ext>
            </a:extLst>
          </p:cNvPr>
          <p:cNvCxnSpPr>
            <a:cxnSpLocks/>
          </p:cNvCxnSpPr>
          <p:nvPr/>
        </p:nvCxnSpPr>
        <p:spPr>
          <a:xfrm>
            <a:off x="7280212" y="3768825"/>
            <a:ext cx="1159261" cy="6068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8" name="Rectangle 7">
            <a:extLst>
              <a:ext uri="{FF2B5EF4-FFF2-40B4-BE49-F238E27FC236}">
                <a16:creationId xmlns:a16="http://schemas.microsoft.com/office/drawing/2014/main" id="{5544B442-018E-261D-2626-02B56846CC14}"/>
              </a:ext>
            </a:extLst>
          </p:cNvPr>
          <p:cNvSpPr/>
          <p:nvPr/>
        </p:nvSpPr>
        <p:spPr>
          <a:xfrm>
            <a:off x="8513728" y="5176802"/>
            <a:ext cx="1764480" cy="1279506"/>
          </a:xfrm>
          <a:prstGeom prst="rect">
            <a:avLst/>
          </a:prstGeom>
          <a:solidFill>
            <a:srgbClr val="328C85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“RETAIL”</a:t>
            </a:r>
            <a:b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Item A, 45 pcs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Item B, 40 pcs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Item C, 10 pcs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338F659-3728-EC68-4692-860085AD8B3F}"/>
              </a:ext>
            </a:extLst>
          </p:cNvPr>
          <p:cNvSpPr txBox="1"/>
          <p:nvPr/>
        </p:nvSpPr>
        <p:spPr>
          <a:xfrm>
            <a:off x="6181725" y="5217098"/>
            <a:ext cx="223003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1. Aggregate Stores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C19FC1A-2AA5-FDE3-1332-38759CCC548D}"/>
              </a:ext>
            </a:extLst>
          </p:cNvPr>
          <p:cNvSpPr txBox="1"/>
          <p:nvPr/>
        </p:nvSpPr>
        <p:spPr>
          <a:xfrm>
            <a:off x="5686878" y="5596046"/>
            <a:ext cx="18907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Post</a:t>
            </a:r>
          </a:p>
        </p:txBody>
      </p:sp>
      <p:pic>
        <p:nvPicPr>
          <p:cNvPr id="25" name="Graphic 24">
            <a:extLst>
              <a:ext uri="{FF2B5EF4-FFF2-40B4-BE49-F238E27FC236}">
                <a16:creationId xmlns:a16="http://schemas.microsoft.com/office/drawing/2014/main" id="{F2C9413B-692D-ECF5-E0BE-2BA11F0246AB}"/>
              </a:ext>
            </a:extLst>
          </p:cNvPr>
          <p:cNvPicPr>
            <a:picLocks noChangeAspect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7077808" y="5749637"/>
            <a:ext cx="738909" cy="738909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BD1680F4-CACA-A23D-A19A-FF23B47E9134}"/>
              </a:ext>
            </a:extLst>
          </p:cNvPr>
          <p:cNvSpPr txBox="1"/>
          <p:nvPr/>
        </p:nvSpPr>
        <p:spPr>
          <a:xfrm>
            <a:off x="793322" y="3560858"/>
            <a:ext cx="65980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…………………………………………………………………………………………….......…</a:t>
            </a:r>
          </a:p>
        </p:txBody>
      </p:sp>
    </p:spTree>
    <p:extLst>
      <p:ext uri="{BB962C8B-B14F-4D97-AF65-F5344CB8AC3E}">
        <p14:creationId xmlns:p14="http://schemas.microsoft.com/office/powerpoint/2010/main" val="3341089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4" grpId="0">
        <p:bldAsOne/>
      </p:bldGraphic>
      <p:bldP spid="8" grpId="0" animBg="1"/>
      <p:bldP spid="10" grpId="0"/>
      <p:bldP spid="1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erson walking in the snow&#10;&#10;Description automatically generated">
            <a:extLst>
              <a:ext uri="{FF2B5EF4-FFF2-40B4-BE49-F238E27FC236}">
                <a16:creationId xmlns:a16="http://schemas.microsoft.com/office/drawing/2014/main" id="{631FF40F-AAE2-92F8-8A31-A70B2EAC4C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2311104A-4308-F741-CE9E-1BCEB3961CF5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374347">
              <a:alpha val="60000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41070E-1DDB-DD1C-C6A9-53595DC6D5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0290" y="488601"/>
            <a:ext cx="7268824" cy="588637"/>
          </a:xfrm>
        </p:spPr>
        <p:txBody>
          <a:bodyPr>
            <a:normAutofit fontScale="90000"/>
          </a:bodyPr>
          <a:lstStyle/>
          <a:p>
            <a:r>
              <a:rPr lang="en-US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Statement posting - New approach</a:t>
            </a:r>
            <a:endParaRPr lang="en-IS">
              <a:solidFill>
                <a:schemeClr val="bg1"/>
              </a:solidFill>
              <a:latin typeface="Aptos" panose="020B0004020202020204" pitchFamily="34" charset="0"/>
              <a:cs typeface="Segoe UI"/>
            </a:endParaRPr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AD1AFA7A-B831-6D9E-1CD0-276A7416843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93323" y="1645186"/>
            <a:ext cx="859631" cy="859631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6F52640C-B2CD-455D-D6A0-3C0ED2392F64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93323" y="2651571"/>
            <a:ext cx="859631" cy="859631"/>
          </a:xfrm>
          <a:prstGeom prst="rect">
            <a:avLst/>
          </a:prstGeom>
        </p:spPr>
      </p:pic>
      <p:graphicFrame>
        <p:nvGraphicFramePr>
          <p:cNvPr id="14" name="Diagram 13">
            <a:extLst>
              <a:ext uri="{FF2B5EF4-FFF2-40B4-BE49-F238E27FC236}">
                <a16:creationId xmlns:a16="http://schemas.microsoft.com/office/drawing/2014/main" id="{8F2C2072-06A2-473E-3155-F1222362499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64678988"/>
              </p:ext>
            </p:extLst>
          </p:nvPr>
        </p:nvGraphicFramePr>
        <p:xfrm>
          <a:off x="1882534" y="1736179"/>
          <a:ext cx="5195276" cy="67764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graphicFrame>
        <p:nvGraphicFramePr>
          <p:cNvPr id="15" name="Diagram 14">
            <a:extLst>
              <a:ext uri="{FF2B5EF4-FFF2-40B4-BE49-F238E27FC236}">
                <a16:creationId xmlns:a16="http://schemas.microsoft.com/office/drawing/2014/main" id="{608F8A42-3BBA-287B-E859-1222F7354EB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35541079"/>
              </p:ext>
            </p:extLst>
          </p:nvPr>
        </p:nvGraphicFramePr>
        <p:xfrm>
          <a:off x="1882534" y="2742566"/>
          <a:ext cx="5195276" cy="67764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1" r:lo="rId12" r:qs="rId13" r:cs="rId14"/>
          </a:graphicData>
        </a:graphic>
      </p:graphicFrame>
      <p:pic>
        <p:nvPicPr>
          <p:cNvPr id="16" name="Graphic 15">
            <a:extLst>
              <a:ext uri="{FF2B5EF4-FFF2-40B4-BE49-F238E27FC236}">
                <a16:creationId xmlns:a16="http://schemas.microsoft.com/office/drawing/2014/main" id="{D8AB3FFA-79AC-34E1-8E72-BB5CAF114F2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93321" y="3988620"/>
            <a:ext cx="859631" cy="859631"/>
          </a:xfrm>
          <a:prstGeom prst="rect">
            <a:avLst/>
          </a:prstGeom>
        </p:spPr>
      </p:pic>
      <p:graphicFrame>
        <p:nvGraphicFramePr>
          <p:cNvPr id="17" name="Diagram 16">
            <a:extLst>
              <a:ext uri="{FF2B5EF4-FFF2-40B4-BE49-F238E27FC236}">
                <a16:creationId xmlns:a16="http://schemas.microsoft.com/office/drawing/2014/main" id="{13E34AE5-8A07-A3D3-1115-6A872901346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35500682"/>
              </p:ext>
            </p:extLst>
          </p:nvPr>
        </p:nvGraphicFramePr>
        <p:xfrm>
          <a:off x="1882532" y="4087775"/>
          <a:ext cx="5195276" cy="67764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6" r:lo="rId17" r:qs="rId18" r:cs="rId19"/>
          </a:graphicData>
        </a:graphic>
      </p:graphicFrame>
      <p:sp>
        <p:nvSpPr>
          <p:cNvPr id="18" name="TextBox 17">
            <a:extLst>
              <a:ext uri="{FF2B5EF4-FFF2-40B4-BE49-F238E27FC236}">
                <a16:creationId xmlns:a16="http://schemas.microsoft.com/office/drawing/2014/main" id="{F157465A-5327-537F-7581-AB0F2BC714D2}"/>
              </a:ext>
            </a:extLst>
          </p:cNvPr>
          <p:cNvSpPr txBox="1"/>
          <p:nvPr/>
        </p:nvSpPr>
        <p:spPr>
          <a:xfrm rot="16200000">
            <a:off x="69136" y="1909967"/>
            <a:ext cx="8494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1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C6D8504-8BC1-89E7-1B02-C1E4E83E8732}"/>
              </a:ext>
            </a:extLst>
          </p:cNvPr>
          <p:cNvSpPr txBox="1"/>
          <p:nvPr/>
        </p:nvSpPr>
        <p:spPr>
          <a:xfrm rot="16200000">
            <a:off x="69136" y="2891636"/>
            <a:ext cx="8494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2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88AE2BA-18BE-0D87-7B23-9A913E8A071B}"/>
              </a:ext>
            </a:extLst>
          </p:cNvPr>
          <p:cNvSpPr txBox="1"/>
          <p:nvPr/>
        </p:nvSpPr>
        <p:spPr>
          <a:xfrm rot="16200000">
            <a:off x="-47884" y="4241930"/>
            <a:ext cx="108350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300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4F7615F4-9854-B052-6FBC-ED9F45D4E80B}"/>
              </a:ext>
            </a:extLst>
          </p:cNvPr>
          <p:cNvSpPr/>
          <p:nvPr/>
        </p:nvSpPr>
        <p:spPr>
          <a:xfrm>
            <a:off x="10352460" y="1539911"/>
            <a:ext cx="1764480" cy="3293193"/>
          </a:xfrm>
          <a:prstGeom prst="rect">
            <a:avLst/>
          </a:prstGeom>
          <a:solidFill>
            <a:srgbClr val="328C85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1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Item A, 10 pcs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Item B, 20 pcs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endParaRPr kumimoji="0" lang="en-US" sz="1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2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Item A, 20 pcs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Item B, 20 pcs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br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</a:t>
            </a:r>
            <a:r>
              <a:rPr lang="en-US">
                <a:solidFill>
                  <a:srgbClr val="FFFFFF"/>
                </a:solidFill>
                <a:latin typeface="Calibri" panose="020F0502020204030204"/>
              </a:rPr>
              <a:t>3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00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Item A, 15 pcs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Item C, 10 pcs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7BE419A-DED8-6E89-DBF8-8C6028102CCD}"/>
              </a:ext>
            </a:extLst>
          </p:cNvPr>
          <p:cNvSpPr/>
          <p:nvPr/>
        </p:nvSpPr>
        <p:spPr>
          <a:xfrm>
            <a:off x="7280213" y="1576261"/>
            <a:ext cx="1159260" cy="3779507"/>
          </a:xfrm>
          <a:prstGeom prst="rect">
            <a:avLst/>
          </a:prstGeom>
          <a:solidFill>
            <a:schemeClr val="tx2">
              <a:lumMod val="50000"/>
            </a:schemeClr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1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Cash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CC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Revenue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b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2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Cash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CC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Revenue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300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Cash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CC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Revenue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33CB2E0-ACDE-D708-0063-E5EBD3473828}"/>
              </a:ext>
            </a:extLst>
          </p:cNvPr>
          <p:cNvSpPr txBox="1"/>
          <p:nvPr/>
        </p:nvSpPr>
        <p:spPr>
          <a:xfrm>
            <a:off x="7153207" y="999888"/>
            <a:ext cx="136050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G/L Entries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F2D1FE19-9516-F5E2-ED5F-3F8CB67F188E}"/>
              </a:ext>
            </a:extLst>
          </p:cNvPr>
          <p:cNvCxnSpPr>
            <a:cxnSpLocks/>
          </p:cNvCxnSpPr>
          <p:nvPr/>
        </p:nvCxnSpPr>
        <p:spPr>
          <a:xfrm>
            <a:off x="7280212" y="2746673"/>
            <a:ext cx="1159262" cy="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C1582D34-F232-4692-4884-CE072020895B}"/>
              </a:ext>
            </a:extLst>
          </p:cNvPr>
          <p:cNvCxnSpPr>
            <a:cxnSpLocks/>
          </p:cNvCxnSpPr>
          <p:nvPr/>
        </p:nvCxnSpPr>
        <p:spPr>
          <a:xfrm>
            <a:off x="7280213" y="3915565"/>
            <a:ext cx="1159260" cy="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4728E3B3-974A-FE6A-AFE9-2FEF8E70B180}"/>
              </a:ext>
            </a:extLst>
          </p:cNvPr>
          <p:cNvSpPr txBox="1"/>
          <p:nvPr/>
        </p:nvSpPr>
        <p:spPr>
          <a:xfrm>
            <a:off x="8390744" y="871595"/>
            <a:ext cx="19657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Item Ledger Entries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FAE9A47-3BD0-9084-E31B-F0ACE3DD6EDC}"/>
              </a:ext>
            </a:extLst>
          </p:cNvPr>
          <p:cNvSpPr txBox="1"/>
          <p:nvPr/>
        </p:nvSpPr>
        <p:spPr>
          <a:xfrm>
            <a:off x="10278207" y="856026"/>
            <a:ext cx="191379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b="1" err="1">
                <a:solidFill>
                  <a:schemeClr val="bg1"/>
                </a:solidFill>
                <a:latin typeface="Calibri" panose="020F0502020204030204"/>
              </a:rPr>
              <a:t>Aggr</a:t>
            </a:r>
            <a:r>
              <a:rPr lang="en-US" sz="2000" b="1">
                <a:solidFill>
                  <a:schemeClr val="bg1"/>
                </a:solidFill>
                <a:latin typeface="Calibri" panose="020F0502020204030204"/>
              </a:rPr>
              <a:t>. Inventory Entries</a:t>
            </a: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46C855F-3B2E-3E0D-5009-6FD7311A83E6}"/>
              </a:ext>
            </a:extLst>
          </p:cNvPr>
          <p:cNvSpPr txBox="1"/>
          <p:nvPr/>
        </p:nvSpPr>
        <p:spPr>
          <a:xfrm>
            <a:off x="793322" y="3560858"/>
            <a:ext cx="65980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…………………………………………………………………………………………….......…</a:t>
            </a:r>
          </a:p>
        </p:txBody>
      </p:sp>
      <p:cxnSp>
        <p:nvCxnSpPr>
          <p:cNvPr id="23" name="Connector: Elbow 22">
            <a:extLst>
              <a:ext uri="{FF2B5EF4-FFF2-40B4-BE49-F238E27FC236}">
                <a16:creationId xmlns:a16="http://schemas.microsoft.com/office/drawing/2014/main" id="{F784ED96-80D5-F7C4-A849-94758757C0A8}"/>
              </a:ext>
            </a:extLst>
          </p:cNvPr>
          <p:cNvCxnSpPr>
            <a:cxnSpLocks/>
            <a:stCxn id="8" idx="2"/>
            <a:endCxn id="21" idx="3"/>
          </p:cNvCxnSpPr>
          <p:nvPr/>
        </p:nvCxnSpPr>
        <p:spPr>
          <a:xfrm rot="5400000">
            <a:off x="7986293" y="4301948"/>
            <a:ext cx="1861885" cy="955519"/>
          </a:xfrm>
          <a:prstGeom prst="bentConnector2">
            <a:avLst/>
          </a:prstGeom>
          <a:ln w="76200">
            <a:solidFill>
              <a:srgbClr val="328C8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>
            <a:extLst>
              <a:ext uri="{FF2B5EF4-FFF2-40B4-BE49-F238E27FC236}">
                <a16:creationId xmlns:a16="http://schemas.microsoft.com/office/drawing/2014/main" id="{5544B442-018E-261D-2626-02B56846CC14}"/>
              </a:ext>
            </a:extLst>
          </p:cNvPr>
          <p:cNvSpPr/>
          <p:nvPr/>
        </p:nvSpPr>
        <p:spPr>
          <a:xfrm>
            <a:off x="8512754" y="2569259"/>
            <a:ext cx="1764480" cy="1279506"/>
          </a:xfrm>
          <a:prstGeom prst="rect">
            <a:avLst/>
          </a:prstGeom>
          <a:solidFill>
            <a:srgbClr val="328C85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“RETAIL”</a:t>
            </a:r>
            <a:b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Item A, 45 pcs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Item B, 40 pcs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Item C, 10 pcs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64FEA03F-8EFF-D132-CF30-755E7817E979}"/>
              </a:ext>
            </a:extLst>
          </p:cNvPr>
          <p:cNvSpPr/>
          <p:nvPr/>
        </p:nvSpPr>
        <p:spPr>
          <a:xfrm>
            <a:off x="7280212" y="5099670"/>
            <a:ext cx="1159263" cy="1221960"/>
          </a:xfrm>
          <a:prstGeom prst="rect">
            <a:avLst/>
          </a:prstGeom>
          <a:solidFill>
            <a:srgbClr val="328C85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“RETAIL”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Inventory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Cost </a:t>
            </a:r>
            <a:endParaRPr kumimoji="0" lang="en-US" sz="16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194402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erson walking in the snow&#10;&#10;Description automatically generated">
            <a:extLst>
              <a:ext uri="{FF2B5EF4-FFF2-40B4-BE49-F238E27FC236}">
                <a16:creationId xmlns:a16="http://schemas.microsoft.com/office/drawing/2014/main" id="{28D01A37-30C7-40C2-398D-BDB7A997C64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5BDB3B3E-75ED-25B1-F46C-1A145CCBD1F0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374347">
              <a:alpha val="60000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41070E-1DDB-DD1C-C6A9-53595DC6D5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2977" y="2840363"/>
            <a:ext cx="9954703" cy="588637"/>
          </a:xfrm>
        </p:spPr>
        <p:txBody>
          <a:bodyPr>
            <a:normAutofit/>
          </a:bodyPr>
          <a:lstStyle/>
          <a:p>
            <a:r>
              <a:rPr lang="en-US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Let’s take a look….</a:t>
            </a:r>
            <a:endParaRPr lang="en-IS">
              <a:solidFill>
                <a:schemeClr val="bg1"/>
              </a:solidFill>
              <a:latin typeface="Aptos" panose="020B0004020202020204" pitchFamily="34" charset="0"/>
              <a:cs typeface="Segoe UI"/>
            </a:endParaRPr>
          </a:p>
        </p:txBody>
      </p:sp>
    </p:spTree>
    <p:extLst>
      <p:ext uri="{BB962C8B-B14F-4D97-AF65-F5344CB8AC3E}">
        <p14:creationId xmlns:p14="http://schemas.microsoft.com/office/powerpoint/2010/main" val="2029103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fade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83C2474-C22C-B7EB-DF80-3EB061A76D6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r>
              <a:rPr lang="en-US"/>
              <a:t>Live demo by:</a:t>
            </a:r>
          </a:p>
          <a:p>
            <a:r>
              <a:rPr lang="en-US"/>
              <a:t>Kathryn, Bjarni, Damir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9AC28AEE-D602-4A9F-9ECE-AA6E10405D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en-US"/>
          </a:p>
        </p:txBody>
      </p:sp>
      <p:pic>
        <p:nvPicPr>
          <p:cNvPr id="2" name="a1">
            <a:hlinkClick r:id="" action="ppaction://media"/>
            <a:extLst>
              <a:ext uri="{FF2B5EF4-FFF2-40B4-BE49-F238E27FC236}">
                <a16:creationId xmlns:a16="http://schemas.microsoft.com/office/drawing/2014/main" id="{4A5E453F-1F8E-33BE-27B7-3E2AC39DAD97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6543710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133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83C2474-C22C-B7EB-DF80-3EB061A76D6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r>
              <a:rPr lang="en-US"/>
              <a:t>Live demo by:</a:t>
            </a:r>
          </a:p>
          <a:p>
            <a:r>
              <a:rPr lang="en-US"/>
              <a:t>Kathryn, Bjarni, Damir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9AC28AEE-D602-4A9F-9ECE-AA6E10405D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/>
              <a:t>1</a:t>
            </a:r>
          </a:p>
        </p:txBody>
      </p:sp>
      <p:pic>
        <p:nvPicPr>
          <p:cNvPr id="3" name="a2">
            <a:hlinkClick r:id="" action="ppaction://media"/>
            <a:extLst>
              <a:ext uri="{FF2B5EF4-FFF2-40B4-BE49-F238E27FC236}">
                <a16:creationId xmlns:a16="http://schemas.microsoft.com/office/drawing/2014/main" id="{BDAD7D71-71F8-AAE3-45C8-07444AC9659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7298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7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83C2474-C22C-B7EB-DF80-3EB061A76D6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r>
              <a:rPr lang="en-US"/>
              <a:t>Live demo by:</a:t>
            </a:r>
          </a:p>
          <a:p>
            <a:r>
              <a:rPr lang="en-US"/>
              <a:t>Kathryn, Bjarni, Damir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9AC28AEE-D602-4A9F-9ECE-AA6E10405D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en-US"/>
          </a:p>
        </p:txBody>
      </p:sp>
      <p:pic>
        <p:nvPicPr>
          <p:cNvPr id="2" name="a3">
            <a:hlinkClick r:id="" action="ppaction://media"/>
            <a:extLst>
              <a:ext uri="{FF2B5EF4-FFF2-40B4-BE49-F238E27FC236}">
                <a16:creationId xmlns:a16="http://schemas.microsoft.com/office/drawing/2014/main" id="{D4878C69-9946-9397-4A40-A422A2636020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07813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656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F61E40-1662-EFD9-7C19-F7E5923224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0B28E18E-8099-A46C-69A9-38983B3CDCC8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>
            <a:normAutofit/>
          </a:bodyPr>
          <a:lstStyle/>
          <a:p>
            <a:r>
              <a:rPr lang="en-US">
                <a:latin typeface="Aptos" panose="020B0004020202020204" pitchFamily="34" charset="0"/>
              </a:rPr>
              <a:t>Aggregated Inventory</a:t>
            </a:r>
            <a:br>
              <a:rPr lang="en-US">
                <a:latin typeface="Aptos" panose="020B0004020202020204" pitchFamily="34" charset="0"/>
              </a:rPr>
            </a:br>
            <a:r>
              <a:rPr lang="en-US">
                <a:latin typeface="Aptos" panose="020B0004020202020204" pitchFamily="34" charset="0"/>
              </a:rPr>
              <a:t>for LS Central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D29EF9D-4DF5-CEFC-592B-A3B277578FD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68598" y="2850485"/>
            <a:ext cx="5369472" cy="452438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lang="en-US" sz="2600">
                <a:latin typeface="Aptos" panose="020B0004020202020204" pitchFamily="34" charset="0"/>
              </a:rPr>
              <a:t>The saga continues…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5D5F9A7-0A2C-6131-D0CC-768DFE2DF3B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8599" y="3747524"/>
            <a:ext cx="5369472" cy="58463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en-US" sz="2400">
                <a:latin typeface="Aptos" panose="020B0004020202020204" pitchFamily="34" charset="0"/>
              </a:rPr>
              <a:t>Martin Kleindl</a:t>
            </a:r>
            <a:br>
              <a:rPr lang="en-US" sz="2400">
                <a:latin typeface="Aptos" panose="020B0004020202020204" pitchFamily="34" charset="0"/>
              </a:rPr>
            </a:br>
            <a:r>
              <a:rPr lang="en-US" sz="2400">
                <a:latin typeface="Aptos" panose="020B0004020202020204" pitchFamily="34" charset="0"/>
              </a:rPr>
              <a:t>Bjarni Asmundsson</a:t>
            </a:r>
          </a:p>
        </p:txBody>
      </p:sp>
      <p:pic>
        <p:nvPicPr>
          <p:cNvPr id="18" name="Picture Placeholder 17">
            <a:extLst>
              <a:ext uri="{FF2B5EF4-FFF2-40B4-BE49-F238E27FC236}">
                <a16:creationId xmlns:a16="http://schemas.microsoft.com/office/drawing/2014/main" id="{BACFCDE7-21D2-993A-C976-D6017CE85E2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1633" t="-5800" r="23081" b="22586"/>
          <a:stretch/>
        </p:blipFill>
        <p:spPr>
          <a:xfrm>
            <a:off x="8493302" y="2556890"/>
            <a:ext cx="3317592" cy="3318047"/>
          </a:xfrm>
          <a:custGeom>
            <a:avLst/>
            <a:gdLst>
              <a:gd name="connsiteX0" fmla="*/ 1659251 w 3317592"/>
              <a:gd name="connsiteY0" fmla="*/ 0 h 3318047"/>
              <a:gd name="connsiteX1" fmla="*/ 1806619 w 3317592"/>
              <a:gd name="connsiteY1" fmla="*/ 6823 h 3318047"/>
              <a:gd name="connsiteX2" fmla="*/ 1815715 w 3317592"/>
              <a:gd name="connsiteY2" fmla="*/ 7733 h 3318047"/>
              <a:gd name="connsiteX3" fmla="*/ 1959899 w 3317592"/>
              <a:gd name="connsiteY3" fmla="*/ 27745 h 3318047"/>
              <a:gd name="connsiteX4" fmla="*/ 1968087 w 3317592"/>
              <a:gd name="connsiteY4" fmla="*/ 29110 h 3318047"/>
              <a:gd name="connsiteX5" fmla="*/ 2109996 w 3317592"/>
              <a:gd name="connsiteY5" fmla="*/ 62313 h 3318047"/>
              <a:gd name="connsiteX6" fmla="*/ 2116364 w 3317592"/>
              <a:gd name="connsiteY6" fmla="*/ 64133 h 3318047"/>
              <a:gd name="connsiteX7" fmla="*/ 2255090 w 3317592"/>
              <a:gd name="connsiteY7" fmla="*/ 110526 h 3318047"/>
              <a:gd name="connsiteX8" fmla="*/ 2260093 w 3317592"/>
              <a:gd name="connsiteY8" fmla="*/ 112345 h 3318047"/>
              <a:gd name="connsiteX9" fmla="*/ 2395180 w 3317592"/>
              <a:gd name="connsiteY9" fmla="*/ 171929 h 3318047"/>
              <a:gd name="connsiteX10" fmla="*/ 2398364 w 3317592"/>
              <a:gd name="connsiteY10" fmla="*/ 173748 h 3318047"/>
              <a:gd name="connsiteX11" fmla="*/ 2529358 w 3317592"/>
              <a:gd name="connsiteY11" fmla="*/ 246522 h 3318047"/>
              <a:gd name="connsiteX12" fmla="*/ 2774060 w 3317592"/>
              <a:gd name="connsiteY12" fmla="*/ 430732 h 3318047"/>
              <a:gd name="connsiteX13" fmla="*/ 3166586 w 3317592"/>
              <a:gd name="connsiteY13" fmla="*/ 966532 h 3318047"/>
              <a:gd name="connsiteX14" fmla="*/ 3168860 w 3317592"/>
              <a:gd name="connsiteY14" fmla="*/ 970170 h 3318047"/>
              <a:gd name="connsiteX15" fmla="*/ 3317592 w 3317592"/>
              <a:gd name="connsiteY15" fmla="*/ 1597393 h 3318047"/>
              <a:gd name="connsiteX16" fmla="*/ 3317592 w 3317592"/>
              <a:gd name="connsiteY16" fmla="*/ 1658797 h 3318047"/>
              <a:gd name="connsiteX17" fmla="*/ 2831824 w 3317592"/>
              <a:gd name="connsiteY17" fmla="*/ 2831825 h 3318047"/>
              <a:gd name="connsiteX18" fmla="*/ 2709928 w 3317592"/>
              <a:gd name="connsiteY18" fmla="*/ 2942351 h 3318047"/>
              <a:gd name="connsiteX19" fmla="*/ 2708564 w 3317592"/>
              <a:gd name="connsiteY19" fmla="*/ 2943260 h 3318047"/>
              <a:gd name="connsiteX20" fmla="*/ 2582573 w 3317592"/>
              <a:gd name="connsiteY20" fmla="*/ 3036956 h 3318047"/>
              <a:gd name="connsiteX21" fmla="*/ 2568473 w 3317592"/>
              <a:gd name="connsiteY21" fmla="*/ 3046054 h 3318047"/>
              <a:gd name="connsiteX22" fmla="*/ 2446577 w 3317592"/>
              <a:gd name="connsiteY22" fmla="*/ 3119283 h 3318047"/>
              <a:gd name="connsiteX23" fmla="*/ 2424744 w 3317592"/>
              <a:gd name="connsiteY23" fmla="*/ 3130653 h 3318047"/>
              <a:gd name="connsiteX24" fmla="*/ 2301484 w 3317592"/>
              <a:gd name="connsiteY24" fmla="*/ 3188873 h 3318047"/>
              <a:gd name="connsiteX25" fmla="*/ 2278741 w 3317592"/>
              <a:gd name="connsiteY25" fmla="*/ 3197970 h 3318047"/>
              <a:gd name="connsiteX26" fmla="*/ 2148202 w 3317592"/>
              <a:gd name="connsiteY26" fmla="*/ 3244818 h 3318047"/>
              <a:gd name="connsiteX27" fmla="*/ 2130008 w 3317592"/>
              <a:gd name="connsiteY27" fmla="*/ 3250276 h 3318047"/>
              <a:gd name="connsiteX28" fmla="*/ 1988554 w 3317592"/>
              <a:gd name="connsiteY28" fmla="*/ 3285754 h 3318047"/>
              <a:gd name="connsiteX29" fmla="*/ 1977638 w 3317592"/>
              <a:gd name="connsiteY29" fmla="*/ 3287573 h 3318047"/>
              <a:gd name="connsiteX30" fmla="*/ 1824812 w 3317592"/>
              <a:gd name="connsiteY30" fmla="*/ 3310315 h 3318047"/>
              <a:gd name="connsiteX31" fmla="*/ 1820718 w 3317592"/>
              <a:gd name="connsiteY31" fmla="*/ 3310315 h 3318047"/>
              <a:gd name="connsiteX32" fmla="*/ 1658796 w 3317592"/>
              <a:gd name="connsiteY32" fmla="*/ 3318047 h 3318047"/>
              <a:gd name="connsiteX33" fmla="*/ 1501422 w 3317592"/>
              <a:gd name="connsiteY33" fmla="*/ 3310315 h 3318047"/>
              <a:gd name="connsiteX34" fmla="*/ 1491415 w 3317592"/>
              <a:gd name="connsiteY34" fmla="*/ 3309405 h 3318047"/>
              <a:gd name="connsiteX35" fmla="*/ 1349051 w 3317592"/>
              <a:gd name="connsiteY35" fmla="*/ 3288482 h 3318047"/>
              <a:gd name="connsiteX36" fmla="*/ 1325400 w 3317592"/>
              <a:gd name="connsiteY36" fmla="*/ 3284389 h 3318047"/>
              <a:gd name="connsiteX37" fmla="*/ 1200773 w 3317592"/>
              <a:gd name="connsiteY37" fmla="*/ 3253005 h 3318047"/>
              <a:gd name="connsiteX38" fmla="*/ 1156655 w 3317592"/>
              <a:gd name="connsiteY38" fmla="*/ 3239814 h 3318047"/>
              <a:gd name="connsiteX39" fmla="*/ 1055680 w 3317592"/>
              <a:gd name="connsiteY39" fmla="*/ 3203882 h 3318047"/>
              <a:gd name="connsiteX40" fmla="*/ 993367 w 3317592"/>
              <a:gd name="connsiteY40" fmla="*/ 3177957 h 3318047"/>
              <a:gd name="connsiteX41" fmla="*/ 912861 w 3317592"/>
              <a:gd name="connsiteY41" fmla="*/ 3139750 h 3318047"/>
              <a:gd name="connsiteX42" fmla="*/ 844180 w 3317592"/>
              <a:gd name="connsiteY42" fmla="*/ 3102909 h 3318047"/>
              <a:gd name="connsiteX43" fmla="*/ 772771 w 3317592"/>
              <a:gd name="connsiteY43" fmla="*/ 3060154 h 3318047"/>
              <a:gd name="connsiteX44" fmla="*/ 709093 w 3317592"/>
              <a:gd name="connsiteY44" fmla="*/ 3017854 h 3318047"/>
              <a:gd name="connsiteX45" fmla="*/ 636774 w 3317592"/>
              <a:gd name="connsiteY45" fmla="*/ 2964183 h 3318047"/>
              <a:gd name="connsiteX46" fmla="*/ 584013 w 3317592"/>
              <a:gd name="connsiteY46" fmla="*/ 2921428 h 3318047"/>
              <a:gd name="connsiteX47" fmla="*/ 508509 w 3317592"/>
              <a:gd name="connsiteY47" fmla="*/ 2853202 h 3318047"/>
              <a:gd name="connsiteX48" fmla="*/ 464390 w 3317592"/>
              <a:gd name="connsiteY48" fmla="*/ 2809082 h 3318047"/>
              <a:gd name="connsiteX49" fmla="*/ 396165 w 3317592"/>
              <a:gd name="connsiteY49" fmla="*/ 2734034 h 3318047"/>
              <a:gd name="connsiteX50" fmla="*/ 352954 w 3317592"/>
              <a:gd name="connsiteY50" fmla="*/ 2680819 h 3318047"/>
              <a:gd name="connsiteX51" fmla="*/ 299739 w 3317592"/>
              <a:gd name="connsiteY51" fmla="*/ 2609409 h 3318047"/>
              <a:gd name="connsiteX52" fmla="*/ 256529 w 3317592"/>
              <a:gd name="connsiteY52" fmla="*/ 2544821 h 3318047"/>
              <a:gd name="connsiteX53" fmla="*/ 214684 w 3317592"/>
              <a:gd name="connsiteY53" fmla="*/ 2474776 h 3318047"/>
              <a:gd name="connsiteX54" fmla="*/ 177387 w 3317592"/>
              <a:gd name="connsiteY54" fmla="*/ 2404731 h 3318047"/>
              <a:gd name="connsiteX55" fmla="*/ 140090 w 3317592"/>
              <a:gd name="connsiteY55" fmla="*/ 2325589 h 3318047"/>
              <a:gd name="connsiteX56" fmla="*/ 113709 w 3317592"/>
              <a:gd name="connsiteY56" fmla="*/ 2261912 h 3318047"/>
              <a:gd name="connsiteX57" fmla="*/ 78233 w 3317592"/>
              <a:gd name="connsiteY57" fmla="*/ 2162303 h 3318047"/>
              <a:gd name="connsiteX58" fmla="*/ 64587 w 3317592"/>
              <a:gd name="connsiteY58" fmla="*/ 2116819 h 3318047"/>
              <a:gd name="connsiteX59" fmla="*/ 33658 w 3317592"/>
              <a:gd name="connsiteY59" fmla="*/ 1992648 h 3318047"/>
              <a:gd name="connsiteX60" fmla="*/ 29564 w 3317592"/>
              <a:gd name="connsiteY60" fmla="*/ 1968541 h 3318047"/>
              <a:gd name="connsiteX61" fmla="*/ 8642 w 3317592"/>
              <a:gd name="connsiteY61" fmla="*/ 1826632 h 3318047"/>
              <a:gd name="connsiteX62" fmla="*/ 7732 w 3317592"/>
              <a:gd name="connsiteY62" fmla="*/ 1816170 h 3318047"/>
              <a:gd name="connsiteX63" fmla="*/ 0 w 3317592"/>
              <a:gd name="connsiteY63" fmla="*/ 1658797 h 3318047"/>
              <a:gd name="connsiteX64" fmla="*/ 7732 w 3317592"/>
              <a:gd name="connsiteY64" fmla="*/ 1501422 h 3318047"/>
              <a:gd name="connsiteX65" fmla="*/ 8642 w 3317592"/>
              <a:gd name="connsiteY65" fmla="*/ 1491415 h 3318047"/>
              <a:gd name="connsiteX66" fmla="*/ 29564 w 3317592"/>
              <a:gd name="connsiteY66" fmla="*/ 1349506 h 3318047"/>
              <a:gd name="connsiteX67" fmla="*/ 33658 w 3317592"/>
              <a:gd name="connsiteY67" fmla="*/ 1325854 h 3318047"/>
              <a:gd name="connsiteX68" fmla="*/ 64587 w 3317592"/>
              <a:gd name="connsiteY68" fmla="*/ 1201229 h 3318047"/>
              <a:gd name="connsiteX69" fmla="*/ 77777 w 3317592"/>
              <a:gd name="connsiteY69" fmla="*/ 1156655 h 3318047"/>
              <a:gd name="connsiteX70" fmla="*/ 113709 w 3317592"/>
              <a:gd name="connsiteY70" fmla="*/ 1056135 h 3318047"/>
              <a:gd name="connsiteX71" fmla="*/ 139636 w 3317592"/>
              <a:gd name="connsiteY71" fmla="*/ 993368 h 3318047"/>
              <a:gd name="connsiteX72" fmla="*/ 152371 w 3317592"/>
              <a:gd name="connsiteY72" fmla="*/ 966077 h 3318047"/>
              <a:gd name="connsiteX73" fmla="*/ 226509 w 3317592"/>
              <a:gd name="connsiteY73" fmla="*/ 823712 h 3318047"/>
              <a:gd name="connsiteX74" fmla="*/ 233787 w 3317592"/>
              <a:gd name="connsiteY74" fmla="*/ 811432 h 3318047"/>
              <a:gd name="connsiteX75" fmla="*/ 313384 w 3317592"/>
              <a:gd name="connsiteY75" fmla="*/ 690445 h 3318047"/>
              <a:gd name="connsiteX76" fmla="*/ 330668 w 3317592"/>
              <a:gd name="connsiteY76" fmla="*/ 666794 h 3318047"/>
              <a:gd name="connsiteX77" fmla="*/ 414358 w 3317592"/>
              <a:gd name="connsiteY77" fmla="*/ 564000 h 3318047"/>
              <a:gd name="connsiteX78" fmla="*/ 439829 w 3317592"/>
              <a:gd name="connsiteY78" fmla="*/ 536255 h 3318047"/>
              <a:gd name="connsiteX79" fmla="*/ 533526 w 3317592"/>
              <a:gd name="connsiteY79" fmla="*/ 442103 h 3318047"/>
              <a:gd name="connsiteX80" fmla="*/ 555812 w 3317592"/>
              <a:gd name="connsiteY80" fmla="*/ 422090 h 3318047"/>
              <a:gd name="connsiteX81" fmla="*/ 649055 w 3317592"/>
              <a:gd name="connsiteY81" fmla="*/ 345222 h 3318047"/>
              <a:gd name="connsiteX82" fmla="*/ 677254 w 3317592"/>
              <a:gd name="connsiteY82" fmla="*/ 323845 h 3318047"/>
              <a:gd name="connsiteX83" fmla="*/ 772315 w 3317592"/>
              <a:gd name="connsiteY83" fmla="*/ 258803 h 3318047"/>
              <a:gd name="connsiteX84" fmla="*/ 772315 w 3317592"/>
              <a:gd name="connsiteY84" fmla="*/ 257893 h 3318047"/>
              <a:gd name="connsiteX85" fmla="*/ 806429 w 3317592"/>
              <a:gd name="connsiteY85" fmla="*/ 236516 h 3318047"/>
              <a:gd name="connsiteX86" fmla="*/ 901945 w 3317592"/>
              <a:gd name="connsiteY86" fmla="*/ 183755 h 3318047"/>
              <a:gd name="connsiteX87" fmla="*/ 942880 w 3317592"/>
              <a:gd name="connsiteY87" fmla="*/ 163288 h 3318047"/>
              <a:gd name="connsiteX88" fmla="*/ 1037032 w 3317592"/>
              <a:gd name="connsiteY88" fmla="*/ 121897 h 3318047"/>
              <a:gd name="connsiteX89" fmla="*/ 1085699 w 3317592"/>
              <a:gd name="connsiteY89" fmla="*/ 103249 h 3318047"/>
              <a:gd name="connsiteX90" fmla="*/ 1177122 w 3317592"/>
              <a:gd name="connsiteY90" fmla="*/ 72774 h 3318047"/>
              <a:gd name="connsiteX91" fmla="*/ 1233522 w 3317592"/>
              <a:gd name="connsiteY91" fmla="*/ 56400 h 3318047"/>
              <a:gd name="connsiteX92" fmla="*/ 1320851 w 3317592"/>
              <a:gd name="connsiteY92" fmla="*/ 35932 h 3318047"/>
              <a:gd name="connsiteX93" fmla="*/ 1385894 w 3317592"/>
              <a:gd name="connsiteY93" fmla="*/ 23652 h 3318047"/>
              <a:gd name="connsiteX94" fmla="*/ 1468219 w 3317592"/>
              <a:gd name="connsiteY94" fmla="*/ 12281 h 3318047"/>
              <a:gd name="connsiteX95" fmla="*/ 1541448 w 3317592"/>
              <a:gd name="connsiteY95" fmla="*/ 5459 h 3318047"/>
              <a:gd name="connsiteX96" fmla="*/ 1659251 w 3317592"/>
              <a:gd name="connsiteY96" fmla="*/ 0 h 331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317592" h="3318047">
                <a:moveTo>
                  <a:pt x="1659251" y="0"/>
                </a:moveTo>
                <a:cubicBezTo>
                  <a:pt x="1708829" y="0"/>
                  <a:pt x="1757950" y="2274"/>
                  <a:pt x="1806619" y="6823"/>
                </a:cubicBezTo>
                <a:cubicBezTo>
                  <a:pt x="1809802" y="7733"/>
                  <a:pt x="1812532" y="7733"/>
                  <a:pt x="1815715" y="7733"/>
                </a:cubicBezTo>
                <a:cubicBezTo>
                  <a:pt x="1864384" y="12281"/>
                  <a:pt x="1912141" y="19104"/>
                  <a:pt x="1959899" y="27745"/>
                </a:cubicBezTo>
                <a:cubicBezTo>
                  <a:pt x="1962628" y="28200"/>
                  <a:pt x="1965357" y="28655"/>
                  <a:pt x="1968087" y="29110"/>
                </a:cubicBezTo>
                <a:cubicBezTo>
                  <a:pt x="2016299" y="38206"/>
                  <a:pt x="2063148" y="49123"/>
                  <a:pt x="2109996" y="62313"/>
                </a:cubicBezTo>
                <a:cubicBezTo>
                  <a:pt x="2112270" y="62768"/>
                  <a:pt x="2114089" y="63677"/>
                  <a:pt x="2116364" y="64133"/>
                </a:cubicBezTo>
                <a:cubicBezTo>
                  <a:pt x="2163212" y="77778"/>
                  <a:pt x="2209606" y="92787"/>
                  <a:pt x="2255090" y="110526"/>
                </a:cubicBezTo>
                <a:cubicBezTo>
                  <a:pt x="2256909" y="110980"/>
                  <a:pt x="2258273" y="111891"/>
                  <a:pt x="2260093" y="112345"/>
                </a:cubicBezTo>
                <a:cubicBezTo>
                  <a:pt x="2306032" y="130539"/>
                  <a:pt x="2351060" y="150097"/>
                  <a:pt x="2395180" y="171929"/>
                </a:cubicBezTo>
                <a:cubicBezTo>
                  <a:pt x="2396090" y="172384"/>
                  <a:pt x="2397454" y="173294"/>
                  <a:pt x="2398364" y="173748"/>
                </a:cubicBezTo>
                <a:cubicBezTo>
                  <a:pt x="2442938" y="196035"/>
                  <a:pt x="2486602" y="220142"/>
                  <a:pt x="2529358" y="246522"/>
                </a:cubicBezTo>
                <a:cubicBezTo>
                  <a:pt x="2615777" y="299739"/>
                  <a:pt x="2697647" y="361142"/>
                  <a:pt x="2774060" y="430732"/>
                </a:cubicBezTo>
                <a:cubicBezTo>
                  <a:pt x="2940532" y="582193"/>
                  <a:pt x="3072890" y="762764"/>
                  <a:pt x="3166586" y="966532"/>
                </a:cubicBezTo>
                <a:cubicBezTo>
                  <a:pt x="3167496" y="967896"/>
                  <a:pt x="3168405" y="968807"/>
                  <a:pt x="3168860" y="970170"/>
                </a:cubicBezTo>
                <a:cubicBezTo>
                  <a:pt x="3257099" y="1162568"/>
                  <a:pt x="3309405" y="1374067"/>
                  <a:pt x="3317592" y="1597393"/>
                </a:cubicBezTo>
                <a:lnTo>
                  <a:pt x="3317592" y="1658797"/>
                </a:lnTo>
                <a:cubicBezTo>
                  <a:pt x="3317592" y="2101809"/>
                  <a:pt x="3145208" y="2518441"/>
                  <a:pt x="2831824" y="2831825"/>
                </a:cubicBezTo>
                <a:cubicBezTo>
                  <a:pt x="2792708" y="2870941"/>
                  <a:pt x="2752228" y="2907782"/>
                  <a:pt x="2709928" y="2942351"/>
                </a:cubicBezTo>
                <a:cubicBezTo>
                  <a:pt x="2709473" y="2942806"/>
                  <a:pt x="2708564" y="2943260"/>
                  <a:pt x="2708564" y="2943260"/>
                </a:cubicBezTo>
                <a:cubicBezTo>
                  <a:pt x="2668083" y="2976918"/>
                  <a:pt x="2625783" y="3007848"/>
                  <a:pt x="2582573" y="3036956"/>
                </a:cubicBezTo>
                <a:cubicBezTo>
                  <a:pt x="2578025" y="3040141"/>
                  <a:pt x="2573022" y="3042870"/>
                  <a:pt x="2568473" y="3046054"/>
                </a:cubicBezTo>
                <a:cubicBezTo>
                  <a:pt x="2528902" y="3072434"/>
                  <a:pt x="2488421" y="3096995"/>
                  <a:pt x="2446577" y="3119283"/>
                </a:cubicBezTo>
                <a:cubicBezTo>
                  <a:pt x="2439300" y="3123376"/>
                  <a:pt x="2432021" y="3127015"/>
                  <a:pt x="2424744" y="3130653"/>
                </a:cubicBezTo>
                <a:cubicBezTo>
                  <a:pt x="2384264" y="3151576"/>
                  <a:pt x="2343328" y="3171134"/>
                  <a:pt x="2301484" y="3188873"/>
                </a:cubicBezTo>
                <a:cubicBezTo>
                  <a:pt x="2294205" y="3192057"/>
                  <a:pt x="2286474" y="3194785"/>
                  <a:pt x="2278741" y="3197970"/>
                </a:cubicBezTo>
                <a:cubicBezTo>
                  <a:pt x="2235986" y="3215254"/>
                  <a:pt x="2192322" y="3231173"/>
                  <a:pt x="2148202" y="3244818"/>
                </a:cubicBezTo>
                <a:cubicBezTo>
                  <a:pt x="2142290" y="3247093"/>
                  <a:pt x="2135922" y="3248457"/>
                  <a:pt x="2130008" y="3250276"/>
                </a:cubicBezTo>
                <a:cubicBezTo>
                  <a:pt x="2083161" y="3263921"/>
                  <a:pt x="2036312" y="3276202"/>
                  <a:pt x="1988554" y="3285754"/>
                </a:cubicBezTo>
                <a:cubicBezTo>
                  <a:pt x="1984915" y="3286209"/>
                  <a:pt x="1981276" y="3286663"/>
                  <a:pt x="1977638" y="3287573"/>
                </a:cubicBezTo>
                <a:cubicBezTo>
                  <a:pt x="1927150" y="3297579"/>
                  <a:pt x="1876209" y="3305311"/>
                  <a:pt x="1824812" y="3310315"/>
                </a:cubicBezTo>
                <a:cubicBezTo>
                  <a:pt x="1823448" y="3310315"/>
                  <a:pt x="1822083" y="3310315"/>
                  <a:pt x="1820718" y="3310315"/>
                </a:cubicBezTo>
                <a:cubicBezTo>
                  <a:pt x="1767048" y="3315318"/>
                  <a:pt x="1711557" y="3318047"/>
                  <a:pt x="1658796" y="3318047"/>
                </a:cubicBezTo>
                <a:cubicBezTo>
                  <a:pt x="1606035" y="3318047"/>
                  <a:pt x="1553274" y="3315318"/>
                  <a:pt x="1501422" y="3310315"/>
                </a:cubicBezTo>
                <a:cubicBezTo>
                  <a:pt x="1498238" y="3309859"/>
                  <a:pt x="1494600" y="3309405"/>
                  <a:pt x="1491415" y="3309405"/>
                </a:cubicBezTo>
                <a:cubicBezTo>
                  <a:pt x="1443203" y="3304856"/>
                  <a:pt x="1395900" y="3297125"/>
                  <a:pt x="1349051" y="3288482"/>
                </a:cubicBezTo>
                <a:cubicBezTo>
                  <a:pt x="1341319" y="3287118"/>
                  <a:pt x="1333132" y="3285754"/>
                  <a:pt x="1325400" y="3284389"/>
                </a:cubicBezTo>
                <a:cubicBezTo>
                  <a:pt x="1283554" y="3275747"/>
                  <a:pt x="1241710" y="3264831"/>
                  <a:pt x="1200773" y="3253005"/>
                </a:cubicBezTo>
                <a:cubicBezTo>
                  <a:pt x="1186219" y="3248457"/>
                  <a:pt x="1171209" y="3244363"/>
                  <a:pt x="1156655" y="3239814"/>
                </a:cubicBezTo>
                <a:cubicBezTo>
                  <a:pt x="1122542" y="3229354"/>
                  <a:pt x="1088884" y="3217073"/>
                  <a:pt x="1055680" y="3203882"/>
                </a:cubicBezTo>
                <a:cubicBezTo>
                  <a:pt x="1034758" y="3195696"/>
                  <a:pt x="1013836" y="3187054"/>
                  <a:pt x="993367" y="3177957"/>
                </a:cubicBezTo>
                <a:cubicBezTo>
                  <a:pt x="966077" y="3165677"/>
                  <a:pt x="939241" y="3152941"/>
                  <a:pt x="912861" y="3139750"/>
                </a:cubicBezTo>
                <a:cubicBezTo>
                  <a:pt x="889664" y="3127925"/>
                  <a:pt x="866922" y="3115644"/>
                  <a:pt x="844180" y="3102909"/>
                </a:cubicBezTo>
                <a:cubicBezTo>
                  <a:pt x="820074" y="3089264"/>
                  <a:pt x="796422" y="3075163"/>
                  <a:pt x="772771" y="3060154"/>
                </a:cubicBezTo>
                <a:cubicBezTo>
                  <a:pt x="751393" y="3046509"/>
                  <a:pt x="730016" y="3032408"/>
                  <a:pt x="709093" y="3017854"/>
                </a:cubicBezTo>
                <a:cubicBezTo>
                  <a:pt x="684532" y="3000569"/>
                  <a:pt x="660426" y="2982831"/>
                  <a:pt x="636774" y="2964183"/>
                </a:cubicBezTo>
                <a:cubicBezTo>
                  <a:pt x="618580" y="2950537"/>
                  <a:pt x="601297" y="2935983"/>
                  <a:pt x="584013" y="2921428"/>
                </a:cubicBezTo>
                <a:cubicBezTo>
                  <a:pt x="558086" y="2899596"/>
                  <a:pt x="533070" y="2876854"/>
                  <a:pt x="508509" y="2853202"/>
                </a:cubicBezTo>
                <a:cubicBezTo>
                  <a:pt x="493500" y="2838648"/>
                  <a:pt x="478945" y="2824092"/>
                  <a:pt x="464390" y="2809082"/>
                </a:cubicBezTo>
                <a:cubicBezTo>
                  <a:pt x="440738" y="2784522"/>
                  <a:pt x="417996" y="2759505"/>
                  <a:pt x="396165" y="2734034"/>
                </a:cubicBezTo>
                <a:cubicBezTo>
                  <a:pt x="381609" y="2716751"/>
                  <a:pt x="367055" y="2699012"/>
                  <a:pt x="352954" y="2680819"/>
                </a:cubicBezTo>
                <a:cubicBezTo>
                  <a:pt x="334306" y="2657621"/>
                  <a:pt x="316567" y="2633516"/>
                  <a:pt x="299739" y="2609409"/>
                </a:cubicBezTo>
                <a:cubicBezTo>
                  <a:pt x="284729" y="2588486"/>
                  <a:pt x="270629" y="2566654"/>
                  <a:pt x="256529" y="2544821"/>
                </a:cubicBezTo>
                <a:cubicBezTo>
                  <a:pt x="241974" y="2521625"/>
                  <a:pt x="227874" y="2498428"/>
                  <a:pt x="214684" y="2474776"/>
                </a:cubicBezTo>
                <a:cubicBezTo>
                  <a:pt x="201949" y="2451580"/>
                  <a:pt x="189213" y="2428383"/>
                  <a:pt x="177387" y="2404731"/>
                </a:cubicBezTo>
                <a:cubicBezTo>
                  <a:pt x="164197" y="2378351"/>
                  <a:pt x="151916" y="2352425"/>
                  <a:pt x="140090" y="2325589"/>
                </a:cubicBezTo>
                <a:cubicBezTo>
                  <a:pt x="130993" y="2304667"/>
                  <a:pt x="121897" y="2283289"/>
                  <a:pt x="113709" y="2261912"/>
                </a:cubicBezTo>
                <a:cubicBezTo>
                  <a:pt x="100974" y="2229163"/>
                  <a:pt x="88693" y="2195961"/>
                  <a:pt x="78233" y="2162303"/>
                </a:cubicBezTo>
                <a:cubicBezTo>
                  <a:pt x="73229" y="2147293"/>
                  <a:pt x="69136" y="2131828"/>
                  <a:pt x="64587" y="2116819"/>
                </a:cubicBezTo>
                <a:cubicBezTo>
                  <a:pt x="53217" y="2075883"/>
                  <a:pt x="42300" y="2034493"/>
                  <a:pt x="33658" y="1992648"/>
                </a:cubicBezTo>
                <a:cubicBezTo>
                  <a:pt x="32293" y="1984461"/>
                  <a:pt x="30929" y="1976729"/>
                  <a:pt x="29564" y="1968541"/>
                </a:cubicBezTo>
                <a:cubicBezTo>
                  <a:pt x="20922" y="1921693"/>
                  <a:pt x="13190" y="1874389"/>
                  <a:pt x="8642" y="1826632"/>
                </a:cubicBezTo>
                <a:cubicBezTo>
                  <a:pt x="7732" y="1822993"/>
                  <a:pt x="7732" y="1819809"/>
                  <a:pt x="7732" y="1816170"/>
                </a:cubicBezTo>
                <a:cubicBezTo>
                  <a:pt x="2729" y="1764318"/>
                  <a:pt x="0" y="1711558"/>
                  <a:pt x="0" y="1658797"/>
                </a:cubicBezTo>
                <a:cubicBezTo>
                  <a:pt x="0" y="1606035"/>
                  <a:pt x="2729" y="1553274"/>
                  <a:pt x="7732" y="1501422"/>
                </a:cubicBezTo>
                <a:cubicBezTo>
                  <a:pt x="8187" y="1498238"/>
                  <a:pt x="8642" y="1494600"/>
                  <a:pt x="8642" y="1491415"/>
                </a:cubicBezTo>
                <a:cubicBezTo>
                  <a:pt x="13190" y="1443657"/>
                  <a:pt x="20922" y="1396354"/>
                  <a:pt x="29564" y="1349506"/>
                </a:cubicBezTo>
                <a:cubicBezTo>
                  <a:pt x="30929" y="1341774"/>
                  <a:pt x="31839" y="1333586"/>
                  <a:pt x="33658" y="1325854"/>
                </a:cubicBezTo>
                <a:cubicBezTo>
                  <a:pt x="41846" y="1283554"/>
                  <a:pt x="52761" y="1242164"/>
                  <a:pt x="64587" y="1201229"/>
                </a:cubicBezTo>
                <a:cubicBezTo>
                  <a:pt x="68680" y="1186219"/>
                  <a:pt x="73229" y="1171209"/>
                  <a:pt x="77777" y="1156655"/>
                </a:cubicBezTo>
                <a:cubicBezTo>
                  <a:pt x="88693" y="1122542"/>
                  <a:pt x="100974" y="1089338"/>
                  <a:pt x="113709" y="1056135"/>
                </a:cubicBezTo>
                <a:cubicBezTo>
                  <a:pt x="121897" y="1035213"/>
                  <a:pt x="130539" y="1014290"/>
                  <a:pt x="139636" y="993368"/>
                </a:cubicBezTo>
                <a:cubicBezTo>
                  <a:pt x="143275" y="984271"/>
                  <a:pt x="148278" y="975173"/>
                  <a:pt x="152371" y="966077"/>
                </a:cubicBezTo>
                <a:cubicBezTo>
                  <a:pt x="174658" y="916955"/>
                  <a:pt x="199675" y="869652"/>
                  <a:pt x="226509" y="823712"/>
                </a:cubicBezTo>
                <a:cubicBezTo>
                  <a:pt x="228783" y="819619"/>
                  <a:pt x="231513" y="815526"/>
                  <a:pt x="233787" y="811432"/>
                </a:cubicBezTo>
                <a:cubicBezTo>
                  <a:pt x="258349" y="770042"/>
                  <a:pt x="285183" y="729562"/>
                  <a:pt x="313384" y="690445"/>
                </a:cubicBezTo>
                <a:cubicBezTo>
                  <a:pt x="318841" y="682258"/>
                  <a:pt x="324755" y="674525"/>
                  <a:pt x="330668" y="666794"/>
                </a:cubicBezTo>
                <a:cubicBezTo>
                  <a:pt x="357048" y="631316"/>
                  <a:pt x="385248" y="597203"/>
                  <a:pt x="414358" y="564000"/>
                </a:cubicBezTo>
                <a:cubicBezTo>
                  <a:pt x="423000" y="554903"/>
                  <a:pt x="431187" y="545352"/>
                  <a:pt x="439829" y="536255"/>
                </a:cubicBezTo>
                <a:cubicBezTo>
                  <a:pt x="469848" y="503962"/>
                  <a:pt x="500777" y="472122"/>
                  <a:pt x="533526" y="442103"/>
                </a:cubicBezTo>
                <a:cubicBezTo>
                  <a:pt x="540803" y="435280"/>
                  <a:pt x="548535" y="428913"/>
                  <a:pt x="555812" y="422090"/>
                </a:cubicBezTo>
                <a:cubicBezTo>
                  <a:pt x="586287" y="395254"/>
                  <a:pt x="617216" y="369784"/>
                  <a:pt x="649055" y="345222"/>
                </a:cubicBezTo>
                <a:cubicBezTo>
                  <a:pt x="658606" y="337945"/>
                  <a:pt x="667703" y="330668"/>
                  <a:pt x="677254" y="323845"/>
                </a:cubicBezTo>
                <a:cubicBezTo>
                  <a:pt x="708184" y="300648"/>
                  <a:pt x="740022" y="279271"/>
                  <a:pt x="772315" y="258803"/>
                </a:cubicBezTo>
                <a:lnTo>
                  <a:pt x="772315" y="257893"/>
                </a:lnTo>
                <a:cubicBezTo>
                  <a:pt x="783686" y="250616"/>
                  <a:pt x="795058" y="243339"/>
                  <a:pt x="806429" y="236516"/>
                </a:cubicBezTo>
                <a:cubicBezTo>
                  <a:pt x="837812" y="217868"/>
                  <a:pt x="869652" y="200584"/>
                  <a:pt x="901945" y="183755"/>
                </a:cubicBezTo>
                <a:cubicBezTo>
                  <a:pt x="915590" y="176933"/>
                  <a:pt x="929235" y="169655"/>
                  <a:pt x="942880" y="163288"/>
                </a:cubicBezTo>
                <a:cubicBezTo>
                  <a:pt x="973810" y="148278"/>
                  <a:pt x="1005193" y="134633"/>
                  <a:pt x="1037032" y="121897"/>
                </a:cubicBezTo>
                <a:cubicBezTo>
                  <a:pt x="1053406" y="115529"/>
                  <a:pt x="1069325" y="109162"/>
                  <a:pt x="1085699" y="103249"/>
                </a:cubicBezTo>
                <a:cubicBezTo>
                  <a:pt x="1115719" y="92332"/>
                  <a:pt x="1146193" y="82326"/>
                  <a:pt x="1177122" y="72774"/>
                </a:cubicBezTo>
                <a:cubicBezTo>
                  <a:pt x="1195770" y="66862"/>
                  <a:pt x="1214418" y="61403"/>
                  <a:pt x="1233522" y="56400"/>
                </a:cubicBezTo>
                <a:cubicBezTo>
                  <a:pt x="1262177" y="48668"/>
                  <a:pt x="1291286" y="41846"/>
                  <a:pt x="1320851" y="35932"/>
                </a:cubicBezTo>
                <a:cubicBezTo>
                  <a:pt x="1342683" y="31384"/>
                  <a:pt x="1364061" y="27290"/>
                  <a:pt x="1385894" y="23652"/>
                </a:cubicBezTo>
                <a:cubicBezTo>
                  <a:pt x="1413184" y="19104"/>
                  <a:pt x="1440474" y="15465"/>
                  <a:pt x="1468219" y="12281"/>
                </a:cubicBezTo>
                <a:cubicBezTo>
                  <a:pt x="1492780" y="9551"/>
                  <a:pt x="1516887" y="7277"/>
                  <a:pt x="1541448" y="5459"/>
                </a:cubicBezTo>
                <a:cubicBezTo>
                  <a:pt x="1580564" y="2729"/>
                  <a:pt x="1619680" y="0"/>
                  <a:pt x="1659251" y="0"/>
                </a:cubicBezTo>
                <a:close/>
              </a:path>
            </a:pathLst>
          </a:custGeom>
          <a:noFill/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A0B1F73-28A3-9440-9796-96D696C09F3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74119" y="368994"/>
            <a:ext cx="3958431" cy="8171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692808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83C2474-C22C-B7EB-DF80-3EB061A76D6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r>
              <a:rPr lang="en-US"/>
              <a:t>Live demo by:</a:t>
            </a:r>
          </a:p>
          <a:p>
            <a:r>
              <a:rPr lang="en-US"/>
              <a:t>Kathryn, Bjarni, Damir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9AC28AEE-D602-4A9F-9ECE-AA6E10405D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en-US"/>
          </a:p>
        </p:txBody>
      </p:sp>
      <p:pic>
        <p:nvPicPr>
          <p:cNvPr id="3" name="a4">
            <a:hlinkClick r:id="" action="ppaction://media"/>
            <a:extLst>
              <a:ext uri="{FF2B5EF4-FFF2-40B4-BE49-F238E27FC236}">
                <a16:creationId xmlns:a16="http://schemas.microsoft.com/office/drawing/2014/main" id="{6280E399-F4D9-DE5B-AD22-FF011E23863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0925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7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83C2474-C22C-B7EB-DF80-3EB061A76D6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r>
              <a:rPr lang="en-US"/>
              <a:t>Live demo by:</a:t>
            </a:r>
          </a:p>
          <a:p>
            <a:r>
              <a:rPr lang="en-US"/>
              <a:t>Kathryn, Bjarni, Damir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9AC28AEE-D602-4A9F-9ECE-AA6E10405D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en-US"/>
          </a:p>
        </p:txBody>
      </p:sp>
      <p:pic>
        <p:nvPicPr>
          <p:cNvPr id="3" name="a5">
            <a:hlinkClick r:id="" action="ppaction://media"/>
            <a:extLst>
              <a:ext uri="{FF2B5EF4-FFF2-40B4-BE49-F238E27FC236}">
                <a16:creationId xmlns:a16="http://schemas.microsoft.com/office/drawing/2014/main" id="{2392FBCF-2545-3E51-4A2F-21928BC23C63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5265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32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83C2474-C22C-B7EB-DF80-3EB061A76D6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r>
              <a:rPr lang="en-US"/>
              <a:t>Live demo by:</a:t>
            </a:r>
          </a:p>
          <a:p>
            <a:r>
              <a:rPr lang="en-US"/>
              <a:t>Kathryn, Bjarni, Damir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9AC28AEE-D602-4A9F-9ECE-AA6E10405D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en-US"/>
          </a:p>
        </p:txBody>
      </p:sp>
      <p:pic>
        <p:nvPicPr>
          <p:cNvPr id="3" name="a6">
            <a:hlinkClick r:id="" action="ppaction://media"/>
            <a:extLst>
              <a:ext uri="{FF2B5EF4-FFF2-40B4-BE49-F238E27FC236}">
                <a16:creationId xmlns:a16="http://schemas.microsoft.com/office/drawing/2014/main" id="{6B256946-35D8-9D5D-D279-6DE28CE0294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8579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233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83C2474-C22C-B7EB-DF80-3EB061A76D6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r>
              <a:rPr lang="en-US"/>
              <a:t>Live demo by:</a:t>
            </a:r>
          </a:p>
          <a:p>
            <a:r>
              <a:rPr lang="en-US"/>
              <a:t>Kathryn, Bjarni, Damir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9AC28AEE-D602-4A9F-9ECE-AA6E10405D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en-US"/>
          </a:p>
        </p:txBody>
      </p:sp>
      <p:pic>
        <p:nvPicPr>
          <p:cNvPr id="3" name="a7">
            <a:hlinkClick r:id="" action="ppaction://media"/>
            <a:extLst>
              <a:ext uri="{FF2B5EF4-FFF2-40B4-BE49-F238E27FC236}">
                <a16:creationId xmlns:a16="http://schemas.microsoft.com/office/drawing/2014/main" id="{5646A706-7067-2A82-4863-624643D7127B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9139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2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Diagram 8">
            <a:extLst>
              <a:ext uri="{FF2B5EF4-FFF2-40B4-BE49-F238E27FC236}">
                <a16:creationId xmlns:a16="http://schemas.microsoft.com/office/drawing/2014/main" id="{A77B2351-E576-9C95-43EF-BD70ECA86607}"/>
              </a:ext>
            </a:extLst>
          </p:cNvPr>
          <p:cNvGraphicFramePr/>
          <p:nvPr/>
        </p:nvGraphicFramePr>
        <p:xfrm>
          <a:off x="1209152" y="1463041"/>
          <a:ext cx="9773696" cy="524869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3" name="Title 1">
            <a:extLst>
              <a:ext uri="{FF2B5EF4-FFF2-40B4-BE49-F238E27FC236}">
                <a16:creationId xmlns:a16="http://schemas.microsoft.com/office/drawing/2014/main" id="{43B54D4A-B73E-CBDA-FEC7-C8C0C4AF43F5}"/>
              </a:ext>
            </a:extLst>
          </p:cNvPr>
          <p:cNvSpPr txBox="1">
            <a:spLocks/>
          </p:cNvSpPr>
          <p:nvPr/>
        </p:nvSpPr>
        <p:spPr>
          <a:xfrm>
            <a:off x="340289" y="488601"/>
            <a:ext cx="9954703" cy="588637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j-ea"/>
                <a:cs typeface="Segoe UI"/>
              </a:rPr>
              <a:t>More documents, processes, and integrations</a:t>
            </a:r>
            <a:endParaRPr kumimoji="0" lang="en-IS" sz="32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j-ea"/>
              <a:cs typeface="Segoe UI"/>
            </a:endParaRPr>
          </a:p>
        </p:txBody>
      </p:sp>
    </p:spTree>
    <p:extLst>
      <p:ext uri="{BB962C8B-B14F-4D97-AF65-F5344CB8AC3E}">
        <p14:creationId xmlns:p14="http://schemas.microsoft.com/office/powerpoint/2010/main" val="2674270727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55A715E6-ECC9-4BE5-8F6B-90138493D8F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50"/>
                                        <p:tgtEl>
                                          <p:spTgt spid="9">
                                            <p:graphicEl>
                                              <a:dgm id="{55A715E6-ECC9-4BE5-8F6B-90138493D8F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C36C2E71-ECE6-4F74-AF1E-ECB591E1339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50"/>
                                        <p:tgtEl>
                                          <p:spTgt spid="9">
                                            <p:graphicEl>
                                              <a:dgm id="{C36C2E71-ECE6-4F74-AF1E-ECB591E1339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66DBF216-0C47-40AA-8D6F-485EC872CCB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50"/>
                                        <p:tgtEl>
                                          <p:spTgt spid="9">
                                            <p:graphicEl>
                                              <a:dgm id="{66DBF216-0C47-40AA-8D6F-485EC872CCB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5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8E0FA12C-3D2E-4908-B737-E25D7B75A54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50"/>
                                        <p:tgtEl>
                                          <p:spTgt spid="9">
                                            <p:graphicEl>
                                              <a:dgm id="{8E0FA12C-3D2E-4908-B737-E25D7B75A54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6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DFBED29F-F2F5-4A71-B1F9-74B4103416B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150"/>
                                        <p:tgtEl>
                                          <p:spTgt spid="9">
                                            <p:graphicEl>
                                              <a:dgm id="{DFBED29F-F2F5-4A71-B1F9-74B4103416B2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75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45DB9FD2-71AC-4ECB-BC4A-1ED6BB7D925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50"/>
                                        <p:tgtEl>
                                          <p:spTgt spid="9">
                                            <p:graphicEl>
                                              <a:dgm id="{45DB9FD2-71AC-4ECB-BC4A-1ED6BB7D925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9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585D61D6-402B-4B63-82E7-EE3B1A635FA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150"/>
                                        <p:tgtEl>
                                          <p:spTgt spid="9">
                                            <p:graphicEl>
                                              <a:dgm id="{585D61D6-402B-4B63-82E7-EE3B1A635FA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5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531AD38F-B7A4-428C-9FB4-863760FD513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150"/>
                                        <p:tgtEl>
                                          <p:spTgt spid="9">
                                            <p:graphicEl>
                                              <a:dgm id="{531AD38F-B7A4-428C-9FB4-863760FD513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2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125B2C85-5855-4353-9A21-9FC202FD206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150"/>
                                        <p:tgtEl>
                                          <p:spTgt spid="9">
                                            <p:graphicEl>
                                              <a:dgm id="{125B2C85-5855-4353-9A21-9FC202FD206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35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8E3B8CA1-6E33-4974-879D-643412A644F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150"/>
                                        <p:tgtEl>
                                          <p:spTgt spid="9">
                                            <p:graphicEl>
                                              <a:dgm id="{8E3B8CA1-6E33-4974-879D-643412A644F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68328FE9-4212-4AED-B9DD-38309A7A7EE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150"/>
                                        <p:tgtEl>
                                          <p:spTgt spid="9">
                                            <p:graphicEl>
                                              <a:dgm id="{68328FE9-4212-4AED-B9DD-38309A7A7EE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5AEE2626-A5DA-4DDD-936E-2099169D309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150"/>
                                        <p:tgtEl>
                                          <p:spTgt spid="9">
                                            <p:graphicEl>
                                              <a:dgm id="{5AEE2626-A5DA-4DDD-936E-2099169D3092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A7E74644-BD2D-44BE-819A-0972E06EAFD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150"/>
                                        <p:tgtEl>
                                          <p:spTgt spid="9">
                                            <p:graphicEl>
                                              <a:dgm id="{A7E74644-BD2D-44BE-819A-0972E06EAFD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5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90CF2810-C9B6-4B20-9A80-5A975893A86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150"/>
                                        <p:tgtEl>
                                          <p:spTgt spid="9">
                                            <p:graphicEl>
                                              <a:dgm id="{90CF2810-C9B6-4B20-9A80-5A975893A86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F329FCAB-33A0-4F49-ADDB-AE1F0DAB6ED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50"/>
                                        <p:tgtEl>
                                          <p:spTgt spid="9">
                                            <p:graphicEl>
                                              <a:dgm id="{F329FCAB-33A0-4F49-ADDB-AE1F0DAB6ED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5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575BDFC4-2BED-4E25-9974-BC0B8588FAB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150"/>
                                        <p:tgtEl>
                                          <p:spTgt spid="9">
                                            <p:graphicEl>
                                              <a:dgm id="{575BDFC4-2BED-4E25-9974-BC0B8588FAB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C76F4D18-D6BA-4551-8553-9E8B192F84D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150"/>
                                        <p:tgtEl>
                                          <p:spTgt spid="9">
                                            <p:graphicEl>
                                              <a:dgm id="{C76F4D18-D6BA-4551-8553-9E8B192F84D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50"/>
                            </p:stCondLst>
                            <p:childTnLst>
                              <p:par>
                                <p:cTn id="7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0BE028CB-8D26-498A-A8AB-EF85FD515FF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150"/>
                                        <p:tgtEl>
                                          <p:spTgt spid="9">
                                            <p:graphicEl>
                                              <a:dgm id="{0BE028CB-8D26-498A-A8AB-EF85FD515FF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00"/>
                            </p:stCondLst>
                            <p:childTnLst>
                              <p:par>
                                <p:cTn id="7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1D8EEE6A-8291-4804-B623-CE7F72BDC8E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150"/>
                                        <p:tgtEl>
                                          <p:spTgt spid="9">
                                            <p:graphicEl>
                                              <a:dgm id="{1D8EEE6A-8291-4804-B623-CE7F72BDC8E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50"/>
                            </p:stCondLst>
                            <p:childTnLst>
                              <p:par>
                                <p:cTn id="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6E5F4B80-54CB-469A-B24B-149589C6AB2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150"/>
                                        <p:tgtEl>
                                          <p:spTgt spid="9">
                                            <p:graphicEl>
                                              <a:dgm id="{6E5F4B80-54CB-469A-B24B-149589C6AB2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600"/>
                            </p:stCondLst>
                            <p:childTnLst>
                              <p:par>
                                <p:cTn id="8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78A12416-5BDE-467D-876F-9633D969F94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150"/>
                                        <p:tgtEl>
                                          <p:spTgt spid="9">
                                            <p:graphicEl>
                                              <a:dgm id="{78A12416-5BDE-467D-876F-9633D969F94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750"/>
                            </p:stCondLst>
                            <p:childTnLst>
                              <p:par>
                                <p:cTn id="9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6E7CEFD2-1BC6-4013-9200-EAB3294B9A5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150"/>
                                        <p:tgtEl>
                                          <p:spTgt spid="9">
                                            <p:graphicEl>
                                              <a:dgm id="{6E7CEFD2-1BC6-4013-9200-EAB3294B9A5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696092AD-C0D9-426D-B275-7A3A3B9B266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150"/>
                                        <p:tgtEl>
                                          <p:spTgt spid="9">
                                            <p:graphicEl>
                                              <a:dgm id="{696092AD-C0D9-426D-B275-7A3A3B9B266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9" grpId="0" uiExpand="1">
        <p:bldSub>
          <a:bldDgm bld="one"/>
        </p:bldSub>
      </p:bldGraphic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746C7D-C88A-1375-F2DB-7440A69BFA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2E065AE8-D62A-A701-5092-EA4287079D13}"/>
              </a:ext>
            </a:extLst>
          </p:cNvPr>
          <p:cNvGrpSpPr/>
          <p:nvPr/>
        </p:nvGrpSpPr>
        <p:grpSpPr>
          <a:xfrm>
            <a:off x="9731144" y="1463041"/>
            <a:ext cx="2203117" cy="5248690"/>
            <a:chOff x="9731144" y="1463041"/>
            <a:chExt cx="2203117" cy="524869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9F21915-7695-05C2-15A3-96BB0CB71828}"/>
                </a:ext>
              </a:extLst>
            </p:cNvPr>
            <p:cNvSpPr/>
            <p:nvPr/>
          </p:nvSpPr>
          <p:spPr>
            <a:xfrm>
              <a:off x="9731144" y="1463041"/>
              <a:ext cx="2203117" cy="5248690"/>
            </a:xfrm>
            <a:custGeom>
              <a:avLst/>
              <a:gdLst>
                <a:gd name="connsiteX0" fmla="*/ 0 w 2203117"/>
                <a:gd name="connsiteY0" fmla="*/ 220312 h 5248690"/>
                <a:gd name="connsiteX1" fmla="*/ 220312 w 2203117"/>
                <a:gd name="connsiteY1" fmla="*/ 0 h 5248690"/>
                <a:gd name="connsiteX2" fmla="*/ 1982805 w 2203117"/>
                <a:gd name="connsiteY2" fmla="*/ 0 h 5248690"/>
                <a:gd name="connsiteX3" fmla="*/ 2203117 w 2203117"/>
                <a:gd name="connsiteY3" fmla="*/ 220312 h 5248690"/>
                <a:gd name="connsiteX4" fmla="*/ 2203117 w 2203117"/>
                <a:gd name="connsiteY4" fmla="*/ 5028378 h 5248690"/>
                <a:gd name="connsiteX5" fmla="*/ 1982805 w 2203117"/>
                <a:gd name="connsiteY5" fmla="*/ 5248690 h 5248690"/>
                <a:gd name="connsiteX6" fmla="*/ 220312 w 2203117"/>
                <a:gd name="connsiteY6" fmla="*/ 5248690 h 5248690"/>
                <a:gd name="connsiteX7" fmla="*/ 0 w 2203117"/>
                <a:gd name="connsiteY7" fmla="*/ 5028378 h 5248690"/>
                <a:gd name="connsiteX8" fmla="*/ 0 w 2203117"/>
                <a:gd name="connsiteY8" fmla="*/ 220312 h 524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3117" h="5248690">
                  <a:moveTo>
                    <a:pt x="0" y="220312"/>
                  </a:moveTo>
                  <a:cubicBezTo>
                    <a:pt x="0" y="98637"/>
                    <a:pt x="98637" y="0"/>
                    <a:pt x="220312" y="0"/>
                  </a:cubicBezTo>
                  <a:lnTo>
                    <a:pt x="1982805" y="0"/>
                  </a:lnTo>
                  <a:cubicBezTo>
                    <a:pt x="2104480" y="0"/>
                    <a:pt x="2203117" y="98637"/>
                    <a:pt x="2203117" y="220312"/>
                  </a:cubicBezTo>
                  <a:lnTo>
                    <a:pt x="2203117" y="5028378"/>
                  </a:lnTo>
                  <a:cubicBezTo>
                    <a:pt x="2203117" y="5150053"/>
                    <a:pt x="2104480" y="5248690"/>
                    <a:pt x="1982805" y="5248690"/>
                  </a:cubicBezTo>
                  <a:lnTo>
                    <a:pt x="220312" y="5248690"/>
                  </a:lnTo>
                  <a:cubicBezTo>
                    <a:pt x="98637" y="5248690"/>
                    <a:pt x="0" y="5150053"/>
                    <a:pt x="0" y="5028378"/>
                  </a:cubicBezTo>
                  <a:lnTo>
                    <a:pt x="0" y="220312"/>
                  </a:lnTo>
                  <a:close/>
                </a:path>
              </a:pathLst>
            </a:custGeom>
            <a:solidFill>
              <a:srgbClr val="328C85"/>
            </a:solidFill>
            <a:ln>
              <a:solidFill>
                <a:schemeClr val="bg1"/>
              </a:solidFill>
            </a:ln>
          </p:spPr>
          <p:style>
            <a:lnRef idx="0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tint val="4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114300" tIns="114300" rIns="114300" bIns="3788383" numCol="1" spcCol="1270" anchor="ctr" anchorCtr="0">
              <a:noAutofit/>
            </a:bodyPr>
            <a:lstStyle/>
            <a:p>
              <a:pPr marL="0" marR="0" lvl="0" indent="0" algn="ctr" defTabSz="13335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New in </a:t>
              </a:r>
              <a:br>
                <a:rPr kumimoji="0" 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</a:br>
              <a:r>
                <a:rPr kumimoji="0" 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v26</a:t>
              </a: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9CD3CE-A540-FBD2-5882-E474BFA06915}"/>
                </a:ext>
              </a:extLst>
            </p:cNvPr>
            <p:cNvSpPr/>
            <p:nvPr/>
          </p:nvSpPr>
          <p:spPr>
            <a:xfrm>
              <a:off x="9916628" y="3007586"/>
              <a:ext cx="1818999" cy="983510"/>
            </a:xfrm>
            <a:custGeom>
              <a:avLst/>
              <a:gdLst>
                <a:gd name="connsiteX0" fmla="*/ 0 w 1818999"/>
                <a:gd name="connsiteY0" fmla="*/ 98351 h 983510"/>
                <a:gd name="connsiteX1" fmla="*/ 98351 w 1818999"/>
                <a:gd name="connsiteY1" fmla="*/ 0 h 983510"/>
                <a:gd name="connsiteX2" fmla="*/ 1720648 w 1818999"/>
                <a:gd name="connsiteY2" fmla="*/ 0 h 983510"/>
                <a:gd name="connsiteX3" fmla="*/ 1818999 w 1818999"/>
                <a:gd name="connsiteY3" fmla="*/ 98351 h 983510"/>
                <a:gd name="connsiteX4" fmla="*/ 1818999 w 1818999"/>
                <a:gd name="connsiteY4" fmla="*/ 885159 h 983510"/>
                <a:gd name="connsiteX5" fmla="*/ 1720648 w 1818999"/>
                <a:gd name="connsiteY5" fmla="*/ 983510 h 983510"/>
                <a:gd name="connsiteX6" fmla="*/ 98351 w 1818999"/>
                <a:gd name="connsiteY6" fmla="*/ 983510 h 983510"/>
                <a:gd name="connsiteX7" fmla="*/ 0 w 1818999"/>
                <a:gd name="connsiteY7" fmla="*/ 885159 h 983510"/>
                <a:gd name="connsiteX8" fmla="*/ 0 w 1818999"/>
                <a:gd name="connsiteY8" fmla="*/ 98351 h 983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8999" h="983510">
                  <a:moveTo>
                    <a:pt x="0" y="98351"/>
                  </a:moveTo>
                  <a:cubicBezTo>
                    <a:pt x="0" y="44033"/>
                    <a:pt x="44033" y="0"/>
                    <a:pt x="98351" y="0"/>
                  </a:cubicBezTo>
                  <a:lnTo>
                    <a:pt x="1720648" y="0"/>
                  </a:lnTo>
                  <a:cubicBezTo>
                    <a:pt x="1774966" y="0"/>
                    <a:pt x="1818999" y="44033"/>
                    <a:pt x="1818999" y="98351"/>
                  </a:cubicBezTo>
                  <a:lnTo>
                    <a:pt x="1818999" y="885159"/>
                  </a:lnTo>
                  <a:cubicBezTo>
                    <a:pt x="1818999" y="939477"/>
                    <a:pt x="1774966" y="983510"/>
                    <a:pt x="1720648" y="983510"/>
                  </a:cubicBezTo>
                  <a:lnTo>
                    <a:pt x="98351" y="983510"/>
                  </a:lnTo>
                  <a:cubicBezTo>
                    <a:pt x="44033" y="983510"/>
                    <a:pt x="0" y="939477"/>
                    <a:pt x="0" y="885159"/>
                  </a:cubicBezTo>
                  <a:lnTo>
                    <a:pt x="0" y="98351"/>
                  </a:lnTo>
                  <a:close/>
                </a:path>
              </a:pathLst>
            </a:custGeom>
            <a:solidFill>
              <a:schemeClr val="tx1">
                <a:lumMod val="90000"/>
                <a:lumOff val="10000"/>
              </a:schemeClr>
            </a:solidFill>
            <a:ln w="12700">
              <a:solidFill>
                <a:schemeClr val="bg1"/>
              </a:solidFill>
            </a:ln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1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79606" tIns="66906" rIns="79606" bIns="66906" numCol="1" spcCol="1270" anchor="ctr" anchorCtr="0">
              <a:noAutofit/>
            </a:bodyPr>
            <a:lstStyle/>
            <a:p>
              <a:pPr marL="0" marR="0" lvl="0" indent="0" algn="ctr" defTabSz="8890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Assembly</a:t>
              </a: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Segoe UI" panose="020B0502040204020203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Orders</a:t>
              </a: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9C29EEF-AF67-E029-4B59-B78B60809F2F}"/>
                </a:ext>
              </a:extLst>
            </p:cNvPr>
            <p:cNvSpPr/>
            <p:nvPr/>
          </p:nvSpPr>
          <p:spPr>
            <a:xfrm>
              <a:off x="9916628" y="4058880"/>
              <a:ext cx="1818999" cy="1531489"/>
            </a:xfrm>
            <a:custGeom>
              <a:avLst/>
              <a:gdLst>
                <a:gd name="connsiteX0" fmla="*/ 0 w 1818999"/>
                <a:gd name="connsiteY0" fmla="*/ 153149 h 1531489"/>
                <a:gd name="connsiteX1" fmla="*/ 153149 w 1818999"/>
                <a:gd name="connsiteY1" fmla="*/ 0 h 1531489"/>
                <a:gd name="connsiteX2" fmla="*/ 1665850 w 1818999"/>
                <a:gd name="connsiteY2" fmla="*/ 0 h 1531489"/>
                <a:gd name="connsiteX3" fmla="*/ 1818999 w 1818999"/>
                <a:gd name="connsiteY3" fmla="*/ 153149 h 1531489"/>
                <a:gd name="connsiteX4" fmla="*/ 1818999 w 1818999"/>
                <a:gd name="connsiteY4" fmla="*/ 1378340 h 1531489"/>
                <a:gd name="connsiteX5" fmla="*/ 1665850 w 1818999"/>
                <a:gd name="connsiteY5" fmla="*/ 1531489 h 1531489"/>
                <a:gd name="connsiteX6" fmla="*/ 153149 w 1818999"/>
                <a:gd name="connsiteY6" fmla="*/ 1531489 h 1531489"/>
                <a:gd name="connsiteX7" fmla="*/ 0 w 1818999"/>
                <a:gd name="connsiteY7" fmla="*/ 1378340 h 1531489"/>
                <a:gd name="connsiteX8" fmla="*/ 0 w 1818999"/>
                <a:gd name="connsiteY8" fmla="*/ 153149 h 1531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8999" h="1531489">
                  <a:moveTo>
                    <a:pt x="0" y="153149"/>
                  </a:moveTo>
                  <a:cubicBezTo>
                    <a:pt x="0" y="68567"/>
                    <a:pt x="68567" y="0"/>
                    <a:pt x="153149" y="0"/>
                  </a:cubicBezTo>
                  <a:lnTo>
                    <a:pt x="1665850" y="0"/>
                  </a:lnTo>
                  <a:cubicBezTo>
                    <a:pt x="1750432" y="0"/>
                    <a:pt x="1818999" y="68567"/>
                    <a:pt x="1818999" y="153149"/>
                  </a:cubicBezTo>
                  <a:lnTo>
                    <a:pt x="1818999" y="1378340"/>
                  </a:lnTo>
                  <a:cubicBezTo>
                    <a:pt x="1818999" y="1462922"/>
                    <a:pt x="1750432" y="1531489"/>
                    <a:pt x="1665850" y="1531489"/>
                  </a:cubicBezTo>
                  <a:lnTo>
                    <a:pt x="153149" y="1531489"/>
                  </a:lnTo>
                  <a:cubicBezTo>
                    <a:pt x="68567" y="1531489"/>
                    <a:pt x="0" y="1462922"/>
                    <a:pt x="0" y="1378340"/>
                  </a:cubicBezTo>
                  <a:lnTo>
                    <a:pt x="0" y="153149"/>
                  </a:lnTo>
                  <a:close/>
                </a:path>
              </a:pathLst>
            </a:custGeom>
            <a:solidFill>
              <a:schemeClr val="tx1">
                <a:lumMod val="90000"/>
                <a:lumOff val="10000"/>
              </a:schemeClr>
            </a:solidFill>
            <a:ln w="12700">
              <a:solidFill>
                <a:schemeClr val="bg1"/>
              </a:solidFill>
            </a:ln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1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5656" tIns="82956" rIns="95656" bIns="82956" numCol="1" spcCol="1270" anchor="ctr" anchorCtr="0">
              <a:noAutofit/>
            </a:bodyPr>
            <a:lstStyle/>
            <a:p>
              <a:pPr marL="0" marR="0" lvl="0" indent="0" algn="ctr" defTabSz="8890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More reports available in Analytics for </a:t>
              </a:r>
              <a:b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</a:b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LS Central</a:t>
              </a: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" name="Title 1">
            <a:extLst>
              <a:ext uri="{FF2B5EF4-FFF2-40B4-BE49-F238E27FC236}">
                <a16:creationId xmlns:a16="http://schemas.microsoft.com/office/drawing/2014/main" id="{228810E0-F37E-5207-8382-1F845122E125}"/>
              </a:ext>
            </a:extLst>
          </p:cNvPr>
          <p:cNvSpPr txBox="1">
            <a:spLocks/>
          </p:cNvSpPr>
          <p:nvPr/>
        </p:nvSpPr>
        <p:spPr>
          <a:xfrm>
            <a:off x="340289" y="488601"/>
            <a:ext cx="9954703" cy="588637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j-ea"/>
                <a:cs typeface="Segoe UI"/>
              </a:rPr>
              <a:t>More documents, processes, and integrations</a:t>
            </a:r>
            <a:endParaRPr kumimoji="0" lang="en-IS" sz="32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j-ea"/>
              <a:cs typeface="Segoe UI"/>
            </a:endParaRPr>
          </a:p>
        </p:txBody>
      </p:sp>
      <p:graphicFrame>
        <p:nvGraphicFramePr>
          <p:cNvPr id="38" name="Diagram 37">
            <a:extLst>
              <a:ext uri="{FF2B5EF4-FFF2-40B4-BE49-F238E27FC236}">
                <a16:creationId xmlns:a16="http://schemas.microsoft.com/office/drawing/2014/main" id="{27BA9BB4-4755-0C11-17B7-6D0E23F88903}"/>
              </a:ext>
            </a:extLst>
          </p:cNvPr>
          <p:cNvGraphicFramePr/>
          <p:nvPr/>
        </p:nvGraphicFramePr>
        <p:xfrm>
          <a:off x="159488" y="1463041"/>
          <a:ext cx="9402788" cy="524869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49071FF-45C7-517A-BD6D-2EB7D5071DB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242C2F">
              <a:alpha val="74902"/>
            </a:srgb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pic>
        <p:nvPicPr>
          <p:cNvPr id="9" name="Loki old stories 4n">
            <a:hlinkClick r:id="" action="ppaction://media"/>
            <a:extLst>
              <a:ext uri="{FF2B5EF4-FFF2-40B4-BE49-F238E27FC236}">
                <a16:creationId xmlns:a16="http://schemas.microsoft.com/office/drawing/2014/main" id="{371391CC-27B6-7166-A06E-E8BF2E4BAAFE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1408" end="881"/>
                </p14:media>
              </p:ext>
            </p:extLst>
          </p:nvPr>
        </p:nvPicPr>
        <p:blipFill>
          <a:blip r:embed="rId9"/>
          <a:srcRect l="13609" t="-9581" r="16997" b="244"/>
          <a:stretch>
            <a:fillRect/>
          </a:stretch>
        </p:blipFill>
        <p:spPr>
          <a:xfrm>
            <a:off x="3510568" y="-349307"/>
            <a:ext cx="4323568" cy="4066062"/>
          </a:xfrm>
          <a:prstGeom prst="cloud">
            <a:avLst/>
          </a:prstGeom>
          <a:effectLst>
            <a:glow rad="228600">
              <a:schemeClr val="accent2">
                <a:satMod val="175000"/>
                <a:alpha val="40000"/>
              </a:schemeClr>
            </a:glow>
          </a:effectLst>
        </p:spPr>
      </p:pic>
      <p:sp>
        <p:nvSpPr>
          <p:cNvPr id="10" name="Speech Bubble: Rectangle with Corners Rounded 9">
            <a:extLst>
              <a:ext uri="{FF2B5EF4-FFF2-40B4-BE49-F238E27FC236}">
                <a16:creationId xmlns:a16="http://schemas.microsoft.com/office/drawing/2014/main" id="{E60EBEF4-E8B0-809C-644E-F3E3FE587EC6}"/>
              </a:ext>
            </a:extLst>
          </p:cNvPr>
          <p:cNvSpPr/>
          <p:nvPr/>
        </p:nvSpPr>
        <p:spPr>
          <a:xfrm>
            <a:off x="1921409" y="3997904"/>
            <a:ext cx="3574516" cy="2198270"/>
          </a:xfrm>
          <a:prstGeom prst="wedgeRoundRectCallout">
            <a:avLst>
              <a:gd name="adj1" fmla="val 39176"/>
              <a:gd name="adj2" fmla="val -76990"/>
              <a:gd name="adj3" fmla="val 16667"/>
            </a:avLst>
          </a:prstGeom>
          <a:solidFill>
            <a:srgbClr val="26B1A7"/>
          </a:solidFill>
          <a:ln w="12700" cap="flat" cmpd="sng" algn="ctr">
            <a:noFill/>
            <a:prstDash val="solid"/>
            <a:miter lim="800000"/>
          </a:ln>
          <a:effectLst>
            <a:glow rad="177800">
              <a:srgbClr val="26B1A7">
                <a:satMod val="175000"/>
                <a:alpha val="40000"/>
              </a:srgbClr>
            </a:glow>
          </a:effectLst>
        </p:spPr>
        <p:txBody>
          <a:bodyPr rtlCol="0" anchor="ctr"/>
          <a:lstStyle/>
          <a:p>
            <a:pPr algn="ctr">
              <a:spcAft>
                <a:spcPts val="1200"/>
              </a:spcAft>
            </a:pPr>
            <a: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  <a:t>Martin, are you telling this old story again?</a:t>
            </a:r>
          </a:p>
          <a:p>
            <a:pPr algn="ctr">
              <a:spcAft>
                <a:spcPts val="1200"/>
              </a:spcAft>
            </a:pPr>
            <a: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  <a:t>Our next battle was more dangerous than a wall of ice. </a:t>
            </a:r>
          </a:p>
          <a:p>
            <a:pPr algn="ctr">
              <a:spcAft>
                <a:spcPts val="1200"/>
              </a:spcAft>
            </a:pPr>
            <a: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  <a:t>Will you tell us that tale?</a:t>
            </a:r>
          </a:p>
        </p:txBody>
      </p:sp>
    </p:spTree>
    <p:extLst>
      <p:ext uri="{BB962C8B-B14F-4D97-AF65-F5344CB8AC3E}">
        <p14:creationId xmlns:p14="http://schemas.microsoft.com/office/powerpoint/2010/main" val="36368053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211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iterate type="lt">
                                    <p:tmPct val="2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iterate type="lt">
                                    <p:tmPct val="12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9500"/>
                                  </p:stCondLst>
                                  <p:iterate type="lt">
                                    <p:tmPct val="12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6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31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5" grpId="0" animBg="1"/>
      <p:bldP spid="10" grpId="0" uiExpand="1" build="p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63C609-A475-5DB5-E1CA-38C8E1E6E2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428907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7610BD-6B80-1079-95D1-D1BC12B7CF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>
            <a:extLst>
              <a:ext uri="{FF2B5EF4-FFF2-40B4-BE49-F238E27FC236}">
                <a16:creationId xmlns:a16="http://schemas.microsoft.com/office/drawing/2014/main" id="{52A2EF53-EC16-3A8B-FF7C-2C9599DDEC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>
            <a:off x="1898887" y="-259564"/>
            <a:ext cx="7562445" cy="75624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79A2F29-5761-1140-B6D8-A8CB698E0C1A}"/>
              </a:ext>
            </a:extLst>
          </p:cNvPr>
          <p:cNvSpPr txBox="1"/>
          <p:nvPr/>
        </p:nvSpPr>
        <p:spPr>
          <a:xfrm>
            <a:off x="4232032" y="2245157"/>
            <a:ext cx="308203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Replenishment</a:t>
            </a:r>
            <a:endParaRPr kumimoji="0" lang="en-US" sz="3200" b="0" i="0" u="none" strike="noStrike" kern="1200" cap="none" spc="0" normalizeH="0" baseline="0" noProof="0">
              <a:ln w="3175">
                <a:solidFill>
                  <a:srgbClr val="374347"/>
                </a:solidFill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2406ED0-6D75-764B-72AF-B4E72EB373FF}"/>
              </a:ext>
            </a:extLst>
          </p:cNvPr>
          <p:cNvSpPr txBox="1"/>
          <p:nvPr/>
        </p:nvSpPr>
        <p:spPr>
          <a:xfrm>
            <a:off x="3389535" y="4292604"/>
            <a:ext cx="1684994" cy="8523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Cost</a:t>
            </a:r>
            <a:b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Rollup</a:t>
            </a:r>
            <a:endParaRPr kumimoji="0" lang="en-US" sz="3200" b="0" i="0" u="none" strike="noStrike" kern="1200" cap="none" spc="0" normalizeH="0" baseline="0" noProof="0">
              <a:ln w="3175">
                <a:solidFill>
                  <a:srgbClr val="374347"/>
                </a:solidFill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90F43A6-A14E-8CBA-A3DA-40F142632DA6}"/>
              </a:ext>
            </a:extLst>
          </p:cNvPr>
          <p:cNvSpPr txBox="1"/>
          <p:nvPr/>
        </p:nvSpPr>
        <p:spPr>
          <a:xfrm>
            <a:off x="6096000" y="4376433"/>
            <a:ext cx="3262312" cy="8523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G/L Dim</a:t>
            </a:r>
            <a:b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Distribution</a:t>
            </a:r>
            <a:endParaRPr kumimoji="0" lang="en-US" sz="3200" b="0" i="0" u="none" strike="noStrike" kern="1200" cap="none" spc="0" normalizeH="0" baseline="0" noProof="0">
              <a:ln w="3175">
                <a:solidFill>
                  <a:srgbClr val="374347"/>
                </a:solidFill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6990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095759-BE54-41E5-8641-2669954E76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53EC6DB0-0619-D65A-42C0-60AC373F2A57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12026970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Your feedback:</a:t>
            </a:r>
            <a:b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  <a:sym typeface="Wingdings" panose="05000000000000000000" pitchFamily="2" charset="2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Replenishment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for LS Central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(not supported in 1</a:t>
            </a:r>
            <a:r>
              <a:rPr kumimoji="0" lang="en-US" sz="28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st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 version)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Cost rollup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after cost adjustments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(not supported in 1</a:t>
            </a:r>
            <a:r>
              <a:rPr kumimoji="0" lang="en-US" sz="28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st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 version)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G/L reporting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 on store/location level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 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(We recommended having multiple 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aggregation locations for 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store groups to mitigate this.)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1A2B2723-E6C2-4CC0-CCBC-2561A70C6FE0}"/>
              </a:ext>
            </a:extLst>
          </p:cNvPr>
          <p:cNvSpPr txBox="1">
            <a:spLocks/>
          </p:cNvSpPr>
          <p:nvPr/>
        </p:nvSpPr>
        <p:spPr>
          <a:xfrm>
            <a:off x="325050" y="488601"/>
            <a:ext cx="728406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Segoe UI" panose="020B0502040204020203" pitchFamily="34" charset="0"/>
              </a:rPr>
              <a:t>More challenges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j-ea"/>
              <a:cs typeface="Segoe UI" panose="020B0502040204020203" pitchFamily="34" charset="0"/>
            </a:endParaRPr>
          </a:p>
        </p:txBody>
      </p:sp>
      <p:pic>
        <p:nvPicPr>
          <p:cNvPr id="8" name="Picture 2">
            <a:extLst>
              <a:ext uri="{FF2B5EF4-FFF2-40B4-BE49-F238E27FC236}">
                <a16:creationId xmlns:a16="http://schemas.microsoft.com/office/drawing/2014/main" id="{8FB01FC6-2A3E-693C-2678-DF95C0295E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>
            <a:off x="8808740" y="3562350"/>
            <a:ext cx="3791990" cy="3791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20324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65E02F-7053-BB80-B410-447B420E8F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8B13BECA-2616-40C8-F4F4-8331FC881564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12026970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Key areas</a:t>
            </a:r>
            <a:b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  <a:sym typeface="Wingdings" panose="05000000000000000000" pitchFamily="2" charset="2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Automatic Replenishment</a:t>
            </a:r>
          </a:p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Out of Stock Calculation &amp; Item Quantity</a:t>
            </a:r>
          </a:p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Replen. Journal calculation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</a:b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Manual Replenishment</a:t>
            </a:r>
          </a:p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Allocation Plan, Cross Docking</a:t>
            </a:r>
          </a:p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Buyer’s Push, Stock Recall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</a:b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Store Stock Redistribution</a:t>
            </a: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Budgets and Planning</a:t>
            </a: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Other features</a:t>
            </a:r>
          </a:p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BC87EE52-C2AC-92E1-849A-D90FE7CCE954}"/>
              </a:ext>
            </a:extLst>
          </p:cNvPr>
          <p:cNvSpPr txBox="1">
            <a:spLocks/>
          </p:cNvSpPr>
          <p:nvPr/>
        </p:nvSpPr>
        <p:spPr>
          <a:xfrm>
            <a:off x="325050" y="488601"/>
            <a:ext cx="1002726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Segoe UI" panose="020B0502040204020203" pitchFamily="34" charset="0"/>
              </a:rPr>
              <a:t>Replenishment with </a:t>
            </a:r>
            <a:r>
              <a:rPr kumimoji="0" lang="en-US" sz="3800" b="1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Segoe UI" panose="020B0502040204020203" pitchFamily="34" charset="0"/>
              </a:rPr>
              <a:t>Aggr</a:t>
            </a: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Segoe UI" panose="020B0502040204020203" pitchFamily="34" charset="0"/>
              </a:rPr>
              <a:t>. Inventory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j-ea"/>
              <a:cs typeface="Segoe UI" panose="020B0502040204020203" pitchFamily="34" charset="0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D6E5F83E-6DFA-BD42-C37D-AC8DFE899ED4}"/>
              </a:ext>
            </a:extLst>
          </p:cNvPr>
          <p:cNvGrpSpPr/>
          <p:nvPr/>
        </p:nvGrpSpPr>
        <p:grpSpPr>
          <a:xfrm>
            <a:off x="7731564" y="1618782"/>
            <a:ext cx="4253380" cy="4367100"/>
            <a:chOff x="7731564" y="1618782"/>
            <a:chExt cx="4253380" cy="4367100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365359B-5EB5-C3F3-EA6F-EFE1B50C4AAD}"/>
                </a:ext>
              </a:extLst>
            </p:cNvPr>
            <p:cNvGrpSpPr/>
            <p:nvPr/>
          </p:nvGrpSpPr>
          <p:grpSpPr>
            <a:xfrm>
              <a:off x="7834809" y="1618782"/>
              <a:ext cx="4150135" cy="3711036"/>
              <a:chOff x="5158251" y="1657708"/>
              <a:chExt cx="4150135" cy="3711036"/>
            </a:xfrm>
          </p:grpSpPr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8BA1B205-7B26-BA46-7040-A4179C1E8DFC}"/>
                  </a:ext>
                </a:extLst>
              </p:cNvPr>
              <p:cNvGrpSpPr/>
              <p:nvPr/>
            </p:nvGrpSpPr>
            <p:grpSpPr>
              <a:xfrm>
                <a:off x="5929353" y="2407783"/>
                <a:ext cx="3379033" cy="2960961"/>
                <a:chOff x="5786478" y="2407783"/>
                <a:chExt cx="3379033" cy="2960961"/>
              </a:xfrm>
            </p:grpSpPr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8A4C8311-5B7B-461B-01A3-E3E9FB0A8386}"/>
                    </a:ext>
                  </a:extLst>
                </p:cNvPr>
                <p:cNvSpPr/>
                <p:nvPr/>
              </p:nvSpPr>
              <p:spPr>
                <a:xfrm>
                  <a:off x="7470185" y="4090546"/>
                  <a:ext cx="1201315" cy="784187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>
                      <a:moveTo>
                        <a:pt x="0" y="0"/>
                      </a:moveTo>
                      <a:lnTo>
                        <a:pt x="0" y="680445"/>
                      </a:lnTo>
                      <a:lnTo>
                        <a:pt x="1201315" y="680445"/>
                      </a:lnTo>
                      <a:lnTo>
                        <a:pt x="1201315" y="784187"/>
                      </a:lnTo>
                    </a:path>
                  </a:pathLst>
                </a:cu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rgbClr r="0" g="0" b="0"/>
                </a:lnRef>
                <a:fillRef idx="0">
                  <a:scrgbClr r="0" g="0" b="0"/>
                </a:fillRef>
                <a:effectRef idx="0">
                  <a:schemeClr val="accent2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tx1">
                    <a:hueOff val="0"/>
                    <a:satOff val="0"/>
                    <a:lumOff val="0"/>
                    <a:alphaOff val="0"/>
                  </a:schemeClr>
                </a:fontRef>
              </p:style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EB002175-9E65-EC6C-A876-246CAB39FAA1}"/>
                    </a:ext>
                  </a:extLst>
                </p:cNvPr>
                <p:cNvSpPr/>
                <p:nvPr/>
              </p:nvSpPr>
              <p:spPr>
                <a:xfrm>
                  <a:off x="7424465" y="4090546"/>
                  <a:ext cx="91440" cy="784187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>
                      <a:moveTo>
                        <a:pt x="45720" y="0"/>
                      </a:moveTo>
                      <a:lnTo>
                        <a:pt x="45720" y="680445"/>
                      </a:lnTo>
                      <a:lnTo>
                        <a:pt x="51529" y="680445"/>
                      </a:lnTo>
                      <a:lnTo>
                        <a:pt x="51529" y="784187"/>
                      </a:lnTo>
                    </a:path>
                  </a:pathLst>
                </a:cu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rgbClr r="0" g="0" b="0"/>
                </a:lnRef>
                <a:fillRef idx="0">
                  <a:scrgbClr r="0" g="0" b="0"/>
                </a:fillRef>
                <a:effectRef idx="0">
                  <a:schemeClr val="accent2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tx1">
                    <a:hueOff val="0"/>
                    <a:satOff val="0"/>
                    <a:lumOff val="0"/>
                    <a:alphaOff val="0"/>
                  </a:schemeClr>
                </a:fontRef>
              </p:style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D823BC53-B65A-6715-6E5F-9D7829CC75ED}"/>
                    </a:ext>
                  </a:extLst>
                </p:cNvPr>
                <p:cNvSpPr/>
                <p:nvPr/>
              </p:nvSpPr>
              <p:spPr>
                <a:xfrm>
                  <a:off x="6280489" y="4090546"/>
                  <a:ext cx="1189696" cy="784187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>
                      <a:moveTo>
                        <a:pt x="1189696" y="0"/>
                      </a:moveTo>
                      <a:lnTo>
                        <a:pt x="1189696" y="680445"/>
                      </a:lnTo>
                      <a:lnTo>
                        <a:pt x="0" y="680445"/>
                      </a:lnTo>
                      <a:lnTo>
                        <a:pt x="0" y="784187"/>
                      </a:lnTo>
                    </a:path>
                  </a:pathLst>
                </a:cu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rgbClr r="0" g="0" b="0"/>
                </a:lnRef>
                <a:fillRef idx="0">
                  <a:scrgbClr r="0" g="0" b="0"/>
                </a:fillRef>
                <a:effectRef idx="0">
                  <a:schemeClr val="accent2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tx1">
                    <a:hueOff val="0"/>
                    <a:satOff val="0"/>
                    <a:lumOff val="0"/>
                    <a:alphaOff val="0"/>
                  </a:schemeClr>
                </a:fontRef>
              </p:style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A3AC5EEF-E063-199A-3DA5-FA77CF6A0CEB}"/>
                    </a:ext>
                  </a:extLst>
                </p:cNvPr>
                <p:cNvSpPr/>
                <p:nvPr/>
              </p:nvSpPr>
              <p:spPr>
                <a:xfrm>
                  <a:off x="6819523" y="2407783"/>
                  <a:ext cx="1314740" cy="494010"/>
                </a:xfrm>
                <a:custGeom>
                  <a:avLst/>
                  <a:gdLst>
                    <a:gd name="connsiteX0" fmla="*/ 3475 w 21600"/>
                    <a:gd name="connsiteY0" fmla="*/ 0 h 21600"/>
                    <a:gd name="connsiteX1" fmla="*/ 18125 w 21600"/>
                    <a:gd name="connsiteY1" fmla="*/ 0 h 21600"/>
                    <a:gd name="connsiteX2" fmla="*/ 21600 w 21600"/>
                    <a:gd name="connsiteY2" fmla="*/ 10800 h 21600"/>
                    <a:gd name="connsiteX3" fmla="*/ 18125 w 21600"/>
                    <a:gd name="connsiteY3" fmla="*/ 21600 h 21600"/>
                    <a:gd name="connsiteX4" fmla="*/ 3475 w 21600"/>
                    <a:gd name="connsiteY4" fmla="*/ 21600 h 21600"/>
                    <a:gd name="connsiteX5" fmla="*/ 0 w 21600"/>
                    <a:gd name="connsiteY5" fmla="*/ 10800 h 21600"/>
                    <a:gd name="connsiteX6" fmla="*/ 3475 w 21600"/>
                    <a:gd name="connsiteY6" fmla="*/ 0 h 21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600" h="21600">
                      <a:moveTo>
                        <a:pt x="3475" y="0"/>
                      </a:moveTo>
                      <a:lnTo>
                        <a:pt x="18125" y="0"/>
                      </a:lnTo>
                      <a:cubicBezTo>
                        <a:pt x="20044" y="0"/>
                        <a:pt x="21600" y="4835"/>
                        <a:pt x="21600" y="10800"/>
                      </a:cubicBezTo>
                      <a:cubicBezTo>
                        <a:pt x="21600" y="16765"/>
                        <a:pt x="20044" y="21600"/>
                        <a:pt x="18125" y="21600"/>
                      </a:cubicBezTo>
                      <a:lnTo>
                        <a:pt x="3475" y="21600"/>
                      </a:lnTo>
                      <a:cubicBezTo>
                        <a:pt x="1556" y="21600"/>
                        <a:pt x="0" y="16765"/>
                        <a:pt x="0" y="10800"/>
                      </a:cubicBezTo>
                      <a:cubicBezTo>
                        <a:pt x="0" y="4835"/>
                        <a:pt x="1556" y="0"/>
                        <a:pt x="3475" y="0"/>
                      </a:cubicBezTo>
                      <a:close/>
                    </a:path>
                  </a:pathLst>
                </a:custGeom>
                <a:solidFill>
                  <a:srgbClr val="333F50"/>
                </a:solidFill>
              </p:spPr>
              <p:style>
                <a:lnRef idx="3">
                  <a:schemeClr val="lt1"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rgbClr r="0" g="0" b="0"/>
                </a:fillRef>
                <a:effectRef idx="1">
                  <a:schemeClr val="accent2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lt1"/>
                </a:fontRef>
              </p:style>
              <p:txBody>
                <a:bodyPr spcFirstLastPara="0" vert="horz" wrap="square" lIns="74663" tIns="85040" rIns="74663" bIns="85040" numCol="1" spcCol="1270" anchor="ctr" anchorCtr="0">
                  <a:noAutofit/>
                </a:bodyPr>
                <a:lstStyle/>
                <a:p>
                  <a:pPr marL="0" marR="0" lvl="0" indent="0" algn="ctr" defTabSz="889000" rtl="0" eaLnBrk="1" fontAlgn="auto" latinLnBrk="0" hangingPunct="1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de-AT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ptos" panose="020B0004020202020204" pitchFamily="34" charset="0"/>
                      <a:ea typeface="+mn-ea"/>
                      <a:cs typeface="+mn-cs"/>
                    </a:rPr>
                    <a:t>Vendor </a:t>
                  </a:r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67D227D1-AB5F-7944-AADD-790F921EE364}"/>
                    </a:ext>
                  </a:extLst>
                </p:cNvPr>
                <p:cNvSpPr/>
                <p:nvPr/>
              </p:nvSpPr>
              <p:spPr>
                <a:xfrm>
                  <a:off x="6649890" y="3596536"/>
                  <a:ext cx="1640589" cy="494010"/>
                </a:xfrm>
                <a:custGeom>
                  <a:avLst/>
                  <a:gdLst>
                    <a:gd name="connsiteX0" fmla="*/ 0 w 1640589"/>
                    <a:gd name="connsiteY0" fmla="*/ 0 h 494010"/>
                    <a:gd name="connsiteX1" fmla="*/ 1640589 w 1640589"/>
                    <a:gd name="connsiteY1" fmla="*/ 0 h 494010"/>
                    <a:gd name="connsiteX2" fmla="*/ 1640589 w 1640589"/>
                    <a:gd name="connsiteY2" fmla="*/ 494010 h 494010"/>
                    <a:gd name="connsiteX3" fmla="*/ 0 w 1640589"/>
                    <a:gd name="connsiteY3" fmla="*/ 494010 h 494010"/>
                    <a:gd name="connsiteX4" fmla="*/ 0 w 1640589"/>
                    <a:gd name="connsiteY4" fmla="*/ 0 h 494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0589" h="494010">
                      <a:moveTo>
                        <a:pt x="0" y="0"/>
                      </a:moveTo>
                      <a:lnTo>
                        <a:pt x="1640589" y="0"/>
                      </a:lnTo>
                      <a:lnTo>
                        <a:pt x="1640589" y="494010"/>
                      </a:lnTo>
                      <a:lnTo>
                        <a:pt x="0" y="494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3F50"/>
                </a:solidFill>
                <a:ln w="19050" cap="flat" cmpd="sng" algn="ctr">
                  <a:solidFill>
                    <a:prstClr val="white">
                      <a:hueOff val="0"/>
                      <a:satOff val="0"/>
                      <a:lumOff val="0"/>
                      <a:alphaOff val="0"/>
                    </a:prstClr>
                  </a:solidFill>
                  <a:prstDash val="solid"/>
                  <a:miter lim="800000"/>
                </a:ln>
                <a:effectLst/>
              </p:spPr>
              <p:style>
                <a:lnRef idx="3">
                  <a:scrgbClr r="0" g="0" b="0"/>
                </a:lnRef>
                <a:fillRef idx="1">
                  <a:scrgbClr r="0" g="0" b="0"/>
                </a:fillRef>
                <a:effectRef idx="1">
                  <a:scrgbClr r="0" g="0" b="0"/>
                </a:effectRef>
                <a:fontRef idx="minor">
                  <a:schemeClr val="lt1"/>
                </a:fontRef>
              </p:style>
              <p:txBody>
                <a:bodyPr spcFirstLastPara="0" vert="horz" wrap="square" lIns="12700" tIns="12700" rIns="12700" bIns="12700" numCol="1" spcCol="1270" anchor="ctr" anchorCtr="0">
                  <a:noAutofit/>
                </a:bodyPr>
                <a:lstStyle/>
                <a:p>
                  <a:pPr marL="0" marR="0" lvl="0" indent="0" algn="ctr" defTabSz="800100" rtl="0" eaLnBrk="1" fontAlgn="auto" latinLnBrk="0" hangingPunct="1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de-AT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ptos" panose="020B0004020202020204" pitchFamily="34" charset="0"/>
                      <a:ea typeface="+mn-ea"/>
                      <a:cs typeface="+mn-cs"/>
                    </a:rPr>
                    <a:t>Warehouse</a:t>
                  </a:r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D472569E-8AB4-E195-0E73-2CCFAD4511E7}"/>
                    </a:ext>
                  </a:extLst>
                </p:cNvPr>
                <p:cNvSpPr/>
                <p:nvPr/>
              </p:nvSpPr>
              <p:spPr>
                <a:xfrm>
                  <a:off x="5786478" y="4874734"/>
                  <a:ext cx="988021" cy="494010"/>
                </a:xfrm>
                <a:custGeom>
                  <a:avLst/>
                  <a:gdLst>
                    <a:gd name="connsiteX0" fmla="*/ 0 w 988021"/>
                    <a:gd name="connsiteY0" fmla="*/ 0 h 494010"/>
                    <a:gd name="connsiteX1" fmla="*/ 988021 w 988021"/>
                    <a:gd name="connsiteY1" fmla="*/ 0 h 494010"/>
                    <a:gd name="connsiteX2" fmla="*/ 988021 w 988021"/>
                    <a:gd name="connsiteY2" fmla="*/ 494010 h 494010"/>
                    <a:gd name="connsiteX3" fmla="*/ 0 w 988021"/>
                    <a:gd name="connsiteY3" fmla="*/ 494010 h 494010"/>
                    <a:gd name="connsiteX4" fmla="*/ 0 w 988021"/>
                    <a:gd name="connsiteY4" fmla="*/ 0 h 494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8021" h="494010">
                      <a:moveTo>
                        <a:pt x="0" y="0"/>
                      </a:moveTo>
                      <a:lnTo>
                        <a:pt x="988021" y="0"/>
                      </a:lnTo>
                      <a:lnTo>
                        <a:pt x="988021" y="494010"/>
                      </a:lnTo>
                      <a:lnTo>
                        <a:pt x="0" y="494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3F50"/>
                </a:solidFill>
              </p:spPr>
              <p:style>
                <a:lnRef idx="3">
                  <a:schemeClr val="lt1"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rgbClr r="0" g="0" b="0"/>
                </a:fillRef>
                <a:effectRef idx="1">
                  <a:schemeClr val="accent2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lt1"/>
                </a:fontRef>
              </p:style>
              <p:txBody>
                <a:bodyPr spcFirstLastPara="0" vert="horz" wrap="square" lIns="12700" tIns="12700" rIns="12700" bIns="12700" numCol="1" spcCol="1270" anchor="ctr" anchorCtr="0">
                  <a:noAutofit/>
                </a:bodyPr>
                <a:lstStyle/>
                <a:p>
                  <a:pPr marL="0" marR="0" lvl="0" indent="0" algn="ctr" defTabSz="889000" rtl="0" eaLnBrk="1" fontAlgn="auto" latinLnBrk="0" hangingPunct="1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de-AT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ptos" panose="020B0004020202020204" pitchFamily="34" charset="0"/>
                      <a:ea typeface="+mn-ea"/>
                      <a:cs typeface="+mn-cs"/>
                    </a:rPr>
                    <a:t>Store 1</a:t>
                  </a:r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37DBAF21-2058-996D-D66D-44317FA0D2AD}"/>
                    </a:ext>
                  </a:extLst>
                </p:cNvPr>
                <p:cNvSpPr/>
                <p:nvPr/>
              </p:nvSpPr>
              <p:spPr>
                <a:xfrm>
                  <a:off x="6981984" y="4874734"/>
                  <a:ext cx="988021" cy="494010"/>
                </a:xfrm>
                <a:custGeom>
                  <a:avLst/>
                  <a:gdLst>
                    <a:gd name="connsiteX0" fmla="*/ 0 w 988021"/>
                    <a:gd name="connsiteY0" fmla="*/ 0 h 494010"/>
                    <a:gd name="connsiteX1" fmla="*/ 988021 w 988021"/>
                    <a:gd name="connsiteY1" fmla="*/ 0 h 494010"/>
                    <a:gd name="connsiteX2" fmla="*/ 988021 w 988021"/>
                    <a:gd name="connsiteY2" fmla="*/ 494010 h 494010"/>
                    <a:gd name="connsiteX3" fmla="*/ 0 w 988021"/>
                    <a:gd name="connsiteY3" fmla="*/ 494010 h 494010"/>
                    <a:gd name="connsiteX4" fmla="*/ 0 w 988021"/>
                    <a:gd name="connsiteY4" fmla="*/ 0 h 494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8021" h="494010">
                      <a:moveTo>
                        <a:pt x="0" y="0"/>
                      </a:moveTo>
                      <a:lnTo>
                        <a:pt x="988021" y="0"/>
                      </a:lnTo>
                      <a:lnTo>
                        <a:pt x="988021" y="494010"/>
                      </a:lnTo>
                      <a:lnTo>
                        <a:pt x="0" y="494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3F50"/>
                </a:solidFill>
              </p:spPr>
              <p:style>
                <a:lnRef idx="3">
                  <a:schemeClr val="lt1"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rgbClr r="0" g="0" b="0"/>
                </a:fillRef>
                <a:effectRef idx="1">
                  <a:schemeClr val="accent2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lt1"/>
                </a:fontRef>
              </p:style>
              <p:txBody>
                <a:bodyPr spcFirstLastPara="0" vert="horz" wrap="square" lIns="12700" tIns="12700" rIns="12700" bIns="12700" numCol="1" spcCol="1270" anchor="ctr" anchorCtr="0">
                  <a:noAutofit/>
                </a:bodyPr>
                <a:lstStyle/>
                <a:p>
                  <a:pPr marL="0" marR="0" lvl="0" indent="0" algn="ctr" defTabSz="889000" rtl="0" eaLnBrk="1" fontAlgn="auto" latinLnBrk="0" hangingPunct="1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de-AT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ptos" panose="020B0004020202020204" pitchFamily="34" charset="0"/>
                      <a:ea typeface="+mn-ea"/>
                      <a:cs typeface="+mn-cs"/>
                    </a:rPr>
                    <a:t>Store 2</a:t>
                  </a:r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0E4AE095-42DA-E646-7366-8887FA8946D1}"/>
                    </a:ext>
                  </a:extLst>
                </p:cNvPr>
                <p:cNvSpPr/>
                <p:nvPr/>
              </p:nvSpPr>
              <p:spPr>
                <a:xfrm>
                  <a:off x="8177490" y="4874734"/>
                  <a:ext cx="988021" cy="494010"/>
                </a:xfrm>
                <a:custGeom>
                  <a:avLst/>
                  <a:gdLst>
                    <a:gd name="connsiteX0" fmla="*/ 0 w 988021"/>
                    <a:gd name="connsiteY0" fmla="*/ 0 h 494010"/>
                    <a:gd name="connsiteX1" fmla="*/ 988021 w 988021"/>
                    <a:gd name="connsiteY1" fmla="*/ 0 h 494010"/>
                    <a:gd name="connsiteX2" fmla="*/ 988021 w 988021"/>
                    <a:gd name="connsiteY2" fmla="*/ 494010 h 494010"/>
                    <a:gd name="connsiteX3" fmla="*/ 0 w 988021"/>
                    <a:gd name="connsiteY3" fmla="*/ 494010 h 494010"/>
                    <a:gd name="connsiteX4" fmla="*/ 0 w 988021"/>
                    <a:gd name="connsiteY4" fmla="*/ 0 h 494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8021" h="494010">
                      <a:moveTo>
                        <a:pt x="0" y="0"/>
                      </a:moveTo>
                      <a:lnTo>
                        <a:pt x="988021" y="0"/>
                      </a:lnTo>
                      <a:lnTo>
                        <a:pt x="988021" y="494010"/>
                      </a:lnTo>
                      <a:lnTo>
                        <a:pt x="0" y="494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3F50"/>
                </a:solidFill>
              </p:spPr>
              <p:style>
                <a:lnRef idx="3">
                  <a:schemeClr val="lt1"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rgbClr r="0" g="0" b="0"/>
                </a:fillRef>
                <a:effectRef idx="1">
                  <a:schemeClr val="accent2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lt1"/>
                </a:fontRef>
              </p:style>
              <p:txBody>
                <a:bodyPr spcFirstLastPara="0" vert="horz" wrap="square" lIns="12700" tIns="12700" rIns="12700" bIns="12700" numCol="1" spcCol="1270" anchor="ctr" anchorCtr="0">
                  <a:noAutofit/>
                </a:bodyPr>
                <a:lstStyle/>
                <a:p>
                  <a:pPr marL="0" marR="0" lvl="0" indent="0" algn="ctr" defTabSz="889000" rtl="0" eaLnBrk="1" fontAlgn="auto" latinLnBrk="0" hangingPunct="1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de-AT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ptos" panose="020B0004020202020204" pitchFamily="34" charset="0"/>
                      <a:ea typeface="+mn-ea"/>
                      <a:cs typeface="+mn-cs"/>
                    </a:rPr>
                    <a:t>Store 3</a:t>
                  </a:r>
                </a:p>
              </p:txBody>
            </p:sp>
          </p:grp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712A5C13-1DD2-84D9-052B-23A0734DC5F2}"/>
                  </a:ext>
                </a:extLst>
              </p:cNvPr>
              <p:cNvSpPr txBox="1"/>
              <p:nvPr/>
            </p:nvSpPr>
            <p:spPr>
              <a:xfrm>
                <a:off x="5158251" y="1668585"/>
                <a:ext cx="1025153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1200" cap="none" spc="0" normalizeH="0" baseline="0" noProof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Segoe UI" panose="020B0502040204020203" pitchFamily="34" charset="0"/>
                  </a:rPr>
                  <a:t>Replen</a:t>
                </a:r>
                <a:r>
                  <a:rPr kumimoji="0" lang="en-US" sz="18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Segoe UI" panose="020B0502040204020203" pitchFamily="34" charset="0"/>
                  </a:rPr>
                  <a:t>.</a:t>
                </a:r>
                <a:br>
                  <a:rPr kumimoji="0" lang="en-US" sz="18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Segoe UI" panose="020B0502040204020203" pitchFamily="34" charset="0"/>
                  </a:rPr>
                </a:br>
                <a:r>
                  <a:rPr kumimoji="0" lang="en-US" sz="18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Segoe UI" panose="020B0502040204020203" pitchFamily="34" charset="0"/>
                  </a:rPr>
                  <a:t>to store</a:t>
                </a: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CCDACE52-B863-B739-1AAE-B4A767593455}"/>
                  </a:ext>
                </a:extLst>
              </p:cNvPr>
              <p:cNvSpPr txBox="1"/>
              <p:nvPr/>
            </p:nvSpPr>
            <p:spPr>
              <a:xfrm>
                <a:off x="6795630" y="1657708"/>
                <a:ext cx="1648015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1200" cap="none" spc="0" normalizeH="0" baseline="0" noProof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Segoe UI" panose="020B0502040204020203" pitchFamily="34" charset="0"/>
                  </a:rPr>
                  <a:t>Replen</a:t>
                </a:r>
                <a:r>
                  <a:rPr kumimoji="0" lang="en-US" sz="18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Segoe UI" panose="020B0502040204020203" pitchFamily="34" charset="0"/>
                  </a:rPr>
                  <a:t>. </a:t>
                </a:r>
                <a:br>
                  <a:rPr kumimoji="0" lang="en-US" sz="18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Segoe UI" panose="020B0502040204020203" pitchFamily="34" charset="0"/>
                  </a:rPr>
                </a:br>
                <a:r>
                  <a:rPr kumimoji="0" lang="en-US" sz="18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Segoe UI" panose="020B0502040204020203" pitchFamily="34" charset="0"/>
                  </a:rPr>
                  <a:t>to warehouse</a:t>
                </a:r>
              </a:p>
            </p:txBody>
          </p:sp>
          <p:sp>
            <p:nvSpPr>
              <p:cNvPr id="14" name="Arrow: Right 13">
                <a:extLst>
                  <a:ext uri="{FF2B5EF4-FFF2-40B4-BE49-F238E27FC236}">
                    <a16:creationId xmlns:a16="http://schemas.microsoft.com/office/drawing/2014/main" id="{58EB79E5-A7E8-7EA8-A308-8C150305B480}"/>
                  </a:ext>
                </a:extLst>
              </p:cNvPr>
              <p:cNvSpPr/>
              <p:nvPr/>
            </p:nvSpPr>
            <p:spPr>
              <a:xfrm rot="4250541">
                <a:off x="5189151" y="3699346"/>
                <a:ext cx="1725786" cy="260576"/>
              </a:xfrm>
              <a:prstGeom prst="rightArrow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endParaRPr>
              </a:p>
            </p:txBody>
          </p:sp>
          <p:sp>
            <p:nvSpPr>
              <p:cNvPr id="15" name="Arrow: Right 14">
                <a:extLst>
                  <a:ext uri="{FF2B5EF4-FFF2-40B4-BE49-F238E27FC236}">
                    <a16:creationId xmlns:a16="http://schemas.microsoft.com/office/drawing/2014/main" id="{BF4807A1-655E-389E-D21D-B02FB4FC9AB6}"/>
                  </a:ext>
                </a:extLst>
              </p:cNvPr>
              <p:cNvSpPr/>
              <p:nvPr/>
            </p:nvSpPr>
            <p:spPr>
              <a:xfrm rot="5400000">
                <a:off x="7352487" y="3138854"/>
                <a:ext cx="534302" cy="241949"/>
              </a:xfrm>
              <a:prstGeom prst="rightArrow">
                <a:avLst/>
              </a:prstGeom>
              <a:solidFill>
                <a:srgbClr val="92D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endParaRPr>
              </a:p>
            </p:txBody>
          </p:sp>
          <p:sp>
            <p:nvSpPr>
              <p:cNvPr id="16" name="Arrow: Right 15">
                <a:extLst>
                  <a:ext uri="{FF2B5EF4-FFF2-40B4-BE49-F238E27FC236}">
                    <a16:creationId xmlns:a16="http://schemas.microsoft.com/office/drawing/2014/main" id="{6F90A8C5-FAB7-AC4B-8115-80EA6AB93CD3}"/>
                  </a:ext>
                </a:extLst>
              </p:cNvPr>
              <p:cNvSpPr/>
              <p:nvPr/>
            </p:nvSpPr>
            <p:spPr>
              <a:xfrm rot="5400000">
                <a:off x="7072200" y="4323443"/>
                <a:ext cx="534302" cy="275996"/>
              </a:xfrm>
              <a:prstGeom prst="rightArrow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endParaRPr>
              </a:p>
            </p:txBody>
          </p:sp>
          <p:sp>
            <p:nvSpPr>
              <p:cNvPr id="17" name="Arrow: Right 16">
                <a:extLst>
                  <a:ext uri="{FF2B5EF4-FFF2-40B4-BE49-F238E27FC236}">
                    <a16:creationId xmlns:a16="http://schemas.microsoft.com/office/drawing/2014/main" id="{E8EE0A20-CA71-FBD7-AC06-5FE79BC11B6B}"/>
                  </a:ext>
                </a:extLst>
              </p:cNvPr>
              <p:cNvSpPr/>
              <p:nvPr/>
            </p:nvSpPr>
            <p:spPr>
              <a:xfrm rot="5400000">
                <a:off x="7548320" y="4323443"/>
                <a:ext cx="534302" cy="275996"/>
              </a:xfrm>
              <a:prstGeom prst="rightArrow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endParaRPr>
              </a:p>
            </p:txBody>
          </p:sp>
        </p:grp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AE00E85-9D0A-63D8-38B7-33EBFF23D68B}"/>
                </a:ext>
              </a:extLst>
            </p:cNvPr>
            <p:cNvSpPr/>
            <p:nvPr/>
          </p:nvSpPr>
          <p:spPr>
            <a:xfrm>
              <a:off x="7731564" y="2368857"/>
              <a:ext cx="1314740" cy="494010"/>
            </a:xfrm>
            <a:custGeom>
              <a:avLst/>
              <a:gdLst>
                <a:gd name="connsiteX0" fmla="*/ 3475 w 21600"/>
                <a:gd name="connsiteY0" fmla="*/ 0 h 21600"/>
                <a:gd name="connsiteX1" fmla="*/ 18125 w 21600"/>
                <a:gd name="connsiteY1" fmla="*/ 0 h 21600"/>
                <a:gd name="connsiteX2" fmla="*/ 21600 w 21600"/>
                <a:gd name="connsiteY2" fmla="*/ 10800 h 21600"/>
                <a:gd name="connsiteX3" fmla="*/ 18125 w 21600"/>
                <a:gd name="connsiteY3" fmla="*/ 21600 h 21600"/>
                <a:gd name="connsiteX4" fmla="*/ 3475 w 21600"/>
                <a:gd name="connsiteY4" fmla="*/ 21600 h 21600"/>
                <a:gd name="connsiteX5" fmla="*/ 0 w 21600"/>
                <a:gd name="connsiteY5" fmla="*/ 10800 h 21600"/>
                <a:gd name="connsiteX6" fmla="*/ 3475 w 21600"/>
                <a:gd name="connsiteY6" fmla="*/ 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0" h="21600">
                  <a:moveTo>
                    <a:pt x="3475" y="0"/>
                  </a:moveTo>
                  <a:lnTo>
                    <a:pt x="18125" y="0"/>
                  </a:lnTo>
                  <a:cubicBezTo>
                    <a:pt x="20044" y="0"/>
                    <a:pt x="21600" y="4835"/>
                    <a:pt x="21600" y="10800"/>
                  </a:cubicBezTo>
                  <a:cubicBezTo>
                    <a:pt x="21600" y="16765"/>
                    <a:pt x="20044" y="21600"/>
                    <a:pt x="18125" y="21600"/>
                  </a:cubicBezTo>
                  <a:lnTo>
                    <a:pt x="3475" y="21600"/>
                  </a:lnTo>
                  <a:cubicBezTo>
                    <a:pt x="1556" y="21600"/>
                    <a:pt x="0" y="16765"/>
                    <a:pt x="0" y="10800"/>
                  </a:cubicBezTo>
                  <a:cubicBezTo>
                    <a:pt x="0" y="4835"/>
                    <a:pt x="1556" y="0"/>
                    <a:pt x="3475" y="0"/>
                  </a:cubicBezTo>
                  <a:close/>
                </a:path>
              </a:pathLst>
            </a:custGeom>
            <a:solidFill>
              <a:srgbClr val="333F50"/>
            </a:solidFill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74663" tIns="85040" rIns="74663" bIns="85040" numCol="1" spcCol="1270" anchor="ctr" anchorCtr="0">
              <a:noAutofit/>
            </a:bodyPr>
            <a:lstStyle/>
            <a:p>
              <a:pPr marL="0" marR="0" lvl="0" indent="0" algn="ctr" defTabSz="8890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Vendor </a:t>
              </a: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AEC732D-30C1-4416-577D-A4C64C6AB60F}"/>
                </a:ext>
              </a:extLst>
            </p:cNvPr>
            <p:cNvSpPr/>
            <p:nvPr/>
          </p:nvSpPr>
          <p:spPr>
            <a:xfrm>
              <a:off x="8600101" y="5491872"/>
              <a:ext cx="988021" cy="494010"/>
            </a:xfrm>
            <a:custGeom>
              <a:avLst/>
              <a:gdLst>
                <a:gd name="connsiteX0" fmla="*/ 0 w 988021"/>
                <a:gd name="connsiteY0" fmla="*/ 0 h 494010"/>
                <a:gd name="connsiteX1" fmla="*/ 988021 w 988021"/>
                <a:gd name="connsiteY1" fmla="*/ 0 h 494010"/>
                <a:gd name="connsiteX2" fmla="*/ 988021 w 988021"/>
                <a:gd name="connsiteY2" fmla="*/ 494010 h 494010"/>
                <a:gd name="connsiteX3" fmla="*/ 0 w 988021"/>
                <a:gd name="connsiteY3" fmla="*/ 494010 h 494010"/>
                <a:gd name="connsiteX4" fmla="*/ 0 w 988021"/>
                <a:gd name="connsiteY4" fmla="*/ 0 h 494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021" h="494010">
                  <a:moveTo>
                    <a:pt x="0" y="0"/>
                  </a:moveTo>
                  <a:lnTo>
                    <a:pt x="988021" y="0"/>
                  </a:lnTo>
                  <a:lnTo>
                    <a:pt x="988021" y="494010"/>
                  </a:lnTo>
                  <a:lnTo>
                    <a:pt x="0" y="4940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F50"/>
            </a:solidFill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marL="0" marR="0" lvl="0" indent="0" algn="ctr" defTabSz="8890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Store 4</a:t>
              </a: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037E136-077E-8A70-CC52-6BE2A6A7695B}"/>
                </a:ext>
              </a:extLst>
            </p:cNvPr>
            <p:cNvSpPr/>
            <p:nvPr/>
          </p:nvSpPr>
          <p:spPr>
            <a:xfrm>
              <a:off x="9795607" y="5491872"/>
              <a:ext cx="988021" cy="494010"/>
            </a:xfrm>
            <a:custGeom>
              <a:avLst/>
              <a:gdLst>
                <a:gd name="connsiteX0" fmla="*/ 0 w 988021"/>
                <a:gd name="connsiteY0" fmla="*/ 0 h 494010"/>
                <a:gd name="connsiteX1" fmla="*/ 988021 w 988021"/>
                <a:gd name="connsiteY1" fmla="*/ 0 h 494010"/>
                <a:gd name="connsiteX2" fmla="*/ 988021 w 988021"/>
                <a:gd name="connsiteY2" fmla="*/ 494010 h 494010"/>
                <a:gd name="connsiteX3" fmla="*/ 0 w 988021"/>
                <a:gd name="connsiteY3" fmla="*/ 494010 h 494010"/>
                <a:gd name="connsiteX4" fmla="*/ 0 w 988021"/>
                <a:gd name="connsiteY4" fmla="*/ 0 h 494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021" h="494010">
                  <a:moveTo>
                    <a:pt x="0" y="0"/>
                  </a:moveTo>
                  <a:lnTo>
                    <a:pt x="988021" y="0"/>
                  </a:lnTo>
                  <a:lnTo>
                    <a:pt x="988021" y="494010"/>
                  </a:lnTo>
                  <a:lnTo>
                    <a:pt x="0" y="4940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F50"/>
            </a:solidFill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marL="0" marR="0" lvl="0" indent="0" algn="ctr" defTabSz="8890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Store 5</a:t>
              </a: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EB78E8D-DC0D-62BA-88B5-F9841D0B2263}"/>
                </a:ext>
              </a:extLst>
            </p:cNvPr>
            <p:cNvSpPr/>
            <p:nvPr/>
          </p:nvSpPr>
          <p:spPr>
            <a:xfrm>
              <a:off x="10991113" y="5491872"/>
              <a:ext cx="988021" cy="494010"/>
            </a:xfrm>
            <a:custGeom>
              <a:avLst/>
              <a:gdLst>
                <a:gd name="connsiteX0" fmla="*/ 0 w 988021"/>
                <a:gd name="connsiteY0" fmla="*/ 0 h 494010"/>
                <a:gd name="connsiteX1" fmla="*/ 988021 w 988021"/>
                <a:gd name="connsiteY1" fmla="*/ 0 h 494010"/>
                <a:gd name="connsiteX2" fmla="*/ 988021 w 988021"/>
                <a:gd name="connsiteY2" fmla="*/ 494010 h 494010"/>
                <a:gd name="connsiteX3" fmla="*/ 0 w 988021"/>
                <a:gd name="connsiteY3" fmla="*/ 494010 h 494010"/>
                <a:gd name="connsiteX4" fmla="*/ 0 w 988021"/>
                <a:gd name="connsiteY4" fmla="*/ 0 h 494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021" h="494010">
                  <a:moveTo>
                    <a:pt x="0" y="0"/>
                  </a:moveTo>
                  <a:lnTo>
                    <a:pt x="988021" y="0"/>
                  </a:lnTo>
                  <a:lnTo>
                    <a:pt x="988021" y="494010"/>
                  </a:lnTo>
                  <a:lnTo>
                    <a:pt x="0" y="4940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F50"/>
            </a:solidFill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marL="0" marR="0" lvl="0" indent="0" algn="ctr" defTabSz="8890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Store 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38702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No alt text provided for this image">
            <a:extLst>
              <a:ext uri="{FF2B5EF4-FFF2-40B4-BE49-F238E27FC236}">
                <a16:creationId xmlns:a16="http://schemas.microsoft.com/office/drawing/2014/main" id="{AE6D3BE5-38CB-82B2-0157-83C6DE4EF3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 Placeholder 1">
            <a:extLst>
              <a:ext uri="{FF2B5EF4-FFF2-40B4-BE49-F238E27FC236}">
                <a16:creationId xmlns:a16="http://schemas.microsoft.com/office/drawing/2014/main" id="{DC784F66-A7BA-606B-B0BF-62134DE6209A}"/>
              </a:ext>
            </a:extLst>
          </p:cNvPr>
          <p:cNvSpPr txBox="1">
            <a:spLocks/>
          </p:cNvSpPr>
          <p:nvPr/>
        </p:nvSpPr>
        <p:spPr>
          <a:xfrm>
            <a:off x="3582632" y="404806"/>
            <a:ext cx="10718799" cy="118562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  <a:t>Have you </a:t>
            </a:r>
          </a:p>
          <a:p>
            <a:pPr marL="0" indent="0" algn="ctr">
              <a:buNone/>
            </a:pPr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  <a:t>attended </a:t>
            </a:r>
            <a:br>
              <a:rPr lang="en-US" sz="4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</a:br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  <a:t>cX24 in Iceland</a:t>
            </a:r>
            <a:br>
              <a:rPr lang="en-US" sz="4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</a:br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  <a:t>or Compass Europe?</a:t>
            </a:r>
          </a:p>
          <a:p>
            <a:pPr marL="0" indent="0" algn="ctr">
              <a:buNone/>
            </a:pPr>
            <a:endParaRPr lang="en-US" sz="4800" b="1" dirty="0">
              <a:ln>
                <a:solidFill>
                  <a:schemeClr val="tx1"/>
                </a:solidFill>
              </a:ln>
              <a:solidFill>
                <a:schemeClr val="bg1"/>
              </a:solidFill>
              <a:latin typeface="Aptos" panose="020B0004020202020204" pitchFamily="34" charset="0"/>
              <a:cs typeface="Segoe UI" panose="020B0502040204020203" pitchFamily="34" charset="0"/>
            </a:endParaRPr>
          </a:p>
          <a:p>
            <a:pPr marL="0" indent="0" algn="ctr">
              <a:buNone/>
            </a:pPr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  <a:t>Have you heard </a:t>
            </a:r>
            <a:br>
              <a:rPr lang="en-US" sz="4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</a:br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  <a:t>about Aggregated</a:t>
            </a:r>
            <a:br>
              <a:rPr lang="en-US" sz="4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</a:br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  <a:t>Inventory?</a:t>
            </a:r>
            <a:endParaRPr lang="en-IS" sz="4800" b="1" dirty="0">
              <a:ln>
                <a:solidFill>
                  <a:schemeClr val="tx1"/>
                </a:solidFill>
              </a:ln>
              <a:solidFill>
                <a:schemeClr val="bg1"/>
              </a:solidFill>
              <a:latin typeface="Aptos" panose="020B0004020202020204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9646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C7FA04-0A20-E8BC-0DB4-39B2CEFEAD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>
            <a:extLst>
              <a:ext uri="{FF2B5EF4-FFF2-40B4-BE49-F238E27FC236}">
                <a16:creationId xmlns:a16="http://schemas.microsoft.com/office/drawing/2014/main" id="{054AB9A7-3617-2AD8-93D1-F2A2B3D31689}"/>
              </a:ext>
            </a:extLst>
          </p:cNvPr>
          <p:cNvSpPr txBox="1">
            <a:spLocks/>
          </p:cNvSpPr>
          <p:nvPr/>
        </p:nvSpPr>
        <p:spPr>
          <a:xfrm>
            <a:off x="325050" y="488601"/>
            <a:ext cx="1002726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Segoe UI" panose="020B0502040204020203" pitchFamily="34" charset="0"/>
              </a:rPr>
              <a:t>Replenishment with </a:t>
            </a:r>
            <a:r>
              <a:rPr kumimoji="0" lang="en-US" sz="3800" b="1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Segoe UI" panose="020B0502040204020203" pitchFamily="34" charset="0"/>
              </a:rPr>
              <a:t>Aggr</a:t>
            </a: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Segoe UI" panose="020B0502040204020203" pitchFamily="34" charset="0"/>
              </a:rPr>
              <a:t>. Inventory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j-ea"/>
              <a:cs typeface="Segoe UI" panose="020B0502040204020203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ED765A1-9178-8B8B-1672-81E94011C6E0}"/>
              </a:ext>
            </a:extLst>
          </p:cNvPr>
          <p:cNvGrpSpPr/>
          <p:nvPr/>
        </p:nvGrpSpPr>
        <p:grpSpPr>
          <a:xfrm>
            <a:off x="7834809" y="1618782"/>
            <a:ext cx="4150135" cy="3711036"/>
            <a:chOff x="5158251" y="1657708"/>
            <a:chExt cx="4150135" cy="371103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01BE614B-4419-C049-1AB3-7410820D44B2}"/>
                </a:ext>
              </a:extLst>
            </p:cNvPr>
            <p:cNvGrpSpPr/>
            <p:nvPr/>
          </p:nvGrpSpPr>
          <p:grpSpPr>
            <a:xfrm>
              <a:off x="5929353" y="2407783"/>
              <a:ext cx="3379033" cy="2960961"/>
              <a:chOff x="5786478" y="2407783"/>
              <a:chExt cx="3379033" cy="2960961"/>
            </a:xfrm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984D48EF-EAE5-5355-607F-F3243332E476}"/>
                  </a:ext>
                </a:extLst>
              </p:cNvPr>
              <p:cNvSpPr/>
              <p:nvPr/>
            </p:nvSpPr>
            <p:spPr>
              <a:xfrm>
                <a:off x="7470185" y="4090546"/>
                <a:ext cx="1201315" cy="784187"/>
              </a:xfrm>
              <a:custGeom>
                <a:avLst/>
                <a:gdLst/>
                <a:ahLst/>
                <a:cxnLst/>
                <a:rect l="0" t="0" r="0" b="0"/>
                <a:pathLst>
                  <a:path>
                    <a:moveTo>
                      <a:pt x="0" y="0"/>
                    </a:moveTo>
                    <a:lnTo>
                      <a:pt x="0" y="680445"/>
                    </a:lnTo>
                    <a:lnTo>
                      <a:pt x="1201315" y="680445"/>
                    </a:lnTo>
                    <a:lnTo>
                      <a:pt x="1201315" y="784187"/>
                    </a:ln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rgbClr r="0" g="0" b="0"/>
              </a:lnRef>
              <a:fillRef idx="0">
                <a:scrgbClr r="0" g="0" b="0"/>
              </a:fillRef>
              <a:effectRef idx="0">
                <a:schemeClr val="accent2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14EFB996-E25F-8C62-2905-950259A37240}"/>
                  </a:ext>
                </a:extLst>
              </p:cNvPr>
              <p:cNvSpPr/>
              <p:nvPr/>
            </p:nvSpPr>
            <p:spPr>
              <a:xfrm>
                <a:off x="7424465" y="4090546"/>
                <a:ext cx="91440" cy="784187"/>
              </a:xfrm>
              <a:custGeom>
                <a:avLst/>
                <a:gdLst/>
                <a:ahLst/>
                <a:cxnLst/>
                <a:rect l="0" t="0" r="0" b="0"/>
                <a:pathLst>
                  <a:path>
                    <a:moveTo>
                      <a:pt x="45720" y="0"/>
                    </a:moveTo>
                    <a:lnTo>
                      <a:pt x="45720" y="680445"/>
                    </a:lnTo>
                    <a:lnTo>
                      <a:pt x="51529" y="680445"/>
                    </a:lnTo>
                    <a:lnTo>
                      <a:pt x="51529" y="784187"/>
                    </a:ln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rgbClr r="0" g="0" b="0"/>
              </a:lnRef>
              <a:fillRef idx="0">
                <a:scrgbClr r="0" g="0" b="0"/>
              </a:fillRef>
              <a:effectRef idx="0">
                <a:schemeClr val="accent2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C0511AC9-005B-C251-D43E-81299F645996}"/>
                  </a:ext>
                </a:extLst>
              </p:cNvPr>
              <p:cNvSpPr/>
              <p:nvPr/>
            </p:nvSpPr>
            <p:spPr>
              <a:xfrm>
                <a:off x="6280489" y="4090546"/>
                <a:ext cx="1189696" cy="784187"/>
              </a:xfrm>
              <a:custGeom>
                <a:avLst/>
                <a:gdLst/>
                <a:ahLst/>
                <a:cxnLst/>
                <a:rect l="0" t="0" r="0" b="0"/>
                <a:pathLst>
                  <a:path>
                    <a:moveTo>
                      <a:pt x="1189696" y="0"/>
                    </a:moveTo>
                    <a:lnTo>
                      <a:pt x="1189696" y="680445"/>
                    </a:lnTo>
                    <a:lnTo>
                      <a:pt x="0" y="680445"/>
                    </a:lnTo>
                    <a:lnTo>
                      <a:pt x="0" y="784187"/>
                    </a:ln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rgbClr r="0" g="0" b="0"/>
              </a:lnRef>
              <a:fillRef idx="0">
                <a:scrgbClr r="0" g="0" b="0"/>
              </a:fillRef>
              <a:effectRef idx="0">
                <a:schemeClr val="accent2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958A98AF-36E6-316E-101D-E70760B4983F}"/>
                  </a:ext>
                </a:extLst>
              </p:cNvPr>
              <p:cNvSpPr/>
              <p:nvPr/>
            </p:nvSpPr>
            <p:spPr>
              <a:xfrm>
                <a:off x="6819523" y="2407783"/>
                <a:ext cx="1314740" cy="494010"/>
              </a:xfrm>
              <a:custGeom>
                <a:avLst/>
                <a:gdLst>
                  <a:gd name="connsiteX0" fmla="*/ 3475 w 21600"/>
                  <a:gd name="connsiteY0" fmla="*/ 0 h 21600"/>
                  <a:gd name="connsiteX1" fmla="*/ 18125 w 21600"/>
                  <a:gd name="connsiteY1" fmla="*/ 0 h 21600"/>
                  <a:gd name="connsiteX2" fmla="*/ 21600 w 21600"/>
                  <a:gd name="connsiteY2" fmla="*/ 10800 h 21600"/>
                  <a:gd name="connsiteX3" fmla="*/ 18125 w 21600"/>
                  <a:gd name="connsiteY3" fmla="*/ 21600 h 21600"/>
                  <a:gd name="connsiteX4" fmla="*/ 3475 w 21600"/>
                  <a:gd name="connsiteY4" fmla="*/ 21600 h 21600"/>
                  <a:gd name="connsiteX5" fmla="*/ 0 w 21600"/>
                  <a:gd name="connsiteY5" fmla="*/ 10800 h 21600"/>
                  <a:gd name="connsiteX6" fmla="*/ 3475 w 21600"/>
                  <a:gd name="connsiteY6" fmla="*/ 0 h 2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00" h="21600">
                    <a:moveTo>
                      <a:pt x="3475" y="0"/>
                    </a:moveTo>
                    <a:lnTo>
                      <a:pt x="18125" y="0"/>
                    </a:lnTo>
                    <a:cubicBezTo>
                      <a:pt x="20044" y="0"/>
                      <a:pt x="21600" y="4835"/>
                      <a:pt x="21600" y="10800"/>
                    </a:cubicBezTo>
                    <a:cubicBezTo>
                      <a:pt x="21600" y="16765"/>
                      <a:pt x="20044" y="21600"/>
                      <a:pt x="18125" y="21600"/>
                    </a:cubicBezTo>
                    <a:lnTo>
                      <a:pt x="3475" y="21600"/>
                    </a:lnTo>
                    <a:cubicBezTo>
                      <a:pt x="1556" y="21600"/>
                      <a:pt x="0" y="16765"/>
                      <a:pt x="0" y="10800"/>
                    </a:cubicBezTo>
                    <a:cubicBezTo>
                      <a:pt x="0" y="4835"/>
                      <a:pt x="1556" y="0"/>
                      <a:pt x="3475" y="0"/>
                    </a:cubicBezTo>
                    <a:close/>
                  </a:path>
                </a:pathLst>
              </a:custGeom>
              <a:solidFill>
                <a:srgbClr val="333F50"/>
              </a:solidFill>
            </p:spPr>
            <p:style>
              <a:lnRef idx="3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rgbClr r="0" g="0" b="0"/>
              </a:fillRef>
              <a:effectRef idx="1">
                <a:schemeClr val="accent2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74663" tIns="85040" rIns="74663" bIns="85040" numCol="1" spcCol="1270" anchor="ctr" anchorCtr="0">
                <a:noAutofit/>
              </a:bodyPr>
              <a:lstStyle/>
              <a:p>
                <a:pPr marL="0" marR="0" lvl="0" indent="0" algn="ctr" defTabSz="889000" rtl="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+mn-cs"/>
                  </a:rPr>
                  <a:t>Vendor </a:t>
                </a: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1FA117EB-966F-58E4-C60B-71CDDE7DD27C}"/>
                  </a:ext>
                </a:extLst>
              </p:cNvPr>
              <p:cNvSpPr/>
              <p:nvPr/>
            </p:nvSpPr>
            <p:spPr>
              <a:xfrm>
                <a:off x="6649890" y="3596536"/>
                <a:ext cx="1640589" cy="494010"/>
              </a:xfrm>
              <a:custGeom>
                <a:avLst/>
                <a:gdLst>
                  <a:gd name="connsiteX0" fmla="*/ 0 w 1640589"/>
                  <a:gd name="connsiteY0" fmla="*/ 0 h 494010"/>
                  <a:gd name="connsiteX1" fmla="*/ 1640589 w 1640589"/>
                  <a:gd name="connsiteY1" fmla="*/ 0 h 494010"/>
                  <a:gd name="connsiteX2" fmla="*/ 1640589 w 1640589"/>
                  <a:gd name="connsiteY2" fmla="*/ 494010 h 494010"/>
                  <a:gd name="connsiteX3" fmla="*/ 0 w 1640589"/>
                  <a:gd name="connsiteY3" fmla="*/ 494010 h 494010"/>
                  <a:gd name="connsiteX4" fmla="*/ 0 w 1640589"/>
                  <a:gd name="connsiteY4" fmla="*/ 0 h 494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0589" h="494010">
                    <a:moveTo>
                      <a:pt x="0" y="0"/>
                    </a:moveTo>
                    <a:lnTo>
                      <a:pt x="1640589" y="0"/>
                    </a:lnTo>
                    <a:lnTo>
                      <a:pt x="1640589" y="494010"/>
                    </a:lnTo>
                    <a:lnTo>
                      <a:pt x="0" y="4940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F50"/>
              </a:solidFill>
              <a:ln w="19050" cap="flat" cmpd="sng" algn="ctr">
                <a:solidFill>
                  <a:prstClr val="white">
                    <a:hueOff val="0"/>
                    <a:satOff val="0"/>
                    <a:lumOff val="0"/>
                    <a:alphaOff val="0"/>
                  </a:prstClr>
                </a:solidFill>
                <a:prstDash val="solid"/>
                <a:miter lim="800000"/>
              </a:ln>
              <a:effectLst/>
            </p:spPr>
            <p:style>
              <a:lnRef idx="3">
                <a:scrgbClr r="0" g="0" b="0"/>
              </a:lnRef>
              <a:fillRef idx="1">
                <a:scrgbClr r="0" g="0" b="0"/>
              </a:fillRef>
              <a:effectRef idx="1">
                <a:scrgbClr r="0" g="0" b="0"/>
              </a:effectRef>
              <a:fontRef idx="minor">
                <a:schemeClr val="lt1"/>
              </a:fontRef>
            </p:style>
            <p:txBody>
              <a:bodyPr spcFirstLastPara="0" vert="horz" wrap="square" lIns="12700" tIns="12700" rIns="12700" bIns="12700" numCol="1" spcCol="1270" anchor="ctr" anchorCtr="0">
                <a:noAutofit/>
              </a:bodyPr>
              <a:lstStyle/>
              <a:p>
                <a:pPr marL="0" marR="0" lvl="0" indent="0" algn="ctr" defTabSz="800100" rtl="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+mn-cs"/>
                  </a:rPr>
                  <a:t>Warehouse</a:t>
                </a: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E4FC4826-42E7-1C85-7939-887593487BB1}"/>
                  </a:ext>
                </a:extLst>
              </p:cNvPr>
              <p:cNvSpPr/>
              <p:nvPr/>
            </p:nvSpPr>
            <p:spPr>
              <a:xfrm>
                <a:off x="5786478" y="4874734"/>
                <a:ext cx="988021" cy="494010"/>
              </a:xfrm>
              <a:custGeom>
                <a:avLst/>
                <a:gdLst>
                  <a:gd name="connsiteX0" fmla="*/ 0 w 988021"/>
                  <a:gd name="connsiteY0" fmla="*/ 0 h 494010"/>
                  <a:gd name="connsiteX1" fmla="*/ 988021 w 988021"/>
                  <a:gd name="connsiteY1" fmla="*/ 0 h 494010"/>
                  <a:gd name="connsiteX2" fmla="*/ 988021 w 988021"/>
                  <a:gd name="connsiteY2" fmla="*/ 494010 h 494010"/>
                  <a:gd name="connsiteX3" fmla="*/ 0 w 988021"/>
                  <a:gd name="connsiteY3" fmla="*/ 494010 h 494010"/>
                  <a:gd name="connsiteX4" fmla="*/ 0 w 988021"/>
                  <a:gd name="connsiteY4" fmla="*/ 0 h 494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8021" h="494010">
                    <a:moveTo>
                      <a:pt x="0" y="0"/>
                    </a:moveTo>
                    <a:lnTo>
                      <a:pt x="988021" y="0"/>
                    </a:lnTo>
                    <a:lnTo>
                      <a:pt x="988021" y="494010"/>
                    </a:lnTo>
                    <a:lnTo>
                      <a:pt x="0" y="4940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F50"/>
              </a:solidFill>
            </p:spPr>
            <p:style>
              <a:lnRef idx="3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rgbClr r="0" g="0" b="0"/>
              </a:fillRef>
              <a:effectRef idx="1">
                <a:schemeClr val="accent2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2700" tIns="12700" rIns="12700" bIns="12700" numCol="1" spcCol="1270" anchor="ctr" anchorCtr="0">
                <a:noAutofit/>
              </a:bodyPr>
              <a:lstStyle/>
              <a:p>
                <a:pPr marL="0" marR="0" lvl="0" indent="0" algn="ctr" defTabSz="889000" rtl="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+mn-cs"/>
                  </a:rPr>
                  <a:t>Store 1</a:t>
                </a: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7B0B980F-FBAC-E092-0D72-E1794D3E92D5}"/>
                  </a:ext>
                </a:extLst>
              </p:cNvPr>
              <p:cNvSpPr/>
              <p:nvPr/>
            </p:nvSpPr>
            <p:spPr>
              <a:xfrm>
                <a:off x="6981984" y="4874734"/>
                <a:ext cx="988021" cy="494010"/>
              </a:xfrm>
              <a:custGeom>
                <a:avLst/>
                <a:gdLst>
                  <a:gd name="connsiteX0" fmla="*/ 0 w 988021"/>
                  <a:gd name="connsiteY0" fmla="*/ 0 h 494010"/>
                  <a:gd name="connsiteX1" fmla="*/ 988021 w 988021"/>
                  <a:gd name="connsiteY1" fmla="*/ 0 h 494010"/>
                  <a:gd name="connsiteX2" fmla="*/ 988021 w 988021"/>
                  <a:gd name="connsiteY2" fmla="*/ 494010 h 494010"/>
                  <a:gd name="connsiteX3" fmla="*/ 0 w 988021"/>
                  <a:gd name="connsiteY3" fmla="*/ 494010 h 494010"/>
                  <a:gd name="connsiteX4" fmla="*/ 0 w 988021"/>
                  <a:gd name="connsiteY4" fmla="*/ 0 h 494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8021" h="494010">
                    <a:moveTo>
                      <a:pt x="0" y="0"/>
                    </a:moveTo>
                    <a:lnTo>
                      <a:pt x="988021" y="0"/>
                    </a:lnTo>
                    <a:lnTo>
                      <a:pt x="988021" y="494010"/>
                    </a:lnTo>
                    <a:lnTo>
                      <a:pt x="0" y="4940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F50"/>
              </a:solidFill>
            </p:spPr>
            <p:style>
              <a:lnRef idx="3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rgbClr r="0" g="0" b="0"/>
              </a:fillRef>
              <a:effectRef idx="1">
                <a:schemeClr val="accent2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2700" tIns="12700" rIns="12700" bIns="12700" numCol="1" spcCol="1270" anchor="ctr" anchorCtr="0">
                <a:noAutofit/>
              </a:bodyPr>
              <a:lstStyle/>
              <a:p>
                <a:pPr marL="0" marR="0" lvl="0" indent="0" algn="ctr" defTabSz="889000" rtl="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+mn-cs"/>
                  </a:rPr>
                  <a:t>Store 2</a:t>
                </a: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A1000A2F-9037-B98C-BFA3-E59BABA0F0BC}"/>
                  </a:ext>
                </a:extLst>
              </p:cNvPr>
              <p:cNvSpPr/>
              <p:nvPr/>
            </p:nvSpPr>
            <p:spPr>
              <a:xfrm>
                <a:off x="8177490" y="4874734"/>
                <a:ext cx="988021" cy="494010"/>
              </a:xfrm>
              <a:custGeom>
                <a:avLst/>
                <a:gdLst>
                  <a:gd name="connsiteX0" fmla="*/ 0 w 988021"/>
                  <a:gd name="connsiteY0" fmla="*/ 0 h 494010"/>
                  <a:gd name="connsiteX1" fmla="*/ 988021 w 988021"/>
                  <a:gd name="connsiteY1" fmla="*/ 0 h 494010"/>
                  <a:gd name="connsiteX2" fmla="*/ 988021 w 988021"/>
                  <a:gd name="connsiteY2" fmla="*/ 494010 h 494010"/>
                  <a:gd name="connsiteX3" fmla="*/ 0 w 988021"/>
                  <a:gd name="connsiteY3" fmla="*/ 494010 h 494010"/>
                  <a:gd name="connsiteX4" fmla="*/ 0 w 988021"/>
                  <a:gd name="connsiteY4" fmla="*/ 0 h 494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8021" h="494010">
                    <a:moveTo>
                      <a:pt x="0" y="0"/>
                    </a:moveTo>
                    <a:lnTo>
                      <a:pt x="988021" y="0"/>
                    </a:lnTo>
                    <a:lnTo>
                      <a:pt x="988021" y="494010"/>
                    </a:lnTo>
                    <a:lnTo>
                      <a:pt x="0" y="4940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F50"/>
              </a:solidFill>
            </p:spPr>
            <p:style>
              <a:lnRef idx="3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rgbClr r="0" g="0" b="0"/>
              </a:fillRef>
              <a:effectRef idx="1">
                <a:schemeClr val="accent2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2700" tIns="12700" rIns="12700" bIns="12700" numCol="1" spcCol="1270" anchor="ctr" anchorCtr="0">
                <a:noAutofit/>
              </a:bodyPr>
              <a:lstStyle/>
              <a:p>
                <a:pPr marL="0" marR="0" lvl="0" indent="0" algn="ctr" defTabSz="889000" rtl="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+mn-cs"/>
                  </a:rPr>
                  <a:t>Store 3</a:t>
                </a:r>
              </a:p>
            </p:txBody>
          </p:sp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968DE75-B2C6-351A-0846-F4EA2BC0D9AA}"/>
                </a:ext>
              </a:extLst>
            </p:cNvPr>
            <p:cNvSpPr txBox="1"/>
            <p:nvPr/>
          </p:nvSpPr>
          <p:spPr>
            <a:xfrm>
              <a:off x="5158251" y="1668585"/>
              <a:ext cx="102515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Segoe UI" panose="020B0502040204020203" pitchFamily="34" charset="0"/>
                </a:rPr>
                <a:t>Replen</a:t>
              </a: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Segoe UI" panose="020B0502040204020203" pitchFamily="34" charset="0"/>
                </a:rPr>
                <a:t>.</a:t>
              </a:r>
              <a:b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Segoe UI" panose="020B0502040204020203" pitchFamily="34" charset="0"/>
                </a:rPr>
              </a:b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Segoe UI" panose="020B0502040204020203" pitchFamily="34" charset="0"/>
                </a:rPr>
                <a:t>to store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9EC3B53-7900-47DB-E77F-8C6C5397CE8E}"/>
                </a:ext>
              </a:extLst>
            </p:cNvPr>
            <p:cNvSpPr txBox="1"/>
            <p:nvPr/>
          </p:nvSpPr>
          <p:spPr>
            <a:xfrm>
              <a:off x="6795630" y="1657708"/>
              <a:ext cx="164801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Segoe UI" panose="020B0502040204020203" pitchFamily="34" charset="0"/>
                </a:rPr>
                <a:t>Replen</a:t>
              </a: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Segoe UI" panose="020B0502040204020203" pitchFamily="34" charset="0"/>
                </a:rPr>
                <a:t>. </a:t>
              </a:r>
              <a:b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Segoe UI" panose="020B0502040204020203" pitchFamily="34" charset="0"/>
                </a:rPr>
              </a:b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Segoe UI" panose="020B0502040204020203" pitchFamily="34" charset="0"/>
                </a:rPr>
                <a:t>to warehouse</a:t>
              </a:r>
            </a:p>
          </p:txBody>
        </p:sp>
        <p:sp>
          <p:nvSpPr>
            <p:cNvPr id="14" name="Arrow: Right 13">
              <a:extLst>
                <a:ext uri="{FF2B5EF4-FFF2-40B4-BE49-F238E27FC236}">
                  <a16:creationId xmlns:a16="http://schemas.microsoft.com/office/drawing/2014/main" id="{DA8C381E-D51A-6F15-E2E3-1527DA2B09A7}"/>
                </a:ext>
              </a:extLst>
            </p:cNvPr>
            <p:cNvSpPr/>
            <p:nvPr/>
          </p:nvSpPr>
          <p:spPr>
            <a:xfrm rot="4250541">
              <a:off x="5189151" y="3699346"/>
              <a:ext cx="1725786" cy="260576"/>
            </a:xfrm>
            <a:prstGeom prst="rightArrow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5" name="Arrow: Right 14">
              <a:extLst>
                <a:ext uri="{FF2B5EF4-FFF2-40B4-BE49-F238E27FC236}">
                  <a16:creationId xmlns:a16="http://schemas.microsoft.com/office/drawing/2014/main" id="{4897B085-160E-7287-876E-D88A96C85C1A}"/>
                </a:ext>
              </a:extLst>
            </p:cNvPr>
            <p:cNvSpPr/>
            <p:nvPr/>
          </p:nvSpPr>
          <p:spPr>
            <a:xfrm rot="5400000">
              <a:off x="7352487" y="3138854"/>
              <a:ext cx="534302" cy="241949"/>
            </a:xfrm>
            <a:prstGeom prst="rightArrow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6" name="Arrow: Right 15">
              <a:extLst>
                <a:ext uri="{FF2B5EF4-FFF2-40B4-BE49-F238E27FC236}">
                  <a16:creationId xmlns:a16="http://schemas.microsoft.com/office/drawing/2014/main" id="{57985B1E-3EED-7542-901F-1E80BAC87888}"/>
                </a:ext>
              </a:extLst>
            </p:cNvPr>
            <p:cNvSpPr/>
            <p:nvPr/>
          </p:nvSpPr>
          <p:spPr>
            <a:xfrm rot="5400000">
              <a:off x="7072200" y="4323443"/>
              <a:ext cx="534302" cy="275996"/>
            </a:xfrm>
            <a:prstGeom prst="rightArrow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7" name="Arrow: Right 16">
              <a:extLst>
                <a:ext uri="{FF2B5EF4-FFF2-40B4-BE49-F238E27FC236}">
                  <a16:creationId xmlns:a16="http://schemas.microsoft.com/office/drawing/2014/main" id="{2687AD2A-5474-B102-E94F-2780B70B8B14}"/>
                </a:ext>
              </a:extLst>
            </p:cNvPr>
            <p:cNvSpPr/>
            <p:nvPr/>
          </p:nvSpPr>
          <p:spPr>
            <a:xfrm rot="5400000">
              <a:off x="7548320" y="4323443"/>
              <a:ext cx="534302" cy="275996"/>
            </a:xfrm>
            <a:prstGeom prst="rightArrow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805F3704-B066-1BAE-8F19-3017C0B2BA28}"/>
              </a:ext>
            </a:extLst>
          </p:cNvPr>
          <p:cNvSpPr/>
          <p:nvPr/>
        </p:nvSpPr>
        <p:spPr>
          <a:xfrm>
            <a:off x="7731564" y="2368857"/>
            <a:ext cx="1314740" cy="494010"/>
          </a:xfrm>
          <a:custGeom>
            <a:avLst/>
            <a:gdLst>
              <a:gd name="connsiteX0" fmla="*/ 3475 w 21600"/>
              <a:gd name="connsiteY0" fmla="*/ 0 h 21600"/>
              <a:gd name="connsiteX1" fmla="*/ 18125 w 21600"/>
              <a:gd name="connsiteY1" fmla="*/ 0 h 21600"/>
              <a:gd name="connsiteX2" fmla="*/ 21600 w 21600"/>
              <a:gd name="connsiteY2" fmla="*/ 10800 h 21600"/>
              <a:gd name="connsiteX3" fmla="*/ 18125 w 21600"/>
              <a:gd name="connsiteY3" fmla="*/ 21600 h 21600"/>
              <a:gd name="connsiteX4" fmla="*/ 3475 w 21600"/>
              <a:gd name="connsiteY4" fmla="*/ 21600 h 21600"/>
              <a:gd name="connsiteX5" fmla="*/ 0 w 21600"/>
              <a:gd name="connsiteY5" fmla="*/ 10800 h 21600"/>
              <a:gd name="connsiteX6" fmla="*/ 3475 w 21600"/>
              <a:gd name="connsiteY6" fmla="*/ 0 h 2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600" h="21600">
                <a:moveTo>
                  <a:pt x="3475" y="0"/>
                </a:moveTo>
                <a:lnTo>
                  <a:pt x="18125" y="0"/>
                </a:lnTo>
                <a:cubicBezTo>
                  <a:pt x="20044" y="0"/>
                  <a:pt x="21600" y="4835"/>
                  <a:pt x="21600" y="10800"/>
                </a:cubicBezTo>
                <a:cubicBezTo>
                  <a:pt x="21600" y="16765"/>
                  <a:pt x="20044" y="21600"/>
                  <a:pt x="18125" y="21600"/>
                </a:cubicBezTo>
                <a:lnTo>
                  <a:pt x="3475" y="21600"/>
                </a:lnTo>
                <a:cubicBezTo>
                  <a:pt x="1556" y="21600"/>
                  <a:pt x="0" y="16765"/>
                  <a:pt x="0" y="10800"/>
                </a:cubicBezTo>
                <a:cubicBezTo>
                  <a:pt x="0" y="4835"/>
                  <a:pt x="1556" y="0"/>
                  <a:pt x="3475" y="0"/>
                </a:cubicBezTo>
                <a:close/>
              </a:path>
            </a:pathLst>
          </a:custGeom>
          <a:solidFill>
            <a:srgbClr val="333F50"/>
          </a:solidFill>
        </p:spPr>
        <p:style>
          <a:lnRef idx="3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1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4663" tIns="85040" rIns="74663" bIns="85040" numCol="1" spcCol="1270" anchor="ctr" anchorCtr="0">
            <a:noAutofit/>
          </a:bodyPr>
          <a:lstStyle/>
          <a:p>
            <a:pPr marL="0" marR="0" lvl="0" indent="0" algn="ctr" defTabSz="8890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Vendor </a:t>
            </a: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AF79F6A4-563A-FD4A-4553-ED537869C4CD}"/>
              </a:ext>
            </a:extLst>
          </p:cNvPr>
          <p:cNvSpPr/>
          <p:nvPr/>
        </p:nvSpPr>
        <p:spPr>
          <a:xfrm>
            <a:off x="8600101" y="5491872"/>
            <a:ext cx="988021" cy="494010"/>
          </a:xfrm>
          <a:custGeom>
            <a:avLst/>
            <a:gdLst>
              <a:gd name="connsiteX0" fmla="*/ 0 w 988021"/>
              <a:gd name="connsiteY0" fmla="*/ 0 h 494010"/>
              <a:gd name="connsiteX1" fmla="*/ 988021 w 988021"/>
              <a:gd name="connsiteY1" fmla="*/ 0 h 494010"/>
              <a:gd name="connsiteX2" fmla="*/ 988021 w 988021"/>
              <a:gd name="connsiteY2" fmla="*/ 494010 h 494010"/>
              <a:gd name="connsiteX3" fmla="*/ 0 w 988021"/>
              <a:gd name="connsiteY3" fmla="*/ 494010 h 494010"/>
              <a:gd name="connsiteX4" fmla="*/ 0 w 988021"/>
              <a:gd name="connsiteY4" fmla="*/ 0 h 494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8021" h="494010">
                <a:moveTo>
                  <a:pt x="0" y="0"/>
                </a:moveTo>
                <a:lnTo>
                  <a:pt x="988021" y="0"/>
                </a:lnTo>
                <a:lnTo>
                  <a:pt x="988021" y="494010"/>
                </a:lnTo>
                <a:lnTo>
                  <a:pt x="0" y="494010"/>
                </a:lnTo>
                <a:lnTo>
                  <a:pt x="0" y="0"/>
                </a:lnTo>
                <a:close/>
              </a:path>
            </a:pathLst>
          </a:custGeom>
          <a:solidFill>
            <a:srgbClr val="333F50"/>
          </a:solidFill>
        </p:spPr>
        <p:style>
          <a:lnRef idx="3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1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700" tIns="12700" rIns="12700" bIns="12700" numCol="1" spcCol="1270" anchor="ctr" anchorCtr="0">
            <a:noAutofit/>
          </a:bodyPr>
          <a:lstStyle/>
          <a:p>
            <a:pPr marL="0" marR="0" lvl="0" indent="0" algn="ctr" defTabSz="8890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Store 4</a:t>
            </a: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1C54E9F6-A9A9-4D2C-5882-0431CD421865}"/>
              </a:ext>
            </a:extLst>
          </p:cNvPr>
          <p:cNvSpPr/>
          <p:nvPr/>
        </p:nvSpPr>
        <p:spPr>
          <a:xfrm>
            <a:off x="9795607" y="5491872"/>
            <a:ext cx="988021" cy="494010"/>
          </a:xfrm>
          <a:custGeom>
            <a:avLst/>
            <a:gdLst>
              <a:gd name="connsiteX0" fmla="*/ 0 w 988021"/>
              <a:gd name="connsiteY0" fmla="*/ 0 h 494010"/>
              <a:gd name="connsiteX1" fmla="*/ 988021 w 988021"/>
              <a:gd name="connsiteY1" fmla="*/ 0 h 494010"/>
              <a:gd name="connsiteX2" fmla="*/ 988021 w 988021"/>
              <a:gd name="connsiteY2" fmla="*/ 494010 h 494010"/>
              <a:gd name="connsiteX3" fmla="*/ 0 w 988021"/>
              <a:gd name="connsiteY3" fmla="*/ 494010 h 494010"/>
              <a:gd name="connsiteX4" fmla="*/ 0 w 988021"/>
              <a:gd name="connsiteY4" fmla="*/ 0 h 494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8021" h="494010">
                <a:moveTo>
                  <a:pt x="0" y="0"/>
                </a:moveTo>
                <a:lnTo>
                  <a:pt x="988021" y="0"/>
                </a:lnTo>
                <a:lnTo>
                  <a:pt x="988021" y="494010"/>
                </a:lnTo>
                <a:lnTo>
                  <a:pt x="0" y="494010"/>
                </a:lnTo>
                <a:lnTo>
                  <a:pt x="0" y="0"/>
                </a:lnTo>
                <a:close/>
              </a:path>
            </a:pathLst>
          </a:custGeom>
          <a:solidFill>
            <a:srgbClr val="333F50"/>
          </a:solidFill>
        </p:spPr>
        <p:style>
          <a:lnRef idx="3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1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700" tIns="12700" rIns="12700" bIns="12700" numCol="1" spcCol="1270" anchor="ctr" anchorCtr="0">
            <a:noAutofit/>
          </a:bodyPr>
          <a:lstStyle/>
          <a:p>
            <a:pPr marL="0" marR="0" lvl="0" indent="0" algn="ctr" defTabSz="8890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Store 5</a:t>
            </a: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0EDBEF12-1759-74A7-4D31-E4749F3FC0C2}"/>
              </a:ext>
            </a:extLst>
          </p:cNvPr>
          <p:cNvSpPr/>
          <p:nvPr/>
        </p:nvSpPr>
        <p:spPr>
          <a:xfrm>
            <a:off x="10991113" y="5491872"/>
            <a:ext cx="988021" cy="494010"/>
          </a:xfrm>
          <a:custGeom>
            <a:avLst/>
            <a:gdLst>
              <a:gd name="connsiteX0" fmla="*/ 0 w 988021"/>
              <a:gd name="connsiteY0" fmla="*/ 0 h 494010"/>
              <a:gd name="connsiteX1" fmla="*/ 988021 w 988021"/>
              <a:gd name="connsiteY1" fmla="*/ 0 h 494010"/>
              <a:gd name="connsiteX2" fmla="*/ 988021 w 988021"/>
              <a:gd name="connsiteY2" fmla="*/ 494010 h 494010"/>
              <a:gd name="connsiteX3" fmla="*/ 0 w 988021"/>
              <a:gd name="connsiteY3" fmla="*/ 494010 h 494010"/>
              <a:gd name="connsiteX4" fmla="*/ 0 w 988021"/>
              <a:gd name="connsiteY4" fmla="*/ 0 h 494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8021" h="494010">
                <a:moveTo>
                  <a:pt x="0" y="0"/>
                </a:moveTo>
                <a:lnTo>
                  <a:pt x="988021" y="0"/>
                </a:lnTo>
                <a:lnTo>
                  <a:pt x="988021" y="494010"/>
                </a:lnTo>
                <a:lnTo>
                  <a:pt x="0" y="494010"/>
                </a:lnTo>
                <a:lnTo>
                  <a:pt x="0" y="0"/>
                </a:lnTo>
                <a:close/>
              </a:path>
            </a:pathLst>
          </a:custGeom>
          <a:solidFill>
            <a:srgbClr val="333F50"/>
          </a:solidFill>
        </p:spPr>
        <p:style>
          <a:lnRef idx="3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1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700" tIns="12700" rIns="12700" bIns="12700" numCol="1" spcCol="1270" anchor="ctr" anchorCtr="0">
            <a:noAutofit/>
          </a:bodyPr>
          <a:lstStyle/>
          <a:p>
            <a:pPr marL="0" marR="0" lvl="0" indent="0" algn="ctr" defTabSz="8890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Store n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F13C4AF4-61BB-21DF-F493-79A346C254D4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12026970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Key areas</a:t>
            </a:r>
            <a:b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  <a:sym typeface="Wingdings" panose="05000000000000000000" pitchFamily="2" charset="2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2D050"/>
                </a:solidFill>
                <a:effectLst>
                  <a:glow rad="101600">
                    <a:srgbClr val="59BCDA">
                      <a:lumMod val="50000"/>
                      <a:alpha val="60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Automatic Replenishment</a:t>
            </a:r>
          </a:p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92D050"/>
                </a:solidFill>
                <a:effectLst>
                  <a:glow rad="101600">
                    <a:srgbClr val="59BCDA">
                      <a:lumMod val="50000"/>
                      <a:alpha val="60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Out of Stock Calculation &amp; Item Quantity</a:t>
            </a:r>
          </a:p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92D050"/>
                </a:solidFill>
                <a:effectLst>
                  <a:glow rad="101600">
                    <a:srgbClr val="59BCDA">
                      <a:lumMod val="50000"/>
                      <a:alpha val="60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Replen. Journal calculation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92D050"/>
                </a:solidFill>
                <a:effectLst>
                  <a:glow rad="101600">
                    <a:srgbClr val="59BCDA">
                      <a:lumMod val="50000"/>
                      <a:alpha val="60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</a:b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92D050"/>
              </a:solidFill>
              <a:effectLst>
                <a:glow rad="101600">
                  <a:srgbClr val="59BCDA">
                    <a:lumMod val="50000"/>
                    <a:alpha val="60000"/>
                  </a:srgbClr>
                </a:glow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Aptos" panose="020B0004020202020204" pitchFamily="34" charset="0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2D050"/>
                </a:solidFill>
                <a:effectLst>
                  <a:glow rad="101600">
                    <a:srgbClr val="59BCDA">
                      <a:lumMod val="50000"/>
                      <a:alpha val="60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Manual Replenishment</a:t>
            </a:r>
          </a:p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92D050"/>
                </a:solidFill>
                <a:effectLst>
                  <a:glow rad="101600">
                    <a:srgbClr val="59BCDA">
                      <a:lumMod val="50000"/>
                      <a:alpha val="60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Allocation Plan, Cross Docking</a:t>
            </a:r>
          </a:p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92D050"/>
                </a:solidFill>
                <a:effectLst>
                  <a:glow rad="101600">
                    <a:srgbClr val="59BCDA">
                      <a:lumMod val="50000"/>
                      <a:alpha val="60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Buyer’s Push, Stock Recall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92D050"/>
                </a:solidFill>
                <a:effectLst>
                  <a:glow rad="101600">
                    <a:srgbClr val="59BCDA">
                      <a:lumMod val="50000"/>
                      <a:alpha val="60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</a:b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92D050"/>
              </a:solidFill>
              <a:effectLst>
                <a:glow rad="101600">
                  <a:srgbClr val="59BCDA">
                    <a:lumMod val="50000"/>
                    <a:alpha val="60000"/>
                  </a:srgbClr>
                </a:glow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Aptos" panose="020B0004020202020204" pitchFamily="34" charset="0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2D050"/>
                </a:solidFill>
                <a:effectLst>
                  <a:glow rad="101600">
                    <a:srgbClr val="59BCDA">
                      <a:lumMod val="50000"/>
                      <a:alpha val="60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Store Stock Redistribution</a:t>
            </a: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2D050"/>
                </a:solidFill>
                <a:effectLst>
                  <a:glow rad="101600">
                    <a:srgbClr val="59BCDA">
                      <a:lumMod val="50000"/>
                      <a:alpha val="60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Budgets and Planning</a:t>
            </a: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2D050"/>
                </a:solidFill>
                <a:effectLst>
                  <a:glow rad="101600">
                    <a:srgbClr val="59BCDA">
                      <a:lumMod val="50000"/>
                      <a:alpha val="60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Other features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66311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06F941-056F-9E62-3B8A-E0E07F3DBE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B4AADE95-6BD4-2261-DC91-8649B0E703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>
            <a:off x="2069875" y="-256032"/>
            <a:ext cx="7562445" cy="7556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BD023E4-0743-87AC-A951-660430679C9B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4485351" y="269631"/>
            <a:ext cx="2818125" cy="2266621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FDCD7B2F-A344-96C8-F626-553BDBCC272D}"/>
              </a:ext>
            </a:extLst>
          </p:cNvPr>
          <p:cNvSpPr txBox="1"/>
          <p:nvPr/>
        </p:nvSpPr>
        <p:spPr>
          <a:xfrm>
            <a:off x="4348249" y="2339809"/>
            <a:ext cx="300569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Replenishment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3223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D6407B-AF4C-6940-4FA3-69DA356B2F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5BC9C147-C0FB-7333-581C-0A23BD327755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12026970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CA0D6785-21A0-AE28-9A49-FB20F5AC5628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Segoe UI" panose="020B0502040204020203" pitchFamily="34" charset="0"/>
              </a:rPr>
              <a:t>Cost rollup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j-ea"/>
              <a:cs typeface="Segoe UI" panose="020B0502040204020203" pitchFamily="34" charset="0"/>
            </a:endParaRP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921DD9B2-067E-6EE9-2BDF-20D85BC6C766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93323" y="1645186"/>
            <a:ext cx="859631" cy="859631"/>
          </a:xfrm>
          <a:prstGeom prst="rect">
            <a:avLst/>
          </a:prstGeom>
        </p:spPr>
      </p:pic>
      <p:graphicFrame>
        <p:nvGraphicFramePr>
          <p:cNvPr id="8" name="Diagram 7">
            <a:extLst>
              <a:ext uri="{FF2B5EF4-FFF2-40B4-BE49-F238E27FC236}">
                <a16:creationId xmlns:a16="http://schemas.microsoft.com/office/drawing/2014/main" id="{0D30BAB5-5271-8E9E-3CB4-8719FE604665}"/>
              </a:ext>
            </a:extLst>
          </p:cNvPr>
          <p:cNvGraphicFramePr/>
          <p:nvPr/>
        </p:nvGraphicFramePr>
        <p:xfrm>
          <a:off x="1882534" y="1736179"/>
          <a:ext cx="5195276" cy="67764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497434CD-EF4F-47E6-B5D2-0BFEB616363C}"/>
              </a:ext>
            </a:extLst>
          </p:cNvPr>
          <p:cNvSpPr txBox="1"/>
          <p:nvPr/>
        </p:nvSpPr>
        <p:spPr>
          <a:xfrm rot="16200000">
            <a:off x="53427" y="1909967"/>
            <a:ext cx="8808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Store 1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8B0C721-C929-871B-96AB-E9B6D4E79FCF}"/>
              </a:ext>
            </a:extLst>
          </p:cNvPr>
          <p:cNvSpPr txBox="1"/>
          <p:nvPr/>
        </p:nvSpPr>
        <p:spPr>
          <a:xfrm>
            <a:off x="9962275" y="856026"/>
            <a:ext cx="191379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Aggr</a:t>
            </a: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. Inventory Entries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42F9C7FB-91BC-1D09-F708-91F7B07261DB}"/>
              </a:ext>
            </a:extLst>
          </p:cNvPr>
          <p:cNvSpPr/>
          <p:nvPr/>
        </p:nvSpPr>
        <p:spPr>
          <a:xfrm>
            <a:off x="7283031" y="1669901"/>
            <a:ext cx="2305954" cy="743921"/>
          </a:xfrm>
          <a:prstGeom prst="rect">
            <a:avLst/>
          </a:prstGeom>
          <a:solidFill>
            <a:srgbClr val="333F50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Purchase (Exp. Cost)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- Sales (Exp. Cost)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CBD8F97-1B5D-155D-D0E2-06E922CEFF01}"/>
              </a:ext>
            </a:extLst>
          </p:cNvPr>
          <p:cNvSpPr txBox="1"/>
          <p:nvPr/>
        </p:nvSpPr>
        <p:spPr>
          <a:xfrm>
            <a:off x="7541094" y="856026"/>
            <a:ext cx="19657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Item Ledger Entries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0BCBA5C-5182-A747-9E13-13357FEB95DF}"/>
              </a:ext>
            </a:extLst>
          </p:cNvPr>
          <p:cNvGrpSpPr/>
          <p:nvPr/>
        </p:nvGrpSpPr>
        <p:grpSpPr>
          <a:xfrm>
            <a:off x="1882534" y="2655605"/>
            <a:ext cx="1854368" cy="677643"/>
            <a:chOff x="1522" y="0"/>
            <a:chExt cx="1854368" cy="677643"/>
          </a:xfrm>
        </p:grpSpPr>
        <p:sp>
          <p:nvSpPr>
            <p:cNvPr id="28" name="Arrow: Chevron 27">
              <a:extLst>
                <a:ext uri="{FF2B5EF4-FFF2-40B4-BE49-F238E27FC236}">
                  <a16:creationId xmlns:a16="http://schemas.microsoft.com/office/drawing/2014/main" id="{52AE38C0-C1FC-A50D-86D3-C38C84F9C6F9}"/>
                </a:ext>
              </a:extLst>
            </p:cNvPr>
            <p:cNvSpPr/>
            <p:nvPr/>
          </p:nvSpPr>
          <p:spPr>
            <a:xfrm>
              <a:off x="1522" y="0"/>
              <a:ext cx="1854368" cy="677643"/>
            </a:xfrm>
            <a:prstGeom prst="chevron">
              <a:avLst/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9" name="Arrow: Chevron 4">
              <a:extLst>
                <a:ext uri="{FF2B5EF4-FFF2-40B4-BE49-F238E27FC236}">
                  <a16:creationId xmlns:a16="http://schemas.microsoft.com/office/drawing/2014/main" id="{D7B7C057-58C5-E811-BA57-881BFE1432FB}"/>
                </a:ext>
              </a:extLst>
            </p:cNvPr>
            <p:cNvSpPr txBox="1"/>
            <p:nvPr/>
          </p:nvSpPr>
          <p:spPr>
            <a:xfrm>
              <a:off x="340344" y="0"/>
              <a:ext cx="1176725" cy="677643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8001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Purchase</a:t>
              </a:r>
              <a:b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</a:b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Invoice</a:t>
              </a: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113DCE1E-384F-87FB-1B02-17867F553A0F}"/>
              </a:ext>
            </a:extLst>
          </p:cNvPr>
          <p:cNvGrpSpPr/>
          <p:nvPr/>
        </p:nvGrpSpPr>
        <p:grpSpPr>
          <a:xfrm>
            <a:off x="1882534" y="3575031"/>
            <a:ext cx="1854368" cy="677643"/>
            <a:chOff x="1522" y="0"/>
            <a:chExt cx="1854368" cy="677643"/>
          </a:xfrm>
        </p:grpSpPr>
        <p:sp>
          <p:nvSpPr>
            <p:cNvPr id="31" name="Arrow: Chevron 30">
              <a:extLst>
                <a:ext uri="{FF2B5EF4-FFF2-40B4-BE49-F238E27FC236}">
                  <a16:creationId xmlns:a16="http://schemas.microsoft.com/office/drawing/2014/main" id="{D6CFF13F-7630-48BC-A12B-4CCFA951F9CC}"/>
                </a:ext>
              </a:extLst>
            </p:cNvPr>
            <p:cNvSpPr/>
            <p:nvPr/>
          </p:nvSpPr>
          <p:spPr>
            <a:xfrm>
              <a:off x="1522" y="0"/>
              <a:ext cx="1854368" cy="677643"/>
            </a:xfrm>
            <a:prstGeom prst="chevron">
              <a:avLst/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endParaRPr>
            </a:p>
          </p:txBody>
        </p:sp>
        <p:sp>
          <p:nvSpPr>
            <p:cNvPr id="32" name="Arrow: Chevron 4">
              <a:extLst>
                <a:ext uri="{FF2B5EF4-FFF2-40B4-BE49-F238E27FC236}">
                  <a16:creationId xmlns:a16="http://schemas.microsoft.com/office/drawing/2014/main" id="{B42CB124-ED01-EAB6-F077-468890E603C2}"/>
                </a:ext>
              </a:extLst>
            </p:cNvPr>
            <p:cNvSpPr txBox="1"/>
            <p:nvPr/>
          </p:nvSpPr>
          <p:spPr>
            <a:xfrm>
              <a:off x="340344" y="0"/>
              <a:ext cx="1176725" cy="677643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8001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Cost </a:t>
              </a:r>
              <a:r>
                <a:rPr kumimoji="0" lang="en-US" sz="1800" b="0" i="0" u="none" strike="noStrike" kern="1200" cap="none" spc="0" normalizeH="0" baseline="0" noProof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Adjustmt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.</a:t>
              </a:r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66DF18BC-46FA-1F18-15B8-C6196FA9C15E}"/>
              </a:ext>
            </a:extLst>
          </p:cNvPr>
          <p:cNvSpPr/>
          <p:nvPr/>
        </p:nvSpPr>
        <p:spPr>
          <a:xfrm>
            <a:off x="9718431" y="1669901"/>
            <a:ext cx="2305954" cy="743921"/>
          </a:xfrm>
          <a:prstGeom prst="rect">
            <a:avLst/>
          </a:prstGeom>
          <a:solidFill>
            <a:srgbClr val="333F50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Purchase (Exp. Cost)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- Sales (Exp. Cost)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D7F846CC-FBF9-2F1F-9D66-CB89AAFFAFA1}"/>
              </a:ext>
            </a:extLst>
          </p:cNvPr>
          <p:cNvSpPr/>
          <p:nvPr/>
        </p:nvSpPr>
        <p:spPr>
          <a:xfrm>
            <a:off x="7283030" y="2622465"/>
            <a:ext cx="2305954" cy="743921"/>
          </a:xfrm>
          <a:prstGeom prst="rect">
            <a:avLst/>
          </a:prstGeom>
          <a:solidFill>
            <a:srgbClr val="333F50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 </a:t>
            </a:r>
            <a:b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Purchase (Act. Cost)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C0AFF63E-C211-5005-CD8D-51D18E709AA8}"/>
              </a:ext>
            </a:extLst>
          </p:cNvPr>
          <p:cNvSpPr/>
          <p:nvPr/>
        </p:nvSpPr>
        <p:spPr>
          <a:xfrm>
            <a:off x="9718429" y="2619737"/>
            <a:ext cx="2305954" cy="743921"/>
          </a:xfrm>
          <a:prstGeom prst="rect">
            <a:avLst/>
          </a:prstGeom>
          <a:solidFill>
            <a:schemeClr val="tx1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-- no update --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A4D7A5E-A909-0879-02C6-FD99B7BEA2FD}"/>
              </a:ext>
            </a:extLst>
          </p:cNvPr>
          <p:cNvSpPr/>
          <p:nvPr/>
        </p:nvSpPr>
        <p:spPr>
          <a:xfrm>
            <a:off x="7283029" y="3578712"/>
            <a:ext cx="2305954" cy="743921"/>
          </a:xfrm>
          <a:prstGeom prst="rect">
            <a:avLst/>
          </a:prstGeom>
          <a:solidFill>
            <a:srgbClr val="333F50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- Sales (Act. Cost)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BB8E6E49-02A8-FEF2-8D2F-A84FF1CDDEDB}"/>
              </a:ext>
            </a:extLst>
          </p:cNvPr>
          <p:cNvSpPr/>
          <p:nvPr/>
        </p:nvSpPr>
        <p:spPr>
          <a:xfrm>
            <a:off x="9718429" y="3573182"/>
            <a:ext cx="2305954" cy="743921"/>
          </a:xfrm>
          <a:prstGeom prst="rect">
            <a:avLst/>
          </a:prstGeom>
          <a:solidFill>
            <a:schemeClr val="tx1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-- no update 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0B61D72-5731-BDE7-73BE-C0BBC687BEF6}"/>
              </a:ext>
            </a:extLst>
          </p:cNvPr>
          <p:cNvSpPr txBox="1"/>
          <p:nvPr/>
        </p:nvSpPr>
        <p:spPr>
          <a:xfrm>
            <a:off x="493370" y="4881534"/>
            <a:ext cx="9309624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In the first version (LS Central 24) 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we did not recalculate/update the </a:t>
            </a:r>
            <a:r>
              <a:rPr kumimoji="0" lang="en-US" sz="2800" b="0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Aggr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. Inventory Entries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for Value Entry adjustments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2978EFF-B6BD-B335-FE7B-8D8EFA65ACFC}"/>
              </a:ext>
            </a:extLst>
          </p:cNvPr>
          <p:cNvSpPr txBox="1"/>
          <p:nvPr/>
        </p:nvSpPr>
        <p:spPr>
          <a:xfrm rot="20828068">
            <a:off x="3810184" y="2634657"/>
            <a:ext cx="110844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with new 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Unit Cost</a:t>
            </a:r>
          </a:p>
        </p:txBody>
      </p:sp>
    </p:spTree>
    <p:extLst>
      <p:ext uri="{BB962C8B-B14F-4D97-AF65-F5344CB8AC3E}">
        <p14:creationId xmlns:p14="http://schemas.microsoft.com/office/powerpoint/2010/main" val="4183550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8" grpId="0">
        <p:bldAsOne/>
      </p:bldGraphic>
      <p:bldP spid="25" grpId="0" animBg="1"/>
      <p:bldP spid="33" grpId="0" animBg="1"/>
      <p:bldP spid="34" grpId="0" animBg="1"/>
      <p:bldP spid="36" grpId="0" animBg="1"/>
      <p:bldP spid="37" grpId="0" animBg="1"/>
      <p:bldP spid="39" grpId="0" animBg="1"/>
      <p:bldP spid="41" grpId="0"/>
      <p:bldP spid="13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CC4B36-5F72-04AC-9313-9BD60EB962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C703F756-2362-4FC0-E8D4-1361D5F8EDA0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12026970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DB21FBD1-40E5-6FEE-50D6-7B4AEFBCF8CB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Segoe UI" panose="020B0502040204020203" pitchFamily="34" charset="0"/>
              </a:rPr>
              <a:t>Cost rollup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j-ea"/>
              <a:cs typeface="Segoe UI" panose="020B0502040204020203" pitchFamily="34" charset="0"/>
            </a:endParaRP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10E50DF7-95AA-C8CC-BCFB-2726B517FD03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93323" y="1645186"/>
            <a:ext cx="859631" cy="859631"/>
          </a:xfrm>
          <a:prstGeom prst="rect">
            <a:avLst/>
          </a:prstGeom>
        </p:spPr>
      </p:pic>
      <p:graphicFrame>
        <p:nvGraphicFramePr>
          <p:cNvPr id="8" name="Diagram 7">
            <a:extLst>
              <a:ext uri="{FF2B5EF4-FFF2-40B4-BE49-F238E27FC236}">
                <a16:creationId xmlns:a16="http://schemas.microsoft.com/office/drawing/2014/main" id="{E5FD2C07-C0BA-AABE-84C1-EECCAF726804}"/>
              </a:ext>
            </a:extLst>
          </p:cNvPr>
          <p:cNvGraphicFramePr/>
          <p:nvPr/>
        </p:nvGraphicFramePr>
        <p:xfrm>
          <a:off x="1882534" y="1736179"/>
          <a:ext cx="5195276" cy="67764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C2EFD101-9564-C2AC-6DE5-5934D736795B}"/>
              </a:ext>
            </a:extLst>
          </p:cNvPr>
          <p:cNvSpPr txBox="1"/>
          <p:nvPr/>
        </p:nvSpPr>
        <p:spPr>
          <a:xfrm rot="16200000">
            <a:off x="53427" y="1909967"/>
            <a:ext cx="8808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Store 1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8C89B14-3486-40E3-9A1F-C9DA4D6E6D6E}"/>
              </a:ext>
            </a:extLst>
          </p:cNvPr>
          <p:cNvSpPr txBox="1"/>
          <p:nvPr/>
        </p:nvSpPr>
        <p:spPr>
          <a:xfrm>
            <a:off x="9962274" y="856026"/>
            <a:ext cx="191379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Aggr</a:t>
            </a: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. Inventory Entries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C0FE226A-C331-3CC9-1F52-E9AEDD11087D}"/>
              </a:ext>
            </a:extLst>
          </p:cNvPr>
          <p:cNvSpPr/>
          <p:nvPr/>
        </p:nvSpPr>
        <p:spPr>
          <a:xfrm>
            <a:off x="7287342" y="1669901"/>
            <a:ext cx="2304288" cy="743921"/>
          </a:xfrm>
          <a:prstGeom prst="rect">
            <a:avLst/>
          </a:prstGeom>
          <a:solidFill>
            <a:srgbClr val="333F50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Purchase (Exp. Cost)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- Sales (Exp. Cost)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08DF67D-98C6-14EB-2697-F5580C29ACCC}"/>
              </a:ext>
            </a:extLst>
          </p:cNvPr>
          <p:cNvSpPr txBox="1"/>
          <p:nvPr/>
        </p:nvSpPr>
        <p:spPr>
          <a:xfrm>
            <a:off x="7541094" y="856026"/>
            <a:ext cx="19657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Item Ledger Entries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F59B63F-BDBD-7429-335C-D669FE5EE718}"/>
              </a:ext>
            </a:extLst>
          </p:cNvPr>
          <p:cNvGrpSpPr/>
          <p:nvPr/>
        </p:nvGrpSpPr>
        <p:grpSpPr>
          <a:xfrm>
            <a:off x="1882534" y="2655605"/>
            <a:ext cx="1854368" cy="677643"/>
            <a:chOff x="1522" y="0"/>
            <a:chExt cx="1854368" cy="677643"/>
          </a:xfrm>
        </p:grpSpPr>
        <p:sp>
          <p:nvSpPr>
            <p:cNvPr id="28" name="Arrow: Chevron 27">
              <a:extLst>
                <a:ext uri="{FF2B5EF4-FFF2-40B4-BE49-F238E27FC236}">
                  <a16:creationId xmlns:a16="http://schemas.microsoft.com/office/drawing/2014/main" id="{4347CCBD-6912-B294-0493-C183EED52EE5}"/>
                </a:ext>
              </a:extLst>
            </p:cNvPr>
            <p:cNvSpPr/>
            <p:nvPr/>
          </p:nvSpPr>
          <p:spPr>
            <a:xfrm>
              <a:off x="1522" y="0"/>
              <a:ext cx="1854368" cy="677643"/>
            </a:xfrm>
            <a:prstGeom prst="chevron">
              <a:avLst/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9" name="Arrow: Chevron 4">
              <a:extLst>
                <a:ext uri="{FF2B5EF4-FFF2-40B4-BE49-F238E27FC236}">
                  <a16:creationId xmlns:a16="http://schemas.microsoft.com/office/drawing/2014/main" id="{D7B7DCE8-21DF-D1B1-4A63-0B2E9CC7BBAF}"/>
                </a:ext>
              </a:extLst>
            </p:cNvPr>
            <p:cNvSpPr txBox="1"/>
            <p:nvPr/>
          </p:nvSpPr>
          <p:spPr>
            <a:xfrm>
              <a:off x="340344" y="0"/>
              <a:ext cx="1176725" cy="677643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8001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Purchase</a:t>
              </a:r>
              <a:b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</a:b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Invoice</a:t>
              </a: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ACF55ABB-B292-48FD-B124-495A7D1812C8}"/>
              </a:ext>
            </a:extLst>
          </p:cNvPr>
          <p:cNvGrpSpPr/>
          <p:nvPr/>
        </p:nvGrpSpPr>
        <p:grpSpPr>
          <a:xfrm>
            <a:off x="1882534" y="3575031"/>
            <a:ext cx="1854368" cy="677643"/>
            <a:chOff x="1522" y="0"/>
            <a:chExt cx="1854368" cy="677643"/>
          </a:xfrm>
        </p:grpSpPr>
        <p:sp>
          <p:nvSpPr>
            <p:cNvPr id="31" name="Arrow: Chevron 30">
              <a:extLst>
                <a:ext uri="{FF2B5EF4-FFF2-40B4-BE49-F238E27FC236}">
                  <a16:creationId xmlns:a16="http://schemas.microsoft.com/office/drawing/2014/main" id="{763EF53F-3854-67B9-2DD4-792DC9AF9FEE}"/>
                </a:ext>
              </a:extLst>
            </p:cNvPr>
            <p:cNvSpPr/>
            <p:nvPr/>
          </p:nvSpPr>
          <p:spPr>
            <a:xfrm>
              <a:off x="1522" y="0"/>
              <a:ext cx="1854368" cy="677643"/>
            </a:xfrm>
            <a:prstGeom prst="chevron">
              <a:avLst/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endParaRPr>
            </a:p>
          </p:txBody>
        </p:sp>
        <p:sp>
          <p:nvSpPr>
            <p:cNvPr id="32" name="Arrow: Chevron 4">
              <a:extLst>
                <a:ext uri="{FF2B5EF4-FFF2-40B4-BE49-F238E27FC236}">
                  <a16:creationId xmlns:a16="http://schemas.microsoft.com/office/drawing/2014/main" id="{4C3C95D7-7A17-BB09-F2AC-36A9418290F0}"/>
                </a:ext>
              </a:extLst>
            </p:cNvPr>
            <p:cNvSpPr txBox="1"/>
            <p:nvPr/>
          </p:nvSpPr>
          <p:spPr>
            <a:xfrm>
              <a:off x="340344" y="0"/>
              <a:ext cx="1176725" cy="677643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8001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Cost </a:t>
              </a:r>
              <a:r>
                <a:rPr kumimoji="0" lang="en-US" sz="1800" b="0" i="0" u="none" strike="noStrike" kern="1200" cap="none" spc="0" normalizeH="0" baseline="0" noProof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Adjustmt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.</a:t>
              </a:r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6971B3C1-A6AF-F221-04D9-98511C591EF9}"/>
              </a:ext>
            </a:extLst>
          </p:cNvPr>
          <p:cNvSpPr/>
          <p:nvPr/>
        </p:nvSpPr>
        <p:spPr>
          <a:xfrm>
            <a:off x="9722717" y="1669901"/>
            <a:ext cx="2304288" cy="743921"/>
          </a:xfrm>
          <a:prstGeom prst="rect">
            <a:avLst/>
          </a:prstGeom>
          <a:solidFill>
            <a:srgbClr val="333F50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Purchase (Exp. Cost)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- Sales (Exp. Cost)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874EA9E4-9230-648C-5B8F-1387BA1F54DF}"/>
              </a:ext>
            </a:extLst>
          </p:cNvPr>
          <p:cNvSpPr/>
          <p:nvPr/>
        </p:nvSpPr>
        <p:spPr>
          <a:xfrm>
            <a:off x="7287341" y="2622465"/>
            <a:ext cx="2304288" cy="743921"/>
          </a:xfrm>
          <a:prstGeom prst="rect">
            <a:avLst/>
          </a:prstGeom>
          <a:solidFill>
            <a:srgbClr val="333F50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 </a:t>
            </a:r>
            <a:b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Purchase (Act. Cost)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94486E92-FE0C-9595-E005-BA6CFE4988B7}"/>
              </a:ext>
            </a:extLst>
          </p:cNvPr>
          <p:cNvSpPr/>
          <p:nvPr/>
        </p:nvSpPr>
        <p:spPr>
          <a:xfrm>
            <a:off x="9722717" y="2619751"/>
            <a:ext cx="2304288" cy="743921"/>
          </a:xfrm>
          <a:prstGeom prst="rect">
            <a:avLst/>
          </a:prstGeom>
          <a:solidFill>
            <a:srgbClr val="328C85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 </a:t>
            </a:r>
            <a:b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Purchase (Act. Cost)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 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CED87504-6974-F7FA-C905-6C49D029C8E7}"/>
              </a:ext>
            </a:extLst>
          </p:cNvPr>
          <p:cNvSpPr/>
          <p:nvPr/>
        </p:nvSpPr>
        <p:spPr>
          <a:xfrm>
            <a:off x="7287340" y="3578712"/>
            <a:ext cx="2304288" cy="743921"/>
          </a:xfrm>
          <a:prstGeom prst="rect">
            <a:avLst/>
          </a:prstGeom>
          <a:solidFill>
            <a:srgbClr val="333F50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- Sales (Act. Cost)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303ABED5-9D01-DF17-8819-2A4A9A0D2FC9}"/>
              </a:ext>
            </a:extLst>
          </p:cNvPr>
          <p:cNvSpPr/>
          <p:nvPr/>
        </p:nvSpPr>
        <p:spPr>
          <a:xfrm>
            <a:off x="9722717" y="3565936"/>
            <a:ext cx="2304288" cy="743921"/>
          </a:xfrm>
          <a:prstGeom prst="rect">
            <a:avLst/>
          </a:prstGeom>
          <a:solidFill>
            <a:srgbClr val="328C85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- Sales (Act. Cost)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ED16C8B-1D84-A960-D91A-F99EFB4732EA}"/>
              </a:ext>
            </a:extLst>
          </p:cNvPr>
          <p:cNvSpPr txBox="1"/>
          <p:nvPr/>
        </p:nvSpPr>
        <p:spPr>
          <a:xfrm>
            <a:off x="493867" y="4882896"/>
            <a:ext cx="770382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Cost rollup is resolved using a Scheduler job 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which should be run periodically. 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(available in version 25+)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44EEE32-7A36-3B3D-ED5B-8D6D71FFBA76}"/>
              </a:ext>
            </a:extLst>
          </p:cNvPr>
          <p:cNvSpPr txBox="1"/>
          <p:nvPr/>
        </p:nvSpPr>
        <p:spPr>
          <a:xfrm rot="20828068">
            <a:off x="3810184" y="2634657"/>
            <a:ext cx="110844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with new 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Unit Cost</a:t>
            </a:r>
          </a:p>
        </p:txBody>
      </p:sp>
    </p:spTree>
    <p:extLst>
      <p:ext uri="{BB962C8B-B14F-4D97-AF65-F5344CB8AC3E}">
        <p14:creationId xmlns:p14="http://schemas.microsoft.com/office/powerpoint/2010/main" val="1586206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93021F-39DA-05AF-A79C-F4482B955A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2F790B6D-D69E-572E-7525-E009D7D630E9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12026970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D1B596C0-05C6-6F48-F445-38CAA6DCD573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Segoe UI" panose="020B0502040204020203" pitchFamily="34" charset="0"/>
              </a:rPr>
              <a:t>Cost rollup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j-ea"/>
              <a:cs typeface="Segoe UI" panose="020B0502040204020203" pitchFamily="34" charset="0"/>
            </a:endParaRPr>
          </a:p>
        </p:txBody>
      </p:sp>
      <p:graphicFrame>
        <p:nvGraphicFramePr>
          <p:cNvPr id="8" name="Diagram 7">
            <a:extLst>
              <a:ext uri="{FF2B5EF4-FFF2-40B4-BE49-F238E27FC236}">
                <a16:creationId xmlns:a16="http://schemas.microsoft.com/office/drawing/2014/main" id="{C55F2557-D954-F38D-9CC7-33C7FE9E82B8}"/>
              </a:ext>
            </a:extLst>
          </p:cNvPr>
          <p:cNvGraphicFramePr/>
          <p:nvPr/>
        </p:nvGraphicFramePr>
        <p:xfrm>
          <a:off x="1882534" y="1736179"/>
          <a:ext cx="5195276" cy="67764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41" name="TextBox 40">
            <a:extLst>
              <a:ext uri="{FF2B5EF4-FFF2-40B4-BE49-F238E27FC236}">
                <a16:creationId xmlns:a16="http://schemas.microsoft.com/office/drawing/2014/main" id="{5404F50F-53F7-88FE-68B3-1A54183F3C45}"/>
              </a:ext>
            </a:extLst>
          </p:cNvPr>
          <p:cNvSpPr txBox="1"/>
          <p:nvPr/>
        </p:nvSpPr>
        <p:spPr>
          <a:xfrm>
            <a:off x="340290" y="1077238"/>
            <a:ext cx="6464547" cy="50167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Location Card 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Activate Cost Rollup per Aggregated Location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We track the last considered Value Entry </a:t>
            </a:r>
            <a:b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(can be reset, if needed)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Retail Setup 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Commit Buffer – number of records per write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Timeout – runtime limit per job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Run the Cost rollup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Scheduler Job or Job Queue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With a small Commit Buffer this is </a:t>
            </a:r>
            <a:b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even possible during the day.  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856A707-D456-0076-E89B-638410079CA8}"/>
              </a:ext>
            </a:extLst>
          </p:cNvPr>
          <p:cNvGrpSpPr/>
          <p:nvPr/>
        </p:nvGrpSpPr>
        <p:grpSpPr>
          <a:xfrm>
            <a:off x="5373244" y="3943699"/>
            <a:ext cx="6818756" cy="2516520"/>
            <a:chOff x="414337" y="2677756"/>
            <a:chExt cx="6935313" cy="2591263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DA44731B-F736-9C34-088E-70F054D2BA75}"/>
                </a:ext>
              </a:extLst>
            </p:cNvPr>
            <p:cNvGrpSpPr/>
            <p:nvPr/>
          </p:nvGrpSpPr>
          <p:grpSpPr>
            <a:xfrm>
              <a:off x="414337" y="2677756"/>
              <a:ext cx="6935313" cy="2591263"/>
              <a:chOff x="2507456" y="1768771"/>
              <a:chExt cx="6935313" cy="2591263"/>
            </a:xfrm>
          </p:grpSpPr>
          <p:pic>
            <p:nvPicPr>
              <p:cNvPr id="14" name="Picture 13">
                <a:extLst>
                  <a:ext uri="{FF2B5EF4-FFF2-40B4-BE49-F238E27FC236}">
                    <a16:creationId xmlns:a16="http://schemas.microsoft.com/office/drawing/2014/main" id="{8EA5E971-185B-C03E-0F79-743556E4C1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rcRect b="57011"/>
              <a:stretch/>
            </p:blipFill>
            <p:spPr>
              <a:xfrm>
                <a:off x="2507456" y="1768771"/>
                <a:ext cx="6935313" cy="2111435"/>
              </a:xfrm>
              <a:prstGeom prst="rect">
                <a:avLst/>
              </a:prstGeom>
            </p:spPr>
          </p:pic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3A77F65D-9D2E-1421-AB0D-0AAA9E3562F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rcRect t="59643"/>
              <a:stretch/>
            </p:blipFill>
            <p:spPr>
              <a:xfrm>
                <a:off x="2507456" y="2377885"/>
                <a:ext cx="6935313" cy="1982149"/>
              </a:xfrm>
              <a:prstGeom prst="rect">
                <a:avLst/>
              </a:prstGeom>
            </p:spPr>
          </p:pic>
        </p:grp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2BC3BDEE-EB4B-670D-F0DE-0D2610EC0206}"/>
                </a:ext>
              </a:extLst>
            </p:cNvPr>
            <p:cNvSpPr/>
            <p:nvPr/>
          </p:nvSpPr>
          <p:spPr>
            <a:xfrm>
              <a:off x="3895011" y="4393406"/>
              <a:ext cx="3391613" cy="714375"/>
            </a:xfrm>
            <a:prstGeom prst="rect">
              <a:avLst/>
            </a:prstGeom>
            <a:noFill/>
            <a:ln w="19050">
              <a:solidFill>
                <a:srgbClr val="943267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21086C2-F386-07E1-941E-E240D82812A3}"/>
              </a:ext>
            </a:extLst>
          </p:cNvPr>
          <p:cNvGrpSpPr/>
          <p:nvPr/>
        </p:nvGrpSpPr>
        <p:grpSpPr>
          <a:xfrm>
            <a:off x="7224754" y="1389216"/>
            <a:ext cx="4905280" cy="2363625"/>
            <a:chOff x="433787" y="1028828"/>
            <a:chExt cx="5100252" cy="254303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BEA2AE49-D147-1E97-F969-46D49831BB0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rcRect b="64258"/>
            <a:stretch/>
          </p:blipFill>
          <p:spPr>
            <a:xfrm>
              <a:off x="433788" y="1028828"/>
              <a:ext cx="5100251" cy="1994108"/>
            </a:xfrm>
            <a:prstGeom prst="rect">
              <a:avLst/>
            </a:prstGeom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D4B6181-ED6B-603D-34D6-F562A7392B59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rcRect t="70755"/>
            <a:stretch/>
          </p:blipFill>
          <p:spPr>
            <a:xfrm>
              <a:off x="433787" y="1940230"/>
              <a:ext cx="5100250" cy="1631634"/>
            </a:xfrm>
            <a:prstGeom prst="rect">
              <a:avLst/>
            </a:prstGeom>
          </p:spPr>
        </p:pic>
      </p:grpSp>
      <p:sp>
        <p:nvSpPr>
          <p:cNvPr id="23" name="Rectangle 22">
            <a:extLst>
              <a:ext uri="{FF2B5EF4-FFF2-40B4-BE49-F238E27FC236}">
                <a16:creationId xmlns:a16="http://schemas.microsoft.com/office/drawing/2014/main" id="{DE533726-7E83-4586-FA9B-F2317727B759}"/>
              </a:ext>
            </a:extLst>
          </p:cNvPr>
          <p:cNvSpPr/>
          <p:nvPr/>
        </p:nvSpPr>
        <p:spPr>
          <a:xfrm>
            <a:off x="9743723" y="2899052"/>
            <a:ext cx="2189285" cy="410325"/>
          </a:xfrm>
          <a:prstGeom prst="rect">
            <a:avLst/>
          </a:prstGeom>
          <a:noFill/>
          <a:ln w="19050">
            <a:solidFill>
              <a:srgbClr val="943267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5065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CFFB6F-6C06-86CA-9D70-1D0EA4FAB1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75FDAECF-58A1-08CA-9013-DA47AE6ACE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>
            <a:off x="2069875" y="-260984"/>
            <a:ext cx="7562445" cy="7556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1D1834D-3AFD-DA10-A9D5-F85A3C555F1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904" b="91065" l="9945" r="89503">
                        <a14:foregroundMark x1="18232" y1="8247" x2="18232" y2="8247"/>
                        <a14:foregroundMark x1="44475" y1="91065" x2="44475" y2="9106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519758" y="252049"/>
            <a:ext cx="2833542" cy="227779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3B26FEAE-D683-4A36-CFD4-2454EC5E1EB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904" b="91065" l="9945" r="89503">
                        <a14:foregroundMark x1="18232" y1="8247" x2="18232" y2="8247"/>
                        <a14:foregroundMark x1="44475" y1="91065" x2="44475" y2="9106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88495" y="2721384"/>
            <a:ext cx="2076273" cy="1669048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CD5116D5-1D09-07BB-C307-165437128738}"/>
              </a:ext>
            </a:extLst>
          </p:cNvPr>
          <p:cNvSpPr txBox="1"/>
          <p:nvPr/>
        </p:nvSpPr>
        <p:spPr>
          <a:xfrm>
            <a:off x="4404611" y="2299028"/>
            <a:ext cx="306300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Replenishment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18ABF52-C0AE-0D0C-8024-CFCB43680DB8}"/>
              </a:ext>
            </a:extLst>
          </p:cNvPr>
          <p:cNvSpPr txBox="1"/>
          <p:nvPr/>
        </p:nvSpPr>
        <p:spPr>
          <a:xfrm>
            <a:off x="3695921" y="4274179"/>
            <a:ext cx="1417380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Cost</a:t>
            </a:r>
            <a:b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Rollup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40672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CC5033-982B-A327-E2C5-06C24988B0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592390B6-86C7-8B18-9990-E2CE4DE9CCB7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5790821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What is the challenge?</a:t>
            </a:r>
            <a:b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  <a:sym typeface="Wingdings" panose="05000000000000000000" pitchFamily="2" charset="2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Statement aggregation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To aggregate the Store Statements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we need to use the </a:t>
            </a:r>
            <a:r>
              <a:rPr kumimoji="0" lang="en-US" sz="2400" b="0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Aggr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. Location’s Dimension values.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685800" marR="0" lvl="1" indent="-4572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Dimension-based reporting in 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G/L on Store level not possible.</a:t>
            </a:r>
          </a:p>
          <a:p>
            <a:pPr marL="685800" marR="0" lvl="1" indent="-4572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  <a:sym typeface="Wingdings" panose="05000000000000000000" pitchFamily="2" charset="2"/>
              </a:rPr>
              <a:t>Workaround: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  <a:sym typeface="Wingdings" panose="05000000000000000000" pitchFamily="2" charset="2"/>
              </a:rPr>
            </a:b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  <a:sym typeface="Wingdings" panose="05000000000000000000" pitchFamily="2" charset="2"/>
              </a:rPr>
              <a:t>Multiple Agg. Locations for 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  <a:sym typeface="Wingdings" panose="05000000000000000000" pitchFamily="2" charset="2"/>
              </a:rPr>
            </a:b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  <a:sym typeface="Wingdings" panose="05000000000000000000" pitchFamily="2" charset="2"/>
              </a:rPr>
              <a:t>Store Groups (ex. North, South)</a:t>
            </a:r>
          </a:p>
          <a:p>
            <a:pPr marL="685800" marR="0" lvl="1" indent="-4572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79646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     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But what if this is needed per    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      individual store?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18367015-00C7-D499-47EE-9D794129B361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j-ea"/>
                <a:cs typeface="Segoe UI" panose="020B0502040204020203" pitchFamily="34" charset="0"/>
              </a:rPr>
              <a:t>Dimensions in G/L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j-ea"/>
              <a:cs typeface="Segoe UI" panose="020B0502040204020203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5A2A0DA-BAC1-06ED-63CF-6AF9C6EF2103}"/>
              </a:ext>
            </a:extLst>
          </p:cNvPr>
          <p:cNvSpPr txBox="1"/>
          <p:nvPr/>
        </p:nvSpPr>
        <p:spPr>
          <a:xfrm>
            <a:off x="6966243" y="3862464"/>
            <a:ext cx="52875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……………………………………………………………………..…………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8F77F5DD-AF0C-874B-AEED-4354991CD4B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450366" y="1994214"/>
            <a:ext cx="859631" cy="859631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D1F4AFCC-2DD0-5E08-6305-97DFA398103D}"/>
              </a:ext>
            </a:extLst>
          </p:cNvPr>
          <p:cNvSpPr txBox="1"/>
          <p:nvPr/>
        </p:nvSpPr>
        <p:spPr>
          <a:xfrm rot="16200000">
            <a:off x="6726179" y="2278045"/>
            <a:ext cx="8494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1</a:t>
            </a:r>
          </a:p>
        </p:txBody>
      </p:sp>
      <p:pic>
        <p:nvPicPr>
          <p:cNvPr id="15" name="Graphic 14">
            <a:extLst>
              <a:ext uri="{FF2B5EF4-FFF2-40B4-BE49-F238E27FC236}">
                <a16:creationId xmlns:a16="http://schemas.microsoft.com/office/drawing/2014/main" id="{CB85CB28-D900-0446-26AF-63D0F79AA93C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450366" y="2984814"/>
            <a:ext cx="859631" cy="859631"/>
          </a:xfrm>
          <a:prstGeom prst="rect">
            <a:avLst/>
          </a:prstGeom>
        </p:spPr>
      </p:pic>
      <p:sp>
        <p:nvSpPr>
          <p:cNvPr id="35" name="TextBox 34">
            <a:extLst>
              <a:ext uri="{FF2B5EF4-FFF2-40B4-BE49-F238E27FC236}">
                <a16:creationId xmlns:a16="http://schemas.microsoft.com/office/drawing/2014/main" id="{1442E7F1-FA34-67F5-3472-A4EE2AB17A06}"/>
              </a:ext>
            </a:extLst>
          </p:cNvPr>
          <p:cNvSpPr txBox="1"/>
          <p:nvPr/>
        </p:nvSpPr>
        <p:spPr>
          <a:xfrm rot="16200000">
            <a:off x="6726179" y="3249595"/>
            <a:ext cx="8494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2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680FDAC1-0064-45CA-1CAC-8E2EDECA6CB5}"/>
              </a:ext>
            </a:extLst>
          </p:cNvPr>
          <p:cNvSpPr/>
          <p:nvPr/>
        </p:nvSpPr>
        <p:spPr>
          <a:xfrm>
            <a:off x="7385238" y="4376556"/>
            <a:ext cx="1214758" cy="695325"/>
          </a:xfrm>
          <a:prstGeom prst="rect">
            <a:avLst/>
          </a:prstGeom>
          <a:solidFill>
            <a:srgbClr val="333F50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Aggr</a:t>
            </a: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Location 1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63F550E9-F3E2-FB36-3C26-F655F4A87762}"/>
              </a:ext>
            </a:extLst>
          </p:cNvPr>
          <p:cNvSpPr txBox="1"/>
          <p:nvPr/>
        </p:nvSpPr>
        <p:spPr>
          <a:xfrm>
            <a:off x="10294299" y="1490118"/>
            <a:ext cx="136050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G/L Entries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7CA7C72-E489-5844-A18D-8FEF2386D48D}"/>
              </a:ext>
            </a:extLst>
          </p:cNvPr>
          <p:cNvSpPr txBox="1"/>
          <p:nvPr/>
        </p:nvSpPr>
        <p:spPr>
          <a:xfrm>
            <a:off x="8667967" y="1490118"/>
            <a:ext cx="13957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Statements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1DEA7C17-1D94-9A34-A2C4-EC60242B43A2}"/>
              </a:ext>
            </a:extLst>
          </p:cNvPr>
          <p:cNvSpPr/>
          <p:nvPr/>
        </p:nvSpPr>
        <p:spPr>
          <a:xfrm>
            <a:off x="8650286" y="2147741"/>
            <a:ext cx="1395767" cy="695325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Dimensions from Store 1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EB0F67EE-AFCA-8130-F233-A622F7EF50BA}"/>
              </a:ext>
            </a:extLst>
          </p:cNvPr>
          <p:cNvSpPr/>
          <p:nvPr/>
        </p:nvSpPr>
        <p:spPr>
          <a:xfrm>
            <a:off x="8650727" y="3124116"/>
            <a:ext cx="1395767" cy="695325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Dimensions from Store 2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9" name="Connector: Elbow 48">
            <a:extLst>
              <a:ext uri="{FF2B5EF4-FFF2-40B4-BE49-F238E27FC236}">
                <a16:creationId xmlns:a16="http://schemas.microsoft.com/office/drawing/2014/main" id="{1E01940C-E335-D1C1-901F-4F39522A3209}"/>
              </a:ext>
            </a:extLst>
          </p:cNvPr>
          <p:cNvCxnSpPr>
            <a:cxnSpLocks/>
            <a:stCxn id="42" idx="3"/>
            <a:endCxn id="40" idx="0"/>
          </p:cNvCxnSpPr>
          <p:nvPr/>
        </p:nvCxnSpPr>
        <p:spPr>
          <a:xfrm>
            <a:off x="10046053" y="2495404"/>
            <a:ext cx="896627" cy="1881152"/>
          </a:xfrm>
          <a:prstGeom prst="bentConnector2">
            <a:avLst/>
          </a:prstGeom>
          <a:ln w="28575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Connector: Elbow 49">
            <a:extLst>
              <a:ext uri="{FF2B5EF4-FFF2-40B4-BE49-F238E27FC236}">
                <a16:creationId xmlns:a16="http://schemas.microsoft.com/office/drawing/2014/main" id="{4D63ADBF-5C6B-D7C8-AEF2-F465DC249384}"/>
              </a:ext>
            </a:extLst>
          </p:cNvPr>
          <p:cNvCxnSpPr>
            <a:cxnSpLocks/>
            <a:stCxn id="43" idx="3"/>
            <a:endCxn id="40" idx="0"/>
          </p:cNvCxnSpPr>
          <p:nvPr/>
        </p:nvCxnSpPr>
        <p:spPr>
          <a:xfrm>
            <a:off x="10046494" y="3471779"/>
            <a:ext cx="896186" cy="904777"/>
          </a:xfrm>
          <a:prstGeom prst="bentConnector2">
            <a:avLst/>
          </a:prstGeom>
          <a:ln w="28575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3F5FBE8-ECB3-C804-A27A-457121FC057F}"/>
              </a:ext>
            </a:extLst>
          </p:cNvPr>
          <p:cNvGrpSpPr/>
          <p:nvPr/>
        </p:nvGrpSpPr>
        <p:grpSpPr>
          <a:xfrm>
            <a:off x="7385239" y="5328401"/>
            <a:ext cx="4407811" cy="695325"/>
            <a:chOff x="7755103" y="5328401"/>
            <a:chExt cx="4407811" cy="695325"/>
          </a:xfrm>
        </p:grpSpPr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F73F7A94-87CD-3CA3-438E-EE7CD96D25F2}"/>
                </a:ext>
              </a:extLst>
            </p:cNvPr>
            <p:cNvSpPr/>
            <p:nvPr/>
          </p:nvSpPr>
          <p:spPr>
            <a:xfrm>
              <a:off x="7755103" y="5328401"/>
              <a:ext cx="1214758" cy="695325"/>
            </a:xfrm>
            <a:prstGeom prst="rect">
              <a:avLst/>
            </a:prstGeom>
            <a:solidFill>
              <a:srgbClr val="333F50"/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Aggr</a:t>
              </a: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 Location 2</a:t>
              </a: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BD3B2E39-953E-3CEF-F825-D0AC50292639}"/>
                </a:ext>
              </a:extLst>
            </p:cNvPr>
            <p:cNvSpPr/>
            <p:nvPr/>
          </p:nvSpPr>
          <p:spPr>
            <a:xfrm>
              <a:off x="10462173" y="5328401"/>
              <a:ext cx="1700741" cy="695325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Dimensions from </a:t>
              </a:r>
              <a:r>
                <a:rPr kumimoji="0" lang="en-US" sz="18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Aggr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 Location</a:t>
              </a:r>
              <a:b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endPara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57" name="Connector: Elbow 56">
            <a:extLst>
              <a:ext uri="{FF2B5EF4-FFF2-40B4-BE49-F238E27FC236}">
                <a16:creationId xmlns:a16="http://schemas.microsoft.com/office/drawing/2014/main" id="{8CE445F9-C4C3-D160-EF7B-AAD5709F14B6}"/>
              </a:ext>
            </a:extLst>
          </p:cNvPr>
          <p:cNvCxnSpPr>
            <a:cxnSpLocks/>
            <a:stCxn id="42" idx="3"/>
          </p:cNvCxnSpPr>
          <p:nvPr/>
        </p:nvCxnSpPr>
        <p:spPr>
          <a:xfrm>
            <a:off x="10046053" y="2495404"/>
            <a:ext cx="1214758" cy="2843065"/>
          </a:xfrm>
          <a:prstGeom prst="bentConnector2">
            <a:avLst/>
          </a:prstGeom>
          <a:ln w="28575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Rectangle 39">
            <a:extLst>
              <a:ext uri="{FF2B5EF4-FFF2-40B4-BE49-F238E27FC236}">
                <a16:creationId xmlns:a16="http://schemas.microsoft.com/office/drawing/2014/main" id="{47B2A929-79E3-DB15-5245-A6544BE389F2}"/>
              </a:ext>
            </a:extLst>
          </p:cNvPr>
          <p:cNvSpPr/>
          <p:nvPr/>
        </p:nvSpPr>
        <p:spPr>
          <a:xfrm>
            <a:off x="10092309" y="4376556"/>
            <a:ext cx="1700741" cy="695325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Dimensions from </a:t>
            </a:r>
            <a:r>
              <a:rPr kumimoji="0" lang="en-US" sz="18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Aggr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Location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5624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1CA7E3-4D58-8025-1105-B4D12556E6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CCB5793B-849D-14BA-47F2-F319B4D54809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5051437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The solution: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Periodic process </a:t>
            </a:r>
            <a:endParaRPr kumimoji="0" lang="en-US" sz="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  <a:sym typeface="Wingdings" panose="05000000000000000000" pitchFamily="2" charset="2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  <a:sym typeface="Wingdings" panose="05000000000000000000" pitchFamily="2" charset="2"/>
            </a:endParaRPr>
          </a:p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B6CD36F5-6CBA-F6A0-6A12-62D51A8B757C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j-ea"/>
                <a:cs typeface="Segoe UI" panose="020B0502040204020203" pitchFamily="34" charset="0"/>
              </a:rPr>
              <a:t>Dimension Redistribution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j-ea"/>
              <a:cs typeface="Segoe UI" panose="020B0502040204020203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08FFBD5D-CBEF-19A3-0D40-AB1461AC6BB6}"/>
              </a:ext>
            </a:extLst>
          </p:cNvPr>
          <p:cNvGrpSpPr/>
          <p:nvPr/>
        </p:nvGrpSpPr>
        <p:grpSpPr>
          <a:xfrm>
            <a:off x="325050" y="1964608"/>
            <a:ext cx="11142981" cy="1464392"/>
            <a:chOff x="325050" y="1964608"/>
            <a:chExt cx="11142981" cy="1464392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618D924F-8D47-B31E-322C-4CB9DA946BF0}"/>
                </a:ext>
              </a:extLst>
            </p:cNvPr>
            <p:cNvGrpSpPr/>
            <p:nvPr/>
          </p:nvGrpSpPr>
          <p:grpSpPr>
            <a:xfrm>
              <a:off x="5456957" y="1964608"/>
              <a:ext cx="6011074" cy="1235784"/>
              <a:chOff x="7621314" y="5638177"/>
              <a:chExt cx="4378016" cy="900053"/>
            </a:xfrm>
          </p:grpSpPr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318159A0-7F8C-7448-F0F5-7CA2B7D6BBA6}"/>
                  </a:ext>
                </a:extLst>
              </p:cNvPr>
              <p:cNvSpPr/>
              <p:nvPr/>
            </p:nvSpPr>
            <p:spPr>
              <a:xfrm>
                <a:off x="7668650" y="5982922"/>
                <a:ext cx="4330680" cy="55530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 cap="flat" cmpd="sng" algn="ctr">
                <a:solidFill>
                  <a:srgbClr val="FFFFFF">
                    <a:hueOff val="0"/>
                    <a:satOff val="0"/>
                    <a:lumOff val="0"/>
                    <a:alphaOff val="0"/>
                  </a:srgbClr>
                </a:solidFill>
                <a:prstDash val="solid"/>
                <a:miter lim="800000"/>
              </a:ln>
              <a:effectLst/>
            </p:spPr>
            <p:txBody>
              <a:bodyPr spcFirstLastPara="0" vert="horz" wrap="square" lIns="72009" tIns="24003" rIns="24003" bIns="24003" numCol="1" spcCol="1270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2110	                </a:t>
                </a:r>
                <a:r>
                  <a: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AGGR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  100.000 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7190	                </a:t>
                </a:r>
                <a:r>
                  <a: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AGGR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(100.000) </a:t>
                </a:r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CF8B4B2E-0C78-0A1F-D4D0-ADB7826A1E43}"/>
                  </a:ext>
                </a:extLst>
              </p:cNvPr>
              <p:cNvSpPr txBox="1"/>
              <p:nvPr/>
            </p:nvSpPr>
            <p:spPr>
              <a:xfrm>
                <a:off x="7621314" y="5638177"/>
                <a:ext cx="4330679" cy="3362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G/L Acct           Dim Values               Amount</a:t>
                </a:r>
              </a:p>
            </p:txBody>
          </p:sp>
        </p:grpSp>
        <p:sp>
          <p:nvSpPr>
            <p:cNvPr id="5" name="Text Placeholder 2">
              <a:extLst>
                <a:ext uri="{FF2B5EF4-FFF2-40B4-BE49-F238E27FC236}">
                  <a16:creationId xmlns:a16="http://schemas.microsoft.com/office/drawing/2014/main" id="{0D7DB025-A5FE-AB11-47FB-E12E87A9A7BA}"/>
                </a:ext>
              </a:extLst>
            </p:cNvPr>
            <p:cNvSpPr txBox="1">
              <a:spLocks/>
            </p:cNvSpPr>
            <p:nvPr/>
          </p:nvSpPr>
          <p:spPr>
            <a:xfrm>
              <a:off x="325050" y="2164080"/>
              <a:ext cx="5203837" cy="1264920"/>
            </a:xfrm>
            <a:prstGeom prst="rect">
              <a:avLst/>
            </a:prstGeom>
          </p:spPr>
          <p:txBody>
            <a:bodyPr lIns="91440" tIns="45720" rIns="91440" bIns="45720" anchor="t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  <a:sym typeface="Wingdings" panose="05000000000000000000" pitchFamily="2" charset="2"/>
              </a:endParaRPr>
            </a:p>
            <a:p>
              <a:pPr marL="685800" marR="0" lvl="1" indent="-45720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+mj-lt"/>
                <a:buAutoNum type="arabicPeriod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Find G/L Accounts </a:t>
              </a:r>
              <a:b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</a:b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that have postings with</a:t>
              </a:r>
              <a:b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</a:b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aggregated dimensions</a:t>
              </a:r>
              <a:b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</a:br>
              <a:br>
                <a:rPr kumimoji="0" 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</a:br>
              <a:b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</a:br>
              <a:b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</a:b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endParaRPr>
            </a:p>
            <a:p>
              <a:pPr marL="228600" marR="0" lvl="1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b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</a:b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endParaRPr>
            </a:p>
            <a:p>
              <a:pPr marL="514350" marR="0" lvl="1" indent="-28575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</p:txBody>
        </p: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1C71CE53-2C56-0773-D483-68178261FAA0}"/>
              </a:ext>
            </a:extLst>
          </p:cNvPr>
          <p:cNvSpPr/>
          <p:nvPr/>
        </p:nvSpPr>
        <p:spPr>
          <a:xfrm>
            <a:off x="5376487" y="1859281"/>
            <a:ext cx="1511994" cy="1473200"/>
          </a:xfrm>
          <a:prstGeom prst="rect">
            <a:avLst/>
          </a:prstGeom>
          <a:noFill/>
          <a:ln w="31750"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9110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6C6063-3D36-E260-8BE1-72B76324BB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CC481FF4-7620-11F4-2EB4-8FD9816D54B4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5051437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The solution: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Periodic process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F769DEF-18D3-4577-31D6-CE29F7119DDA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j-ea"/>
                <a:cs typeface="Segoe UI" panose="020B0502040204020203" pitchFamily="34" charset="0"/>
              </a:rPr>
              <a:t>Dimension Redistribution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j-ea"/>
              <a:cs typeface="Segoe UI" panose="020B0502040204020203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1659B1F-4762-A28D-18AB-6D516B129433}"/>
              </a:ext>
            </a:extLst>
          </p:cNvPr>
          <p:cNvGrpSpPr/>
          <p:nvPr/>
        </p:nvGrpSpPr>
        <p:grpSpPr>
          <a:xfrm>
            <a:off x="5456957" y="1964608"/>
            <a:ext cx="6011074" cy="1235784"/>
            <a:chOff x="7621314" y="5638177"/>
            <a:chExt cx="4378016" cy="900053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6B416766-6861-29F2-7A52-56B77F06B421}"/>
                </a:ext>
              </a:extLst>
            </p:cNvPr>
            <p:cNvSpPr/>
            <p:nvPr/>
          </p:nvSpPr>
          <p:spPr>
            <a:xfrm>
              <a:off x="7668650" y="5982922"/>
              <a:ext cx="4330680" cy="55530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  2110	                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Dim	           100.000 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  7190	                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Dim	         (100.000) 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F8D67370-8A92-1839-9722-AD527B94EE1F}"/>
                </a:ext>
              </a:extLst>
            </p:cNvPr>
            <p:cNvSpPr txBox="1"/>
            <p:nvPr/>
          </p:nvSpPr>
          <p:spPr>
            <a:xfrm>
              <a:off x="7621314" y="5638177"/>
              <a:ext cx="4330679" cy="3362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G/L Acct           Dim Values               Amount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C304338-DBBB-7C66-43F5-757053938B70}"/>
              </a:ext>
            </a:extLst>
          </p:cNvPr>
          <p:cNvGrpSpPr/>
          <p:nvPr/>
        </p:nvGrpSpPr>
        <p:grpSpPr>
          <a:xfrm>
            <a:off x="6377907" y="1466773"/>
            <a:ext cx="4430059" cy="988852"/>
            <a:chOff x="7621314" y="5549378"/>
            <a:chExt cx="4430059" cy="98885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F12B4C97-2DD5-928F-4C3E-33EC96CF69FA}"/>
                </a:ext>
              </a:extLst>
            </p:cNvPr>
            <p:cNvSpPr/>
            <p:nvPr/>
          </p:nvSpPr>
          <p:spPr>
            <a:xfrm>
              <a:off x="7668650" y="5982922"/>
              <a:ext cx="4330680" cy="55530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  2110	        </a:t>
              </a: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Dim	           100.000 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  7190	        </a:t>
              </a: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Dim	         (100.000) 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26E8598-05CB-1320-4B88-42C570ED56E5}"/>
                </a:ext>
              </a:extLst>
            </p:cNvPr>
            <p:cNvSpPr txBox="1"/>
            <p:nvPr/>
          </p:nvSpPr>
          <p:spPr>
            <a:xfrm>
              <a:off x="7621314" y="5549378"/>
              <a:ext cx="443005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G/L Acct      Dim Values           Amount</a:t>
              </a:r>
            </a:p>
          </p:txBody>
        </p:sp>
      </p:grp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7573E6F0-88C8-F12F-49D3-4CCA5B0F3B8B}"/>
              </a:ext>
            </a:extLst>
          </p:cNvPr>
          <p:cNvSpPr txBox="1">
            <a:spLocks/>
          </p:cNvSpPr>
          <p:nvPr/>
        </p:nvSpPr>
        <p:spPr>
          <a:xfrm>
            <a:off x="325050" y="2164080"/>
            <a:ext cx="5203837" cy="126492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  <a:sym typeface="Wingdings" panose="05000000000000000000" pitchFamily="2" charset="2"/>
            </a:endParaRPr>
          </a:p>
          <a:p>
            <a:pPr marL="685800" marR="0" lvl="1" indent="-4572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Find G/L Accounts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that have postings with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aggregated dimensions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DF10CF73-E368-7E15-8DC5-F81F0FB9533C}"/>
              </a:ext>
            </a:extLst>
          </p:cNvPr>
          <p:cNvGrpSpPr/>
          <p:nvPr/>
        </p:nvGrpSpPr>
        <p:grpSpPr>
          <a:xfrm>
            <a:off x="340290" y="2840564"/>
            <a:ext cx="10941446" cy="1807010"/>
            <a:chOff x="340290" y="2840564"/>
            <a:chExt cx="10941446" cy="1807010"/>
          </a:xfrm>
        </p:grpSpPr>
        <p:sp>
          <p:nvSpPr>
            <p:cNvPr id="9" name="Text Placeholder 2">
              <a:extLst>
                <a:ext uri="{FF2B5EF4-FFF2-40B4-BE49-F238E27FC236}">
                  <a16:creationId xmlns:a16="http://schemas.microsoft.com/office/drawing/2014/main" id="{68C16FFC-4372-ED31-2466-5E032A994106}"/>
                </a:ext>
              </a:extLst>
            </p:cNvPr>
            <p:cNvSpPr txBox="1">
              <a:spLocks/>
            </p:cNvSpPr>
            <p:nvPr/>
          </p:nvSpPr>
          <p:spPr>
            <a:xfrm>
              <a:off x="340290" y="3382654"/>
              <a:ext cx="5203837" cy="1264920"/>
            </a:xfrm>
            <a:prstGeom prst="rect">
              <a:avLst/>
            </a:prstGeom>
          </p:spPr>
          <p:txBody>
            <a:bodyPr lIns="91440" tIns="45720" rIns="91440" bIns="45720" anchor="t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  <a:sym typeface="Wingdings" panose="05000000000000000000" pitchFamily="2" charset="2"/>
              </a:endParaRPr>
            </a:p>
            <a:p>
              <a:pPr marL="685800" marR="0" lvl="1" indent="-45720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+mj-lt"/>
                <a:buAutoNum type="arabicPeriod" startAt="2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Calculate Distribution ratio </a:t>
              </a:r>
              <a:b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</a:b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from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Aggr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. Inventory Entries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b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</a:b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endParaRPr>
            </a:p>
            <a:p>
              <a:pPr marL="514350" marR="0" lvl="1" indent="-28575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3743EE14-A4C8-BFE8-BD62-B4985BBF2276}"/>
                </a:ext>
              </a:extLst>
            </p:cNvPr>
            <p:cNvGrpSpPr/>
            <p:nvPr/>
          </p:nvGrpSpPr>
          <p:grpSpPr>
            <a:xfrm>
              <a:off x="5899429" y="2840564"/>
              <a:ext cx="5382307" cy="1732460"/>
              <a:chOff x="7137162" y="3153321"/>
              <a:chExt cx="5382307" cy="1732460"/>
            </a:xfrm>
          </p:grpSpPr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6CFB54A1-D4E7-BE51-AE6C-4586D63DF1C2}"/>
                  </a:ext>
                </a:extLst>
              </p:cNvPr>
              <p:cNvSpPr/>
              <p:nvPr/>
            </p:nvSpPr>
            <p:spPr>
              <a:xfrm>
                <a:off x="7393699" y="3660327"/>
                <a:ext cx="1489709" cy="1177914"/>
              </a:xfrm>
              <a:prstGeom prst="rect">
                <a:avLst/>
              </a:prstGeom>
              <a:solidFill>
                <a:srgbClr val="333F50"/>
              </a:solidFill>
              <a:ln w="12700" cap="flat" cmpd="sng" algn="ctr">
                <a:solidFill>
                  <a:srgbClr val="FFFFFF">
                    <a:hueOff val="0"/>
                    <a:satOff val="0"/>
                    <a:lumOff val="0"/>
                    <a:alphaOff val="0"/>
                  </a:srgbClr>
                </a:solidFill>
                <a:prstDash val="solid"/>
                <a:miter lim="800000"/>
              </a:ln>
              <a:effectLst/>
            </p:spPr>
            <p:txBody>
              <a:bodyPr spcFirstLastPara="0" vert="horz" wrap="square" lIns="72009" tIns="24003" rIns="24003" bIns="24003" numCol="1" spcCol="127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Aggr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. Location </a:t>
                </a:r>
                <a:b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</a:b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Dim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8FED6F3E-4A79-C630-9DF4-2A28B265A109}"/>
                  </a:ext>
                </a:extLst>
              </p:cNvPr>
              <p:cNvSpPr txBox="1"/>
              <p:nvPr/>
            </p:nvSpPr>
            <p:spPr>
              <a:xfrm>
                <a:off x="7137162" y="3153321"/>
                <a:ext cx="5382307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Aggr</a:t>
                </a:r>
                <a:r>
                  <a: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. Inventory Entries (Cost Amount)</a:t>
                </a:r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CC32C5B6-7A61-0DC2-18B8-EA266F5FD128}"/>
                  </a:ext>
                </a:extLst>
              </p:cNvPr>
              <p:cNvSpPr/>
              <p:nvPr/>
            </p:nvSpPr>
            <p:spPr>
              <a:xfrm>
                <a:off x="10095771" y="3653221"/>
                <a:ext cx="2123929" cy="618495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 cap="flat" cmpd="sng" algn="ctr">
                <a:solidFill>
                  <a:srgbClr val="FFFFFF">
                    <a:hueOff val="0"/>
                    <a:satOff val="0"/>
                    <a:lumOff val="0"/>
                    <a:alphaOff val="0"/>
                  </a:srgbClr>
                </a:solidFill>
                <a:prstDash val="solid"/>
                <a:miter lim="800000"/>
              </a:ln>
              <a:effectLst/>
            </p:spPr>
            <p:txBody>
              <a:bodyPr spcFirstLastPara="0" vert="horz" wrap="square" lIns="72009" tIns="24003" rIns="24003" bIns="24003" numCol="1" spcCol="127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1 Dim</a:t>
                </a:r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1346C8A3-EE61-CF82-1373-F83196CC43AE}"/>
                  </a:ext>
                </a:extLst>
              </p:cNvPr>
              <p:cNvSpPr/>
              <p:nvPr/>
            </p:nvSpPr>
            <p:spPr>
              <a:xfrm>
                <a:off x="10095771" y="4249283"/>
                <a:ext cx="2123928" cy="588957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 cap="flat" cmpd="sng" algn="ctr">
                <a:solidFill>
                  <a:srgbClr val="FFFFFF">
                    <a:hueOff val="0"/>
                    <a:satOff val="0"/>
                    <a:lumOff val="0"/>
                    <a:alphaOff val="0"/>
                  </a:srgbClr>
                </a:solidFill>
                <a:prstDash val="solid"/>
                <a:miter lim="800000"/>
              </a:ln>
              <a:effectLst/>
            </p:spPr>
            <p:txBody>
              <a:bodyPr spcFirstLastPara="0" vert="horz" wrap="square" lIns="72009" tIns="24003" rIns="24003" bIns="24003" numCol="1" spcCol="127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2 Dim</a:t>
                </a:r>
              </a:p>
            </p:txBody>
          </p:sp>
          <p:cxnSp>
            <p:nvCxnSpPr>
              <p:cNvPr id="17" name="Straight Arrow Connector 16">
                <a:extLst>
                  <a:ext uri="{FF2B5EF4-FFF2-40B4-BE49-F238E27FC236}">
                    <a16:creationId xmlns:a16="http://schemas.microsoft.com/office/drawing/2014/main" id="{197A84A9-0F78-017C-7DCB-9ED68271860D}"/>
                  </a:ext>
                </a:extLst>
              </p:cNvPr>
              <p:cNvCxnSpPr>
                <a:cxnSpLocks/>
                <a:stCxn id="13" idx="3"/>
                <a:endCxn id="15" idx="1"/>
              </p:cNvCxnSpPr>
              <p:nvPr/>
            </p:nvCxnSpPr>
            <p:spPr>
              <a:xfrm flipV="1">
                <a:off x="8883408" y="3962469"/>
                <a:ext cx="1212363" cy="286815"/>
              </a:xfrm>
              <a:prstGeom prst="straightConnector1">
                <a:avLst/>
              </a:prstGeom>
              <a:ln w="38100">
                <a:solidFill>
                  <a:schemeClr val="bg1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>
                <a:extLst>
                  <a:ext uri="{FF2B5EF4-FFF2-40B4-BE49-F238E27FC236}">
                    <a16:creationId xmlns:a16="http://schemas.microsoft.com/office/drawing/2014/main" id="{BAB9F37E-0ED6-276B-08A2-22DA7B31CD2E}"/>
                  </a:ext>
                </a:extLst>
              </p:cNvPr>
              <p:cNvCxnSpPr>
                <a:cxnSpLocks/>
                <a:stCxn id="13" idx="3"/>
                <a:endCxn id="16" idx="1"/>
              </p:cNvCxnSpPr>
              <p:nvPr/>
            </p:nvCxnSpPr>
            <p:spPr>
              <a:xfrm>
                <a:off x="8883408" y="4249284"/>
                <a:ext cx="1212363" cy="294478"/>
              </a:xfrm>
              <a:prstGeom prst="straightConnector1">
                <a:avLst/>
              </a:prstGeom>
              <a:ln w="38100">
                <a:solidFill>
                  <a:schemeClr val="bg1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99E8BB08-0E6B-7993-0622-592CE24CEB02}"/>
                  </a:ext>
                </a:extLst>
              </p:cNvPr>
              <p:cNvSpPr txBox="1"/>
              <p:nvPr/>
            </p:nvSpPr>
            <p:spPr>
              <a:xfrm>
                <a:off x="9173637" y="3638000"/>
                <a:ext cx="76976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60%</a:t>
                </a: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16595349-9451-85B1-8609-D1E8F0DA5F61}"/>
                  </a:ext>
                </a:extLst>
              </p:cNvPr>
              <p:cNvSpPr txBox="1"/>
              <p:nvPr/>
            </p:nvSpPr>
            <p:spPr>
              <a:xfrm>
                <a:off x="9179032" y="4424116"/>
                <a:ext cx="76976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40%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99183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"/>
    </mc:Choice>
    <mc:Fallback xmlns="">
      <p:transition advTm="1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5949D5-4796-A0D7-4F97-9A91D82DC6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FBFACAD1-4FDB-CC99-5353-BC02F41E6636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5051437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The solution: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Periodic process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5DDF4E77-68EF-9037-D3C2-9F15DCDA24BF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j-ea"/>
                <a:cs typeface="Segoe UI" panose="020B0502040204020203" pitchFamily="34" charset="0"/>
              </a:rPr>
              <a:t>Dimension Redistribution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j-ea"/>
              <a:cs typeface="Segoe UI" panose="020B0502040204020203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05E34FD-7117-3E18-9FD2-9CF537E893B1}"/>
              </a:ext>
            </a:extLst>
          </p:cNvPr>
          <p:cNvGrpSpPr/>
          <p:nvPr/>
        </p:nvGrpSpPr>
        <p:grpSpPr>
          <a:xfrm>
            <a:off x="6377907" y="1466773"/>
            <a:ext cx="4430059" cy="988852"/>
            <a:chOff x="7621314" y="5549378"/>
            <a:chExt cx="4430059" cy="98885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0C34CD4E-AF21-013D-F37C-E5D15E90DB67}"/>
                </a:ext>
              </a:extLst>
            </p:cNvPr>
            <p:cNvSpPr/>
            <p:nvPr/>
          </p:nvSpPr>
          <p:spPr>
            <a:xfrm>
              <a:off x="7668650" y="5982922"/>
              <a:ext cx="4330680" cy="55530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  2110	        </a:t>
              </a: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Dim	           100.000 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  7190	        </a:t>
              </a: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Dim	         (100.000) 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C67A211-E1D8-34F3-2414-CCFBC2E87047}"/>
                </a:ext>
              </a:extLst>
            </p:cNvPr>
            <p:cNvSpPr txBox="1"/>
            <p:nvPr/>
          </p:nvSpPr>
          <p:spPr>
            <a:xfrm>
              <a:off x="7621314" y="5549378"/>
              <a:ext cx="443005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G/L Acct      Dim Values           Amount</a:t>
              </a:r>
            </a:p>
          </p:txBody>
        </p:sp>
      </p:grp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D66A42A1-3C2F-8E3E-6AC6-44CE9A9475C1}"/>
              </a:ext>
            </a:extLst>
          </p:cNvPr>
          <p:cNvSpPr txBox="1">
            <a:spLocks/>
          </p:cNvSpPr>
          <p:nvPr/>
        </p:nvSpPr>
        <p:spPr>
          <a:xfrm>
            <a:off x="325050" y="2164080"/>
            <a:ext cx="5203837" cy="126492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  <a:sym typeface="Wingdings" panose="05000000000000000000" pitchFamily="2" charset="2"/>
            </a:endParaRPr>
          </a:p>
          <a:p>
            <a:pPr marL="685800" marR="0" lvl="1" indent="-4572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Find G/L Accounts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that have postings with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aggregated dimensions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9ABDBE5B-28D1-49FD-05A0-04F440044113}"/>
              </a:ext>
            </a:extLst>
          </p:cNvPr>
          <p:cNvGrpSpPr/>
          <p:nvPr/>
        </p:nvGrpSpPr>
        <p:grpSpPr>
          <a:xfrm>
            <a:off x="340290" y="2840564"/>
            <a:ext cx="10941446" cy="1807010"/>
            <a:chOff x="340290" y="2840564"/>
            <a:chExt cx="10941446" cy="1807010"/>
          </a:xfrm>
        </p:grpSpPr>
        <p:sp>
          <p:nvSpPr>
            <p:cNvPr id="9" name="Text Placeholder 2">
              <a:extLst>
                <a:ext uri="{FF2B5EF4-FFF2-40B4-BE49-F238E27FC236}">
                  <a16:creationId xmlns:a16="http://schemas.microsoft.com/office/drawing/2014/main" id="{40D44B3C-C251-7E00-3410-71A2448AD04A}"/>
                </a:ext>
              </a:extLst>
            </p:cNvPr>
            <p:cNvSpPr txBox="1">
              <a:spLocks/>
            </p:cNvSpPr>
            <p:nvPr/>
          </p:nvSpPr>
          <p:spPr>
            <a:xfrm>
              <a:off x="340290" y="3382654"/>
              <a:ext cx="5203837" cy="1264920"/>
            </a:xfrm>
            <a:prstGeom prst="rect">
              <a:avLst/>
            </a:prstGeom>
          </p:spPr>
          <p:txBody>
            <a:bodyPr lIns="91440" tIns="45720" rIns="91440" bIns="45720" anchor="t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  <a:sym typeface="Wingdings" panose="05000000000000000000" pitchFamily="2" charset="2"/>
              </a:endParaRPr>
            </a:p>
            <a:p>
              <a:pPr marL="685800" marR="0" lvl="1" indent="-45720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+mj-lt"/>
                <a:buAutoNum type="arabicPeriod" startAt="2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Calculate Distribution ratio </a:t>
              </a:r>
              <a:b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</a:b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from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Aggr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. Inventory Entries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b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</a:b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endParaRPr>
            </a:p>
            <a:p>
              <a:pPr marL="514350" marR="0" lvl="1" indent="-28575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88C1A35-E10E-B0F0-B7BE-3CFBDDF3540A}"/>
                </a:ext>
              </a:extLst>
            </p:cNvPr>
            <p:cNvGrpSpPr/>
            <p:nvPr/>
          </p:nvGrpSpPr>
          <p:grpSpPr>
            <a:xfrm>
              <a:off x="5899429" y="2840564"/>
              <a:ext cx="5382307" cy="1732460"/>
              <a:chOff x="7137162" y="3153321"/>
              <a:chExt cx="5382307" cy="1732460"/>
            </a:xfrm>
          </p:grpSpPr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5F8C8675-97BA-748E-122A-3B4C7DFCBCCC}"/>
                  </a:ext>
                </a:extLst>
              </p:cNvPr>
              <p:cNvSpPr/>
              <p:nvPr/>
            </p:nvSpPr>
            <p:spPr>
              <a:xfrm>
                <a:off x="7393699" y="3660327"/>
                <a:ext cx="1489709" cy="1177914"/>
              </a:xfrm>
              <a:prstGeom prst="rect">
                <a:avLst/>
              </a:prstGeom>
              <a:solidFill>
                <a:srgbClr val="333F50"/>
              </a:solidFill>
              <a:ln w="12700" cap="flat" cmpd="sng" algn="ctr">
                <a:solidFill>
                  <a:srgbClr val="FFFFFF">
                    <a:hueOff val="0"/>
                    <a:satOff val="0"/>
                    <a:lumOff val="0"/>
                    <a:alphaOff val="0"/>
                  </a:srgbClr>
                </a:solidFill>
                <a:prstDash val="solid"/>
                <a:miter lim="800000"/>
              </a:ln>
              <a:effectLst/>
            </p:spPr>
            <p:txBody>
              <a:bodyPr spcFirstLastPara="0" vert="horz" wrap="square" lIns="72009" tIns="24003" rIns="24003" bIns="24003" numCol="1" spcCol="127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Aggr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. Location </a:t>
                </a:r>
                <a:b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</a:b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Dim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E24AAE5F-02CC-9F70-BDE3-DF68ECB26E40}"/>
                  </a:ext>
                </a:extLst>
              </p:cNvPr>
              <p:cNvSpPr txBox="1"/>
              <p:nvPr/>
            </p:nvSpPr>
            <p:spPr>
              <a:xfrm>
                <a:off x="7137162" y="3153321"/>
                <a:ext cx="5382307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Aggr</a:t>
                </a:r>
                <a:r>
                  <a: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. Inventory Entries (Cost Amount)</a:t>
                </a:r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F4D7EA85-63E8-41F7-FE48-44C346FC9126}"/>
                  </a:ext>
                </a:extLst>
              </p:cNvPr>
              <p:cNvSpPr/>
              <p:nvPr/>
            </p:nvSpPr>
            <p:spPr>
              <a:xfrm>
                <a:off x="10095771" y="3653221"/>
                <a:ext cx="2123929" cy="618495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 cap="flat" cmpd="sng" algn="ctr">
                <a:solidFill>
                  <a:srgbClr val="FFFFFF">
                    <a:hueOff val="0"/>
                    <a:satOff val="0"/>
                    <a:lumOff val="0"/>
                    <a:alphaOff val="0"/>
                  </a:srgbClr>
                </a:solidFill>
                <a:prstDash val="solid"/>
                <a:miter lim="800000"/>
              </a:ln>
              <a:effectLst/>
            </p:spPr>
            <p:txBody>
              <a:bodyPr spcFirstLastPara="0" vert="horz" wrap="square" lIns="72009" tIns="24003" rIns="24003" bIns="24003" numCol="1" spcCol="127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1 Dim</a:t>
                </a:r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FB148979-4039-E182-FF23-B5B2B901909D}"/>
                  </a:ext>
                </a:extLst>
              </p:cNvPr>
              <p:cNvSpPr/>
              <p:nvPr/>
            </p:nvSpPr>
            <p:spPr>
              <a:xfrm>
                <a:off x="10095771" y="4249283"/>
                <a:ext cx="2123928" cy="588957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 cap="flat" cmpd="sng" algn="ctr">
                <a:solidFill>
                  <a:srgbClr val="FFFFFF">
                    <a:hueOff val="0"/>
                    <a:satOff val="0"/>
                    <a:lumOff val="0"/>
                    <a:alphaOff val="0"/>
                  </a:srgbClr>
                </a:solidFill>
                <a:prstDash val="solid"/>
                <a:miter lim="800000"/>
              </a:ln>
              <a:effectLst/>
            </p:spPr>
            <p:txBody>
              <a:bodyPr spcFirstLastPara="0" vert="horz" wrap="square" lIns="72009" tIns="24003" rIns="24003" bIns="24003" numCol="1" spcCol="127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2 Dim</a:t>
                </a:r>
              </a:p>
            </p:txBody>
          </p:sp>
          <p:cxnSp>
            <p:nvCxnSpPr>
              <p:cNvPr id="17" name="Straight Arrow Connector 16">
                <a:extLst>
                  <a:ext uri="{FF2B5EF4-FFF2-40B4-BE49-F238E27FC236}">
                    <a16:creationId xmlns:a16="http://schemas.microsoft.com/office/drawing/2014/main" id="{F0F3565E-8B30-2E99-4870-D432671A6B90}"/>
                  </a:ext>
                </a:extLst>
              </p:cNvPr>
              <p:cNvCxnSpPr>
                <a:cxnSpLocks/>
                <a:stCxn id="13" idx="3"/>
                <a:endCxn id="15" idx="1"/>
              </p:cNvCxnSpPr>
              <p:nvPr/>
            </p:nvCxnSpPr>
            <p:spPr>
              <a:xfrm flipV="1">
                <a:off x="8883408" y="3962469"/>
                <a:ext cx="1212363" cy="286815"/>
              </a:xfrm>
              <a:prstGeom prst="straightConnector1">
                <a:avLst/>
              </a:prstGeom>
              <a:ln w="38100">
                <a:solidFill>
                  <a:schemeClr val="bg1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>
                <a:extLst>
                  <a:ext uri="{FF2B5EF4-FFF2-40B4-BE49-F238E27FC236}">
                    <a16:creationId xmlns:a16="http://schemas.microsoft.com/office/drawing/2014/main" id="{D9938B0E-B0AE-F21E-3BAF-A7AE2811C30A}"/>
                  </a:ext>
                </a:extLst>
              </p:cNvPr>
              <p:cNvCxnSpPr>
                <a:cxnSpLocks/>
                <a:stCxn id="13" idx="3"/>
                <a:endCxn id="16" idx="1"/>
              </p:cNvCxnSpPr>
              <p:nvPr/>
            </p:nvCxnSpPr>
            <p:spPr>
              <a:xfrm>
                <a:off x="8883408" y="4249284"/>
                <a:ext cx="1212363" cy="294478"/>
              </a:xfrm>
              <a:prstGeom prst="straightConnector1">
                <a:avLst/>
              </a:prstGeom>
              <a:ln w="38100">
                <a:solidFill>
                  <a:schemeClr val="bg1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6D68EE29-68EB-8036-3817-D8D2AA9FC632}"/>
                  </a:ext>
                </a:extLst>
              </p:cNvPr>
              <p:cNvSpPr txBox="1"/>
              <p:nvPr/>
            </p:nvSpPr>
            <p:spPr>
              <a:xfrm>
                <a:off x="9173637" y="3638000"/>
                <a:ext cx="76976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60%</a:t>
                </a: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B1AF4AF8-9E19-6B68-291C-609CAE3A2D17}"/>
                  </a:ext>
                </a:extLst>
              </p:cNvPr>
              <p:cNvSpPr txBox="1"/>
              <p:nvPr/>
            </p:nvSpPr>
            <p:spPr>
              <a:xfrm>
                <a:off x="9179032" y="4424116"/>
                <a:ext cx="76976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40%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4506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ad through a valley&#10;&#10;Description automatically generated">
            <a:extLst>
              <a:ext uri="{FF2B5EF4-FFF2-40B4-BE49-F238E27FC236}">
                <a16:creationId xmlns:a16="http://schemas.microsoft.com/office/drawing/2014/main" id="{A1197548-D43F-5982-F2EC-3943102CE90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Picture 2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ECCF0DF4-4DC0-26C5-8CB2-FFE789D800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63930" y="812800"/>
            <a:ext cx="3643105" cy="2425700"/>
          </a:xfrm>
          <a:prstGeom prst="rect">
            <a:avLst/>
          </a:prstGeom>
        </p:spPr>
      </p:pic>
      <p:pic>
        <p:nvPicPr>
          <p:cNvPr id="4" name="Picture 3" descr="A black background with white smoke&#10;&#10;Description automatically generated">
            <a:extLst>
              <a:ext uri="{FF2B5EF4-FFF2-40B4-BE49-F238E27FC236}">
                <a16:creationId xmlns:a16="http://schemas.microsoft.com/office/drawing/2014/main" id="{578C9E64-4B10-C406-A2B9-1A6A6788C5F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" y="0"/>
            <a:ext cx="12191999" cy="6858000"/>
          </a:xfrm>
          <a:prstGeom prst="rect">
            <a:avLst/>
          </a:prstGeom>
        </p:spPr>
      </p:pic>
      <p:pic>
        <p:nvPicPr>
          <p:cNvPr id="5" name="Picture 4" descr="A large iceberg with a cloudy sky&#10;&#10;Description automatically generated with medium confidence">
            <a:extLst>
              <a:ext uri="{FF2B5EF4-FFF2-40B4-BE49-F238E27FC236}">
                <a16:creationId xmlns:a16="http://schemas.microsoft.com/office/drawing/2014/main" id="{516296FC-6C1F-4682-36C8-46508261AA3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" y="0"/>
            <a:ext cx="12191999" cy="6858000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120D7AFD-CBB9-CCDE-7378-B4EA94E06F44}"/>
              </a:ext>
            </a:extLst>
          </p:cNvPr>
          <p:cNvSpPr/>
          <p:nvPr/>
        </p:nvSpPr>
        <p:spPr>
          <a:xfrm>
            <a:off x="-1" y="0"/>
            <a:ext cx="12192001" cy="6858000"/>
          </a:xfrm>
          <a:prstGeom prst="rect">
            <a:avLst/>
          </a:prstGeom>
          <a:solidFill>
            <a:srgbClr val="000000">
              <a:alpha val="69804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 Placeholder 1">
            <a:extLst>
              <a:ext uri="{FF2B5EF4-FFF2-40B4-BE49-F238E27FC236}">
                <a16:creationId xmlns:a16="http://schemas.microsoft.com/office/drawing/2014/main" id="{DC784F66-A7BA-606B-B0BF-62134DE6209A}"/>
              </a:ext>
            </a:extLst>
          </p:cNvPr>
          <p:cNvSpPr txBox="1">
            <a:spLocks/>
          </p:cNvSpPr>
          <p:nvPr/>
        </p:nvSpPr>
        <p:spPr>
          <a:xfrm>
            <a:off x="843281" y="2433881"/>
            <a:ext cx="10718799" cy="118562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4800" b="1"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  <a:t>A short recap</a:t>
            </a:r>
          </a:p>
          <a:p>
            <a:pPr marL="0" indent="0" algn="ctr">
              <a:buNone/>
            </a:pPr>
            <a:r>
              <a:rPr lang="en-US" sz="4800" b="1"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  <a:t>on</a:t>
            </a:r>
            <a:br>
              <a:rPr lang="en-US" sz="4800" b="1"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</a:br>
            <a:r>
              <a:rPr lang="en-US" sz="4800" b="1"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  <a:t>what happened so far</a:t>
            </a:r>
            <a:endParaRPr lang="en-IS" sz="4800" b="1">
              <a:solidFill>
                <a:schemeClr val="bg1"/>
              </a:solidFill>
              <a:latin typeface="Aptos" panose="020B0004020202020204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8187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9B365E-07E3-BC81-85D3-A61AE88B9A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B0C4B40D-AFDC-A859-343C-7A6BCABF11E1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5051437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The solution: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Periodic process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87E3370B-71E4-0EC1-6EAB-FF866CECCC13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j-ea"/>
                <a:cs typeface="Segoe UI" panose="020B0502040204020203" pitchFamily="34" charset="0"/>
              </a:rPr>
              <a:t>Dimension Redistribution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j-ea"/>
              <a:cs typeface="Segoe UI" panose="020B0502040204020203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BFD519B-3BB7-899C-7319-773AADC546CD}"/>
              </a:ext>
            </a:extLst>
          </p:cNvPr>
          <p:cNvGrpSpPr/>
          <p:nvPr/>
        </p:nvGrpSpPr>
        <p:grpSpPr>
          <a:xfrm>
            <a:off x="6377907" y="1466773"/>
            <a:ext cx="4430059" cy="988852"/>
            <a:chOff x="7621314" y="5549378"/>
            <a:chExt cx="4430059" cy="98885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F4D4DD56-518F-1E2A-E9F4-8EC94D9C8B9B}"/>
                </a:ext>
              </a:extLst>
            </p:cNvPr>
            <p:cNvSpPr/>
            <p:nvPr/>
          </p:nvSpPr>
          <p:spPr>
            <a:xfrm>
              <a:off x="7668650" y="5982922"/>
              <a:ext cx="4330680" cy="55530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  2110	        </a:t>
              </a: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Dim	           100.000 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  7190	        </a:t>
              </a: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Dim	         (100.000) 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18C4D3B2-6E74-004D-60E6-4BF3BCC5E9E3}"/>
                </a:ext>
              </a:extLst>
            </p:cNvPr>
            <p:cNvSpPr txBox="1"/>
            <p:nvPr/>
          </p:nvSpPr>
          <p:spPr>
            <a:xfrm>
              <a:off x="7621314" y="5549378"/>
              <a:ext cx="443005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G/L Acct      Dim Values           Amount</a:t>
              </a:r>
            </a:p>
          </p:txBody>
        </p:sp>
      </p:grp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5F42BBE5-92E2-BD2C-FF6F-8F3BBFF76C86}"/>
              </a:ext>
            </a:extLst>
          </p:cNvPr>
          <p:cNvSpPr txBox="1">
            <a:spLocks/>
          </p:cNvSpPr>
          <p:nvPr/>
        </p:nvSpPr>
        <p:spPr>
          <a:xfrm>
            <a:off x="325050" y="2164080"/>
            <a:ext cx="5203837" cy="126492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  <a:sym typeface="Wingdings" panose="05000000000000000000" pitchFamily="2" charset="2"/>
            </a:endParaRPr>
          </a:p>
          <a:p>
            <a:pPr marL="685800" marR="0" lvl="1" indent="-4572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Find G/L Accounts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that have postings with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aggregated dimensions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ED54CCFD-92F2-F38B-2985-C14A913E86B6}"/>
              </a:ext>
            </a:extLst>
          </p:cNvPr>
          <p:cNvSpPr txBox="1">
            <a:spLocks/>
          </p:cNvSpPr>
          <p:nvPr/>
        </p:nvSpPr>
        <p:spPr>
          <a:xfrm>
            <a:off x="340290" y="3382654"/>
            <a:ext cx="5203837" cy="126492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  <a:sym typeface="Wingdings" panose="05000000000000000000" pitchFamily="2" charset="2"/>
            </a:endParaRPr>
          </a:p>
          <a:p>
            <a:pPr marL="685800" marR="0" lvl="1" indent="-4572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+mj-lt"/>
              <a:buAutoNum type="arabicPeriod" startAt="2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Calculate Distribution ratio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from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Aggr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. Inventory Entries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0548555-B603-93A1-61E2-75849BC25EAD}"/>
              </a:ext>
            </a:extLst>
          </p:cNvPr>
          <p:cNvGrpSpPr/>
          <p:nvPr/>
        </p:nvGrpSpPr>
        <p:grpSpPr>
          <a:xfrm>
            <a:off x="5899429" y="2840564"/>
            <a:ext cx="5382307" cy="1732460"/>
            <a:chOff x="7137162" y="3153321"/>
            <a:chExt cx="5382307" cy="1732460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8173768-91CD-F08B-CC57-0A69B03CB835}"/>
                </a:ext>
              </a:extLst>
            </p:cNvPr>
            <p:cNvSpPr/>
            <p:nvPr/>
          </p:nvSpPr>
          <p:spPr>
            <a:xfrm>
              <a:off x="7393699" y="3660327"/>
              <a:ext cx="1489709" cy="1177914"/>
            </a:xfrm>
            <a:prstGeom prst="rect">
              <a:avLst/>
            </a:prstGeom>
            <a:solidFill>
              <a:srgbClr val="333F50"/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. Location </a:t>
              </a:r>
              <a:b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</a:b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Dim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804B104C-9B93-D287-417C-7516FA5AB1D9}"/>
                </a:ext>
              </a:extLst>
            </p:cNvPr>
            <p:cNvSpPr txBox="1"/>
            <p:nvPr/>
          </p:nvSpPr>
          <p:spPr>
            <a:xfrm>
              <a:off x="7137162" y="3153321"/>
              <a:ext cx="538230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. Inventory Entries (Cost Amount)</a:t>
              </a: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F0FE52C1-FD13-BA79-9867-A8B99F7E0435}"/>
                </a:ext>
              </a:extLst>
            </p:cNvPr>
            <p:cNvSpPr/>
            <p:nvPr/>
          </p:nvSpPr>
          <p:spPr>
            <a:xfrm>
              <a:off x="10095771" y="3653221"/>
              <a:ext cx="2123929" cy="618495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Store 1 Dim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F872FF36-03A4-BC7A-AFC9-660196ED8FCC}"/>
                </a:ext>
              </a:extLst>
            </p:cNvPr>
            <p:cNvSpPr/>
            <p:nvPr/>
          </p:nvSpPr>
          <p:spPr>
            <a:xfrm>
              <a:off x="10095771" y="4249283"/>
              <a:ext cx="2123928" cy="588957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Store 2 Dim</a:t>
              </a:r>
            </a:p>
          </p:txBody>
        </p:sp>
        <p:cxnSp>
          <p:nvCxnSpPr>
            <p:cNvPr id="17" name="Straight Arrow Connector 16">
              <a:extLst>
                <a:ext uri="{FF2B5EF4-FFF2-40B4-BE49-F238E27FC236}">
                  <a16:creationId xmlns:a16="http://schemas.microsoft.com/office/drawing/2014/main" id="{4CAA972A-9104-5FEB-FCFB-A50B3A82F1B3}"/>
                </a:ext>
              </a:extLst>
            </p:cNvPr>
            <p:cNvCxnSpPr>
              <a:cxnSpLocks/>
              <a:stCxn id="13" idx="3"/>
              <a:endCxn id="15" idx="1"/>
            </p:cNvCxnSpPr>
            <p:nvPr/>
          </p:nvCxnSpPr>
          <p:spPr>
            <a:xfrm flipV="1">
              <a:off x="8883408" y="3962469"/>
              <a:ext cx="1212363" cy="286815"/>
            </a:xfrm>
            <a:prstGeom prst="straightConnector1">
              <a:avLst/>
            </a:prstGeom>
            <a:ln w="38100">
              <a:solidFill>
                <a:schemeClr val="bg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Arrow Connector 17">
              <a:extLst>
                <a:ext uri="{FF2B5EF4-FFF2-40B4-BE49-F238E27FC236}">
                  <a16:creationId xmlns:a16="http://schemas.microsoft.com/office/drawing/2014/main" id="{D61C89EC-A7B1-F2A3-E8F8-D041C7C1127A}"/>
                </a:ext>
              </a:extLst>
            </p:cNvPr>
            <p:cNvCxnSpPr>
              <a:cxnSpLocks/>
              <a:stCxn id="13" idx="3"/>
              <a:endCxn id="16" idx="1"/>
            </p:cNvCxnSpPr>
            <p:nvPr/>
          </p:nvCxnSpPr>
          <p:spPr>
            <a:xfrm>
              <a:off x="8883408" y="4249284"/>
              <a:ext cx="1212363" cy="294478"/>
            </a:xfrm>
            <a:prstGeom prst="straightConnector1">
              <a:avLst/>
            </a:prstGeom>
            <a:ln w="38100">
              <a:solidFill>
                <a:schemeClr val="bg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A6B32BC-0D7B-3F4C-9294-20BE060F6789}"/>
                </a:ext>
              </a:extLst>
            </p:cNvPr>
            <p:cNvSpPr txBox="1"/>
            <p:nvPr/>
          </p:nvSpPr>
          <p:spPr>
            <a:xfrm>
              <a:off x="9173637" y="3638000"/>
              <a:ext cx="76976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60%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1C759AD-10EC-FCE4-A476-DA99F464A41F}"/>
                </a:ext>
              </a:extLst>
            </p:cNvPr>
            <p:cNvSpPr txBox="1"/>
            <p:nvPr/>
          </p:nvSpPr>
          <p:spPr>
            <a:xfrm>
              <a:off x="9179032" y="4424116"/>
              <a:ext cx="76976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40%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9D1D0576-2990-76E0-6A58-36B9504CDF01}"/>
              </a:ext>
            </a:extLst>
          </p:cNvPr>
          <p:cNvGrpSpPr/>
          <p:nvPr/>
        </p:nvGrpSpPr>
        <p:grpSpPr>
          <a:xfrm>
            <a:off x="6383789" y="2714360"/>
            <a:ext cx="4526880" cy="1488025"/>
            <a:chOff x="7624842" y="3183801"/>
            <a:chExt cx="4526880" cy="1488025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57FDE6AB-4D09-41AA-3608-2A4DCA1AC287}"/>
                </a:ext>
              </a:extLst>
            </p:cNvPr>
            <p:cNvSpPr/>
            <p:nvPr/>
          </p:nvSpPr>
          <p:spPr>
            <a:xfrm>
              <a:off x="7668650" y="3660327"/>
              <a:ext cx="1214758" cy="967623"/>
            </a:xfrm>
            <a:prstGeom prst="rect">
              <a:avLst/>
            </a:prstGeom>
            <a:solidFill>
              <a:srgbClr val="333F50"/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. Location </a:t>
              </a:r>
              <a:b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</a:b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Dim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9825D672-C021-AE34-1AFA-D26541A9B93F}"/>
                </a:ext>
              </a:extLst>
            </p:cNvPr>
            <p:cNvSpPr txBox="1"/>
            <p:nvPr/>
          </p:nvSpPr>
          <p:spPr>
            <a:xfrm>
              <a:off x="7624842" y="3183801"/>
              <a:ext cx="452688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. Inventory Entries (Cost Amount)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68F02304-C04F-19FF-60D8-32B5F5C59D78}"/>
                </a:ext>
              </a:extLst>
            </p:cNvPr>
            <p:cNvSpPr/>
            <p:nvPr/>
          </p:nvSpPr>
          <p:spPr>
            <a:xfrm>
              <a:off x="10095772" y="3653221"/>
              <a:ext cx="1912356" cy="48142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Store 1 Dim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2A52660C-829F-9CC3-D522-BE00F3A2F15A}"/>
                </a:ext>
              </a:extLst>
            </p:cNvPr>
            <p:cNvSpPr/>
            <p:nvPr/>
          </p:nvSpPr>
          <p:spPr>
            <a:xfrm>
              <a:off x="10095771" y="4134645"/>
              <a:ext cx="1912355" cy="48142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Store 2 Dim</a:t>
              </a:r>
            </a:p>
          </p:txBody>
        </p: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A6860EDB-67A8-7587-E892-0A549A779F0E}"/>
                </a:ext>
              </a:extLst>
            </p:cNvPr>
            <p:cNvCxnSpPr>
              <a:stCxn id="3" idx="3"/>
              <a:endCxn id="21" idx="1"/>
            </p:cNvCxnSpPr>
            <p:nvPr/>
          </p:nvCxnSpPr>
          <p:spPr>
            <a:xfrm flipV="1">
              <a:off x="8883408" y="3893933"/>
              <a:ext cx="1212364" cy="250206"/>
            </a:xfrm>
            <a:prstGeom prst="straightConnector1">
              <a:avLst/>
            </a:prstGeom>
            <a:ln w="38100">
              <a:solidFill>
                <a:schemeClr val="bg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B367B25A-8D6F-2BB3-0212-0783D85EACF0}"/>
                </a:ext>
              </a:extLst>
            </p:cNvPr>
            <p:cNvCxnSpPr>
              <a:cxnSpLocks/>
              <a:stCxn id="3" idx="3"/>
              <a:endCxn id="22" idx="1"/>
            </p:cNvCxnSpPr>
            <p:nvPr/>
          </p:nvCxnSpPr>
          <p:spPr>
            <a:xfrm>
              <a:off x="8883408" y="4144139"/>
              <a:ext cx="1212363" cy="231218"/>
            </a:xfrm>
            <a:prstGeom prst="straightConnector1">
              <a:avLst/>
            </a:prstGeom>
            <a:ln w="38100">
              <a:solidFill>
                <a:schemeClr val="bg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5816496-9D17-9A47-EAB8-85886507217C}"/>
                </a:ext>
              </a:extLst>
            </p:cNvPr>
            <p:cNvSpPr txBox="1"/>
            <p:nvPr/>
          </p:nvSpPr>
          <p:spPr>
            <a:xfrm>
              <a:off x="9173637" y="3638000"/>
              <a:ext cx="66877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60%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9C87162B-B71B-59EF-B5AF-A735DE3F6042}"/>
                </a:ext>
              </a:extLst>
            </p:cNvPr>
            <p:cNvSpPr txBox="1"/>
            <p:nvPr/>
          </p:nvSpPr>
          <p:spPr>
            <a:xfrm>
              <a:off x="9179032" y="4271716"/>
              <a:ext cx="66877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40%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4DA63D75-F862-D659-8E84-4D6A3CB029D7}"/>
              </a:ext>
            </a:extLst>
          </p:cNvPr>
          <p:cNvGrpSpPr/>
          <p:nvPr/>
        </p:nvGrpSpPr>
        <p:grpSpPr>
          <a:xfrm>
            <a:off x="337057" y="4314220"/>
            <a:ext cx="10473263" cy="2240072"/>
            <a:chOff x="337057" y="4314220"/>
            <a:chExt cx="10473263" cy="2240072"/>
          </a:xfrm>
        </p:grpSpPr>
        <p:sp>
          <p:nvSpPr>
            <p:cNvPr id="28" name="Text Placeholder 2">
              <a:extLst>
                <a:ext uri="{FF2B5EF4-FFF2-40B4-BE49-F238E27FC236}">
                  <a16:creationId xmlns:a16="http://schemas.microsoft.com/office/drawing/2014/main" id="{0F672330-2749-F589-2A1A-6B15C0F2A008}"/>
                </a:ext>
              </a:extLst>
            </p:cNvPr>
            <p:cNvSpPr txBox="1">
              <a:spLocks/>
            </p:cNvSpPr>
            <p:nvPr/>
          </p:nvSpPr>
          <p:spPr>
            <a:xfrm>
              <a:off x="337057" y="4314220"/>
              <a:ext cx="5203837" cy="1264920"/>
            </a:xfrm>
            <a:prstGeom prst="rect">
              <a:avLst/>
            </a:prstGeom>
          </p:spPr>
          <p:txBody>
            <a:bodyPr lIns="91440" tIns="45720" rIns="91440" bIns="45720" anchor="t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+mj-lt"/>
                <a:buAutoNum type="arabicPeriod" startAt="3"/>
                <a:tabLst/>
                <a:defRPr/>
              </a:pP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  <a:sym typeface="Wingdings" panose="05000000000000000000" pitchFamily="2" charset="2"/>
              </a:endParaRPr>
            </a:p>
            <a:p>
              <a:pPr marL="685800" marR="0" lvl="1" indent="-45720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+mj-lt"/>
                <a:buAutoNum type="arabicPeriod" startAt="3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Post Distribution to G/L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</p:txBody>
        </p: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720ABEC4-46E4-5738-2383-01105B97DD60}"/>
                </a:ext>
              </a:extLst>
            </p:cNvPr>
            <p:cNvGrpSpPr/>
            <p:nvPr/>
          </p:nvGrpSpPr>
          <p:grpSpPr>
            <a:xfrm>
              <a:off x="6380261" y="4334226"/>
              <a:ext cx="4430059" cy="2220066"/>
              <a:chOff x="7621314" y="5417298"/>
              <a:chExt cx="4430059" cy="2220066"/>
            </a:xfrm>
          </p:grpSpPr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7F867082-3CCD-1C5D-3290-5AF1B74BB7DE}"/>
                  </a:ext>
                </a:extLst>
              </p:cNvPr>
              <p:cNvSpPr/>
              <p:nvPr/>
            </p:nvSpPr>
            <p:spPr>
              <a:xfrm>
                <a:off x="7668650" y="5850841"/>
                <a:ext cx="4330680" cy="1786523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 cap="flat" cmpd="sng" algn="ctr">
                <a:solidFill>
                  <a:srgbClr val="FFFFFF">
                    <a:hueOff val="0"/>
                    <a:satOff val="0"/>
                    <a:lumOff val="0"/>
                    <a:alphaOff val="0"/>
                  </a:srgbClr>
                </a:solidFill>
                <a:prstDash val="solid"/>
                <a:miter lim="800000"/>
              </a:ln>
              <a:effectLst/>
            </p:spPr>
            <p:txBody>
              <a:bodyPr spcFirstLastPara="0" vert="horz" wrap="square" lIns="72009" tIns="24003" rIns="24003" bIns="24003" numCol="1" spcCol="1270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2110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AGGR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  100.000 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2110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1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   (60.000) 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2110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2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   (40.000)</a:t>
                </a:r>
                <a:b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</a:b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      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7190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AGGR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(100.000)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7190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1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    60.000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7190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2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    40.000</a:t>
                </a: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30B4D393-7CBA-C5C7-8691-DB8BBAE3DEB9}"/>
                  </a:ext>
                </a:extLst>
              </p:cNvPr>
              <p:cNvSpPr txBox="1"/>
              <p:nvPr/>
            </p:nvSpPr>
            <p:spPr>
              <a:xfrm>
                <a:off x="7621314" y="5417298"/>
                <a:ext cx="4430059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G/L Acct      Dim Values           Amount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25227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9C0550-C2C7-6815-8BCC-58700CC564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50AFA910-116F-7E50-92DB-5CC93C10F4AD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5051437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The solution: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Periodic process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26B46B9A-9EEB-2EC1-47A1-2EE23BF048FF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j-ea"/>
                <a:cs typeface="Segoe UI" panose="020B0502040204020203" pitchFamily="34" charset="0"/>
              </a:rPr>
              <a:t>Dimension Redistribution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j-ea"/>
              <a:cs typeface="Segoe UI" panose="020B0502040204020203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F0B8173-898E-E53B-A403-12E73E7F34D0}"/>
              </a:ext>
            </a:extLst>
          </p:cNvPr>
          <p:cNvGrpSpPr/>
          <p:nvPr/>
        </p:nvGrpSpPr>
        <p:grpSpPr>
          <a:xfrm>
            <a:off x="6377907" y="1466773"/>
            <a:ext cx="4430059" cy="988852"/>
            <a:chOff x="7621314" y="5549378"/>
            <a:chExt cx="4430059" cy="98885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3B719715-BB4E-C397-1AD9-21CC2288A708}"/>
                </a:ext>
              </a:extLst>
            </p:cNvPr>
            <p:cNvSpPr/>
            <p:nvPr/>
          </p:nvSpPr>
          <p:spPr>
            <a:xfrm>
              <a:off x="7668650" y="5982922"/>
              <a:ext cx="4330680" cy="55530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  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2110	        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Dim	           100.000 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  7190	        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Dim	         (100.000) 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F2844ECC-8DFF-B06B-2D88-5E6D3BD047E0}"/>
                </a:ext>
              </a:extLst>
            </p:cNvPr>
            <p:cNvSpPr txBox="1"/>
            <p:nvPr/>
          </p:nvSpPr>
          <p:spPr>
            <a:xfrm>
              <a:off x="7621314" y="5549378"/>
              <a:ext cx="443005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G/L Acct      Dim Values           Amount</a:t>
              </a:r>
            </a:p>
          </p:txBody>
        </p:sp>
      </p:grp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914267C0-9A02-BC8F-CE8C-870C699AFBCA}"/>
              </a:ext>
            </a:extLst>
          </p:cNvPr>
          <p:cNvSpPr txBox="1">
            <a:spLocks/>
          </p:cNvSpPr>
          <p:nvPr/>
        </p:nvSpPr>
        <p:spPr>
          <a:xfrm>
            <a:off x="325050" y="2164080"/>
            <a:ext cx="5203837" cy="126492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  <a:sym typeface="Wingdings" panose="05000000000000000000" pitchFamily="2" charset="2"/>
            </a:endParaRPr>
          </a:p>
          <a:p>
            <a:pPr marL="685800" marR="0" lvl="1" indent="-4572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Find G/L Accounts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that have postings with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aggregated dimensions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E6E9E7DD-9623-4944-B137-03C7F49C090D}"/>
              </a:ext>
            </a:extLst>
          </p:cNvPr>
          <p:cNvSpPr txBox="1">
            <a:spLocks/>
          </p:cNvSpPr>
          <p:nvPr/>
        </p:nvSpPr>
        <p:spPr>
          <a:xfrm>
            <a:off x="340290" y="3382654"/>
            <a:ext cx="5203837" cy="126492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  <a:sym typeface="Wingdings" panose="05000000000000000000" pitchFamily="2" charset="2"/>
            </a:endParaRPr>
          </a:p>
          <a:p>
            <a:pPr marL="685800" marR="0" lvl="1" indent="-4572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+mj-lt"/>
              <a:buAutoNum type="arabicPeriod" startAt="2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Calculate Distribution ratio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from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Aggr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. Inventory Entries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1B59779-29B7-6748-20EB-FD9E0BEB7E28}"/>
              </a:ext>
            </a:extLst>
          </p:cNvPr>
          <p:cNvGrpSpPr/>
          <p:nvPr/>
        </p:nvGrpSpPr>
        <p:grpSpPr>
          <a:xfrm>
            <a:off x="6383789" y="2714360"/>
            <a:ext cx="4526880" cy="1488025"/>
            <a:chOff x="7624842" y="3183801"/>
            <a:chExt cx="4526880" cy="1488025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DBFEDE3-362C-04C8-24A2-A43D64A84C53}"/>
                </a:ext>
              </a:extLst>
            </p:cNvPr>
            <p:cNvSpPr/>
            <p:nvPr/>
          </p:nvSpPr>
          <p:spPr>
            <a:xfrm>
              <a:off x="7668650" y="3660327"/>
              <a:ext cx="1214758" cy="967623"/>
            </a:xfrm>
            <a:prstGeom prst="rect">
              <a:avLst/>
            </a:prstGeom>
            <a:solidFill>
              <a:srgbClr val="333F50"/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. Location </a:t>
              </a:r>
              <a:b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</a:b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Dim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2E9ABB42-BE9C-7F2A-355D-AF1E3897DD7B}"/>
                </a:ext>
              </a:extLst>
            </p:cNvPr>
            <p:cNvSpPr txBox="1"/>
            <p:nvPr/>
          </p:nvSpPr>
          <p:spPr>
            <a:xfrm>
              <a:off x="7624842" y="3183801"/>
              <a:ext cx="452688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. Inventory Entries (Cost Amount)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0539FDAC-1E80-BEC5-D74D-F32CADB670B3}"/>
                </a:ext>
              </a:extLst>
            </p:cNvPr>
            <p:cNvSpPr/>
            <p:nvPr/>
          </p:nvSpPr>
          <p:spPr>
            <a:xfrm>
              <a:off x="10095772" y="3653221"/>
              <a:ext cx="1912356" cy="48142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Store 1 Dim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F934DDF6-9CB0-E053-3587-A2CB51458726}"/>
                </a:ext>
              </a:extLst>
            </p:cNvPr>
            <p:cNvSpPr/>
            <p:nvPr/>
          </p:nvSpPr>
          <p:spPr>
            <a:xfrm>
              <a:off x="10095771" y="4134645"/>
              <a:ext cx="1912355" cy="48142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Store 2 Dim</a:t>
              </a:r>
            </a:p>
          </p:txBody>
        </p: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2D6430FC-CE2C-1B88-6B90-D2BD35A16CBA}"/>
                </a:ext>
              </a:extLst>
            </p:cNvPr>
            <p:cNvCxnSpPr>
              <a:stCxn id="3" idx="3"/>
              <a:endCxn id="21" idx="1"/>
            </p:cNvCxnSpPr>
            <p:nvPr/>
          </p:nvCxnSpPr>
          <p:spPr>
            <a:xfrm flipV="1">
              <a:off x="8883408" y="3893933"/>
              <a:ext cx="1212364" cy="250206"/>
            </a:xfrm>
            <a:prstGeom prst="straightConnector1">
              <a:avLst/>
            </a:prstGeom>
            <a:ln w="38100">
              <a:solidFill>
                <a:schemeClr val="bg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D0A08F7F-D2E1-4D0A-9CA1-167DF4D2324B}"/>
                </a:ext>
              </a:extLst>
            </p:cNvPr>
            <p:cNvCxnSpPr>
              <a:cxnSpLocks/>
              <a:stCxn id="3" idx="3"/>
              <a:endCxn id="22" idx="1"/>
            </p:cNvCxnSpPr>
            <p:nvPr/>
          </p:nvCxnSpPr>
          <p:spPr>
            <a:xfrm>
              <a:off x="8883408" y="4144139"/>
              <a:ext cx="1212363" cy="231218"/>
            </a:xfrm>
            <a:prstGeom prst="straightConnector1">
              <a:avLst/>
            </a:prstGeom>
            <a:ln w="38100">
              <a:solidFill>
                <a:schemeClr val="bg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8354899-E37F-E41A-936F-A8A2E67A027F}"/>
                </a:ext>
              </a:extLst>
            </p:cNvPr>
            <p:cNvSpPr txBox="1"/>
            <p:nvPr/>
          </p:nvSpPr>
          <p:spPr>
            <a:xfrm>
              <a:off x="9173637" y="3638000"/>
              <a:ext cx="66877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60%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DAD2AD7-4D80-BC4E-0008-07F2EDDDD46E}"/>
                </a:ext>
              </a:extLst>
            </p:cNvPr>
            <p:cNvSpPr txBox="1"/>
            <p:nvPr/>
          </p:nvSpPr>
          <p:spPr>
            <a:xfrm>
              <a:off x="9179032" y="4271716"/>
              <a:ext cx="66877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40%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B14070B-2057-CAD5-1338-A62CA4DBD32D}"/>
              </a:ext>
            </a:extLst>
          </p:cNvPr>
          <p:cNvGrpSpPr/>
          <p:nvPr/>
        </p:nvGrpSpPr>
        <p:grpSpPr>
          <a:xfrm>
            <a:off x="337057" y="4314220"/>
            <a:ext cx="10473263" cy="2240072"/>
            <a:chOff x="337057" y="4314220"/>
            <a:chExt cx="10473263" cy="2240072"/>
          </a:xfrm>
        </p:grpSpPr>
        <p:sp>
          <p:nvSpPr>
            <p:cNvPr id="28" name="Text Placeholder 2">
              <a:extLst>
                <a:ext uri="{FF2B5EF4-FFF2-40B4-BE49-F238E27FC236}">
                  <a16:creationId xmlns:a16="http://schemas.microsoft.com/office/drawing/2014/main" id="{C16D180B-C14F-7692-BFC3-5AB20AC4F028}"/>
                </a:ext>
              </a:extLst>
            </p:cNvPr>
            <p:cNvSpPr txBox="1">
              <a:spLocks/>
            </p:cNvSpPr>
            <p:nvPr/>
          </p:nvSpPr>
          <p:spPr>
            <a:xfrm>
              <a:off x="337057" y="4314220"/>
              <a:ext cx="5203837" cy="1264920"/>
            </a:xfrm>
            <a:prstGeom prst="rect">
              <a:avLst/>
            </a:prstGeom>
          </p:spPr>
          <p:txBody>
            <a:bodyPr lIns="91440" tIns="45720" rIns="91440" bIns="45720" anchor="t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+mj-lt"/>
                <a:buAutoNum type="arabicPeriod" startAt="3"/>
                <a:tabLst/>
                <a:defRPr/>
              </a:pP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  <a:sym typeface="Wingdings" panose="05000000000000000000" pitchFamily="2" charset="2"/>
              </a:endParaRPr>
            </a:p>
            <a:p>
              <a:pPr marL="685800" marR="0" lvl="1" indent="-45720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+mj-lt"/>
                <a:buAutoNum type="arabicPeriod" startAt="3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Post Distribution to G/L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</p:txBody>
        </p: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71280D41-DB23-9DC4-5E56-ECD75ACDD27C}"/>
                </a:ext>
              </a:extLst>
            </p:cNvPr>
            <p:cNvGrpSpPr/>
            <p:nvPr/>
          </p:nvGrpSpPr>
          <p:grpSpPr>
            <a:xfrm>
              <a:off x="6380261" y="4334226"/>
              <a:ext cx="4430059" cy="2220066"/>
              <a:chOff x="7621314" y="5417298"/>
              <a:chExt cx="4430059" cy="2220066"/>
            </a:xfrm>
          </p:grpSpPr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2BE36304-4F47-8CB7-67A1-1241A81FC95E}"/>
                  </a:ext>
                </a:extLst>
              </p:cNvPr>
              <p:cNvSpPr/>
              <p:nvPr/>
            </p:nvSpPr>
            <p:spPr>
              <a:xfrm>
                <a:off x="7668650" y="5850841"/>
                <a:ext cx="4330680" cy="1786523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 cap="flat" cmpd="sng" algn="ctr">
                <a:solidFill>
                  <a:srgbClr val="FFFFFF">
                    <a:hueOff val="0"/>
                    <a:satOff val="0"/>
                    <a:lumOff val="0"/>
                    <a:alphaOff val="0"/>
                  </a:srgbClr>
                </a:solidFill>
                <a:prstDash val="solid"/>
                <a:miter lim="800000"/>
              </a:ln>
              <a:effectLst/>
            </p:spPr>
            <p:txBody>
              <a:bodyPr spcFirstLastPara="0" vert="horz" wrap="square" lIns="72009" tIns="24003" rIns="24003" bIns="24003" numCol="1" spcCol="1270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2110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AGGR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  100.000 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2110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1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   (60.000) 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2110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2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   (40.000)</a:t>
                </a:r>
                <a:b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</a:b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      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7190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AGGR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(100.000)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7190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1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    60.000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7190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2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    40.000</a:t>
                </a: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CF3DFFAA-3212-7807-A27A-01C85A5B585C}"/>
                  </a:ext>
                </a:extLst>
              </p:cNvPr>
              <p:cNvSpPr txBox="1"/>
              <p:nvPr/>
            </p:nvSpPr>
            <p:spPr>
              <a:xfrm>
                <a:off x="7621314" y="5417298"/>
                <a:ext cx="4430059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G/L Acct      Dim Values           Amount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12791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071C0D-DE19-88B7-83C4-A8F8DB50DC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>
            <a:extLst>
              <a:ext uri="{FF2B5EF4-FFF2-40B4-BE49-F238E27FC236}">
                <a16:creationId xmlns:a16="http://schemas.microsoft.com/office/drawing/2014/main" id="{79075A20-8F3F-B920-9A4E-6F613EEDD86A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j-ea"/>
                <a:cs typeface="Segoe UI" panose="020B0502040204020203" pitchFamily="34" charset="0"/>
              </a:rPr>
              <a:t>Dimension Redistribution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j-ea"/>
              <a:cs typeface="Segoe UI" panose="020B0502040204020203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9957E56-DB08-BD67-6DAE-F26327195224}"/>
              </a:ext>
            </a:extLst>
          </p:cNvPr>
          <p:cNvSpPr txBox="1"/>
          <p:nvPr/>
        </p:nvSpPr>
        <p:spPr>
          <a:xfrm>
            <a:off x="325049" y="1485902"/>
            <a:ext cx="6663338" cy="45266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Location Card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800100" marR="0" lvl="1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Activate Cost Redistribution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Retail Setup </a:t>
            </a:r>
          </a:p>
          <a:p>
            <a:pPr marL="800100" marR="0" lvl="1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Granularity of Redistribution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(Week, Month, </a:t>
            </a:r>
            <a:r>
              <a:rPr lang="en-US" dirty="0">
                <a:solidFill>
                  <a:prstClr val="white"/>
                </a:solidFill>
                <a:latin typeface="Aptos"/>
              </a:rPr>
              <a:t>A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ccounting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 period)</a:t>
            </a:r>
          </a:p>
          <a:p>
            <a:pPr marL="800100" marR="0" lvl="1" indent="-342900" algn="l" defTabSz="914400" rtl="0" eaLnBrk="1" fontAlgn="auto" latinLnBrk="0" hangingPunct="1">
              <a:lnSpc>
                <a:spcPts val="24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Calculation horizon to perform backdate postings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(No. of Periods, Skip current)</a:t>
            </a:r>
          </a:p>
          <a:p>
            <a:pPr marL="800100" marR="0" lvl="1" indent="-342900" algn="l" defTabSz="914400" rtl="0" eaLnBrk="1" fontAlgn="auto" latinLnBrk="0" hangingPunct="1">
              <a:lnSpc>
                <a:spcPts val="24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Journal settings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(Direct Posting, Source Code)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C1C5809D-AC86-775A-6911-029B6BBFD5DB}"/>
              </a:ext>
            </a:extLst>
          </p:cNvPr>
          <p:cNvGrpSpPr/>
          <p:nvPr/>
        </p:nvGrpSpPr>
        <p:grpSpPr>
          <a:xfrm>
            <a:off x="6982728" y="751053"/>
            <a:ext cx="4820234" cy="2277897"/>
            <a:chOff x="433787" y="1028828"/>
            <a:chExt cx="5100252" cy="254303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68617777-D9EE-8502-8D40-D7375FEC1E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b="64258"/>
            <a:stretch/>
          </p:blipFill>
          <p:spPr>
            <a:xfrm>
              <a:off x="433788" y="1028828"/>
              <a:ext cx="5100251" cy="1994108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7AE99DB7-1520-5D88-8B78-45E0009573F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t="70755"/>
            <a:stretch/>
          </p:blipFill>
          <p:spPr>
            <a:xfrm>
              <a:off x="433787" y="1940230"/>
              <a:ext cx="5100250" cy="1631634"/>
            </a:xfrm>
            <a:prstGeom prst="rect">
              <a:avLst/>
            </a:prstGeom>
          </p:spPr>
        </p:pic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03CFAD26-E2CA-4D5A-37E3-52E139378089}"/>
              </a:ext>
            </a:extLst>
          </p:cNvPr>
          <p:cNvSpPr/>
          <p:nvPr/>
        </p:nvSpPr>
        <p:spPr>
          <a:xfrm>
            <a:off x="9520991" y="2606558"/>
            <a:ext cx="2151328" cy="227194"/>
          </a:xfrm>
          <a:prstGeom prst="rect">
            <a:avLst/>
          </a:prstGeom>
          <a:noFill/>
          <a:ln w="19050">
            <a:solidFill>
              <a:srgbClr val="943267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A2D961A-BCDC-9741-35AC-19E6D6580012}"/>
              </a:ext>
            </a:extLst>
          </p:cNvPr>
          <p:cNvGrpSpPr/>
          <p:nvPr/>
        </p:nvGrpSpPr>
        <p:grpSpPr>
          <a:xfrm>
            <a:off x="6982728" y="3238499"/>
            <a:ext cx="4820232" cy="3454605"/>
            <a:chOff x="1535322" y="782919"/>
            <a:chExt cx="4995932" cy="3596514"/>
          </a:xfrm>
        </p:grpSpPr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9B2EBFFB-4993-A19B-0BE6-C2F6B1EF498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b="50286"/>
            <a:stretch/>
          </p:blipFill>
          <p:spPr>
            <a:xfrm>
              <a:off x="1535324" y="782919"/>
              <a:ext cx="4995930" cy="2881825"/>
            </a:xfrm>
            <a:prstGeom prst="rect">
              <a:avLst/>
            </a:prstGeom>
          </p:spPr>
        </p:pic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E52BCB0-4D2D-E055-03AC-200AC6A2832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t="53089"/>
            <a:stretch/>
          </p:blipFill>
          <p:spPr>
            <a:xfrm>
              <a:off x="1535322" y="1660081"/>
              <a:ext cx="4995930" cy="2719352"/>
            </a:xfrm>
            <a:prstGeom prst="rect">
              <a:avLst/>
            </a:prstGeom>
          </p:spPr>
        </p:pic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824981DF-C676-1F06-7130-422B736E4EC6}"/>
              </a:ext>
            </a:extLst>
          </p:cNvPr>
          <p:cNvSpPr/>
          <p:nvPr/>
        </p:nvSpPr>
        <p:spPr>
          <a:xfrm>
            <a:off x="9392845" y="4993481"/>
            <a:ext cx="2224381" cy="1621632"/>
          </a:xfrm>
          <a:prstGeom prst="rect">
            <a:avLst/>
          </a:prstGeom>
          <a:noFill/>
          <a:ln w="19050">
            <a:solidFill>
              <a:srgbClr val="943267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81542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1B4D90-041A-D82B-0740-2608AE6D45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>
            <a:extLst>
              <a:ext uri="{FF2B5EF4-FFF2-40B4-BE49-F238E27FC236}">
                <a16:creationId xmlns:a16="http://schemas.microsoft.com/office/drawing/2014/main" id="{C7B6BBB6-7D7E-A37C-C11D-4DB3C6BC3DC4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j-ea"/>
                <a:cs typeface="Segoe UI" panose="020B0502040204020203" pitchFamily="34" charset="0"/>
              </a:rPr>
              <a:t>Dimension Redistribution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j-ea"/>
              <a:cs typeface="Segoe UI" panose="020B0502040204020203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40EA25A-CF01-712B-F280-94F0ABB3B992}"/>
              </a:ext>
            </a:extLst>
          </p:cNvPr>
          <p:cNvSpPr txBox="1"/>
          <p:nvPr/>
        </p:nvSpPr>
        <p:spPr>
          <a:xfrm>
            <a:off x="325050" y="1028827"/>
            <a:ext cx="5905630" cy="46792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00100" marR="0" lvl="1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800100" marR="0" lvl="1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Example</a:t>
            </a: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(as shown on screen)</a:t>
            </a:r>
            <a:b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Run date: May 10th</a:t>
            </a:r>
            <a:b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Search for undistributed G/L entries in March</a:t>
            </a: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If found, then redistribute and </a:t>
            </a:r>
            <a:b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post on last day of March*</a:t>
            </a: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Continue with April</a:t>
            </a: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Ignore May because of “Skip Current Period”</a:t>
            </a: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457200" marR="0" lvl="0" indent="-18288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ptos" panose="020B0004020202020204" pitchFamily="34" charset="0"/>
              <a:buChar char="*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If G/L setup prevents posting into period, </a:t>
            </a:r>
            <a:b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post at earliest date allowed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53BE251-AEF5-C18B-8A26-C4AC819021B1}"/>
              </a:ext>
            </a:extLst>
          </p:cNvPr>
          <p:cNvGrpSpPr/>
          <p:nvPr/>
        </p:nvGrpSpPr>
        <p:grpSpPr>
          <a:xfrm>
            <a:off x="6433418" y="1776306"/>
            <a:ext cx="5433532" cy="3931751"/>
            <a:chOff x="6560820" y="1554649"/>
            <a:chExt cx="5433532" cy="3931751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473A11E1-D9A5-8043-8034-637347E25569}"/>
                </a:ext>
              </a:extLst>
            </p:cNvPr>
            <p:cNvGrpSpPr/>
            <p:nvPr/>
          </p:nvGrpSpPr>
          <p:grpSpPr>
            <a:xfrm>
              <a:off x="6560820" y="1554649"/>
              <a:ext cx="5433532" cy="3931751"/>
              <a:chOff x="1535322" y="782919"/>
              <a:chExt cx="4995932" cy="3596514"/>
            </a:xfrm>
          </p:grpSpPr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AB42F0AA-D649-951E-86F3-A8ABDDAE5E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rcRect b="50286"/>
              <a:stretch/>
            </p:blipFill>
            <p:spPr>
              <a:xfrm>
                <a:off x="1535324" y="782919"/>
                <a:ext cx="4995930" cy="2881825"/>
              </a:xfrm>
              <a:prstGeom prst="rect">
                <a:avLst/>
              </a:prstGeom>
            </p:spPr>
          </p:pic>
          <p:pic>
            <p:nvPicPr>
              <p:cNvPr id="23" name="Picture 22">
                <a:extLst>
                  <a:ext uri="{FF2B5EF4-FFF2-40B4-BE49-F238E27FC236}">
                    <a16:creationId xmlns:a16="http://schemas.microsoft.com/office/drawing/2014/main" id="{8655ED83-7213-AB4D-0601-E3F6ED432D8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rcRect t="53089"/>
              <a:stretch/>
            </p:blipFill>
            <p:spPr>
              <a:xfrm>
                <a:off x="1535322" y="1660081"/>
                <a:ext cx="4995930" cy="2719352"/>
              </a:xfrm>
              <a:prstGeom prst="rect">
                <a:avLst/>
              </a:prstGeom>
            </p:spPr>
          </p:pic>
        </p:grp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510AF8F1-C920-9128-50E9-17E278C75EBC}"/>
                </a:ext>
              </a:extLst>
            </p:cNvPr>
            <p:cNvSpPr/>
            <p:nvPr/>
          </p:nvSpPr>
          <p:spPr>
            <a:xfrm>
              <a:off x="9277585" y="3560872"/>
              <a:ext cx="2574126" cy="1849327"/>
            </a:xfrm>
            <a:prstGeom prst="rect">
              <a:avLst/>
            </a:prstGeom>
            <a:noFill/>
            <a:ln w="19050">
              <a:solidFill>
                <a:srgbClr val="943267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12166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CAE824-24F0-7E74-1459-39F4D8A70A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0F28A3-B8F5-C9BF-3FDF-7AC97C3961FE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1325932" y="2840038"/>
            <a:ext cx="4770068" cy="588962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r>
              <a:rPr lang="en-US" b="1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Let’s take a look….</a:t>
            </a:r>
            <a:endParaRPr lang="en-IS" b="1">
              <a:solidFill>
                <a:schemeClr val="bg1"/>
              </a:solidFill>
              <a:latin typeface="Aptos" panose="020B0004020202020204" pitchFamily="34" charset="0"/>
              <a:cs typeface="Segoe UI"/>
            </a:endParaRPr>
          </a:p>
        </p:txBody>
      </p:sp>
    </p:spTree>
    <p:extLst>
      <p:ext uri="{BB962C8B-B14F-4D97-AF65-F5344CB8AC3E}">
        <p14:creationId xmlns:p14="http://schemas.microsoft.com/office/powerpoint/2010/main" val="2372495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fade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193EAD-B7B3-C175-F333-D26FE4F3CA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B470E888-E213-ED92-DFFA-31DEF613482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r>
              <a:rPr lang="en-US"/>
              <a:t>Live demo by:</a:t>
            </a:r>
          </a:p>
          <a:p>
            <a:r>
              <a:rPr lang="en-US"/>
              <a:t>Kathryn, Bjarni, Damir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558286A5-9F5C-5A16-1D4E-BE45580A15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en-US"/>
          </a:p>
        </p:txBody>
      </p:sp>
      <p:pic>
        <p:nvPicPr>
          <p:cNvPr id="3" name="dd1">
            <a:hlinkClick r:id="" action="ppaction://media"/>
            <a:extLst>
              <a:ext uri="{FF2B5EF4-FFF2-40B4-BE49-F238E27FC236}">
                <a16:creationId xmlns:a16="http://schemas.microsoft.com/office/drawing/2014/main" id="{62F47932-BC43-F5BA-22EB-A71D2544642B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2245395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10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193EAD-B7B3-C175-F333-D26FE4F3CA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B470E888-E213-ED92-DFFA-31DEF613482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r>
              <a:rPr lang="en-US"/>
              <a:t>Live demo by:</a:t>
            </a:r>
          </a:p>
          <a:p>
            <a:r>
              <a:rPr lang="en-US"/>
              <a:t>Kathryn, Bjarni, Damir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558286A5-9F5C-5A16-1D4E-BE45580A15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en-US"/>
          </a:p>
        </p:txBody>
      </p:sp>
      <p:pic>
        <p:nvPicPr>
          <p:cNvPr id="2" name="dd2">
            <a:hlinkClick r:id="" action="ppaction://media"/>
            <a:extLst>
              <a:ext uri="{FF2B5EF4-FFF2-40B4-BE49-F238E27FC236}">
                <a16:creationId xmlns:a16="http://schemas.microsoft.com/office/drawing/2014/main" id="{6FF12248-4A21-04B9-C5EA-B72A692F04DA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1613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60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193EAD-B7B3-C175-F333-D26FE4F3CA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B470E888-E213-ED92-DFFA-31DEF613482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r>
              <a:rPr lang="en-US"/>
              <a:t>Live demo by:</a:t>
            </a:r>
          </a:p>
          <a:p>
            <a:r>
              <a:rPr lang="en-US"/>
              <a:t>Kathryn, Bjarni, Damir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558286A5-9F5C-5A16-1D4E-BE45580A15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en-US"/>
          </a:p>
        </p:txBody>
      </p:sp>
      <p:pic>
        <p:nvPicPr>
          <p:cNvPr id="3" name="dd3">
            <a:hlinkClick r:id="" action="ppaction://media"/>
            <a:extLst>
              <a:ext uri="{FF2B5EF4-FFF2-40B4-BE49-F238E27FC236}">
                <a16:creationId xmlns:a16="http://schemas.microsoft.com/office/drawing/2014/main" id="{BC3B9F10-7DCA-4CD3-093A-25C1DF4B1F6B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7266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633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A4AF8E-A589-3FA8-6819-EF98C261FB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52DA85E7-7C18-BB48-BC5E-56098492E8E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r>
              <a:rPr lang="en-US"/>
              <a:t>Live demo by:</a:t>
            </a:r>
          </a:p>
          <a:p>
            <a:r>
              <a:rPr lang="en-US"/>
              <a:t>Kathryn, Bjarni, Damir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A44F8E94-FFBA-186D-2F86-AB7FAA50BA3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en-US"/>
          </a:p>
        </p:txBody>
      </p:sp>
      <p:pic>
        <p:nvPicPr>
          <p:cNvPr id="2" name="dd6">
            <a:hlinkClick r:id="" action="ppaction://media"/>
            <a:extLst>
              <a:ext uri="{FF2B5EF4-FFF2-40B4-BE49-F238E27FC236}">
                <a16:creationId xmlns:a16="http://schemas.microsoft.com/office/drawing/2014/main" id="{6ABEE99A-B932-FA6B-5131-E9B283A9FB7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5581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96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3AAF17-11D8-B363-9706-C4784821CB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7D44D6BD-EC16-8F6E-E3EB-72E9756ED7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>
            <a:off x="2069875" y="-260984"/>
            <a:ext cx="7562445" cy="7556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DE2F5E3C-13CA-6E2E-9C03-A989B9D1321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904" b="91065" l="9945" r="89503">
                        <a14:foregroundMark x1="18232" y1="8247" x2="18232" y2="8247"/>
                        <a14:foregroundMark x1="44475" y1="91065" x2="44475" y2="9106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519758" y="220507"/>
            <a:ext cx="2794303" cy="224624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4AD5E73-8D9E-8872-8A2E-36BF1ECB0AF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904" b="91065" l="9945" r="89503">
                        <a14:foregroundMark x1="18232" y1="8247" x2="18232" y2="8247"/>
                        <a14:foregroundMark x1="44475" y1="91065" x2="44475" y2="9106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28881" y="2722213"/>
            <a:ext cx="2076273" cy="166904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35D85F2-E1B8-149B-DC8F-175CE06C207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904" b="91065" l="9945" r="89503">
                        <a14:foregroundMark x1="18232" y1="8247" x2="18232" y2="8247"/>
                        <a14:foregroundMark x1="44475" y1="91065" x2="44475" y2="9106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836831" y="2722213"/>
            <a:ext cx="2076273" cy="166904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59CCB52-AF2D-E6D1-D14A-950902A15C58}"/>
              </a:ext>
            </a:extLst>
          </p:cNvPr>
          <p:cNvSpPr txBox="1"/>
          <p:nvPr/>
        </p:nvSpPr>
        <p:spPr>
          <a:xfrm>
            <a:off x="4433777" y="2292049"/>
            <a:ext cx="300901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Replenishment</a:t>
            </a:r>
            <a:endParaRPr kumimoji="0" lang="en-US" sz="3200" b="0" i="0" u="none" strike="noStrike" kern="1200" cap="none" spc="0" normalizeH="0" baseline="0" noProof="0">
              <a:ln w="3175">
                <a:solidFill>
                  <a:srgbClr val="374347"/>
                </a:solidFill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B4CD101-7C26-C0FF-830D-05F5F82B47E1}"/>
              </a:ext>
            </a:extLst>
          </p:cNvPr>
          <p:cNvSpPr txBox="1"/>
          <p:nvPr/>
        </p:nvSpPr>
        <p:spPr>
          <a:xfrm>
            <a:off x="3514134" y="4333816"/>
            <a:ext cx="1684994" cy="8523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Cost</a:t>
            </a:r>
            <a:b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Rollup</a:t>
            </a:r>
            <a:endParaRPr kumimoji="0" lang="en-US" sz="3200" b="0" i="0" u="none" strike="noStrike" kern="1200" cap="none" spc="0" normalizeH="0" baseline="0" noProof="0">
              <a:ln w="3175">
                <a:solidFill>
                  <a:srgbClr val="374347"/>
                </a:solidFill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DA3D1AA-D236-1186-F437-92AC98BACC73}"/>
              </a:ext>
            </a:extLst>
          </p:cNvPr>
          <p:cNvSpPr txBox="1"/>
          <p:nvPr/>
        </p:nvSpPr>
        <p:spPr>
          <a:xfrm>
            <a:off x="6664112" y="4389146"/>
            <a:ext cx="2421709" cy="8523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G/L Dim</a:t>
            </a:r>
            <a:b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Distribution</a:t>
            </a:r>
            <a:endParaRPr kumimoji="0" lang="en-US" sz="3200" b="0" i="0" u="none" strike="noStrike" kern="1200" cap="none" spc="0" normalizeH="0" baseline="0" noProof="0">
              <a:ln w="3175">
                <a:solidFill>
                  <a:srgbClr val="374347"/>
                </a:solidFill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397451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3902D8-6E19-CB63-67AA-5A2E78A11E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road through a valley&#10;&#10;Description automatically generated">
            <a:extLst>
              <a:ext uri="{FF2B5EF4-FFF2-40B4-BE49-F238E27FC236}">
                <a16:creationId xmlns:a16="http://schemas.microsoft.com/office/drawing/2014/main" id="{42396D09-875C-0675-05F4-25E9F5668FA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1631" y="0"/>
            <a:ext cx="13055262" cy="6858000"/>
          </a:xfrm>
          <a:prstGeom prst="rect">
            <a:avLst/>
          </a:prstGeom>
        </p:spPr>
      </p:pic>
      <p:pic>
        <p:nvPicPr>
          <p:cNvPr id="4" name="Picture 3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4123BD82-EA98-6C60-31E5-AB20CC988DD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33675" y="0"/>
            <a:ext cx="6572249" cy="309880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FC85AF0-26EC-1648-2E96-C2680FBA7DE1}"/>
              </a:ext>
            </a:extLst>
          </p:cNvPr>
          <p:cNvSpPr txBox="1"/>
          <p:nvPr/>
        </p:nvSpPr>
        <p:spPr>
          <a:xfrm>
            <a:off x="4395798" y="1195457"/>
            <a:ext cx="30824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>
                <a:solidFill>
                  <a:srgbClr val="39686B"/>
                </a:solidFill>
                <a:latin typeface="Segoe UI Semibold" panose="020B0702040204020203" pitchFamily="34" charset="0"/>
                <a:cs typeface="Segoe UI Semibold" panose="020B0702040204020203" pitchFamily="34" charset="0"/>
              </a:rPr>
              <a:t>Business Central </a:t>
            </a:r>
            <a:br>
              <a:rPr lang="en-US" sz="2000">
                <a:solidFill>
                  <a:srgbClr val="39686B"/>
                </a:solidFill>
                <a:latin typeface="Segoe UI Semibold" panose="020B0702040204020203" pitchFamily="34" charset="0"/>
                <a:cs typeface="Segoe UI Semibold" panose="020B0702040204020203" pitchFamily="34" charset="0"/>
              </a:rPr>
            </a:br>
            <a:r>
              <a:rPr lang="en-US" sz="2000">
                <a:solidFill>
                  <a:srgbClr val="39686B"/>
                </a:solidFill>
                <a:latin typeface="Segoe UI Semibold" panose="020B0702040204020203" pitchFamily="34" charset="0"/>
                <a:cs typeface="Segoe UI Semibold" panose="020B0702040204020203" pitchFamily="34" charset="0"/>
              </a:rPr>
              <a:t>SaaS</a:t>
            </a:r>
          </a:p>
        </p:txBody>
      </p:sp>
    </p:spTree>
    <p:extLst>
      <p:ext uri="{BB962C8B-B14F-4D97-AF65-F5344CB8AC3E}">
        <p14:creationId xmlns:p14="http://schemas.microsoft.com/office/powerpoint/2010/main" val="1579756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C5BF2B-C55F-5124-DD7F-BEE44B1FB2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peech Bubble: Rectangle with Corners Rounded 17">
            <a:extLst>
              <a:ext uri="{FF2B5EF4-FFF2-40B4-BE49-F238E27FC236}">
                <a16:creationId xmlns:a16="http://schemas.microsoft.com/office/drawing/2014/main" id="{967598D9-A964-E6C9-CD3C-1CE3F3E91976}"/>
              </a:ext>
            </a:extLst>
          </p:cNvPr>
          <p:cNvSpPr/>
          <p:nvPr/>
        </p:nvSpPr>
        <p:spPr>
          <a:xfrm>
            <a:off x="9030768" y="4333816"/>
            <a:ext cx="2834781" cy="2046008"/>
          </a:xfrm>
          <a:prstGeom prst="wedgeRoundRectCallout">
            <a:avLst>
              <a:gd name="adj1" fmla="val 9680"/>
              <a:gd name="adj2" fmla="val -72828"/>
              <a:gd name="adj3" fmla="val 16667"/>
            </a:avLst>
          </a:prstGeom>
          <a:solidFill>
            <a:srgbClr val="26B1A7"/>
          </a:solidFill>
          <a:ln w="12700" cap="flat" cmpd="sng" algn="ctr">
            <a:noFill/>
            <a:prstDash val="solid"/>
            <a:miter lim="800000"/>
          </a:ln>
          <a:effectLst>
            <a:glow rad="177800">
              <a:srgbClr val="26B1A7">
                <a:satMod val="175000"/>
                <a:alpha val="40000"/>
              </a:srgbClr>
            </a:glow>
          </a:effectLst>
        </p:spPr>
        <p:txBody>
          <a:bodyPr rtlCol="0" anchor="ctr"/>
          <a:lstStyle/>
          <a:p>
            <a:pPr algn="ctr"/>
            <a: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  <a:t>Well done, I couldn’t have done it better. </a:t>
            </a:r>
            <a:b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</a:br>
            <a:b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</a:br>
            <a: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  <a:t>But then, it was just a bunch of nice kittens, right?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72E3C47-3C3A-4F3F-8AD4-21C985B846EB}"/>
              </a:ext>
            </a:extLst>
          </p:cNvPr>
          <p:cNvGrpSpPr/>
          <p:nvPr/>
        </p:nvGrpSpPr>
        <p:grpSpPr>
          <a:xfrm>
            <a:off x="2069875" y="-260984"/>
            <a:ext cx="7562445" cy="7556350"/>
            <a:chOff x="2069875" y="-260984"/>
            <a:chExt cx="7562445" cy="7556350"/>
          </a:xfrm>
        </p:grpSpPr>
        <p:pic>
          <p:nvPicPr>
            <p:cNvPr id="6" name="Picture 2">
              <a:extLst>
                <a:ext uri="{FF2B5EF4-FFF2-40B4-BE49-F238E27FC236}">
                  <a16:creationId xmlns:a16="http://schemas.microsoft.com/office/drawing/2014/main" id="{6A10303D-1156-879C-75B7-7842BF0CDF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/>
            <a:srcRect/>
            <a:stretch/>
          </p:blipFill>
          <p:spPr bwMode="auto">
            <a:xfrm>
              <a:off x="2069875" y="-260984"/>
              <a:ext cx="7562445" cy="75563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5C006075-9AFD-F23B-A6B0-D37404F34AAD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7904" b="91065" l="9945" r="89503">
                          <a14:foregroundMark x1="18232" y1="8247" x2="18232" y2="8247"/>
                          <a14:foregroundMark x1="44475" y1="91065" x2="44475" y2="91065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19758" y="220507"/>
              <a:ext cx="2794303" cy="2246249"/>
            </a:xfrm>
            <a:prstGeom prst="rect">
              <a:avLst/>
            </a:prstGeom>
          </p:spPr>
        </p:pic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A4000B0F-618E-09B9-D645-BD7F12F218C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7904" b="91065" l="9945" r="89503">
                          <a14:foregroundMark x1="18232" y1="8247" x2="18232" y2="8247"/>
                          <a14:foregroundMark x1="44475" y1="91065" x2="44475" y2="91065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128881" y="2722213"/>
              <a:ext cx="2076273" cy="1669048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961C2759-9E75-268F-FA72-A5A7BC255F4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7904" b="91065" l="9945" r="89503">
                          <a14:foregroundMark x1="18232" y1="8247" x2="18232" y2="8247"/>
                          <a14:foregroundMark x1="44475" y1="91065" x2="44475" y2="91065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836831" y="2722213"/>
              <a:ext cx="2076273" cy="1669048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61B31A3-F54F-B51B-3FAB-5BF9E469EE21}"/>
                </a:ext>
              </a:extLst>
            </p:cNvPr>
            <p:cNvSpPr txBox="1"/>
            <p:nvPr/>
          </p:nvSpPr>
          <p:spPr>
            <a:xfrm>
              <a:off x="4433777" y="2292049"/>
              <a:ext cx="3009013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Replenishment</a:t>
              </a:r>
              <a:endParaRPr kumimoji="0" lang="en-US" sz="3200" b="0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8F2C97A-C4D7-9FE8-DBFD-F287DEAE5E23}"/>
                </a:ext>
              </a:extLst>
            </p:cNvPr>
            <p:cNvSpPr txBox="1"/>
            <p:nvPr/>
          </p:nvSpPr>
          <p:spPr>
            <a:xfrm>
              <a:off x="3514134" y="4333816"/>
              <a:ext cx="1684994" cy="85234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Cost</a:t>
              </a:r>
              <a:br>
                <a:rPr kumimoji="0" lang="en-US" sz="32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</a:br>
              <a:r>
                <a:rPr kumimoji="0" lang="en-US" sz="32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Rollup</a:t>
              </a:r>
              <a:endParaRPr kumimoji="0" lang="en-US" sz="3200" b="0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1A579DE-A14C-8AAD-95B5-A4BE809FDDA2}"/>
                </a:ext>
              </a:extLst>
            </p:cNvPr>
            <p:cNvSpPr txBox="1"/>
            <p:nvPr/>
          </p:nvSpPr>
          <p:spPr>
            <a:xfrm>
              <a:off x="6664112" y="4389146"/>
              <a:ext cx="2421709" cy="85234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75000"/>
                </a:lnSpc>
                <a:defRPr/>
              </a:pPr>
              <a:r>
                <a:rPr lang="en-US" sz="3200" b="1">
                  <a:ln w="3175">
                    <a:solidFill>
                      <a:srgbClr val="374347"/>
                    </a:solidFill>
                  </a:ln>
                  <a:solidFill>
                    <a:prstClr val="white"/>
                  </a:solidFill>
                  <a:latin typeface="+mj-lt"/>
                </a:rPr>
                <a:t>G/L Dim</a:t>
              </a:r>
              <a:br>
                <a:rPr lang="en-US" sz="3200" b="1">
                  <a:ln w="3175">
                    <a:solidFill>
                      <a:srgbClr val="374347"/>
                    </a:solidFill>
                  </a:ln>
                  <a:solidFill>
                    <a:prstClr val="white"/>
                  </a:solidFill>
                  <a:latin typeface="+mj-lt"/>
                </a:rPr>
              </a:br>
              <a:r>
                <a:rPr lang="en-US" sz="3200" b="1">
                  <a:ln w="3175">
                    <a:solidFill>
                      <a:srgbClr val="374347"/>
                    </a:solidFill>
                  </a:ln>
                  <a:solidFill>
                    <a:prstClr val="white"/>
                  </a:solidFill>
                  <a:latin typeface="+mj-lt"/>
                </a:rPr>
                <a:t>Distribution</a:t>
              </a:r>
            </a:p>
          </p:txBody>
        </p:sp>
      </p:grpSp>
      <p:pic>
        <p:nvPicPr>
          <p:cNvPr id="10" name="Loki kittens 4h">
            <a:hlinkClick r:id="" action="ppaction://media"/>
            <a:extLst>
              <a:ext uri="{FF2B5EF4-FFF2-40B4-BE49-F238E27FC236}">
                <a16:creationId xmlns:a16="http://schemas.microsoft.com/office/drawing/2014/main" id="{09F85CD8-0ECE-81DD-76A2-58F9FA972B4C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2131" end="1317"/>
                </p14:media>
              </p:ext>
            </p:extLst>
          </p:nvPr>
        </p:nvPicPr>
        <p:blipFill>
          <a:blip r:embed="rId8"/>
          <a:srcRect l="13240" t="-8249" r="16492" b="7575"/>
          <a:stretch>
            <a:fillRect/>
          </a:stretch>
        </p:blipFill>
        <p:spPr>
          <a:xfrm>
            <a:off x="8435934" y="-352976"/>
            <a:ext cx="4316758" cy="4039151"/>
          </a:xfrm>
          <a:prstGeom prst="cloud">
            <a:avLst/>
          </a:prstGeom>
          <a:effectLst>
            <a:glow rad="228600">
              <a:schemeClr val="accent2">
                <a:satMod val="175000"/>
                <a:alpha val="40000"/>
              </a:schemeClr>
            </a:glow>
          </a:effectLst>
        </p:spPr>
      </p:pic>
    </p:spTree>
    <p:extLst>
      <p:ext uri="{BB962C8B-B14F-4D97-AF65-F5344CB8AC3E}">
        <p14:creationId xmlns:p14="http://schemas.microsoft.com/office/powerpoint/2010/main" val="2252242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186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iterate type="lt">
                                    <p:tmPct val="19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7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" dur="7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9" fill="hold" display="0">
                  <p:stCondLst>
                    <p:cond delay="indefinite"/>
                  </p:stCondLst>
                </p:cTn>
                <p:tgtEl>
                  <p:spTgt spid="10"/>
                </p:tgtEl>
              </p:cMediaNode>
            </p:video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4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18" grpId="0" uiExpand="1" build="p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49F7F7-56D0-A9E7-DEE5-974A598F51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0BBDCC9C-EC07-EDFC-AA6C-1F03D6B97704}"/>
              </a:ext>
            </a:extLst>
          </p:cNvPr>
          <p:cNvSpPr/>
          <p:nvPr/>
        </p:nvSpPr>
        <p:spPr>
          <a:xfrm>
            <a:off x="7493534" y="4014652"/>
            <a:ext cx="2864261" cy="2046008"/>
          </a:xfrm>
          <a:prstGeom prst="wedgeRoundRectCallout">
            <a:avLst>
              <a:gd name="adj1" fmla="val 40242"/>
              <a:gd name="adj2" fmla="val -89122"/>
              <a:gd name="adj3" fmla="val 16667"/>
            </a:avLst>
          </a:prstGeom>
          <a:solidFill>
            <a:srgbClr val="26B1A7"/>
          </a:solidFill>
          <a:ln w="12700" cap="flat" cmpd="sng" algn="ctr">
            <a:noFill/>
            <a:prstDash val="solid"/>
            <a:miter lim="800000"/>
          </a:ln>
          <a:effectLst>
            <a:glow rad="177800">
              <a:srgbClr val="26B1A7">
                <a:satMod val="175000"/>
                <a:alpha val="40000"/>
              </a:srgbClr>
            </a:glow>
          </a:effectLst>
        </p:spPr>
        <p:txBody>
          <a:bodyPr rtlCol="0" anchor="ctr"/>
          <a:lstStyle/>
          <a:p>
            <a:pPr algn="ctr">
              <a:spcAft>
                <a:spcPts val="1200"/>
              </a:spcAft>
            </a:pPr>
            <a: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  <a:t>It seems the road</a:t>
            </a:r>
            <a:b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</a:br>
            <a: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  <a:t>is clear now.</a:t>
            </a:r>
          </a:p>
          <a:p>
            <a:pPr algn="ctr">
              <a:spcAft>
                <a:spcPts val="1200"/>
              </a:spcAft>
            </a:pPr>
            <a: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  <a:t>Where does this </a:t>
            </a:r>
            <a:b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</a:br>
            <a: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  <a:t>leave us? </a:t>
            </a:r>
          </a:p>
          <a:p>
            <a:pPr algn="ctr">
              <a:spcAft>
                <a:spcPts val="1200"/>
              </a:spcAft>
            </a:pPr>
            <a: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  <a:t>Where will we go next?</a:t>
            </a:r>
          </a:p>
        </p:txBody>
      </p:sp>
      <p:pic>
        <p:nvPicPr>
          <p:cNvPr id="6" name="Loki clear road 4n">
            <a:hlinkClick r:id="" action="ppaction://media"/>
            <a:extLst>
              <a:ext uri="{FF2B5EF4-FFF2-40B4-BE49-F238E27FC236}">
                <a16:creationId xmlns:a16="http://schemas.microsoft.com/office/drawing/2014/main" id="{6AB2B8C7-3B6B-B972-F1D0-57516AE40554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1526" end="1516"/>
                </p14:media>
              </p:ext>
            </p:extLst>
          </p:nvPr>
        </p:nvPicPr>
        <p:blipFill>
          <a:blip r:embed="rId5"/>
          <a:srcRect l="13366" t="-19824" r="18122" b="6710"/>
          <a:stretch>
            <a:fillRect/>
          </a:stretch>
        </p:blipFill>
        <p:spPr>
          <a:xfrm>
            <a:off x="8191500" y="-705130"/>
            <a:ext cx="4332591" cy="4377580"/>
          </a:xfrm>
          <a:prstGeom prst="cloud">
            <a:avLst/>
          </a:prstGeom>
          <a:effectLst>
            <a:glow rad="228600">
              <a:schemeClr val="accent2">
                <a:satMod val="175000"/>
                <a:alpha val="40000"/>
              </a:schemeClr>
            </a:glow>
          </a:effectLst>
        </p:spPr>
      </p:pic>
    </p:spTree>
    <p:extLst>
      <p:ext uri="{BB962C8B-B14F-4D97-AF65-F5344CB8AC3E}">
        <p14:creationId xmlns:p14="http://schemas.microsoft.com/office/powerpoint/2010/main" val="185696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392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iterate type="lt">
                                    <p:tmPct val="17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3750"/>
                                  </p:stCondLst>
                                  <p:iterate type="lt">
                                    <p:tmPct val="12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9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4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</p:childTnLst>
        </p:cTn>
      </p:par>
    </p:tnLst>
    <p:bldLst>
      <p:bldP spid="4" grpId="0" uiExpand="1" build="p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3D5D19-9BB4-2233-E891-BA90439CA0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7167BDA2-10A9-5893-9042-E4655512CDC5}"/>
              </a:ext>
            </a:extLst>
          </p:cNvPr>
          <p:cNvSpPr txBox="1">
            <a:spLocks/>
          </p:cNvSpPr>
          <p:nvPr/>
        </p:nvSpPr>
        <p:spPr>
          <a:xfrm>
            <a:off x="393583" y="308537"/>
            <a:ext cx="9473431" cy="6411239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00" b="1" i="0" u="none" strike="noStrike" kern="1200" cap="none" spc="0" normalizeH="0" baseline="0" noProof="0" dirty="0">
              <a:solidFill>
                <a:schemeClr val="bg1"/>
              </a:solidFill>
              <a:effectLst/>
              <a:uLnTx/>
              <a:uFillTx/>
              <a:latin typeface="+mj-lt"/>
              <a:ea typeface="+mn-ea"/>
              <a:cs typeface="Segoe UI" panose="020B0502040204020203" pitchFamily="34" charset="0"/>
              <a:sym typeface="Wingdings" panose="05000000000000000000" pitchFamily="2" charset="2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 dirty="0"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Segoe UI" panose="020B0502040204020203" pitchFamily="34" charset="0"/>
              </a:rPr>
              <a:t>Aggregated Inventory</a:t>
            </a:r>
            <a:endParaRPr lang="en-US" sz="3800" b="1" dirty="0">
              <a:solidFill>
                <a:schemeClr val="bg1"/>
              </a:solidFill>
              <a:latin typeface="+mj-lt"/>
            </a:endParaRPr>
          </a:p>
          <a:p>
            <a:pPr marL="0" indent="0">
              <a:spcBef>
                <a:spcPts val="600"/>
              </a:spcBef>
              <a:buNone/>
              <a:defRPr/>
            </a:pPr>
            <a:endParaRPr kumimoji="0" lang="en-US" sz="2400" b="1" i="0" u="none" strike="noStrike" kern="1200" cap="none" spc="0" normalizeH="0" baseline="0" noProof="0" dirty="0">
              <a:solidFill>
                <a:schemeClr val="bg1"/>
              </a:solidFill>
              <a:effectLst/>
              <a:uLnTx/>
              <a:uFillTx/>
              <a:latin typeface="+mj-lt"/>
              <a:ea typeface="+mn-ea"/>
              <a:cs typeface="Segoe UI" panose="020B0502040204020203" pitchFamily="34" charset="0"/>
            </a:endParaRPr>
          </a:p>
          <a:p>
            <a:pPr marL="0" indent="0">
              <a:spcBef>
                <a:spcPts val="600"/>
              </a:spcBef>
              <a:buNone/>
              <a:defRPr/>
            </a:pPr>
            <a:r>
              <a:rPr kumimoji="0" lang="en-US" b="1" i="0" u="none" strike="noStrike" kern="1200" cap="none" spc="0" normalizeH="0" baseline="0" noProof="0" dirty="0"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Segoe UI" panose="020B0502040204020203" pitchFamily="34" charset="0"/>
              </a:rPr>
              <a:t>Status</a:t>
            </a:r>
          </a:p>
          <a:p>
            <a:pPr lvl="1">
              <a:spcBef>
                <a:spcPts val="600"/>
              </a:spcBef>
              <a:defRPr/>
            </a:pPr>
            <a:r>
              <a:rPr lang="en-US" dirty="0">
                <a:solidFill>
                  <a:schemeClr val="bg1"/>
                </a:solidFill>
                <a:latin typeface="+mj-lt"/>
                <a:cs typeface="Segoe UI"/>
              </a:rPr>
              <a:t>Extension a</a:t>
            </a:r>
            <a:r>
              <a:rPr kumimoji="0" lang="en-US" b="0" i="0" u="none" strike="noStrike" kern="1200" cap="none" spc="0" normalizeH="0" baseline="0" noProof="0" dirty="0" err="1"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Segoe UI"/>
              </a:rPr>
              <a:t>vailable</a:t>
            </a:r>
            <a:r>
              <a:rPr kumimoji="0" lang="en-US" b="0" i="0" u="none" strike="noStrike" kern="1200" cap="none" spc="0" normalizeH="0" baseline="0" noProof="0" dirty="0"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Segoe UI"/>
              </a:rPr>
              <a:t> on Microsoft AppSource</a:t>
            </a:r>
            <a:endParaRPr lang="en-US" b="0" i="0" u="none" strike="noStrike" kern="1200" cap="none" spc="0" normalizeH="0" baseline="0" noProof="0" dirty="0">
              <a:solidFill>
                <a:schemeClr val="bg1"/>
              </a:solidFill>
              <a:effectLst/>
              <a:uLnTx/>
              <a:uFillTx/>
              <a:latin typeface="+mj-lt"/>
              <a:cs typeface="Segoe UI"/>
            </a:endParaRPr>
          </a:p>
          <a:p>
            <a:pPr lvl="1">
              <a:spcBef>
                <a:spcPts val="600"/>
              </a:spcBef>
              <a:defRPr/>
            </a:pPr>
            <a:r>
              <a:rPr lang="en-US" dirty="0">
                <a:solidFill>
                  <a:schemeClr val="bg1"/>
                </a:solidFill>
                <a:latin typeface="+mj-lt"/>
                <a:cs typeface="Segoe UI"/>
              </a:rPr>
              <a:t>Added to LS Retail Price List</a:t>
            </a:r>
            <a:br>
              <a:rPr lang="en-US" dirty="0">
                <a:latin typeface="+mj-lt"/>
              </a:rPr>
            </a:br>
            <a:r>
              <a:rPr lang="en-US" dirty="0">
                <a:solidFill>
                  <a:schemeClr val="bg1"/>
                </a:solidFill>
                <a:latin typeface="+mj-lt"/>
                <a:cs typeface="Segoe UI"/>
              </a:rPr>
              <a:t>(~4€ / month for each store location which is aggregated)</a:t>
            </a:r>
          </a:p>
          <a:p>
            <a:pPr lvl="1">
              <a:spcBef>
                <a:spcPts val="600"/>
              </a:spcBef>
              <a:defRPr/>
            </a:pPr>
            <a:r>
              <a:rPr lang="en-US" dirty="0">
                <a:solidFill>
                  <a:schemeClr val="bg1"/>
                </a:solidFill>
                <a:latin typeface="+mj-lt"/>
              </a:rPr>
              <a:t>Added to LS Retail License Manager</a:t>
            </a:r>
          </a:p>
          <a:p>
            <a:pPr marL="0" indent="0">
              <a:spcBef>
                <a:spcPts val="600"/>
              </a:spcBef>
              <a:buNone/>
              <a:defRPr/>
            </a:pPr>
            <a:endParaRPr kumimoji="0" lang="en-US" b="1" i="0" u="none" strike="noStrike" kern="1200" cap="none" spc="0" normalizeH="0" baseline="0" noProof="0" dirty="0">
              <a:solidFill>
                <a:schemeClr val="bg1"/>
              </a:solidFill>
              <a:effectLst/>
              <a:uLnTx/>
              <a:uFillTx/>
              <a:latin typeface="+mj-lt"/>
              <a:ea typeface="+mn-ea"/>
              <a:cs typeface="Segoe UI" panose="020B0502040204020203" pitchFamily="34" charset="0"/>
            </a:endParaRPr>
          </a:p>
          <a:p>
            <a:pPr marL="0" indent="0">
              <a:spcBef>
                <a:spcPts val="600"/>
              </a:spcBef>
              <a:buNone/>
              <a:defRPr/>
            </a:pPr>
            <a:r>
              <a:rPr kumimoji="0" lang="en-US" b="1" i="0" u="none" strike="noStrike" kern="1200" cap="none" spc="0" normalizeH="0" baseline="0" noProof="0" dirty="0"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Segoe UI" panose="020B0502040204020203" pitchFamily="34" charset="0"/>
              </a:rPr>
              <a:t>Roadmap</a:t>
            </a:r>
          </a:p>
          <a:p>
            <a:pPr lvl="1">
              <a:spcBef>
                <a:spcPts val="600"/>
              </a:spcBef>
              <a:defRPr/>
            </a:pPr>
            <a:r>
              <a:rPr lang="en-US" dirty="0">
                <a:solidFill>
                  <a:schemeClr val="bg1"/>
                </a:solidFill>
                <a:latin typeface="+mj-lt"/>
              </a:rPr>
              <a:t>Performance tuning</a:t>
            </a:r>
          </a:p>
          <a:p>
            <a:pPr lvl="1">
              <a:spcBef>
                <a:spcPts val="600"/>
              </a:spcBef>
              <a:defRPr/>
            </a:pPr>
            <a:r>
              <a:rPr lang="en-US" dirty="0">
                <a:solidFill>
                  <a:schemeClr val="bg1"/>
                </a:solidFill>
                <a:latin typeface="+mj-lt"/>
              </a:rPr>
              <a:t>Replenishment performance testing</a:t>
            </a:r>
          </a:p>
          <a:p>
            <a:pPr lvl="1">
              <a:spcBef>
                <a:spcPts val="600"/>
              </a:spcBef>
              <a:defRPr/>
            </a:pPr>
            <a:r>
              <a:rPr lang="en-US" dirty="0">
                <a:solidFill>
                  <a:schemeClr val="bg1"/>
                </a:solidFill>
                <a:latin typeface="+mj-lt"/>
              </a:rPr>
              <a:t>Enhancements based on partner/customer feedback 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F5C8FBC-84D8-BCC7-85D0-4FB11A1D2D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01848" y="1865013"/>
            <a:ext cx="2219814" cy="3715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7331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ad through a valley&#10;&#10;Description automatically generated">
            <a:extLst>
              <a:ext uri="{FF2B5EF4-FFF2-40B4-BE49-F238E27FC236}">
                <a16:creationId xmlns:a16="http://schemas.microsoft.com/office/drawing/2014/main" id="{A1197548-D43F-5982-F2EC-3943102CE90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3659"/>
          <a:stretch/>
        </p:blipFill>
        <p:spPr>
          <a:xfrm>
            <a:off x="-1" y="0"/>
            <a:ext cx="12161520" cy="6858000"/>
          </a:xfrm>
          <a:prstGeom prst="rect">
            <a:avLst/>
          </a:prstGeom>
        </p:spPr>
      </p:pic>
      <p:pic>
        <p:nvPicPr>
          <p:cNvPr id="3" name="Picture 2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ECCF0DF4-4DC0-26C5-8CB2-FFE789D800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63930" y="812800"/>
            <a:ext cx="3643105" cy="2425700"/>
          </a:xfrm>
          <a:prstGeom prst="rect">
            <a:avLst/>
          </a:prstGeom>
        </p:spPr>
      </p:pic>
      <p:pic>
        <p:nvPicPr>
          <p:cNvPr id="4" name="Picture 3" descr="A black background with white smoke&#10;&#10;Description automatically generated">
            <a:extLst>
              <a:ext uri="{FF2B5EF4-FFF2-40B4-BE49-F238E27FC236}">
                <a16:creationId xmlns:a16="http://schemas.microsoft.com/office/drawing/2014/main" id="{578C9E64-4B10-C406-A2B9-1A6A6788C5F9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3225"/>
          <a:stretch/>
        </p:blipFill>
        <p:spPr>
          <a:xfrm>
            <a:off x="0" y="0"/>
            <a:ext cx="12227489" cy="6858000"/>
          </a:xfrm>
          <a:prstGeom prst="rect">
            <a:avLst/>
          </a:prstGeom>
        </p:spPr>
      </p:pic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DDCB1A37-E096-FFC1-CAF2-4D82B3FE3E0A}"/>
              </a:ext>
            </a:extLst>
          </p:cNvPr>
          <p:cNvSpPr txBox="1">
            <a:spLocks/>
          </p:cNvSpPr>
          <p:nvPr/>
        </p:nvSpPr>
        <p:spPr>
          <a:xfrm>
            <a:off x="341008" y="1287975"/>
            <a:ext cx="8818951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>
              <a:spcBef>
                <a:spcPts val="600"/>
              </a:spcBef>
              <a:buFont typeface="Arial" panose="020B0604020202020204" pitchFamily="34" charset="0"/>
              <a:buNone/>
              <a:defRPr/>
            </a:pPr>
            <a:r>
              <a:rPr lang="en-US">
                <a:solidFill>
                  <a:schemeClr val="bg1"/>
                </a:solidFill>
                <a:latin typeface="Aptos"/>
              </a:rPr>
              <a:t>Request Aggregated Inventory</a:t>
            </a:r>
          </a:p>
          <a:p>
            <a:pPr lvl="1" indent="-274320">
              <a:spcBef>
                <a:spcPts val="600"/>
              </a:spcBef>
              <a:defRPr/>
            </a:pPr>
            <a:r>
              <a:rPr lang="en-US">
                <a:solidFill>
                  <a:schemeClr val="bg1"/>
                </a:solidFill>
                <a:latin typeface="Aptos"/>
              </a:rPr>
              <a:t>Reach out to LS Retail’s licensing department </a:t>
            </a:r>
            <a:br>
              <a:rPr lang="en-US">
                <a:latin typeface="Aptos" panose="020B0004020202020204" pitchFamily="34" charset="0"/>
              </a:rPr>
            </a:br>
            <a:r>
              <a:rPr lang="en-US">
                <a:solidFill>
                  <a:schemeClr val="bg1"/>
                </a:solidFill>
                <a:latin typeface="Aptos"/>
              </a:rPr>
              <a:t>to extend your license</a:t>
            </a:r>
          </a:p>
          <a:p>
            <a:pPr marL="0">
              <a:spcBef>
                <a:spcPts val="600"/>
              </a:spcBef>
              <a:buFont typeface="Arial" panose="020B0604020202020204" pitchFamily="34" charset="0"/>
              <a:buNone/>
              <a:defRPr/>
            </a:pPr>
            <a:endParaRPr lang="en-US" sz="10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0">
              <a:spcBef>
                <a:spcPts val="600"/>
              </a:spcBef>
              <a:buNone/>
              <a:defRPr/>
            </a:pPr>
            <a:r>
              <a:rPr lang="en-US">
                <a:solidFill>
                  <a:prstClr val="white"/>
                </a:solidFill>
                <a:latin typeface="Aptos"/>
                <a:cs typeface="Calibri"/>
              </a:rPr>
              <a:t>First orientation meeting</a:t>
            </a:r>
            <a:endParaRPr lang="en-US" sz="200">
              <a:solidFill>
                <a:prstClr val="white"/>
              </a:solidFill>
              <a:latin typeface="Aptos"/>
              <a:sym typeface="Wingdings" panose="05000000000000000000" pitchFamily="2" charset="2"/>
            </a:endParaRPr>
          </a:p>
          <a:p>
            <a:pPr lvl="1" indent="-274320">
              <a:spcBef>
                <a:spcPts val="600"/>
              </a:spcBef>
              <a:defRPr/>
            </a:pPr>
            <a:r>
              <a:rPr lang="en-US">
                <a:solidFill>
                  <a:schemeClr val="bg1"/>
                </a:solidFill>
                <a:latin typeface="Aptos"/>
                <a:cs typeface="Calibri"/>
              </a:rPr>
              <a:t>Reach out to LS Retail’s support team or Martin Kleindl </a:t>
            </a:r>
            <a:br>
              <a:rPr lang="en-US">
                <a:latin typeface="Aptos" panose="020B0004020202020204" pitchFamily="34" charset="0"/>
                <a:cs typeface="Calibri"/>
              </a:rPr>
            </a:br>
            <a:r>
              <a:rPr lang="en-US">
                <a:solidFill>
                  <a:schemeClr val="bg1"/>
                </a:solidFill>
                <a:latin typeface="Aptos"/>
                <a:cs typeface="Calibri"/>
              </a:rPr>
              <a:t>to plan an orientation meeting with the experts </a:t>
            </a:r>
          </a:p>
          <a:p>
            <a:pPr lvl="1" indent="-274320">
              <a:spcBef>
                <a:spcPts val="600"/>
              </a:spcBef>
              <a:defRPr/>
            </a:pPr>
            <a:r>
              <a:rPr lang="en-US">
                <a:solidFill>
                  <a:schemeClr val="bg1"/>
                </a:solidFill>
                <a:latin typeface="Aptos"/>
                <a:cs typeface="Calibri"/>
              </a:rPr>
              <a:t>Discuss your case, POC, customer, etc.</a:t>
            </a:r>
          </a:p>
          <a:p>
            <a:pPr lvl="1" indent="-274320">
              <a:spcBef>
                <a:spcPts val="600"/>
              </a:spcBef>
              <a:defRPr/>
            </a:pPr>
            <a:r>
              <a:rPr lang="en-US">
                <a:solidFill>
                  <a:schemeClr val="bg1"/>
                </a:solidFill>
                <a:latin typeface="Aptos"/>
                <a:cs typeface="Calibri"/>
              </a:rPr>
              <a:t>Collect advice</a:t>
            </a:r>
            <a:br>
              <a:rPr lang="en-US">
                <a:latin typeface="Aptos" panose="020B0004020202020204" pitchFamily="34" charset="0"/>
                <a:cs typeface="Calibri"/>
              </a:rPr>
            </a:br>
            <a:endParaRPr lang="en-US">
              <a:solidFill>
                <a:schemeClr val="bg1"/>
              </a:solidFill>
              <a:latin typeface="Aptos" panose="020B0004020202020204" pitchFamily="34" charset="0"/>
              <a:cs typeface="Calibri"/>
            </a:endParaRPr>
          </a:p>
          <a:p>
            <a:pPr marL="0">
              <a:spcBef>
                <a:spcPts val="600"/>
              </a:spcBef>
              <a:buNone/>
              <a:defRPr/>
            </a:pPr>
            <a:r>
              <a:rPr lang="en-US">
                <a:solidFill>
                  <a:prstClr val="white"/>
                </a:solidFill>
                <a:latin typeface="Aptos"/>
                <a:cs typeface="Calibri"/>
              </a:rPr>
              <a:t>Get access to the product</a:t>
            </a:r>
            <a:endParaRPr lang="en-US" sz="200">
              <a:solidFill>
                <a:prstClr val="white"/>
              </a:solidFill>
              <a:latin typeface="Aptos"/>
              <a:sym typeface="Wingdings" panose="05000000000000000000" pitchFamily="2" charset="2"/>
            </a:endParaRPr>
          </a:p>
          <a:p>
            <a:pPr lvl="1" indent="-274320">
              <a:spcBef>
                <a:spcPts val="600"/>
              </a:spcBef>
              <a:defRPr/>
            </a:pPr>
            <a:r>
              <a:rPr lang="en-US">
                <a:solidFill>
                  <a:schemeClr val="bg1"/>
                </a:solidFill>
                <a:latin typeface="Aptos"/>
                <a:cs typeface="Calibri"/>
              </a:rPr>
              <a:t>Download it from the LS Retail Partner Portal</a:t>
            </a:r>
            <a:br>
              <a:rPr lang="en-US">
                <a:latin typeface="Aptos" panose="020B0004020202020204" pitchFamily="34" charset="0"/>
                <a:cs typeface="Calibri"/>
              </a:rPr>
            </a:br>
            <a:r>
              <a:rPr lang="en-US">
                <a:solidFill>
                  <a:schemeClr val="bg1"/>
                </a:solidFill>
                <a:latin typeface="Aptos"/>
                <a:cs typeface="Calibri"/>
              </a:rPr>
              <a:t>(in LS Central, Downloads)</a:t>
            </a:r>
            <a:br>
              <a:rPr lang="en-US">
                <a:latin typeface="Aptos" panose="020B0004020202020204" pitchFamily="34" charset="0"/>
                <a:cs typeface="Calibri"/>
              </a:rPr>
            </a:br>
            <a:endParaRPr lang="en-US" sz="200">
              <a:solidFill>
                <a:schemeClr val="bg1"/>
              </a:solidFill>
              <a:latin typeface="Aptos" panose="020B0004020202020204" pitchFamily="34" charset="0"/>
              <a:sym typeface="Wingdings" panose="05000000000000000000" pitchFamily="2" charset="2"/>
            </a:endParaRPr>
          </a:p>
          <a:p>
            <a:pPr marL="0">
              <a:spcBef>
                <a:spcPts val="600"/>
              </a:spcBef>
              <a:buNone/>
              <a:defRPr/>
            </a:pPr>
            <a:endParaRPr lang="en-US" sz="200">
              <a:solidFill>
                <a:schemeClr val="bg1"/>
              </a:solidFill>
              <a:latin typeface="Aptos" panose="020B00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301831F0-C7C9-C94B-FEAA-DD7531E62BE2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rmAutofit fontScale="9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>
                <a:latin typeface="Aptos" panose="020B0004020202020204" pitchFamily="34" charset="0"/>
              </a:rPr>
              <a:t>How to get started ?</a:t>
            </a:r>
            <a:endParaRPr lang="en-IS">
              <a:latin typeface="Aptos" panose="020B00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2418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E4ACFC-8AFF-6333-3B02-26BD97A8D2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1C7D2DD1-BADF-599C-6372-CB95F7E345DF}"/>
              </a:ext>
            </a:extLst>
          </p:cNvPr>
          <p:cNvSpPr txBox="1">
            <a:spLocks/>
          </p:cNvSpPr>
          <p:nvPr/>
        </p:nvSpPr>
        <p:spPr>
          <a:xfrm>
            <a:off x="393583" y="308538"/>
            <a:ext cx="8709842" cy="170101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sym typeface="Wingdings" panose="05000000000000000000" pitchFamily="2" charset="2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Your benefits</a:t>
            </a: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2003F84-B675-51CA-70D1-9BF135B6BF57}"/>
              </a:ext>
            </a:extLst>
          </p:cNvPr>
          <p:cNvSpPr txBox="1"/>
          <p:nvPr/>
        </p:nvSpPr>
        <p:spPr>
          <a:xfrm>
            <a:off x="2881169" y="2009553"/>
            <a:ext cx="6105524" cy="18605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Performance test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7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cs typeface="Segoe UI" panose="020B0502040204020203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Business Central SaaS (Prod)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10.000 items, 100 stores,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  <a:sym typeface="Wingdings" panose="05000000000000000000" pitchFamily="2" charset="2"/>
              </a:rPr>
              <a:t>1 Mio. sales entries per day</a:t>
            </a:r>
            <a:endParaRPr kumimoji="0" lang="en-I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9899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2E8128-AD2E-2A63-5684-AB7477A4C9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61287405-FC1C-2242-C026-EDD7F3DE7FD2}"/>
              </a:ext>
            </a:extLst>
          </p:cNvPr>
          <p:cNvSpPr txBox="1">
            <a:spLocks/>
          </p:cNvSpPr>
          <p:nvPr/>
        </p:nvSpPr>
        <p:spPr>
          <a:xfrm>
            <a:off x="393583" y="308538"/>
            <a:ext cx="8709842" cy="170101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sym typeface="Wingdings" panose="05000000000000000000" pitchFamily="2" charset="2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Your benefits</a:t>
            </a: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Faster processes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</a:br>
            <a:endParaRPr kumimoji="0" lang="en-I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pic>
        <p:nvPicPr>
          <p:cNvPr id="1026" name="Picture 2" descr="5+ Free Stopwatch &amp; Clock animated GIFs and Stickers - Pixabay">
            <a:extLst>
              <a:ext uri="{FF2B5EF4-FFF2-40B4-BE49-F238E27FC236}">
                <a16:creationId xmlns:a16="http://schemas.microsoft.com/office/drawing/2014/main" id="{76AF9AF9-B483-5024-7343-60E7384568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06526">
            <a:off x="3614359" y="1093874"/>
            <a:ext cx="3070052" cy="3070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A37EB35-F68E-78A5-3627-0CF0715643C3}"/>
              </a:ext>
            </a:extLst>
          </p:cNvPr>
          <p:cNvSpPr txBox="1"/>
          <p:nvPr/>
        </p:nvSpPr>
        <p:spPr>
          <a:xfrm>
            <a:off x="6096000" y="2211555"/>
            <a:ext cx="6104964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Segoe UI" panose="020B0502040204020203" pitchFamily="34" charset="0"/>
              </a:rPr>
              <a:t>Statement posting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Segoe UI" panose="020B0502040204020203" pitchFamily="34" charset="0"/>
              </a:rPr>
              <a:t>Adjust Cost – Item Entries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Segoe UI" panose="020B0502040204020203" pitchFamily="34" charset="0"/>
              </a:rPr>
              <a:t>Post Cost to G/L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1625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BE3C8F-DAC2-A72E-FDC9-682E22E9D8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9689EDB8-D010-9B54-DF7D-443AC352D83F}"/>
              </a:ext>
            </a:extLst>
          </p:cNvPr>
          <p:cNvSpPr txBox="1">
            <a:spLocks/>
          </p:cNvSpPr>
          <p:nvPr/>
        </p:nvSpPr>
        <p:spPr>
          <a:xfrm>
            <a:off x="393583" y="308538"/>
            <a:ext cx="8709842" cy="170101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sym typeface="Wingdings" panose="05000000000000000000" pitchFamily="2" charset="2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Your benefits</a:t>
            </a: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Faster processes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</a:br>
            <a:endParaRPr kumimoji="0" lang="en-I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1B1C2B77-94E0-F1A0-74EA-0BBCD2721A5F}"/>
              </a:ext>
            </a:extLst>
          </p:cNvPr>
          <p:cNvGrpSpPr/>
          <p:nvPr/>
        </p:nvGrpSpPr>
        <p:grpSpPr>
          <a:xfrm>
            <a:off x="467513" y="2342643"/>
            <a:ext cx="4066348" cy="2932391"/>
            <a:chOff x="0" y="2301393"/>
            <a:chExt cx="4066348" cy="2932391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8BE1D28-6FED-F7F1-CB68-508ADFB2D861}"/>
                </a:ext>
              </a:extLst>
            </p:cNvPr>
            <p:cNvSpPr txBox="1"/>
            <p:nvPr/>
          </p:nvSpPr>
          <p:spPr>
            <a:xfrm>
              <a:off x="0" y="3756456"/>
              <a:ext cx="4066348" cy="14773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00" b="0" i="0" u="none" strike="noStrike" kern="1200" cap="none" spc="0" normalizeH="0" baseline="0" noProof="0" dirty="0">
                <a:ln w="3175">
                  <a:solidFill>
                    <a:srgbClr val="374347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Statement </a:t>
              </a:r>
              <a:br>
                <a:rPr kumimoji="0" lang="en-US" sz="2800" b="1" i="0" u="none" strike="noStrike" kern="1200" cap="none" spc="0" normalizeH="0" baseline="0" noProof="0" dirty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</a:br>
              <a:r>
                <a:rPr kumimoji="0" lang="en-US" sz="2800" b="1" i="0" u="none" strike="noStrike" kern="1200" cap="none" spc="0" normalizeH="0" baseline="0" noProof="0" dirty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posting per store</a:t>
              </a:r>
              <a:br>
                <a:rPr kumimoji="0" lang="en-US" sz="2800" b="1" i="0" u="none" strike="noStrike" kern="1200" cap="none" spc="0" normalizeH="0" baseline="0" noProof="0" dirty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</a:br>
              <a:r>
                <a:rPr kumimoji="0" lang="en-US" sz="2800" b="1" i="0" u="none" strike="noStrike" kern="1200" cap="none" spc="0" normalizeH="0" baseline="0" noProof="0" dirty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(6m </a:t>
              </a:r>
              <a:r>
                <a:rPr kumimoji="0" lang="en-US" sz="2800" b="1" i="0" u="none" strike="noStrike" kern="1200" cap="none" spc="0" normalizeH="0" baseline="0" noProof="0" dirty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  <a:sym typeface="Wingdings" panose="05000000000000000000" pitchFamily="2" charset="2"/>
                </a:rPr>
                <a:t> 4m)</a:t>
              </a:r>
              <a:endParaRPr kumimoji="0" lang="en-US" sz="2800" b="1" i="0" u="none" strike="noStrike" kern="1200" cap="none" spc="0" normalizeH="0" baseline="0" noProof="0" dirty="0">
                <a:ln w="3175">
                  <a:solidFill>
                    <a:srgbClr val="374347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B6F0573-E101-A1A4-1384-C3EFA1A9A4E9}"/>
                </a:ext>
              </a:extLst>
            </p:cNvPr>
            <p:cNvSpPr txBox="1"/>
            <p:nvPr/>
          </p:nvSpPr>
          <p:spPr>
            <a:xfrm>
              <a:off x="0" y="2301393"/>
              <a:ext cx="4066348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600" b="1" i="0" u="none" strike="noStrike" kern="1200" cap="none" spc="0" normalizeH="0" baseline="0" noProof="0" dirty="0">
                  <a:ln w="3175">
                    <a:solidFill>
                      <a:srgbClr val="374347"/>
                    </a:solidFill>
                  </a:ln>
                  <a:solidFill>
                    <a:srgbClr val="FFC000"/>
                  </a:solidFill>
                  <a:effectLst/>
                  <a:uLnTx/>
                  <a:uFillTx/>
                  <a:latin typeface="Aptos" panose="020B0004020202020204" pitchFamily="34" charset="0"/>
                </a:rPr>
                <a:t>-33%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60D7F18-B98F-ABB5-E120-F8BB499CF0D6}"/>
              </a:ext>
            </a:extLst>
          </p:cNvPr>
          <p:cNvGrpSpPr/>
          <p:nvPr/>
        </p:nvGrpSpPr>
        <p:grpSpPr>
          <a:xfrm>
            <a:off x="3735939" y="2342643"/>
            <a:ext cx="4100952" cy="2932391"/>
            <a:chOff x="-34604" y="2301393"/>
            <a:chExt cx="4100952" cy="2932391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C4D4EA3-EEAA-30AE-09D0-3943AB4992A6}"/>
                </a:ext>
              </a:extLst>
            </p:cNvPr>
            <p:cNvSpPr txBox="1"/>
            <p:nvPr/>
          </p:nvSpPr>
          <p:spPr>
            <a:xfrm>
              <a:off x="-34604" y="3848789"/>
              <a:ext cx="4066348" cy="138499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</a:rPr>
                <a:t>Adjust Cost – </a:t>
              </a:r>
              <a:b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</a:rPr>
              </a:br>
              <a: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</a:rPr>
                <a:t>Item Entries</a:t>
              </a:r>
              <a:b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</a:rPr>
              </a:br>
              <a: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</a:rPr>
                <a:t>(14h </a:t>
              </a:r>
              <a: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  <a:sym typeface="Wingdings" panose="05000000000000000000" pitchFamily="2" charset="2"/>
                </a:rPr>
                <a:t> 26m)</a:t>
              </a:r>
              <a:endParaRPr kumimoji="0" lang="en-US" sz="28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0518C00-6C31-F75D-030B-26E57CDF477A}"/>
                </a:ext>
              </a:extLst>
            </p:cNvPr>
            <p:cNvSpPr txBox="1"/>
            <p:nvPr/>
          </p:nvSpPr>
          <p:spPr>
            <a:xfrm>
              <a:off x="0" y="2301393"/>
              <a:ext cx="4066348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6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C000"/>
                  </a:solidFill>
                  <a:effectLst/>
                  <a:uLnTx/>
                  <a:uFillTx/>
                  <a:latin typeface="Aptos" panose="020B0004020202020204" pitchFamily="34" charset="0"/>
                </a:rPr>
                <a:t>-97%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8A088DF-E3B1-1EFD-DC6E-E5944005783F}"/>
              </a:ext>
            </a:extLst>
          </p:cNvPr>
          <p:cNvGrpSpPr/>
          <p:nvPr/>
        </p:nvGrpSpPr>
        <p:grpSpPr>
          <a:xfrm>
            <a:off x="7004364" y="2342643"/>
            <a:ext cx="4066348" cy="2932390"/>
            <a:chOff x="0" y="2301393"/>
            <a:chExt cx="4066348" cy="293239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9702DD9-2E1B-F2BB-F32D-A415D296AF15}"/>
                </a:ext>
              </a:extLst>
            </p:cNvPr>
            <p:cNvSpPr txBox="1"/>
            <p:nvPr/>
          </p:nvSpPr>
          <p:spPr>
            <a:xfrm>
              <a:off x="0" y="3848788"/>
              <a:ext cx="4066348" cy="138499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</a:rPr>
                <a:t>Post Cost </a:t>
              </a:r>
              <a:b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</a:rPr>
              </a:br>
              <a: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</a:rPr>
                <a:t>to G/L</a:t>
              </a:r>
              <a:b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</a:rPr>
              </a:br>
              <a: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</a:rPr>
                <a:t>(1h </a:t>
              </a:r>
              <a: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  <a:sym typeface="Wingdings" panose="05000000000000000000" pitchFamily="2" charset="2"/>
                </a:rPr>
                <a:t> 4m)</a:t>
              </a:r>
              <a:endParaRPr kumimoji="0" lang="en-US" sz="28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B23B0D3-2A48-CFBD-E885-5D0A0188BEE6}"/>
                </a:ext>
              </a:extLst>
            </p:cNvPr>
            <p:cNvSpPr txBox="1"/>
            <p:nvPr/>
          </p:nvSpPr>
          <p:spPr>
            <a:xfrm>
              <a:off x="0" y="2301393"/>
              <a:ext cx="4066348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6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C000"/>
                  </a:solidFill>
                  <a:effectLst/>
                  <a:uLnTx/>
                  <a:uFillTx/>
                  <a:latin typeface="Aptos" panose="020B0004020202020204" pitchFamily="34" charset="0"/>
                </a:rPr>
                <a:t>-94%</a:t>
              </a:r>
            </a:p>
          </p:txBody>
        </p:sp>
      </p:grpSp>
      <p:pic>
        <p:nvPicPr>
          <p:cNvPr id="1026" name="Picture 2" descr="5+ Free Stopwatch &amp; Clock animated GIFs and Stickers - Pixabay">
            <a:extLst>
              <a:ext uri="{FF2B5EF4-FFF2-40B4-BE49-F238E27FC236}">
                <a16:creationId xmlns:a16="http://schemas.microsoft.com/office/drawing/2014/main" id="{0910E0BE-FA95-E4F3-A7D8-A6D6D4F14B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06526">
            <a:off x="4971250" y="406263"/>
            <a:ext cx="1846802" cy="18468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293431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99A000-CECA-2053-9F7C-5453261823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E1BDF752-A303-F639-8844-FA49534C394D}"/>
              </a:ext>
            </a:extLst>
          </p:cNvPr>
          <p:cNvSpPr txBox="1">
            <a:spLocks/>
          </p:cNvSpPr>
          <p:nvPr/>
        </p:nvSpPr>
        <p:spPr>
          <a:xfrm>
            <a:off x="393583" y="308538"/>
            <a:ext cx="8709842" cy="170101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sym typeface="Wingdings" panose="05000000000000000000" pitchFamily="2" charset="2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Your benefits</a:t>
            </a: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Reduced database size growth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</a:br>
            <a:endParaRPr kumimoji="0" lang="en-I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29128E9E-9293-DFB0-0681-293DFC5040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 rot="304518">
            <a:off x="4190706" y="2027514"/>
            <a:ext cx="1610820" cy="1778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F3A6E18-E6D5-CD72-EA93-22CA72340E6F}"/>
              </a:ext>
            </a:extLst>
          </p:cNvPr>
          <p:cNvSpPr txBox="1"/>
          <p:nvPr/>
        </p:nvSpPr>
        <p:spPr>
          <a:xfrm>
            <a:off x="6050663" y="2327237"/>
            <a:ext cx="6104964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Item Ledger Entries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Value Entries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Aggr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. Inventory Entries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8949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BD44A4-8EFB-A8D8-C7EB-ED01FD899C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79D325FA-0606-A48D-FDAC-EF2362398D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 rot="304518">
            <a:off x="5131159" y="370590"/>
            <a:ext cx="1342757" cy="14823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4958588-9264-7F89-5330-02C4F8A6E743}"/>
              </a:ext>
            </a:extLst>
          </p:cNvPr>
          <p:cNvSpPr txBox="1"/>
          <p:nvPr/>
        </p:nvSpPr>
        <p:spPr>
          <a:xfrm>
            <a:off x="6536851" y="314101"/>
            <a:ext cx="610496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Item Ledger Entries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Value Entries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Aggr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. Inventory Entries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3F023214-AA95-C116-77AC-13D0D68EFD0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83631732"/>
              </p:ext>
            </p:extLst>
          </p:nvPr>
        </p:nvGraphicFramePr>
        <p:xfrm>
          <a:off x="1381125" y="2201662"/>
          <a:ext cx="9172576" cy="46563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40EA2858-7A03-3BF2-AD12-A9D72EC3A0FC}"/>
              </a:ext>
            </a:extLst>
          </p:cNvPr>
          <p:cNvSpPr txBox="1"/>
          <p:nvPr/>
        </p:nvSpPr>
        <p:spPr>
          <a:xfrm rot="20345004">
            <a:off x="8665484" y="2641582"/>
            <a:ext cx="184769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Standard BC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14C97420-048E-6720-2DC6-2C6E36737D99}"/>
              </a:ext>
            </a:extLst>
          </p:cNvPr>
          <p:cNvSpPr txBox="1">
            <a:spLocks/>
          </p:cNvSpPr>
          <p:nvPr/>
        </p:nvSpPr>
        <p:spPr>
          <a:xfrm>
            <a:off x="393583" y="308538"/>
            <a:ext cx="8709842" cy="170101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sym typeface="Wingdings" panose="05000000000000000000" pitchFamily="2" charset="2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Your benefits</a:t>
            </a: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Reduced database size growth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</a:br>
            <a:endParaRPr kumimoji="0" lang="en-I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68008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 uiExpand="1">
        <p:bldSub>
          <a:bldChart bld="series"/>
        </p:bldSub>
      </p:bldGraphic>
      <p:bldP spid="6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7177C9-798D-9AD7-5907-7679B682CC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30B6BC97-B8D6-8D32-6D90-DC04956F68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 rot="304518">
            <a:off x="5131159" y="370590"/>
            <a:ext cx="1342757" cy="14823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57361D28-FB82-35F5-9E6E-C9A8549ADAC9}"/>
              </a:ext>
            </a:extLst>
          </p:cNvPr>
          <p:cNvSpPr txBox="1"/>
          <p:nvPr/>
        </p:nvSpPr>
        <p:spPr>
          <a:xfrm>
            <a:off x="6536851" y="314101"/>
            <a:ext cx="610496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Item Ledger Entries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Value Entries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Aggr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. Inventory Entries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4F0E398D-72B7-8B29-744D-979299ECE3A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20937757"/>
              </p:ext>
            </p:extLst>
          </p:nvPr>
        </p:nvGraphicFramePr>
        <p:xfrm>
          <a:off x="1381125" y="2201662"/>
          <a:ext cx="9172576" cy="46563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B345824C-B32A-5D2A-87A9-A72BED679E68}"/>
              </a:ext>
            </a:extLst>
          </p:cNvPr>
          <p:cNvSpPr txBox="1"/>
          <p:nvPr/>
        </p:nvSpPr>
        <p:spPr>
          <a:xfrm rot="20345004">
            <a:off x="8665484" y="2641582"/>
            <a:ext cx="184769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Standard BC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6845EF2-A67A-C260-178F-F5A3C13C664D}"/>
              </a:ext>
            </a:extLst>
          </p:cNvPr>
          <p:cNvSpPr txBox="1"/>
          <p:nvPr/>
        </p:nvSpPr>
        <p:spPr>
          <a:xfrm rot="21055245">
            <a:off x="8460060" y="4425829"/>
            <a:ext cx="225854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Aggr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. Inventory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62A457B-9B99-7567-B3FC-7B989A4C8380}"/>
              </a:ext>
            </a:extLst>
          </p:cNvPr>
          <p:cNvSpPr txBox="1">
            <a:spLocks/>
          </p:cNvSpPr>
          <p:nvPr/>
        </p:nvSpPr>
        <p:spPr>
          <a:xfrm>
            <a:off x="393583" y="308538"/>
            <a:ext cx="8709842" cy="170101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sym typeface="Wingdings" panose="05000000000000000000" pitchFamily="2" charset="2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Your benefits</a:t>
            </a: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Reduced database size growth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</a:br>
            <a:endParaRPr kumimoji="0" lang="en-I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10" name="Arrow: Down 9">
            <a:extLst>
              <a:ext uri="{FF2B5EF4-FFF2-40B4-BE49-F238E27FC236}">
                <a16:creationId xmlns:a16="http://schemas.microsoft.com/office/drawing/2014/main" id="{F18E1E72-9922-31CD-5E67-5A16612542A8}"/>
              </a:ext>
            </a:extLst>
          </p:cNvPr>
          <p:cNvSpPr/>
          <p:nvPr/>
        </p:nvSpPr>
        <p:spPr>
          <a:xfrm>
            <a:off x="10849583" y="2898843"/>
            <a:ext cx="570689" cy="1957474"/>
          </a:xfrm>
          <a:prstGeom prst="downArrow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9F0ADCB-396C-4053-A090-56FA9EF6CF75}"/>
              </a:ext>
            </a:extLst>
          </p:cNvPr>
          <p:cNvSpPr txBox="1"/>
          <p:nvPr/>
        </p:nvSpPr>
        <p:spPr>
          <a:xfrm rot="738251">
            <a:off x="9009355" y="3326713"/>
            <a:ext cx="4066348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srgbClr val="FFC000"/>
                </a:solidFill>
                <a:effectLst/>
                <a:uLnTx/>
                <a:uFillTx/>
                <a:latin typeface="Aptos" panose="020B0004020202020204" pitchFamily="34" charset="0"/>
              </a:rPr>
              <a:t>-65%</a:t>
            </a:r>
          </a:p>
        </p:txBody>
      </p:sp>
    </p:spTree>
    <p:extLst>
      <p:ext uri="{BB962C8B-B14F-4D97-AF65-F5344CB8AC3E}">
        <p14:creationId xmlns:p14="http://schemas.microsoft.com/office/powerpoint/2010/main" val="2607304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 uiExpand="1">
        <p:bldSub>
          <a:bldChart bld="series"/>
        </p:bldSub>
      </p:bldGraphic>
      <p:bldP spid="7" grpId="0"/>
      <p:bldP spid="10" grpId="0" animBg="1"/>
      <p:bldP spid="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E65F06-46F4-8552-48A6-8676CC6164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ad through a valley&#10;&#10;Description automatically generated">
            <a:extLst>
              <a:ext uri="{FF2B5EF4-FFF2-40B4-BE49-F238E27FC236}">
                <a16:creationId xmlns:a16="http://schemas.microsoft.com/office/drawing/2014/main" id="{D0DB9DAA-190E-75DB-74E2-21934068EF2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1631" y="0"/>
            <a:ext cx="13055262" cy="6858000"/>
          </a:xfrm>
          <a:prstGeom prst="rect">
            <a:avLst/>
          </a:prstGeom>
        </p:spPr>
      </p:pic>
      <p:pic>
        <p:nvPicPr>
          <p:cNvPr id="4" name="Picture 3" descr="A black background with white smoke&#10;&#10;Description automatically generated">
            <a:extLst>
              <a:ext uri="{FF2B5EF4-FFF2-40B4-BE49-F238E27FC236}">
                <a16:creationId xmlns:a16="http://schemas.microsoft.com/office/drawing/2014/main" id="{A04C82B9-22D1-4A4B-0D20-C5349ECF1C7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31630" y="0"/>
            <a:ext cx="13055261" cy="6858000"/>
          </a:xfrm>
          <a:prstGeom prst="rect">
            <a:avLst/>
          </a:prstGeom>
        </p:spPr>
      </p:pic>
      <p:pic>
        <p:nvPicPr>
          <p:cNvPr id="9" name="Picture 8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AE5A54F1-7915-FEE2-91D1-B5BB018B979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76000" contrast="39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33675" y="0"/>
            <a:ext cx="6572249" cy="3098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8012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457C3C-497A-548C-70E6-5810312FD1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5D267CD-8559-0BA5-C9CF-688AF42B54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 rot="304518">
            <a:off x="5131159" y="370590"/>
            <a:ext cx="1342757" cy="14823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567C3304-DE9E-6E29-D6A2-9C578ACBF961}"/>
              </a:ext>
            </a:extLst>
          </p:cNvPr>
          <p:cNvSpPr txBox="1"/>
          <p:nvPr/>
        </p:nvSpPr>
        <p:spPr>
          <a:xfrm>
            <a:off x="6536851" y="314101"/>
            <a:ext cx="610496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Item Ledger Entries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Value Entries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Aggr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. Inventory Entries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3621E8F7-3D78-2614-9BDD-9732BC7B0FE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60286334"/>
              </p:ext>
            </p:extLst>
          </p:nvPr>
        </p:nvGraphicFramePr>
        <p:xfrm>
          <a:off x="1381125" y="2201662"/>
          <a:ext cx="9172576" cy="46563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FB04AED6-3BA4-869D-73F4-15F1E2A7FF51}"/>
              </a:ext>
            </a:extLst>
          </p:cNvPr>
          <p:cNvSpPr txBox="1"/>
          <p:nvPr/>
        </p:nvSpPr>
        <p:spPr>
          <a:xfrm rot="20345004">
            <a:off x="8665484" y="2641582"/>
            <a:ext cx="184769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Standard BC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0ADCDC6-AD03-BB8E-CC9E-77BD5410E897}"/>
              </a:ext>
            </a:extLst>
          </p:cNvPr>
          <p:cNvSpPr txBox="1">
            <a:spLocks/>
          </p:cNvSpPr>
          <p:nvPr/>
        </p:nvSpPr>
        <p:spPr>
          <a:xfrm>
            <a:off x="393583" y="308538"/>
            <a:ext cx="8709842" cy="170101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sym typeface="Wingdings" panose="05000000000000000000" pitchFamily="2" charset="2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Your benefits</a:t>
            </a: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Reduced database size growth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</a:br>
            <a:endParaRPr kumimoji="0" lang="en-I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1E919688-99E5-5864-AD18-8C625AA51594}"/>
              </a:ext>
            </a:extLst>
          </p:cNvPr>
          <p:cNvSpPr/>
          <p:nvPr/>
        </p:nvSpPr>
        <p:spPr>
          <a:xfrm>
            <a:off x="6083218" y="5272392"/>
            <a:ext cx="364799" cy="324256"/>
          </a:xfrm>
          <a:prstGeom prst="ellipse">
            <a:avLst/>
          </a:prstGeom>
          <a:noFill/>
          <a:ln>
            <a:solidFill>
              <a:srgbClr val="71E3D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D5FF995-2C5E-44D0-F7EC-FC0C90B95F17}"/>
              </a:ext>
            </a:extLst>
          </p:cNvPr>
          <p:cNvSpPr txBox="1"/>
          <p:nvPr/>
        </p:nvSpPr>
        <p:spPr>
          <a:xfrm>
            <a:off x="5526767" y="4629239"/>
            <a:ext cx="134434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71E3D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Start of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71E3D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71E3D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archiving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1E3D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12" name="Arrow: Down 11">
            <a:extLst>
              <a:ext uri="{FF2B5EF4-FFF2-40B4-BE49-F238E27FC236}">
                <a16:creationId xmlns:a16="http://schemas.microsoft.com/office/drawing/2014/main" id="{CFF3F294-34A8-85B6-5B88-9AF0F5A79873}"/>
              </a:ext>
            </a:extLst>
          </p:cNvPr>
          <p:cNvSpPr/>
          <p:nvPr/>
        </p:nvSpPr>
        <p:spPr>
          <a:xfrm>
            <a:off x="10849583" y="2898843"/>
            <a:ext cx="570689" cy="2522706"/>
          </a:xfrm>
          <a:prstGeom prst="downArrow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EE0C475-D8B5-89BB-9364-081C19E1FE62}"/>
              </a:ext>
            </a:extLst>
          </p:cNvPr>
          <p:cNvSpPr txBox="1"/>
          <p:nvPr/>
        </p:nvSpPr>
        <p:spPr>
          <a:xfrm rot="738251">
            <a:off x="8869892" y="3351967"/>
            <a:ext cx="4066348" cy="25545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srgbClr val="FFC000"/>
                </a:solidFill>
                <a:effectLst/>
                <a:uLnTx/>
                <a:uFillTx/>
                <a:latin typeface="Aptos" panose="020B0004020202020204" pitchFamily="34" charset="0"/>
              </a:rPr>
              <a:t>-81%</a:t>
            </a:r>
            <a:br>
              <a:rPr kumimoji="0" lang="en-US" sz="80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srgbClr val="FFC000"/>
                </a:solidFill>
                <a:effectLst/>
                <a:uLnTx/>
                <a:uFillTx/>
                <a:latin typeface="Aptos" panose="020B0004020202020204" pitchFamily="34" charset="0"/>
              </a:rPr>
            </a:br>
            <a:endParaRPr kumimoji="0" lang="en-US" sz="8000" b="1" i="0" u="none" strike="noStrike" kern="1200" cap="none" spc="0" normalizeH="0" baseline="0" noProof="0">
              <a:ln w="3175">
                <a:solidFill>
                  <a:srgbClr val="374347"/>
                </a:solidFill>
              </a:ln>
              <a:solidFill>
                <a:srgbClr val="FFC000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D5D7EF7-7827-B264-506C-86BEC9BFF943}"/>
              </a:ext>
            </a:extLst>
          </p:cNvPr>
          <p:cNvSpPr txBox="1"/>
          <p:nvPr/>
        </p:nvSpPr>
        <p:spPr>
          <a:xfrm>
            <a:off x="2676711" y="2321419"/>
            <a:ext cx="3771306" cy="1631216"/>
          </a:xfrm>
          <a:prstGeom prst="rect">
            <a:avLst/>
          </a:prstGeom>
          <a:solidFill>
            <a:srgbClr val="71E3DF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Compress &amp; Archive</a:t>
            </a:r>
            <a:b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</a:b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Curr. year:  - keep all details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Prev. year:  - compress &amp; archive</a:t>
            </a:r>
            <a:b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</a:b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	        to week/month level</a:t>
            </a:r>
            <a:b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</a:b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	      - export details  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6177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 uiExpand="1">
        <p:bldSub>
          <a:bldChart bld="series"/>
        </p:bldSub>
      </p:bldGraphic>
      <p:bldP spid="10" grpId="0" animBg="1"/>
      <p:bldP spid="11" grpId="0"/>
      <p:bldP spid="12" grpId="0" animBg="1"/>
      <p:bldP spid="8" grpId="0"/>
      <p:bldP spid="13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472DDF10-FD03-613F-35B1-BDFB9F6E7F32}"/>
              </a:ext>
            </a:extLst>
          </p:cNvPr>
          <p:cNvSpPr txBox="1"/>
          <p:nvPr/>
        </p:nvSpPr>
        <p:spPr>
          <a:xfrm>
            <a:off x="2146004" y="3154482"/>
            <a:ext cx="7899991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>
                <a:ln w="0">
                  <a:noFill/>
                </a:ln>
                <a:solidFill>
                  <a:srgbClr val="FFFFFF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cs typeface="Segoe UI Semibold" panose="020B0702040204020203" pitchFamily="34" charset="0"/>
              </a:rPr>
              <a:t>The happy end?</a:t>
            </a:r>
          </a:p>
        </p:txBody>
      </p:sp>
    </p:spTree>
    <p:extLst>
      <p:ext uri="{BB962C8B-B14F-4D97-AF65-F5344CB8AC3E}">
        <p14:creationId xmlns:p14="http://schemas.microsoft.com/office/powerpoint/2010/main" val="13220888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">
            <a:extLst>
              <a:ext uri="{FF2B5EF4-FFF2-40B4-BE49-F238E27FC236}">
                <a16:creationId xmlns:a16="http://schemas.microsoft.com/office/drawing/2014/main" id="{DC784F66-A7BA-606B-B0BF-62134DE6209A}"/>
              </a:ext>
            </a:extLst>
          </p:cNvPr>
          <p:cNvSpPr txBox="1">
            <a:spLocks/>
          </p:cNvSpPr>
          <p:nvPr/>
        </p:nvSpPr>
        <p:spPr>
          <a:xfrm>
            <a:off x="736599" y="1349361"/>
            <a:ext cx="10718799" cy="118562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2A3336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Your Questions please!</a:t>
            </a:r>
            <a:b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2A3336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</a:b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2A3336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(or feedback </a:t>
            </a: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2A3336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  <a:sym typeface="Wingdings" panose="05000000000000000000" pitchFamily="2" charset="2"/>
              </a:rPr>
              <a:t>)</a:t>
            </a:r>
            <a:endParaRPr kumimoji="0" lang="en-IS" sz="4800" b="1" i="0" u="none" strike="noStrike" kern="1200" cap="none" spc="0" normalizeH="0" baseline="0" noProof="0">
              <a:ln>
                <a:noFill/>
              </a:ln>
              <a:solidFill>
                <a:srgbClr val="2A3336"/>
              </a:solidFill>
              <a:effectLst/>
              <a:uLnTx/>
              <a:uFillTx/>
              <a:latin typeface="Aptos" panose="020B0004020202020204" pitchFamily="34" charset="0"/>
              <a:cs typeface="Segoe UI" panose="020B0502040204020203" pitchFamily="34" charset="0"/>
            </a:endParaRPr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C5237FAA-0B8D-8FA9-DBA9-B48F4A25B9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>
            <a:off x="3549693" y="3619501"/>
            <a:ext cx="5092613" cy="50885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57307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>
            <a:extLst>
              <a:ext uri="{FF2B5EF4-FFF2-40B4-BE49-F238E27FC236}">
                <a16:creationId xmlns:a16="http://schemas.microsoft.com/office/drawing/2014/main" id="{853A97CF-FBCF-CB59-4C9C-B23FD6D188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>
            <a:off x="683289" y="868840"/>
            <a:ext cx="5092613" cy="50885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 descr="A person in a fur coat with an eye patch&#10;&#10;Description automatically generated">
            <a:extLst>
              <a:ext uri="{FF2B5EF4-FFF2-40B4-BE49-F238E27FC236}">
                <a16:creationId xmlns:a16="http://schemas.microsoft.com/office/drawing/2014/main" id="{F7BD93AA-AEAE-C823-1193-1600AA23CD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74987" y="2810933"/>
            <a:ext cx="4864636" cy="4047067"/>
          </a:xfrm>
          <a:prstGeom prst="rect">
            <a:avLst/>
          </a:prstGeom>
        </p:spPr>
      </p:pic>
      <p:pic>
        <p:nvPicPr>
          <p:cNvPr id="5" name="Picture 4" descr="A person in a viking garment&#10;&#10;Description automatically generated">
            <a:extLst>
              <a:ext uri="{FF2B5EF4-FFF2-40B4-BE49-F238E27FC236}">
                <a16:creationId xmlns:a16="http://schemas.microsoft.com/office/drawing/2014/main" id="{EF135AC9-3413-4C1A-CCBD-45D1E559BAB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372846" y="2402843"/>
            <a:ext cx="5116950" cy="4455157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EF6C3743-8BDF-B474-1B7F-622102545A8C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7212896" y="2678348"/>
            <a:ext cx="2905405" cy="4179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8052722"/>
      </p:ext>
    </p:extLst>
  </p:cSld>
  <p:clrMapOvr>
    <a:masterClrMapping/>
  </p:clrMapOvr>
  <p:transition spd="slow">
    <p:fade/>
  </p:transition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ad through a valley&#10;&#10;Description automatically generated">
            <a:extLst>
              <a:ext uri="{FF2B5EF4-FFF2-40B4-BE49-F238E27FC236}">
                <a16:creationId xmlns:a16="http://schemas.microsoft.com/office/drawing/2014/main" id="{64804923-8B20-B1DD-C72E-5161568658C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1631" y="0"/>
            <a:ext cx="13055262" cy="6858000"/>
          </a:xfrm>
          <a:prstGeom prst="rect">
            <a:avLst/>
          </a:prstGeom>
        </p:spPr>
      </p:pic>
      <p:pic>
        <p:nvPicPr>
          <p:cNvPr id="5" name="Picture 4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75E531CF-D0B4-6911-11D1-949517E960C3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85000"/>
          </a:blip>
          <a:stretch>
            <a:fillRect/>
          </a:stretch>
        </p:blipFill>
        <p:spPr>
          <a:xfrm>
            <a:off x="2673980" y="-609195"/>
            <a:ext cx="6677105" cy="4445838"/>
          </a:xfrm>
          <a:prstGeom prst="rect">
            <a:avLst/>
          </a:prstGeom>
          <a:effectLst>
            <a:glow rad="482600">
              <a:schemeClr val="accent6">
                <a:lumMod val="60000"/>
                <a:lumOff val="40000"/>
                <a:alpha val="40000"/>
              </a:schemeClr>
            </a:glow>
          </a:effectLst>
        </p:spPr>
      </p:pic>
      <p:pic>
        <p:nvPicPr>
          <p:cNvPr id="6" name="Picture 5" descr="A person in a fur coat with an eye patch&#10;&#10;Description automatically generated">
            <a:extLst>
              <a:ext uri="{FF2B5EF4-FFF2-40B4-BE49-F238E27FC236}">
                <a16:creationId xmlns:a16="http://schemas.microsoft.com/office/drawing/2014/main" id="{F7BD93AA-AEAE-C823-1193-1600AA23CD9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311143" y="2868083"/>
            <a:ext cx="4864636" cy="4047067"/>
          </a:xfrm>
          <a:prstGeom prst="rect">
            <a:avLst/>
          </a:prstGeom>
        </p:spPr>
      </p:pic>
      <p:pic>
        <p:nvPicPr>
          <p:cNvPr id="3" name="Picture 2" descr="A person in a viking garment&#10;&#10;Description automatically generated">
            <a:extLst>
              <a:ext uri="{FF2B5EF4-FFF2-40B4-BE49-F238E27FC236}">
                <a16:creationId xmlns:a16="http://schemas.microsoft.com/office/drawing/2014/main" id="{D7C12E73-4512-41EE-2E03-E5945F96C1B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524407" y="2374267"/>
            <a:ext cx="5116950" cy="445515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1D63CAB-A496-C072-736F-A9ADB59CE549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/>
        </p:blipFill>
        <p:spPr>
          <a:xfrm>
            <a:off x="7428227" y="2649773"/>
            <a:ext cx="2905405" cy="4179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590709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fractur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471D8E-8C88-4603-A955-F0CB8515FF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person in a fur coat with an eye patch&#10;&#10;Description automatically generated">
            <a:extLst>
              <a:ext uri="{FF2B5EF4-FFF2-40B4-BE49-F238E27FC236}">
                <a16:creationId xmlns:a16="http://schemas.microsoft.com/office/drawing/2014/main" id="{FB542B89-7019-F8DF-827F-1C300711268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311143" y="2868083"/>
            <a:ext cx="4864636" cy="4047067"/>
          </a:xfrm>
          <a:prstGeom prst="rect">
            <a:avLst/>
          </a:prstGeom>
        </p:spPr>
      </p:pic>
      <p:pic>
        <p:nvPicPr>
          <p:cNvPr id="3" name="Picture 2" descr="A person in a viking garment&#10;&#10;Description automatically generated">
            <a:extLst>
              <a:ext uri="{FF2B5EF4-FFF2-40B4-BE49-F238E27FC236}">
                <a16:creationId xmlns:a16="http://schemas.microsoft.com/office/drawing/2014/main" id="{64CB18E8-762D-2110-DC21-45BC4DCD722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524407" y="2374267"/>
            <a:ext cx="5116950" cy="445515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DB27907-5EED-49AE-806E-5A496CA28AA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7428227" y="2649773"/>
            <a:ext cx="2905405" cy="4179651"/>
          </a:xfrm>
          <a:prstGeom prst="rect">
            <a:avLst/>
          </a:prstGeom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0A765189-1BA6-8CA4-6C1C-B5E1A104622D}"/>
              </a:ext>
            </a:extLst>
          </p:cNvPr>
          <p:cNvSpPr txBox="1">
            <a:spLocks/>
          </p:cNvSpPr>
          <p:nvPr/>
        </p:nvSpPr>
        <p:spPr>
          <a:xfrm>
            <a:off x="4094391" y="1512485"/>
            <a:ext cx="3843705" cy="66635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S" sz="5400" b="1" i="0" u="none" strike="noStrike" kern="1200" cap="none" spc="0" normalizeH="0" baseline="0" noProof="0">
                <a:ln>
                  <a:noFill/>
                </a:ln>
                <a:solidFill>
                  <a:srgbClr val="374347"/>
                </a:solidFill>
                <a:effectLst/>
                <a:uLnTx/>
                <a:uFillTx/>
                <a:latin typeface="Aptos"/>
                <a:ea typeface="+mj-ea"/>
                <a:cs typeface="Segoe UI" panose="020B0502040204020203" pitchFamily="34" charset="0"/>
              </a:rPr>
              <a:t>Thank you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32A434A-2C86-771A-6F8E-B58C84FD7539}"/>
              </a:ext>
            </a:extLst>
          </p:cNvPr>
          <p:cNvGrpSpPr/>
          <p:nvPr/>
        </p:nvGrpSpPr>
        <p:grpSpPr>
          <a:xfrm>
            <a:off x="198137" y="218346"/>
            <a:ext cx="1781101" cy="547661"/>
            <a:chOff x="7012025" y="826305"/>
            <a:chExt cx="2216917" cy="681668"/>
          </a:xfrm>
        </p:grpSpPr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id="{DC5C8BC4-D7A7-AE4E-8D43-C046C6F2EEFE}"/>
                </a:ext>
              </a:extLst>
            </p:cNvPr>
            <p:cNvGrpSpPr/>
            <p:nvPr/>
          </p:nvGrpSpPr>
          <p:grpSpPr>
            <a:xfrm>
              <a:off x="7012025" y="826305"/>
              <a:ext cx="2216917" cy="525984"/>
              <a:chOff x="7012025" y="826305"/>
              <a:chExt cx="2216917" cy="525984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18E13A31-0362-550A-4008-63922753E298}"/>
                  </a:ext>
                </a:extLst>
              </p:cNvPr>
              <p:cNvGrpSpPr/>
              <p:nvPr/>
            </p:nvGrpSpPr>
            <p:grpSpPr>
              <a:xfrm>
                <a:off x="7672255" y="901620"/>
                <a:ext cx="1556686" cy="294984"/>
                <a:chOff x="7672255" y="901620"/>
                <a:chExt cx="1556686" cy="294984"/>
              </a:xfrm>
              <a:solidFill>
                <a:schemeClr val="bg1"/>
              </a:solidFill>
            </p:grpSpPr>
            <p:sp>
              <p:nvSpPr>
                <p:cNvPr id="34" name="Freeform 27">
                  <a:extLst>
                    <a:ext uri="{FF2B5EF4-FFF2-40B4-BE49-F238E27FC236}">
                      <a16:creationId xmlns:a16="http://schemas.microsoft.com/office/drawing/2014/main" id="{4AACB29B-4F5E-4719-FAD3-11B919DF8850}"/>
                    </a:ext>
                  </a:extLst>
                </p:cNvPr>
                <p:cNvSpPr/>
                <p:nvPr/>
              </p:nvSpPr>
              <p:spPr>
                <a:xfrm>
                  <a:off x="7672255" y="914783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35" name="Freeform 28">
                  <a:extLst>
                    <a:ext uri="{FF2B5EF4-FFF2-40B4-BE49-F238E27FC236}">
                      <a16:creationId xmlns:a16="http://schemas.microsoft.com/office/drawing/2014/main" id="{30804ACB-41F7-B8E3-5943-8421F182BE53}"/>
                    </a:ext>
                  </a:extLst>
                </p:cNvPr>
                <p:cNvSpPr/>
                <p:nvPr/>
              </p:nvSpPr>
              <p:spPr>
                <a:xfrm>
                  <a:off x="7865636" y="910451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Freeform 29">
                  <a:extLst>
                    <a:ext uri="{FF2B5EF4-FFF2-40B4-BE49-F238E27FC236}">
                      <a16:creationId xmlns:a16="http://schemas.microsoft.com/office/drawing/2014/main" id="{9B755E2A-7DAF-318B-5DD1-E46C8154ECDF}"/>
                    </a:ext>
                  </a:extLst>
                </p:cNvPr>
                <p:cNvSpPr/>
                <p:nvPr/>
              </p:nvSpPr>
              <p:spPr>
                <a:xfrm>
                  <a:off x="8188490" y="914783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37" name="Freeform 30">
                  <a:extLst>
                    <a:ext uri="{FF2B5EF4-FFF2-40B4-BE49-F238E27FC236}">
                      <a16:creationId xmlns:a16="http://schemas.microsoft.com/office/drawing/2014/main" id="{737B26A0-21AC-65AA-11EF-D77E3DD4C04C}"/>
                    </a:ext>
                  </a:extLst>
                </p:cNvPr>
                <p:cNvSpPr/>
                <p:nvPr/>
              </p:nvSpPr>
              <p:spPr>
                <a:xfrm>
                  <a:off x="8419560" y="988099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Freeform 31">
                  <a:extLst>
                    <a:ext uri="{FF2B5EF4-FFF2-40B4-BE49-F238E27FC236}">
                      <a16:creationId xmlns:a16="http://schemas.microsoft.com/office/drawing/2014/main" id="{D6FCB3AB-F891-C2D0-0CA2-635E19CF6D2F}"/>
                    </a:ext>
                  </a:extLst>
                </p:cNvPr>
                <p:cNvSpPr/>
                <p:nvPr/>
              </p:nvSpPr>
              <p:spPr>
                <a:xfrm>
                  <a:off x="8634113" y="934945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Freeform 32">
                  <a:extLst>
                    <a:ext uri="{FF2B5EF4-FFF2-40B4-BE49-F238E27FC236}">
                      <a16:creationId xmlns:a16="http://schemas.microsoft.com/office/drawing/2014/main" id="{4324FBBE-A4CD-3B08-F775-A9323FAC1423}"/>
                    </a:ext>
                  </a:extLst>
                </p:cNvPr>
                <p:cNvSpPr/>
                <p:nvPr/>
              </p:nvSpPr>
              <p:spPr>
                <a:xfrm>
                  <a:off x="8795513" y="987932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40" name="Freeform 33">
                  <a:extLst>
                    <a:ext uri="{FF2B5EF4-FFF2-40B4-BE49-F238E27FC236}">
                      <a16:creationId xmlns:a16="http://schemas.microsoft.com/office/drawing/2014/main" id="{E2808A91-D989-31A2-E65E-CE0E0A7D4036}"/>
                    </a:ext>
                  </a:extLst>
                </p:cNvPr>
                <p:cNvSpPr/>
                <p:nvPr/>
              </p:nvSpPr>
              <p:spPr>
                <a:xfrm>
                  <a:off x="9017825" y="901620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41" name="Freeform 34">
                  <a:extLst>
                    <a:ext uri="{FF2B5EF4-FFF2-40B4-BE49-F238E27FC236}">
                      <a16:creationId xmlns:a16="http://schemas.microsoft.com/office/drawing/2014/main" id="{68D08E7A-68C0-29F2-9690-5BC09B03E377}"/>
                    </a:ext>
                  </a:extLst>
                </p:cNvPr>
                <p:cNvSpPr/>
                <p:nvPr/>
              </p:nvSpPr>
              <p:spPr>
                <a:xfrm>
                  <a:off x="9131891" y="915172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D328EF3B-A192-20F4-A983-F64649842771}"/>
                  </a:ext>
                </a:extLst>
              </p:cNvPr>
              <p:cNvGrpSpPr/>
              <p:nvPr/>
            </p:nvGrpSpPr>
            <p:grpSpPr>
              <a:xfrm>
                <a:off x="7012025" y="826305"/>
                <a:ext cx="524770" cy="525984"/>
                <a:chOff x="7012025" y="826305"/>
                <a:chExt cx="524770" cy="525984"/>
              </a:xfrm>
              <a:solidFill>
                <a:schemeClr val="bg1"/>
              </a:solidFill>
            </p:grpSpPr>
            <p:sp>
              <p:nvSpPr>
                <p:cNvPr id="32" name="Freeform 36">
                  <a:extLst>
                    <a:ext uri="{FF2B5EF4-FFF2-40B4-BE49-F238E27FC236}">
                      <a16:creationId xmlns:a16="http://schemas.microsoft.com/office/drawing/2014/main" id="{7508346B-AF5A-24CB-951B-0A2016AEB1C8}"/>
                    </a:ext>
                  </a:extLst>
                </p:cNvPr>
                <p:cNvSpPr/>
                <p:nvPr/>
              </p:nvSpPr>
              <p:spPr>
                <a:xfrm>
                  <a:off x="7012025" y="865351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Freeform 37">
                  <a:extLst>
                    <a:ext uri="{FF2B5EF4-FFF2-40B4-BE49-F238E27FC236}">
                      <a16:creationId xmlns:a16="http://schemas.microsoft.com/office/drawing/2014/main" id="{043DD98D-8CFA-E3C3-32C0-F6E01DBF2EAB}"/>
                    </a:ext>
                  </a:extLst>
                </p:cNvPr>
                <p:cNvSpPr/>
                <p:nvPr/>
              </p:nvSpPr>
              <p:spPr>
                <a:xfrm>
                  <a:off x="7131556" y="826305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id="{7BB72E2B-2B6B-6495-E073-FAE276B2A98C}"/>
                </a:ext>
              </a:extLst>
            </p:cNvPr>
            <p:cNvGrpSpPr/>
            <p:nvPr/>
          </p:nvGrpSpPr>
          <p:grpSpPr>
            <a:xfrm>
              <a:off x="7672366" y="1306300"/>
              <a:ext cx="1526867" cy="201673"/>
              <a:chOff x="7672366" y="1306300"/>
              <a:chExt cx="1526867" cy="201673"/>
            </a:xfrm>
            <a:solidFill>
              <a:schemeClr val="bg1"/>
            </a:solidFill>
          </p:grpSpPr>
          <p:grpSp>
            <p:nvGrpSpPr>
              <p:cNvPr id="11" name="Graphic 1">
                <a:extLst>
                  <a:ext uri="{FF2B5EF4-FFF2-40B4-BE49-F238E27FC236}">
                    <a16:creationId xmlns:a16="http://schemas.microsoft.com/office/drawing/2014/main" id="{5D832D61-9F8B-9E34-55FF-534BB12EE3F9}"/>
                  </a:ext>
                </a:extLst>
              </p:cNvPr>
              <p:cNvGrpSpPr/>
              <p:nvPr/>
            </p:nvGrpSpPr>
            <p:grpSpPr>
              <a:xfrm>
                <a:off x="7672366" y="1352122"/>
                <a:ext cx="1526867" cy="135578"/>
                <a:chOff x="7672366" y="1352122"/>
                <a:chExt cx="1526867" cy="135578"/>
              </a:xfrm>
              <a:solidFill>
                <a:schemeClr val="bg1"/>
              </a:solidFill>
            </p:grpSpPr>
            <p:sp>
              <p:nvSpPr>
                <p:cNvPr id="20" name="Freeform 40">
                  <a:extLst>
                    <a:ext uri="{FF2B5EF4-FFF2-40B4-BE49-F238E27FC236}">
                      <a16:creationId xmlns:a16="http://schemas.microsoft.com/office/drawing/2014/main" id="{9A35964D-0FAB-335C-3495-2B0AF572E9F2}"/>
                    </a:ext>
                  </a:extLst>
                </p:cNvPr>
                <p:cNvSpPr/>
                <p:nvPr/>
              </p:nvSpPr>
              <p:spPr>
                <a:xfrm>
                  <a:off x="8472215" y="1352289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21" name="Freeform 41">
                  <a:extLst>
                    <a:ext uri="{FF2B5EF4-FFF2-40B4-BE49-F238E27FC236}">
                      <a16:creationId xmlns:a16="http://schemas.microsoft.com/office/drawing/2014/main" id="{9DB86E81-65DE-96B0-03B8-EAB6214F4D68}"/>
                    </a:ext>
                  </a:extLst>
                </p:cNvPr>
                <p:cNvSpPr/>
                <p:nvPr/>
              </p:nvSpPr>
              <p:spPr>
                <a:xfrm>
                  <a:off x="8566161" y="1352178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22" name="Freeform 42">
                  <a:extLst>
                    <a:ext uri="{FF2B5EF4-FFF2-40B4-BE49-F238E27FC236}">
                      <a16:creationId xmlns:a16="http://schemas.microsoft.com/office/drawing/2014/main" id="{B98E21A0-12B5-9799-BA43-6A7138317041}"/>
                    </a:ext>
                  </a:extLst>
                </p:cNvPr>
                <p:cNvSpPr/>
                <p:nvPr/>
              </p:nvSpPr>
              <p:spPr>
                <a:xfrm>
                  <a:off x="8673077" y="1352178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23" name="Freeform 43">
                  <a:extLst>
                    <a:ext uri="{FF2B5EF4-FFF2-40B4-BE49-F238E27FC236}">
                      <a16:creationId xmlns:a16="http://schemas.microsoft.com/office/drawing/2014/main" id="{64A3449D-C941-BBF1-0F50-7AD26CADF9DC}"/>
                    </a:ext>
                  </a:extLst>
                </p:cNvPr>
                <p:cNvSpPr/>
                <p:nvPr/>
              </p:nvSpPr>
              <p:spPr>
                <a:xfrm>
                  <a:off x="8830763" y="1352178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Freeform 44">
                  <a:extLst>
                    <a:ext uri="{FF2B5EF4-FFF2-40B4-BE49-F238E27FC236}">
                      <a16:creationId xmlns:a16="http://schemas.microsoft.com/office/drawing/2014/main" id="{72F09DF6-0FB9-DDD9-F949-6963C7AEB249}"/>
                    </a:ext>
                  </a:extLst>
                </p:cNvPr>
                <p:cNvSpPr/>
                <p:nvPr/>
              </p:nvSpPr>
              <p:spPr>
                <a:xfrm>
                  <a:off x="8929033" y="1352122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Freeform 45">
                  <a:extLst>
                    <a:ext uri="{FF2B5EF4-FFF2-40B4-BE49-F238E27FC236}">
                      <a16:creationId xmlns:a16="http://schemas.microsoft.com/office/drawing/2014/main" id="{409B5E34-DC6C-AD09-170B-1E7CA2B6D031}"/>
                    </a:ext>
                  </a:extLst>
                </p:cNvPr>
                <p:cNvSpPr/>
                <p:nvPr/>
              </p:nvSpPr>
              <p:spPr>
                <a:xfrm>
                  <a:off x="9029465" y="1352178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" name="Graphic 1">
                  <a:extLst>
                    <a:ext uri="{FF2B5EF4-FFF2-40B4-BE49-F238E27FC236}">
                      <a16:creationId xmlns:a16="http://schemas.microsoft.com/office/drawing/2014/main" id="{12308C51-63AB-8506-ED6C-23B4D679978A}"/>
                    </a:ext>
                  </a:extLst>
                </p:cNvPr>
                <p:cNvGrpSpPr/>
                <p:nvPr/>
              </p:nvGrpSpPr>
              <p:grpSpPr>
                <a:xfrm>
                  <a:off x="7672366" y="1352122"/>
                  <a:ext cx="175200" cy="98809"/>
                  <a:chOff x="7672366" y="1352122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28" name="Freeform 47">
                    <a:extLst>
                      <a:ext uri="{FF2B5EF4-FFF2-40B4-BE49-F238E27FC236}">
                        <a16:creationId xmlns:a16="http://schemas.microsoft.com/office/drawing/2014/main" id="{C81A104D-1D4B-404F-8715-5B2230269F57}"/>
                      </a:ext>
                    </a:extLst>
                  </p:cNvPr>
                  <p:cNvSpPr/>
                  <p:nvPr/>
                </p:nvSpPr>
                <p:spPr>
                  <a:xfrm>
                    <a:off x="7672366" y="1352122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242C2F"/>
                      </a:solidFill>
                      <a:effectLst/>
                      <a:uLnTx/>
                      <a:uFillTx/>
                      <a:latin typeface="Apto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" name="Freeform 48">
                    <a:extLst>
                      <a:ext uri="{FF2B5EF4-FFF2-40B4-BE49-F238E27FC236}">
                        <a16:creationId xmlns:a16="http://schemas.microsoft.com/office/drawing/2014/main" id="{003E1B8D-F285-1BB5-E4B5-6870C68B9957}"/>
                      </a:ext>
                    </a:extLst>
                  </p:cNvPr>
                  <p:cNvSpPr/>
                  <p:nvPr/>
                </p:nvSpPr>
                <p:spPr>
                  <a:xfrm>
                    <a:off x="7772853" y="1352178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242C2F"/>
                      </a:solidFill>
                      <a:effectLst/>
                      <a:uLnTx/>
                      <a:uFillTx/>
                      <a:latin typeface="Aptos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" name="Freeform 49">
                  <a:extLst>
                    <a:ext uri="{FF2B5EF4-FFF2-40B4-BE49-F238E27FC236}">
                      <a16:creationId xmlns:a16="http://schemas.microsoft.com/office/drawing/2014/main" id="{4BDF342D-E93B-7E0B-0242-9F130441C290}"/>
                    </a:ext>
                  </a:extLst>
                </p:cNvPr>
                <p:cNvSpPr/>
                <p:nvPr/>
              </p:nvSpPr>
              <p:spPr>
                <a:xfrm>
                  <a:off x="9118201" y="1353955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" name="Graphic 1">
                <a:extLst>
                  <a:ext uri="{FF2B5EF4-FFF2-40B4-BE49-F238E27FC236}">
                    <a16:creationId xmlns:a16="http://schemas.microsoft.com/office/drawing/2014/main" id="{31E351B4-A177-0D06-CBE6-727472D292F6}"/>
                  </a:ext>
                </a:extLst>
              </p:cNvPr>
              <p:cNvGrpSpPr/>
              <p:nvPr/>
            </p:nvGrpSpPr>
            <p:grpSpPr>
              <a:xfrm>
                <a:off x="7920951" y="1306300"/>
                <a:ext cx="481981" cy="201673"/>
                <a:chOff x="7920951" y="1306300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13" name="Graphic 1">
                  <a:extLst>
                    <a:ext uri="{FF2B5EF4-FFF2-40B4-BE49-F238E27FC236}">
                      <a16:creationId xmlns:a16="http://schemas.microsoft.com/office/drawing/2014/main" id="{5B8DC5E3-2702-7A21-A99E-A94E4A90E306}"/>
                    </a:ext>
                  </a:extLst>
                </p:cNvPr>
                <p:cNvGrpSpPr/>
                <p:nvPr/>
              </p:nvGrpSpPr>
              <p:grpSpPr>
                <a:xfrm>
                  <a:off x="7920951" y="1306300"/>
                  <a:ext cx="481981" cy="201673"/>
                  <a:chOff x="7920951" y="1306300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15" name="Freeform 52">
                    <a:extLst>
                      <a:ext uri="{FF2B5EF4-FFF2-40B4-BE49-F238E27FC236}">
                        <a16:creationId xmlns:a16="http://schemas.microsoft.com/office/drawing/2014/main" id="{A3ADADF3-6C0C-1D5B-7CEB-4335EE8AC6AE}"/>
                      </a:ext>
                    </a:extLst>
                  </p:cNvPr>
                  <p:cNvSpPr/>
                  <p:nvPr/>
                </p:nvSpPr>
                <p:spPr>
                  <a:xfrm>
                    <a:off x="7920951" y="1344624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242C2F"/>
                      </a:solidFill>
                      <a:effectLst/>
                      <a:uLnTx/>
                      <a:uFillTx/>
                      <a:latin typeface="Apto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" name="Freeform 53">
                    <a:extLst>
                      <a:ext uri="{FF2B5EF4-FFF2-40B4-BE49-F238E27FC236}">
                        <a16:creationId xmlns:a16="http://schemas.microsoft.com/office/drawing/2014/main" id="{F3E22B59-A16A-68EF-3B80-823ECDF86527}"/>
                      </a:ext>
                    </a:extLst>
                  </p:cNvPr>
                  <p:cNvSpPr/>
                  <p:nvPr/>
                </p:nvSpPr>
                <p:spPr>
                  <a:xfrm>
                    <a:off x="8033354" y="1344624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242C2F"/>
                      </a:solidFill>
                      <a:effectLst/>
                      <a:uLnTx/>
                      <a:uFillTx/>
                      <a:latin typeface="Apto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" name="Freeform 54">
                    <a:extLst>
                      <a:ext uri="{FF2B5EF4-FFF2-40B4-BE49-F238E27FC236}">
                        <a16:creationId xmlns:a16="http://schemas.microsoft.com/office/drawing/2014/main" id="{8B6AF578-BE8C-7877-A0FA-47328E74571F}"/>
                      </a:ext>
                    </a:extLst>
                  </p:cNvPr>
                  <p:cNvSpPr/>
                  <p:nvPr/>
                </p:nvSpPr>
                <p:spPr>
                  <a:xfrm>
                    <a:off x="8135226" y="1306300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242C2F"/>
                      </a:solidFill>
                      <a:effectLst/>
                      <a:uLnTx/>
                      <a:uFillTx/>
                      <a:latin typeface="Apto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" name="Freeform 55">
                    <a:extLst>
                      <a:ext uri="{FF2B5EF4-FFF2-40B4-BE49-F238E27FC236}">
                        <a16:creationId xmlns:a16="http://schemas.microsoft.com/office/drawing/2014/main" id="{EFAC3762-D5A2-88CF-8F9E-A36C5D87AD4A}"/>
                      </a:ext>
                    </a:extLst>
                  </p:cNvPr>
                  <p:cNvSpPr/>
                  <p:nvPr/>
                </p:nvSpPr>
                <p:spPr>
                  <a:xfrm>
                    <a:off x="8321281" y="1344624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242C2F"/>
                      </a:solidFill>
                      <a:effectLst/>
                      <a:uLnTx/>
                      <a:uFillTx/>
                      <a:latin typeface="Apto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" name="Freeform 56">
                    <a:extLst>
                      <a:ext uri="{FF2B5EF4-FFF2-40B4-BE49-F238E27FC236}">
                        <a16:creationId xmlns:a16="http://schemas.microsoft.com/office/drawing/2014/main" id="{90A948CB-5C98-927B-1489-5178A46CE48A}"/>
                      </a:ext>
                    </a:extLst>
                  </p:cNvPr>
                  <p:cNvSpPr/>
                  <p:nvPr/>
                </p:nvSpPr>
                <p:spPr>
                  <a:xfrm>
                    <a:off x="8213266" y="1344735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242C2F"/>
                      </a:solidFill>
                      <a:effectLst/>
                      <a:uLnTx/>
                      <a:uFillTx/>
                      <a:latin typeface="Aptos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" name="Freeform 57">
                  <a:extLst>
                    <a:ext uri="{FF2B5EF4-FFF2-40B4-BE49-F238E27FC236}">
                      <a16:creationId xmlns:a16="http://schemas.microsoft.com/office/drawing/2014/main" id="{D8CFAB30-1142-9F53-6932-C9B6708FC487}"/>
                    </a:ext>
                  </a:extLst>
                </p:cNvPr>
                <p:cNvSpPr/>
                <p:nvPr/>
              </p:nvSpPr>
              <p:spPr>
                <a:xfrm>
                  <a:off x="8238983" y="1306633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</p:grpSp>
        </p:grpSp>
      </p:grpSp>
      <p:pic>
        <p:nvPicPr>
          <p:cNvPr id="42" name="Graphic 41">
            <a:extLst>
              <a:ext uri="{FF2B5EF4-FFF2-40B4-BE49-F238E27FC236}">
                <a16:creationId xmlns:a16="http://schemas.microsoft.com/office/drawing/2014/main" id="{2964A7D5-AB60-8BB6-5F50-95D2CE0B9F8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467822" y="218346"/>
            <a:ext cx="3461067" cy="4855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6369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7D91C0D-352D-47FB-D067-0213011814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IS" sz="5400"/>
              <a:t>Thank you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8852C03F-B900-80D3-E41E-AAD310B6AB6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/>
              <a:t>Martin Kleindl</a:t>
            </a:r>
            <a:endParaRPr lang="en-I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7B5256D4-BA1D-22B6-373D-5410E2EEEF6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/>
              <a:t>Product Director</a:t>
            </a:r>
            <a:endParaRPr lang="en-I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5238ED1-6632-035B-5DA7-46180963318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666039" y="3112184"/>
            <a:ext cx="6877740" cy="831850"/>
          </a:xfrm>
        </p:spPr>
        <p:txBody>
          <a:bodyPr/>
          <a:lstStyle/>
          <a:p>
            <a:endParaRPr lang="en-IS" sz="4000"/>
          </a:p>
        </p:txBody>
      </p:sp>
    </p:spTree>
    <p:extLst>
      <p:ext uri="{BB962C8B-B14F-4D97-AF65-F5344CB8AC3E}">
        <p14:creationId xmlns:p14="http://schemas.microsoft.com/office/powerpoint/2010/main" val="124082664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5BB6A6-D3FC-B32B-252A-6DE2D14A94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ad through a valley&#10;&#10;Description automatically generated">
            <a:extLst>
              <a:ext uri="{FF2B5EF4-FFF2-40B4-BE49-F238E27FC236}">
                <a16:creationId xmlns:a16="http://schemas.microsoft.com/office/drawing/2014/main" id="{F13C00D2-1583-1EA5-7DC8-73ADEAFBC8B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1631" y="0"/>
            <a:ext cx="13055262" cy="6858000"/>
          </a:xfrm>
          <a:prstGeom prst="rect">
            <a:avLst/>
          </a:prstGeom>
        </p:spPr>
      </p:pic>
      <p:pic>
        <p:nvPicPr>
          <p:cNvPr id="4" name="Picture 3" descr="A black background with white smoke&#10;&#10;Description automatically generated">
            <a:extLst>
              <a:ext uri="{FF2B5EF4-FFF2-40B4-BE49-F238E27FC236}">
                <a16:creationId xmlns:a16="http://schemas.microsoft.com/office/drawing/2014/main" id="{BA6EE988-AD37-C3BB-DDAC-A8BC0ECD6FC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31630" y="0"/>
            <a:ext cx="13055261" cy="685800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870AE06-10D1-E416-9C86-66288B33A21F}"/>
              </a:ext>
            </a:extLst>
          </p:cNvPr>
          <p:cNvSpPr/>
          <p:nvPr/>
        </p:nvSpPr>
        <p:spPr>
          <a:xfrm>
            <a:off x="-431630" y="0"/>
            <a:ext cx="3835231" cy="6810375"/>
          </a:xfrm>
          <a:prstGeom prst="rect">
            <a:avLst/>
          </a:prstGeom>
          <a:solidFill>
            <a:srgbClr val="00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7CB98D3-7BFA-40B4-9DDF-91D38B93541C}"/>
              </a:ext>
            </a:extLst>
          </p:cNvPr>
          <p:cNvSpPr/>
          <p:nvPr/>
        </p:nvSpPr>
        <p:spPr>
          <a:xfrm>
            <a:off x="8623300" y="0"/>
            <a:ext cx="4000331" cy="6858000"/>
          </a:xfrm>
          <a:prstGeom prst="rect">
            <a:avLst/>
          </a:prstGeom>
          <a:solidFill>
            <a:srgbClr val="00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9AB585F-11C1-B330-8516-22CCBD75DC97}"/>
              </a:ext>
            </a:extLst>
          </p:cNvPr>
          <p:cNvSpPr/>
          <p:nvPr/>
        </p:nvSpPr>
        <p:spPr>
          <a:xfrm>
            <a:off x="3403601" y="0"/>
            <a:ext cx="5219700" cy="2362200"/>
          </a:xfrm>
          <a:prstGeom prst="rect">
            <a:avLst/>
          </a:prstGeom>
          <a:solidFill>
            <a:srgbClr val="00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076" name="Picture 4" descr="Weather | Baamboozle - Baamboozle | The Most Fun Classroom Games!">
            <a:extLst>
              <a:ext uri="{FF2B5EF4-FFF2-40B4-BE49-F238E27FC236}">
                <a16:creationId xmlns:a16="http://schemas.microsoft.com/office/drawing/2014/main" id="{7C1BB5C4-6790-BF19-2AF8-CBDC5CDFEF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3599" y="2362200"/>
            <a:ext cx="5219699" cy="449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2202E1A5-1BE2-089E-09F1-CE621D23DF7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76000" contrast="39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33675" y="0"/>
            <a:ext cx="6572249" cy="3098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9881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road through a valley&#10;&#10;Description automatically generated">
            <a:extLst>
              <a:ext uri="{FF2B5EF4-FFF2-40B4-BE49-F238E27FC236}">
                <a16:creationId xmlns:a16="http://schemas.microsoft.com/office/drawing/2014/main" id="{5555B3E8-013A-1278-5FB5-AABD460975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1631" y="0"/>
            <a:ext cx="13055262" cy="6858000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3FC8B308-06FD-5323-4F26-2B7716218799}"/>
              </a:ext>
            </a:extLst>
          </p:cNvPr>
          <p:cNvSpPr/>
          <p:nvPr/>
        </p:nvSpPr>
        <p:spPr>
          <a:xfrm>
            <a:off x="-431630" y="0"/>
            <a:ext cx="13055260" cy="6858000"/>
          </a:xfrm>
          <a:prstGeom prst="rect">
            <a:avLst/>
          </a:prstGeom>
          <a:solidFill>
            <a:srgbClr val="00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9C94FBC-A815-4A6A-4539-43F967E74679}"/>
              </a:ext>
            </a:extLst>
          </p:cNvPr>
          <p:cNvGrpSpPr/>
          <p:nvPr/>
        </p:nvGrpSpPr>
        <p:grpSpPr>
          <a:xfrm>
            <a:off x="-279233" y="1433552"/>
            <a:ext cx="13055261" cy="5744151"/>
            <a:chOff x="-431633" y="1424027"/>
            <a:chExt cx="13055261" cy="5744151"/>
          </a:xfrm>
        </p:grpSpPr>
        <p:sp>
          <p:nvSpPr>
            <p:cNvPr id="12" name="Text Placeholder 2">
              <a:extLst>
                <a:ext uri="{FF2B5EF4-FFF2-40B4-BE49-F238E27FC236}">
                  <a16:creationId xmlns:a16="http://schemas.microsoft.com/office/drawing/2014/main" id="{D5DA5685-9A25-AD8A-77A7-F48E52684768}"/>
                </a:ext>
              </a:extLst>
            </p:cNvPr>
            <p:cNvSpPr txBox="1">
              <a:spLocks/>
            </p:cNvSpPr>
            <p:nvPr/>
          </p:nvSpPr>
          <p:spPr>
            <a:xfrm>
              <a:off x="-431633" y="1424027"/>
              <a:ext cx="13055261" cy="5744151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Arial" panose="020B0604020202020204" pitchFamily="34" charset="0"/>
                <a:buNone/>
              </a:pPr>
              <a:endParaRPr lang="en-US" sz="3600">
                <a:solidFill>
                  <a:schemeClr val="bg1">
                    <a:lumMod val="95000"/>
                  </a:schemeClr>
                </a:solidFill>
                <a:effectLst>
                  <a:glow rad="101600">
                    <a:schemeClr val="bg1">
                      <a:lumMod val="85000"/>
                      <a:alpha val="60000"/>
                    </a:schemeClr>
                  </a:glow>
                </a:effectLst>
                <a:latin typeface="Aptos" panose="020B0004020202020204" pitchFamily="34" charset="0"/>
              </a:endParaRPr>
            </a:p>
            <a:p>
              <a:pPr marL="0" indent="0" algn="ctr">
                <a:buFont typeface="Arial" panose="020B0604020202020204" pitchFamily="34" charset="0"/>
                <a:buNone/>
              </a:pPr>
              <a:endParaRPr lang="en-US" sz="5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800100" lvl="1" indent="-342900" algn="ctr"/>
              <a:endParaRPr lang="en-US" sz="20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800100" lvl="1" indent="-342900" algn="ctr"/>
              <a:endParaRPr lang="en-US" sz="20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800100" lvl="1" indent="-342900" algn="ctr"/>
              <a:endParaRPr lang="en-US" sz="20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457200" lvl="1" indent="0" algn="ctr">
                <a:buNone/>
              </a:pPr>
              <a:endParaRPr lang="en-US" sz="28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0" indent="0" algn="ctr">
                <a:buNone/>
              </a:pPr>
              <a:r>
                <a:rPr lang="en-US" sz="3600">
                  <a:solidFill>
                    <a:schemeClr val="accent6">
                      <a:lumMod val="75000"/>
                    </a:schemeClr>
                  </a:solidFill>
                  <a:latin typeface="Aptos" panose="020B0004020202020204" pitchFamily="34" charset="0"/>
                </a:rPr>
                <a:t>Data volume in entry tables</a:t>
              </a:r>
            </a:p>
            <a:p>
              <a:pPr marL="0" indent="0" algn="ctr">
                <a:buNone/>
              </a:pPr>
              <a:r>
                <a:rPr lang="en-US">
                  <a:solidFill>
                    <a:schemeClr val="bg1"/>
                  </a:solidFill>
                  <a:latin typeface="Aptos" panose="020B0004020202020204" pitchFamily="34" charset="0"/>
                </a:rPr>
                <a:t>Item Ledger Entries</a:t>
              </a:r>
            </a:p>
            <a:p>
              <a:pPr marL="0" indent="0" algn="ctr">
                <a:buNone/>
              </a:pPr>
              <a:r>
                <a:rPr lang="en-US">
                  <a:solidFill>
                    <a:schemeClr val="bg1"/>
                  </a:solidFill>
                  <a:latin typeface="Aptos" panose="020B0004020202020204" pitchFamily="34" charset="0"/>
                </a:rPr>
                <a:t>Value Entries</a:t>
              </a:r>
              <a:br>
                <a:rPr lang="en-US">
                  <a:solidFill>
                    <a:schemeClr val="bg1"/>
                  </a:solidFill>
                  <a:latin typeface="Aptos" panose="020B0004020202020204" pitchFamily="34" charset="0"/>
                </a:rPr>
              </a:br>
              <a:br>
                <a:rPr lang="en-US" sz="3600">
                  <a:solidFill>
                    <a:schemeClr val="bg1"/>
                  </a:solidFill>
                  <a:latin typeface="Aptos" panose="020B0004020202020204" pitchFamily="34" charset="0"/>
                </a:rPr>
              </a:br>
              <a:r>
                <a:rPr lang="en-US" sz="3600">
                  <a:solidFill>
                    <a:schemeClr val="bg1"/>
                  </a:solidFill>
                  <a:latin typeface="Aptos" panose="020B0004020202020204" pitchFamily="34" charset="0"/>
                </a:rPr>
                <a:t>Storage cost of data </a:t>
              </a:r>
              <a:r>
                <a:rPr lang="en-US" sz="3600">
                  <a:solidFill>
                    <a:schemeClr val="bg1"/>
                  </a:solidFill>
                  <a:latin typeface="Aptos" panose="020B0004020202020204" pitchFamily="34" charset="0"/>
                  <a:sym typeface="Wingdings" panose="05000000000000000000" pitchFamily="2" charset="2"/>
                </a:rPr>
                <a:t>in BC SaaS</a:t>
              </a:r>
              <a:endParaRPr lang="en-US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1257300" lvl="2" indent="-342900" algn="ctr"/>
              <a:endParaRPr lang="en-US" sz="16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1257300" lvl="2" indent="-342900" algn="ctr"/>
              <a:endParaRPr lang="en-US" sz="16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1257300" lvl="2" indent="-342900" algn="ctr"/>
              <a:endParaRPr lang="en-US" sz="16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1257300" lvl="2" indent="-342900" algn="ctr"/>
              <a:endParaRPr lang="en-US" sz="16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1257300" lvl="2" indent="-342900" algn="ctr"/>
              <a:endParaRPr lang="en-US" sz="16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457200" lvl="1" indent="0" algn="ctr">
                <a:buFont typeface="Arial" panose="020B0604020202020204" pitchFamily="34" charset="0"/>
                <a:buNone/>
              </a:pPr>
              <a:endParaRPr lang="en-US" sz="20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457200" lvl="1" indent="0" algn="ctr">
                <a:buFont typeface="Arial" panose="020B0604020202020204" pitchFamily="34" charset="0"/>
                <a:buNone/>
              </a:pPr>
              <a:endParaRPr lang="en-US" sz="1100">
                <a:solidFill>
                  <a:schemeClr val="bg1"/>
                </a:solidFill>
                <a:latin typeface="Aptos" panose="020B0004020202020204" pitchFamily="34" charset="0"/>
              </a:endParaRPr>
            </a:p>
          </p:txBody>
        </p:sp>
        <p:pic>
          <p:nvPicPr>
            <p:cNvPr id="13" name="Graphic 12">
              <a:extLst>
                <a:ext uri="{FF2B5EF4-FFF2-40B4-BE49-F238E27FC236}">
                  <a16:creationId xmlns:a16="http://schemas.microsoft.com/office/drawing/2014/main" id="{4F04F3C6-85D8-6BCB-3E9D-D275AAEEC42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512386" y="2537857"/>
              <a:ext cx="1038348" cy="1148318"/>
            </a:xfrm>
            <a:prstGeom prst="rect">
              <a:avLst/>
            </a:prstGeom>
          </p:spPr>
        </p:pic>
      </p:grpSp>
      <p:pic>
        <p:nvPicPr>
          <p:cNvPr id="14" name="Picture 13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A6736C7F-384B-CE67-E476-8B8311CE89A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76000" contrast="39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33675" y="0"/>
            <a:ext cx="6572249" cy="30988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1697EA33-D9F3-F931-E849-852852845687}"/>
              </a:ext>
            </a:extLst>
          </p:cNvPr>
          <p:cNvSpPr txBox="1"/>
          <p:nvPr/>
        </p:nvSpPr>
        <p:spPr>
          <a:xfrm>
            <a:off x="-431632" y="730296"/>
            <a:ext cx="1292638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>
                <a:solidFill>
                  <a:schemeClr val="bg1">
                    <a:lumMod val="95000"/>
                  </a:schemeClr>
                </a:solidFill>
                <a:effectLst>
                  <a:glow rad="101600">
                    <a:schemeClr val="bg1">
                      <a:lumMod val="85000"/>
                      <a:alpha val="60000"/>
                    </a:schemeClr>
                  </a:glow>
                </a:effectLst>
              </a:rPr>
              <a:t>Challenges for large(r) retailers</a:t>
            </a:r>
            <a:endParaRPr lang="en-US" sz="5400"/>
          </a:p>
        </p:txBody>
      </p:sp>
    </p:spTree>
    <p:extLst>
      <p:ext uri="{BB962C8B-B14F-4D97-AF65-F5344CB8AC3E}">
        <p14:creationId xmlns:p14="http://schemas.microsoft.com/office/powerpoint/2010/main" val="2825322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road through a valley&#10;&#10;Description automatically generated">
            <a:extLst>
              <a:ext uri="{FF2B5EF4-FFF2-40B4-BE49-F238E27FC236}">
                <a16:creationId xmlns:a16="http://schemas.microsoft.com/office/drawing/2014/main" id="{5555B3E8-013A-1278-5FB5-AABD460975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1631" y="0"/>
            <a:ext cx="13055262" cy="6858000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3FC8B308-06FD-5323-4F26-2B7716218799}"/>
              </a:ext>
            </a:extLst>
          </p:cNvPr>
          <p:cNvSpPr/>
          <p:nvPr/>
        </p:nvSpPr>
        <p:spPr>
          <a:xfrm>
            <a:off x="-431630" y="0"/>
            <a:ext cx="13055260" cy="6858000"/>
          </a:xfrm>
          <a:prstGeom prst="rect">
            <a:avLst/>
          </a:prstGeom>
          <a:solidFill>
            <a:srgbClr val="00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ptos" panose="020B0004020202020204" pitchFamily="34" charset="0"/>
            </a:endParaRPr>
          </a:p>
        </p:txBody>
      </p:sp>
      <p:pic>
        <p:nvPicPr>
          <p:cNvPr id="14" name="Picture 13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A6736C7F-384B-CE67-E476-8B8311CE89A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76000" contrast="39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33675" y="0"/>
            <a:ext cx="6572249" cy="30988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1697EA33-D9F3-F931-E849-852852845687}"/>
              </a:ext>
            </a:extLst>
          </p:cNvPr>
          <p:cNvSpPr txBox="1"/>
          <p:nvPr/>
        </p:nvSpPr>
        <p:spPr>
          <a:xfrm>
            <a:off x="-431632" y="730296"/>
            <a:ext cx="1292638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>
                <a:solidFill>
                  <a:schemeClr val="bg1">
                    <a:lumMod val="95000"/>
                  </a:schemeClr>
                </a:solidFill>
                <a:effectLst>
                  <a:glow rad="101600">
                    <a:schemeClr val="bg1">
                      <a:lumMod val="85000"/>
                      <a:alpha val="60000"/>
                    </a:schemeClr>
                  </a:glow>
                </a:effectLst>
                <a:latin typeface="Aptos" panose="020B0004020202020204" pitchFamily="34" charset="0"/>
              </a:rPr>
              <a:t>Challenges for large(r) retailers</a:t>
            </a:r>
            <a:endParaRPr lang="en-US" sz="5400">
              <a:latin typeface="Aptos" panose="020B0004020202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EF4210C-5081-0A62-473A-E7FCA39F36D2}"/>
              </a:ext>
            </a:extLst>
          </p:cNvPr>
          <p:cNvGrpSpPr/>
          <p:nvPr/>
        </p:nvGrpSpPr>
        <p:grpSpPr>
          <a:xfrm>
            <a:off x="-431633" y="1424027"/>
            <a:ext cx="13055261" cy="5744151"/>
            <a:chOff x="-431633" y="1424027"/>
            <a:chExt cx="13055261" cy="5744151"/>
          </a:xfrm>
        </p:grpSpPr>
        <p:sp>
          <p:nvSpPr>
            <p:cNvPr id="4" name="Text Placeholder 2">
              <a:extLst>
                <a:ext uri="{FF2B5EF4-FFF2-40B4-BE49-F238E27FC236}">
                  <a16:creationId xmlns:a16="http://schemas.microsoft.com/office/drawing/2014/main" id="{87444793-FBD1-B1D8-DAC4-9A2C1F5E3743}"/>
                </a:ext>
              </a:extLst>
            </p:cNvPr>
            <p:cNvSpPr txBox="1">
              <a:spLocks/>
            </p:cNvSpPr>
            <p:nvPr/>
          </p:nvSpPr>
          <p:spPr>
            <a:xfrm>
              <a:off x="-431633" y="1424027"/>
              <a:ext cx="13055261" cy="5744151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Arial" panose="020B0604020202020204" pitchFamily="34" charset="0"/>
                <a:buNone/>
              </a:pPr>
              <a:endParaRPr lang="en-US" sz="3600">
                <a:solidFill>
                  <a:schemeClr val="bg1">
                    <a:lumMod val="95000"/>
                  </a:schemeClr>
                </a:solidFill>
                <a:effectLst>
                  <a:glow rad="101600">
                    <a:schemeClr val="bg1">
                      <a:lumMod val="85000"/>
                      <a:alpha val="60000"/>
                    </a:schemeClr>
                  </a:glow>
                </a:effectLst>
                <a:latin typeface="Aptos" panose="020B0004020202020204" pitchFamily="34" charset="0"/>
              </a:endParaRPr>
            </a:p>
            <a:p>
              <a:pPr marL="0" indent="0" algn="ctr">
                <a:buFont typeface="Arial" panose="020B0604020202020204" pitchFamily="34" charset="0"/>
                <a:buNone/>
              </a:pPr>
              <a:endParaRPr lang="en-US" sz="5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800100" lvl="1" indent="-342900" algn="ctr"/>
              <a:endParaRPr lang="en-US" sz="20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800100" lvl="1" indent="-342900" algn="ctr"/>
              <a:endParaRPr lang="en-US" sz="20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800100" lvl="1" indent="-342900" algn="ctr"/>
              <a:endParaRPr lang="en-US" sz="20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457200" lvl="1" indent="0" algn="ctr">
                <a:buNone/>
              </a:pPr>
              <a:endParaRPr lang="en-US" sz="28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0" indent="0" algn="ctr">
                <a:buNone/>
              </a:pPr>
              <a:r>
                <a:rPr lang="en-US" sz="3600">
                  <a:solidFill>
                    <a:schemeClr val="accent6">
                      <a:lumMod val="75000"/>
                    </a:schemeClr>
                  </a:solidFill>
                  <a:latin typeface="Aptos" panose="020B0004020202020204" pitchFamily="34" charset="0"/>
                </a:rPr>
                <a:t>Long running processes</a:t>
              </a:r>
            </a:p>
            <a:p>
              <a:pPr marL="0" indent="0" algn="ctr">
                <a:buNone/>
              </a:pPr>
              <a:r>
                <a:rPr lang="en-US">
                  <a:solidFill>
                    <a:schemeClr val="bg1"/>
                  </a:solidFill>
                  <a:latin typeface="Aptos" panose="020B0004020202020204" pitchFamily="34" charset="0"/>
                </a:rPr>
                <a:t>Statement Calculation &amp; Posting</a:t>
              </a:r>
            </a:p>
            <a:p>
              <a:pPr marL="0" indent="0" algn="ctr">
                <a:buNone/>
              </a:pPr>
              <a:r>
                <a:rPr lang="en-US">
                  <a:solidFill>
                    <a:schemeClr val="bg1"/>
                  </a:solidFill>
                  <a:latin typeface="Aptos" panose="020B0004020202020204" pitchFamily="34" charset="0"/>
                </a:rPr>
                <a:t>Replenishment calculation</a:t>
              </a:r>
            </a:p>
            <a:p>
              <a:pPr marL="0" indent="0" algn="ctr">
                <a:buNone/>
              </a:pPr>
              <a:r>
                <a:rPr lang="en-US">
                  <a:solidFill>
                    <a:schemeClr val="bg1"/>
                  </a:solidFill>
                  <a:latin typeface="Aptos" panose="020B0004020202020204" pitchFamily="34" charset="0"/>
                </a:rPr>
                <a:t>Cost Adjustment &amp; Posting</a:t>
              </a:r>
            </a:p>
            <a:p>
              <a:pPr marL="0" indent="0" algn="ctr">
                <a:buNone/>
              </a:pPr>
              <a:br>
                <a:rPr lang="en-US">
                  <a:solidFill>
                    <a:schemeClr val="bg1"/>
                  </a:solidFill>
                  <a:latin typeface="Aptos" panose="020B0004020202020204" pitchFamily="34" charset="0"/>
                </a:rPr>
              </a:br>
              <a:endParaRPr lang="en-US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1257300" lvl="2" indent="-342900" algn="ctr"/>
              <a:endParaRPr lang="en-US" sz="16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1257300" lvl="2" indent="-342900" algn="ctr"/>
              <a:endParaRPr lang="en-US" sz="16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1257300" lvl="2" indent="-342900" algn="ctr"/>
              <a:endParaRPr lang="en-US" sz="16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1257300" lvl="2" indent="-342900" algn="ctr"/>
              <a:endParaRPr lang="en-US" sz="16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1257300" lvl="2" indent="-342900" algn="ctr"/>
              <a:endParaRPr lang="en-US" sz="16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457200" lvl="1" indent="0" algn="ctr">
                <a:buFont typeface="Arial" panose="020B0604020202020204" pitchFamily="34" charset="0"/>
                <a:buNone/>
              </a:pPr>
              <a:endParaRPr lang="en-US" sz="20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457200" lvl="1" indent="0" algn="ctr">
                <a:buFont typeface="Arial" panose="020B0604020202020204" pitchFamily="34" charset="0"/>
                <a:buNone/>
              </a:pPr>
              <a:endParaRPr lang="en-US" sz="1100">
                <a:solidFill>
                  <a:schemeClr val="bg1"/>
                </a:solidFill>
                <a:latin typeface="Aptos" panose="020B0004020202020204" pitchFamily="34" charset="0"/>
              </a:endParaRPr>
            </a:p>
          </p:txBody>
        </p:sp>
        <p:pic>
          <p:nvPicPr>
            <p:cNvPr id="5" name="Graphic 4">
              <a:extLst>
                <a:ext uri="{FF2B5EF4-FFF2-40B4-BE49-F238E27FC236}">
                  <a16:creationId xmlns:a16="http://schemas.microsoft.com/office/drawing/2014/main" id="{91673E8F-C12E-DDDA-B7A3-A38CB7518BB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/>
          </p:blipFill>
          <p:spPr>
            <a:xfrm>
              <a:off x="5512386" y="2609727"/>
              <a:ext cx="1038348" cy="1038348"/>
            </a:xfrm>
            <a:prstGeom prst="rect">
              <a:avLst/>
            </a:prstGeom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684C6416-E6CB-E62D-2197-92904CBB40AC}"/>
              </a:ext>
            </a:extLst>
          </p:cNvPr>
          <p:cNvGrpSpPr/>
          <p:nvPr/>
        </p:nvGrpSpPr>
        <p:grpSpPr>
          <a:xfrm>
            <a:off x="-279233" y="1433552"/>
            <a:ext cx="13055261" cy="5744151"/>
            <a:chOff x="-431633" y="1424027"/>
            <a:chExt cx="13055261" cy="5744151"/>
          </a:xfrm>
        </p:grpSpPr>
        <p:sp>
          <p:nvSpPr>
            <p:cNvPr id="7" name="Text Placeholder 2">
              <a:extLst>
                <a:ext uri="{FF2B5EF4-FFF2-40B4-BE49-F238E27FC236}">
                  <a16:creationId xmlns:a16="http://schemas.microsoft.com/office/drawing/2014/main" id="{775470C4-51B9-6B42-26E6-95B7739C1BBC}"/>
                </a:ext>
              </a:extLst>
            </p:cNvPr>
            <p:cNvSpPr txBox="1">
              <a:spLocks/>
            </p:cNvSpPr>
            <p:nvPr/>
          </p:nvSpPr>
          <p:spPr>
            <a:xfrm>
              <a:off x="-431633" y="1424027"/>
              <a:ext cx="13055261" cy="5744151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Arial" panose="020B0604020202020204" pitchFamily="34" charset="0"/>
                <a:buNone/>
              </a:pPr>
              <a:endParaRPr lang="en-US" sz="3600">
                <a:solidFill>
                  <a:schemeClr val="bg1">
                    <a:lumMod val="95000"/>
                  </a:schemeClr>
                </a:solidFill>
                <a:effectLst>
                  <a:glow rad="101600">
                    <a:schemeClr val="bg1">
                      <a:lumMod val="85000"/>
                      <a:alpha val="60000"/>
                    </a:schemeClr>
                  </a:glow>
                </a:effectLst>
                <a:latin typeface="Aptos" panose="020B0004020202020204" pitchFamily="34" charset="0"/>
              </a:endParaRPr>
            </a:p>
            <a:p>
              <a:pPr marL="0" indent="0" algn="ctr">
                <a:buFont typeface="Arial" panose="020B0604020202020204" pitchFamily="34" charset="0"/>
                <a:buNone/>
              </a:pPr>
              <a:endParaRPr lang="en-US" sz="5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800100" lvl="1" indent="-342900" algn="ctr"/>
              <a:endParaRPr lang="en-US" sz="20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800100" lvl="1" indent="-342900" algn="ctr"/>
              <a:endParaRPr lang="en-US" sz="20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800100" lvl="1" indent="-342900" algn="ctr"/>
              <a:endParaRPr lang="en-US" sz="20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457200" lvl="1" indent="0" algn="ctr">
                <a:buNone/>
              </a:pPr>
              <a:endParaRPr lang="en-US" sz="28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0" indent="0" algn="ctr">
                <a:buNone/>
              </a:pPr>
              <a:r>
                <a:rPr lang="en-US" sz="3600">
                  <a:solidFill>
                    <a:schemeClr val="accent6">
                      <a:lumMod val="75000"/>
                    </a:schemeClr>
                  </a:solidFill>
                  <a:latin typeface="Aptos" panose="020B0004020202020204" pitchFamily="34" charset="0"/>
                </a:rPr>
                <a:t>Data volume in entry tables</a:t>
              </a:r>
            </a:p>
            <a:p>
              <a:pPr marL="0" indent="0" algn="ctr">
                <a:buNone/>
              </a:pPr>
              <a:r>
                <a:rPr lang="en-US">
                  <a:solidFill>
                    <a:schemeClr val="bg1"/>
                  </a:solidFill>
                  <a:latin typeface="Aptos" panose="020B0004020202020204" pitchFamily="34" charset="0"/>
                </a:rPr>
                <a:t>Item Ledger Entries</a:t>
              </a:r>
            </a:p>
            <a:p>
              <a:pPr marL="0" indent="0" algn="ctr">
                <a:buNone/>
              </a:pPr>
              <a:r>
                <a:rPr lang="en-US">
                  <a:solidFill>
                    <a:schemeClr val="bg1"/>
                  </a:solidFill>
                  <a:latin typeface="Aptos" panose="020B0004020202020204" pitchFamily="34" charset="0"/>
                </a:rPr>
                <a:t>Value Entries</a:t>
              </a:r>
              <a:br>
                <a:rPr lang="en-US">
                  <a:solidFill>
                    <a:schemeClr val="bg1"/>
                  </a:solidFill>
                  <a:latin typeface="Aptos" panose="020B0004020202020204" pitchFamily="34" charset="0"/>
                </a:rPr>
              </a:br>
              <a:br>
                <a:rPr lang="en-US" sz="3600">
                  <a:solidFill>
                    <a:schemeClr val="bg1"/>
                  </a:solidFill>
                  <a:latin typeface="Aptos" panose="020B0004020202020204" pitchFamily="34" charset="0"/>
                </a:rPr>
              </a:br>
              <a:r>
                <a:rPr lang="en-US" sz="3600">
                  <a:solidFill>
                    <a:schemeClr val="bg1"/>
                  </a:solidFill>
                  <a:latin typeface="Aptos" panose="020B0004020202020204" pitchFamily="34" charset="0"/>
                </a:rPr>
                <a:t>Storage cost of data </a:t>
              </a:r>
              <a:r>
                <a:rPr lang="en-US" sz="3600">
                  <a:solidFill>
                    <a:schemeClr val="bg1"/>
                  </a:solidFill>
                  <a:latin typeface="Aptos" panose="020B0004020202020204" pitchFamily="34" charset="0"/>
                  <a:sym typeface="Wingdings" panose="05000000000000000000" pitchFamily="2" charset="2"/>
                </a:rPr>
                <a:t>in BC SaaS</a:t>
              </a:r>
              <a:br>
                <a:rPr lang="en-US">
                  <a:solidFill>
                    <a:schemeClr val="bg1"/>
                  </a:solidFill>
                  <a:latin typeface="Aptos" panose="020B0004020202020204" pitchFamily="34" charset="0"/>
                </a:rPr>
              </a:br>
              <a:endParaRPr lang="en-US" sz="1100">
                <a:solidFill>
                  <a:schemeClr val="bg1"/>
                </a:solidFill>
                <a:latin typeface="Aptos" panose="020B0004020202020204" pitchFamily="34" charset="0"/>
              </a:endParaRPr>
            </a:p>
          </p:txBody>
        </p:sp>
        <p:pic>
          <p:nvPicPr>
            <p:cNvPr id="8" name="Graphic 7">
              <a:extLst>
                <a:ext uri="{FF2B5EF4-FFF2-40B4-BE49-F238E27FC236}">
                  <a16:creationId xmlns:a16="http://schemas.microsoft.com/office/drawing/2014/main" id="{33594F05-1568-0228-799A-BC2B8390EE96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5512386" y="2537857"/>
              <a:ext cx="1038348" cy="114831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57641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Eggplant slides">
  <a:themeElements>
    <a:clrScheme name="Office 2007 - 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7" id="{761CED5F-A2B7-7345-AAF7-24181E15EF4B}" vid="{D29D2342-208B-EC40-A077-AD3593248B92}"/>
    </a:ext>
  </a:extLst>
</a:theme>
</file>

<file path=ppt/theme/theme2.xml><?xml version="1.0" encoding="utf-8"?>
<a:theme xmlns:a="http://schemas.openxmlformats.org/drawingml/2006/main" name="White slides">
  <a:themeElements>
    <a:clrScheme name="LS Retail">
      <a:dk1>
        <a:srgbClr val="242C2F"/>
      </a:dk1>
      <a:lt1>
        <a:srgbClr val="FFFFFF"/>
      </a:lt1>
      <a:dk2>
        <a:srgbClr val="0A3C66"/>
      </a:dk2>
      <a:lt2>
        <a:srgbClr val="E0DADA"/>
      </a:lt2>
      <a:accent1>
        <a:srgbClr val="928AE7"/>
      </a:accent1>
      <a:accent2>
        <a:srgbClr val="26B1A7"/>
      </a:accent2>
      <a:accent3>
        <a:srgbClr val="59BCDA"/>
      </a:accent3>
      <a:accent4>
        <a:srgbClr val="953367"/>
      </a:accent4>
      <a:accent5>
        <a:srgbClr val="5C4483"/>
      </a:accent5>
      <a:accent6>
        <a:srgbClr val="F6C370"/>
      </a:accent6>
      <a:hlink>
        <a:srgbClr val="006FFF"/>
      </a:hlink>
      <a:folHlink>
        <a:srgbClr val="8A4197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7" id="{761CED5F-A2B7-7345-AAF7-24181E15EF4B}" vid="{0A639FD1-BBAF-9F4B-89DE-34D07E50B51E}"/>
    </a:ext>
  </a:extLst>
</a:theme>
</file>

<file path=ppt/theme/theme3.xml><?xml version="1.0" encoding="utf-8"?>
<a:theme xmlns:a="http://schemas.openxmlformats.org/drawingml/2006/main" name="1_White slides">
  <a:themeElements>
    <a:clrScheme name="LS Retail">
      <a:dk1>
        <a:srgbClr val="242C2F"/>
      </a:dk1>
      <a:lt1>
        <a:srgbClr val="FFFFFF"/>
      </a:lt1>
      <a:dk2>
        <a:srgbClr val="0A3C66"/>
      </a:dk2>
      <a:lt2>
        <a:srgbClr val="E0DADA"/>
      </a:lt2>
      <a:accent1>
        <a:srgbClr val="928AE7"/>
      </a:accent1>
      <a:accent2>
        <a:srgbClr val="26B1A7"/>
      </a:accent2>
      <a:accent3>
        <a:srgbClr val="59BCDA"/>
      </a:accent3>
      <a:accent4>
        <a:srgbClr val="953367"/>
      </a:accent4>
      <a:accent5>
        <a:srgbClr val="5C4483"/>
      </a:accent5>
      <a:accent6>
        <a:srgbClr val="F6C370"/>
      </a:accent6>
      <a:hlink>
        <a:srgbClr val="006FFF"/>
      </a:hlink>
      <a:folHlink>
        <a:srgbClr val="8A4197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2" id="{7CE95A2B-0568-CC40-9C49-CC6F86C37A47}" vid="{2DBFB3F2-0F6C-7042-A020-E5DB933C8AD6}"/>
    </a:ext>
  </a:extLst>
</a:theme>
</file>

<file path=ppt/theme/theme4.xml><?xml version="1.0" encoding="utf-8"?>
<a:theme xmlns:a="http://schemas.openxmlformats.org/drawingml/2006/main" name="1_Eggplant slides">
  <a:themeElements>
    <a:clrScheme name="LS Retail theme colours 2022">
      <a:dk1>
        <a:srgbClr val="242C2F"/>
      </a:dk1>
      <a:lt1>
        <a:srgbClr val="FFFFFF"/>
      </a:lt1>
      <a:dk2>
        <a:srgbClr val="0A3C66"/>
      </a:dk2>
      <a:lt2>
        <a:srgbClr val="FFFFFF"/>
      </a:lt2>
      <a:accent1>
        <a:srgbClr val="43B3E6"/>
      </a:accent1>
      <a:accent2>
        <a:srgbClr val="E37D24"/>
      </a:accent2>
      <a:accent3>
        <a:srgbClr val="F05351"/>
      </a:accent3>
      <a:accent4>
        <a:srgbClr val="55BE8C"/>
      </a:accent4>
      <a:accent5>
        <a:srgbClr val="F5BE3C"/>
      </a:accent5>
      <a:accent6>
        <a:srgbClr val="B8C0C2"/>
      </a:accent6>
      <a:hlink>
        <a:srgbClr val="006FFF"/>
      </a:hlink>
      <a:folHlink>
        <a:srgbClr val="8A4197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7D75A587-E8DC-FF47-9384-55314B8CA7CA}" vid="{EB7E81B5-1521-FC49-81C9-3DCED48FD46B}"/>
    </a:ext>
  </a:extLst>
</a:theme>
</file>

<file path=ppt/theme/theme5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7D75A587-E8DC-FF47-9384-55314B8CA7CA}" vid="{5F05CD28-BB75-C84E-9D13-C97B8339FC88}"/>
    </a:ext>
  </a:extLst>
</a:theme>
</file>

<file path=ppt/theme/theme6.xml><?xml version="1.0" encoding="utf-8"?>
<a:theme xmlns:a="http://schemas.openxmlformats.org/drawingml/2006/main" name="2_White slides">
  <a:themeElements>
    <a:clrScheme name="LS Retail">
      <a:dk1>
        <a:srgbClr val="242C2F"/>
      </a:dk1>
      <a:lt1>
        <a:srgbClr val="FFFFFF"/>
      </a:lt1>
      <a:dk2>
        <a:srgbClr val="0A3C66"/>
      </a:dk2>
      <a:lt2>
        <a:srgbClr val="E0DADA"/>
      </a:lt2>
      <a:accent1>
        <a:srgbClr val="928AE7"/>
      </a:accent1>
      <a:accent2>
        <a:srgbClr val="26B1A7"/>
      </a:accent2>
      <a:accent3>
        <a:srgbClr val="59BCDA"/>
      </a:accent3>
      <a:accent4>
        <a:srgbClr val="953367"/>
      </a:accent4>
      <a:accent5>
        <a:srgbClr val="5C4483"/>
      </a:accent5>
      <a:accent6>
        <a:srgbClr val="F6C370"/>
      </a:accent6>
      <a:hlink>
        <a:srgbClr val="006FFF"/>
      </a:hlink>
      <a:folHlink>
        <a:srgbClr val="8A4197"/>
      </a:folHlink>
    </a:clrScheme>
    <a:fontScheme name="Custom 1">
      <a:majorFont>
        <a:latin typeface="Aptos"/>
        <a:ea typeface=""/>
        <a:cs typeface=""/>
      </a:majorFont>
      <a:minorFont>
        <a:latin typeface="Apto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7" id="{761CED5F-A2B7-7345-AAF7-24181E15EF4B}" vid="{0A639FD1-BBAF-9F4B-89DE-34D07E50B51E}"/>
    </a:ext>
  </a:extLst>
</a:theme>
</file>

<file path=ppt/theme/theme7.xml><?xml version="1.0" encoding="utf-8"?>
<a:theme xmlns:a="http://schemas.openxmlformats.org/drawingml/2006/main" name="1_Custom Design">
  <a:themeElements>
    <a:clrScheme name="LS Retail">
      <a:dk1>
        <a:srgbClr val="242C2F"/>
      </a:dk1>
      <a:lt1>
        <a:srgbClr val="FFFFFF"/>
      </a:lt1>
      <a:dk2>
        <a:srgbClr val="0A3C66"/>
      </a:dk2>
      <a:lt2>
        <a:srgbClr val="E0DADA"/>
      </a:lt2>
      <a:accent1>
        <a:srgbClr val="928AE7"/>
      </a:accent1>
      <a:accent2>
        <a:srgbClr val="26B1A7"/>
      </a:accent2>
      <a:accent3>
        <a:srgbClr val="59BCDA"/>
      </a:accent3>
      <a:accent4>
        <a:srgbClr val="953367"/>
      </a:accent4>
      <a:accent5>
        <a:srgbClr val="5C4483"/>
      </a:accent5>
      <a:accent6>
        <a:srgbClr val="F6C370"/>
      </a:accent6>
      <a:hlink>
        <a:srgbClr val="006FFF"/>
      </a:hlink>
      <a:folHlink>
        <a:srgbClr val="8A4197"/>
      </a:folHlink>
    </a:clrScheme>
    <a:fontScheme name="Custom 1">
      <a:majorFont>
        <a:latin typeface="Aptos"/>
        <a:ea typeface=""/>
        <a:cs typeface=""/>
      </a:majorFont>
      <a:minorFont>
        <a:latin typeface="Apto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8.xml><?xml version="1.0" encoding="utf-8"?>
<a:theme xmlns:a="http://schemas.openxmlformats.org/drawingml/2006/main" name="2_Eggplant slides">
  <a:themeElements>
    <a:clrScheme name="Office 2007 - 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1">
      <a:majorFont>
        <a:latin typeface="Aptos"/>
        <a:ea typeface=""/>
        <a:cs typeface=""/>
      </a:majorFont>
      <a:minorFont>
        <a:latin typeface="Apto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7" id="{761CED5F-A2B7-7345-AAF7-24181E15EF4B}" vid="{D29D2342-208B-EC40-A077-AD3593248B92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69F778840D0E4448A76F7E32A9FBEAD5" ma:contentTypeVersion="19" ma:contentTypeDescription="Create a new document." ma:contentTypeScope="" ma:versionID="6e6f3b56cc56c503fcce58ae2a67b2fa">
  <xsd:schema xmlns:xsd="http://www.w3.org/2001/XMLSchema" xmlns:xs="http://www.w3.org/2001/XMLSchema" xmlns:p="http://schemas.microsoft.com/office/2006/metadata/properties" xmlns:ns1="http://schemas.microsoft.com/sharepoint/v3" xmlns:ns2="0ec22545-32f7-47c8-afbd-c0084660662b" xmlns:ns3="a1a525c2-d4eb-46fe-9b09-8f8634d7947d" targetNamespace="http://schemas.microsoft.com/office/2006/metadata/properties" ma:root="true" ma:fieldsID="b3fd29f3ccb8796c7fd1ee90f202cb79" ns1:_="" ns2:_="" ns3:_="">
    <xsd:import namespace="http://schemas.microsoft.com/sharepoint/v3"/>
    <xsd:import namespace="0ec22545-32f7-47c8-afbd-c0084660662b"/>
    <xsd:import namespace="a1a525c2-d4eb-46fe-9b09-8f8634d7947d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3:SharedWithUsers" minOccurs="0"/>
                <xsd:element ref="ns3:SharedWithDetails" minOccurs="0"/>
                <xsd:element ref="ns2:lcf76f155ced4ddcb4097134ff3c332f" minOccurs="0"/>
                <xsd:element ref="ns3:TaxCatchAll" minOccurs="0"/>
                <xsd:element ref="ns2:MediaServiceGenerationTime" minOccurs="0"/>
                <xsd:element ref="ns2:MediaServiceEventHashCode" minOccurs="0"/>
                <xsd:element ref="ns2:MediaServiceOCR" minOccurs="0"/>
                <xsd:element ref="ns2:MediaServiceDateTaken" minOccurs="0"/>
                <xsd:element ref="ns2:MediaServiceLocation" minOccurs="0"/>
                <xsd:element ref="ns2:MediaLengthInSeconds" minOccurs="0"/>
                <xsd:element ref="ns2:MediaServiceObjectDetectorVersions" minOccurs="0"/>
                <xsd:element ref="ns2:MediaServiceSearchProperties" minOccurs="0"/>
                <xsd:element ref="ns2:Owner" minOccurs="0"/>
                <xsd:element ref="ns2:MediaServiceBillingMetadata" minOccurs="0"/>
                <xsd:element ref="ns1:_ip_UnifiedCompliancePolicyProperties" minOccurs="0"/>
                <xsd:element ref="ns1:_ip_UnifiedCompliancePolicyUIAc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5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6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ec22545-32f7-47c8-afbd-c0084660662b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lcf76f155ced4ddcb4097134ff3c332f" ma:index="13" nillable="true" ma:taxonomy="true" ma:internalName="lcf76f155ced4ddcb4097134ff3c332f" ma:taxonomyFieldName="MediaServiceImageTags" ma:displayName="Image Tags" ma:readOnly="false" ma:fieldId="{5cf76f15-5ced-4ddc-b409-7134ff3c332f}" ma:taxonomyMulti="true" ma:sspId="f8b5d8dc-d837-4d45-bdf0-88d0e4b2b8c4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ServiceLocation" ma:index="19" nillable="true" ma:displayName="Location" ma:indexed="true" ma:internalName="MediaServiceLocation" ma:readOnly="true">
      <xsd:simpleType>
        <xsd:restriction base="dms:Text"/>
      </xsd:simpleType>
    </xsd:element>
    <xsd:element name="MediaLengthInSeconds" ma:index="20" nillable="true" ma:displayName="MediaLengthInSeconds" ma:hidden="true" ma:internalName="MediaLengthInSeconds" ma:readOnly="true">
      <xsd:simpleType>
        <xsd:restriction base="dms:Unknown"/>
      </xsd:simpleType>
    </xsd:element>
    <xsd:element name="MediaServiceObjectDetectorVersions" ma:index="21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2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Owner" ma:index="23" nillable="true" ma:displayName="Owner" ma:format="Dropdown" ma:internalName="Owner">
      <xsd:simpleType>
        <xsd:restriction base="dms:Text">
          <xsd:maxLength value="255"/>
        </xsd:restriction>
      </xsd:simpleType>
    </xsd:element>
    <xsd:element name="MediaServiceBillingMetadata" ma:index="24" nillable="true" ma:displayName="MediaServiceBillingMetadata" ma:hidden="true" ma:internalName="MediaServiceBillingMetadata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1a525c2-d4eb-46fe-9b09-8f8634d7947d" elementFormDefault="qualified">
    <xsd:import namespace="http://schemas.microsoft.com/office/2006/documentManagement/types"/>
    <xsd:import namespace="http://schemas.microsoft.com/office/infopath/2007/PartnerControls"/>
    <xsd:element name="SharedWithUsers" ma:index="10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1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14" nillable="true" ma:displayName="Taxonomy Catch All Column" ma:hidden="true" ma:list="{d3107078-99da-4c67-8587-993427b28979}" ma:internalName="TaxCatchAll" ma:showField="CatchAllData" ma:web="a1a525c2-d4eb-46fe-9b09-8f8634d7947d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0ec22545-32f7-47c8-afbd-c0084660662b">
      <Terms xmlns="http://schemas.microsoft.com/office/infopath/2007/PartnerControls"/>
    </lcf76f155ced4ddcb4097134ff3c332f>
    <TaxCatchAll xmlns="a1a525c2-d4eb-46fe-9b09-8f8634d7947d" xsi:nil="true"/>
    <Owner xmlns="0ec22545-32f7-47c8-afbd-c0084660662b" xsi:nil="true"/>
    <_ip_UnifiedCompliancePolicyUIAction xmlns="http://schemas.microsoft.com/sharepoint/v3" xsi:nil="true"/>
    <_ip_UnifiedCompliancePolicyProperties xmlns="http://schemas.microsoft.com/sharepoint/v3" xsi:nil="true"/>
  </documentManagement>
</p:properties>
</file>

<file path=customXml/itemProps1.xml><?xml version="1.0" encoding="utf-8"?>
<ds:datastoreItem xmlns:ds="http://schemas.openxmlformats.org/officeDocument/2006/customXml" ds:itemID="{9CF0F5B7-4991-4602-B120-94EB84509B15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0ec22545-32f7-47c8-afbd-c0084660662b"/>
    <ds:schemaRef ds:uri="a1a525c2-d4eb-46fe-9b09-8f8634d7947d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C0DD61A0-9A00-4535-9ADD-45B1C406DF2F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FD57A7F1-5E1F-453E-A92F-37B3E8CCB545}">
  <ds:schemaRefs>
    <ds:schemaRef ds:uri="http://schemas.microsoft.com/office/infopath/2007/PartnerControls"/>
    <ds:schemaRef ds:uri="http://schemas.microsoft.com/office/2006/metadata/properties"/>
    <ds:schemaRef ds:uri="http://www.w3.org/XML/1998/namespace"/>
    <ds:schemaRef ds:uri="http://purl.org/dc/dcmitype/"/>
    <ds:schemaRef ds:uri="http://purl.org/dc/terms/"/>
    <ds:schemaRef ds:uri="http://purl.org/dc/elements/1.1/"/>
    <ds:schemaRef ds:uri="http://schemas.microsoft.com/sharepoint/v3"/>
    <ds:schemaRef ds:uri="http://schemas.microsoft.com/office/2006/documentManagement/types"/>
    <ds:schemaRef ds:uri="a1a525c2-d4eb-46fe-9b09-8f8634d7947d"/>
    <ds:schemaRef ds:uri="http://schemas.openxmlformats.org/package/2006/metadata/core-properties"/>
    <ds:schemaRef ds:uri="0ec22545-32f7-47c8-afbd-c0084660662b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222</TotalTime>
  <Words>2818</Words>
  <Application>Microsoft Office PowerPoint</Application>
  <PresentationFormat>Widescreen</PresentationFormat>
  <Paragraphs>737</Paragraphs>
  <Slides>66</Slides>
  <Notes>62</Notes>
  <HiddenSlides>0</HiddenSlides>
  <MMClips>14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66</vt:i4>
      </vt:variant>
    </vt:vector>
  </HeadingPairs>
  <TitlesOfParts>
    <vt:vector size="80" baseType="lpstr">
      <vt:lpstr>Aptos</vt:lpstr>
      <vt:lpstr>Arial</vt:lpstr>
      <vt:lpstr>Calibri</vt:lpstr>
      <vt:lpstr>Segoe UI</vt:lpstr>
      <vt:lpstr>Segoe UI Semibold</vt:lpstr>
      <vt:lpstr>Wingdings</vt:lpstr>
      <vt:lpstr>Eggplant slides</vt:lpstr>
      <vt:lpstr>White slides</vt:lpstr>
      <vt:lpstr>1_White slides</vt:lpstr>
      <vt:lpstr>1_Eggplant slides</vt:lpstr>
      <vt:lpstr>Custom Design</vt:lpstr>
      <vt:lpstr>2_White slides</vt:lpstr>
      <vt:lpstr>1_Custom Design</vt:lpstr>
      <vt:lpstr>2_Eggplant slides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Statement posting - New approach </vt:lpstr>
      <vt:lpstr>Statement posting - New approach</vt:lpstr>
      <vt:lpstr>Statement posting - New approach</vt:lpstr>
      <vt:lpstr>Let’s take a look….</vt:lpstr>
      <vt:lpstr>PowerPoint Presentation</vt:lpstr>
      <vt:lpstr>1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Let’s take a look….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Thank you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New LS Retail template</dc:title>
  <dc:creator>Hordur Olafsson</dc:creator>
  <cp:lastModifiedBy>Bjorn Jonsson</cp:lastModifiedBy>
  <cp:revision>8</cp:revision>
  <cp:lastPrinted>2024-10-06T11:02:31Z</cp:lastPrinted>
  <dcterms:created xsi:type="dcterms:W3CDTF">2023-09-13T11:13:43Z</dcterms:created>
  <dcterms:modified xsi:type="dcterms:W3CDTF">2025-05-21T10:43:36Z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dlc_DocIdItemGuid">
    <vt:lpwstr>c1ba7755-03e4-4373-a2c6-e3291bf0ac95</vt:lpwstr>
  </property>
  <property fmtid="{D5CDD505-2E9C-101B-9397-08002B2CF9AE}" pid="3" name="MediaServiceImageTags">
    <vt:lpwstr/>
  </property>
  <property fmtid="{D5CDD505-2E9C-101B-9397-08002B2CF9AE}" pid="4" name="ContentTypeId">
    <vt:lpwstr>0x01010069F778840D0E4448A76F7E32A9FBEAD5</vt:lpwstr>
  </property>
</Properties>
</file>