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ink/ink4.xml" ContentType="application/inkml+xml"/>
  <Override PartName="/ppt/ink/ink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6.xml" ContentType="application/inkml+xml"/>
  <Override PartName="/ppt/notesSlides/notesSlide2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12" r:id="rId5"/>
    <p:sldMasterId id="2147483681" r:id="rId6"/>
    <p:sldMasterId id="2147483723" r:id="rId7"/>
    <p:sldMasterId id="2147483735" r:id="rId8"/>
    <p:sldMasterId id="2147483745" r:id="rId9"/>
    <p:sldMasterId id="2147483794" r:id="rId10"/>
  </p:sldMasterIdLst>
  <p:notesMasterIdLst>
    <p:notesMasterId r:id="rId45"/>
  </p:notesMasterIdLst>
  <p:sldIdLst>
    <p:sldId id="2146846084" r:id="rId11"/>
    <p:sldId id="291" r:id="rId12"/>
    <p:sldId id="306" r:id="rId13"/>
    <p:sldId id="305" r:id="rId14"/>
    <p:sldId id="2076138273" r:id="rId15"/>
    <p:sldId id="310" r:id="rId16"/>
    <p:sldId id="2076138272" r:id="rId17"/>
    <p:sldId id="308" r:id="rId18"/>
    <p:sldId id="309" r:id="rId19"/>
    <p:sldId id="2076138266" r:id="rId20"/>
    <p:sldId id="307" r:id="rId21"/>
    <p:sldId id="2076138267" r:id="rId22"/>
    <p:sldId id="2076138262" r:id="rId23"/>
    <p:sldId id="2076138271" r:id="rId24"/>
    <p:sldId id="2076138274" r:id="rId25"/>
    <p:sldId id="2076138275" r:id="rId26"/>
    <p:sldId id="2076138276" r:id="rId27"/>
    <p:sldId id="2076138270" r:id="rId28"/>
    <p:sldId id="498" r:id="rId29"/>
    <p:sldId id="2076138278" r:id="rId30"/>
    <p:sldId id="2076138279" r:id="rId31"/>
    <p:sldId id="2076138280" r:id="rId32"/>
    <p:sldId id="2076138281" r:id="rId33"/>
    <p:sldId id="2076138282" r:id="rId34"/>
    <p:sldId id="2076138283" r:id="rId35"/>
    <p:sldId id="2076138284" r:id="rId36"/>
    <p:sldId id="2076138285" r:id="rId37"/>
    <p:sldId id="2076138286" r:id="rId38"/>
    <p:sldId id="2076138288" r:id="rId39"/>
    <p:sldId id="2076138264" r:id="rId40"/>
    <p:sldId id="2076138277" r:id="rId41"/>
    <p:sldId id="2076138268" r:id="rId42"/>
    <p:sldId id="2076138269" r:id="rId43"/>
    <p:sldId id="303" r:id="rId4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ldId id="2146846084"/>
            <p14:sldId id="291"/>
            <p14:sldId id="306"/>
            <p14:sldId id="305"/>
            <p14:sldId id="2076138273"/>
            <p14:sldId id="310"/>
            <p14:sldId id="2076138272"/>
            <p14:sldId id="308"/>
            <p14:sldId id="309"/>
            <p14:sldId id="2076138266"/>
            <p14:sldId id="307"/>
            <p14:sldId id="2076138267"/>
            <p14:sldId id="2076138262"/>
            <p14:sldId id="2076138271"/>
            <p14:sldId id="2076138274"/>
            <p14:sldId id="2076138275"/>
            <p14:sldId id="2076138276"/>
            <p14:sldId id="2076138270"/>
            <p14:sldId id="498"/>
            <p14:sldId id="2076138278"/>
            <p14:sldId id="2076138279"/>
            <p14:sldId id="2076138280"/>
            <p14:sldId id="2076138281"/>
            <p14:sldId id="2076138282"/>
            <p14:sldId id="2076138283"/>
            <p14:sldId id="2076138284"/>
            <p14:sldId id="2076138285"/>
            <p14:sldId id="2076138286"/>
            <p14:sldId id="2076138288"/>
            <p14:sldId id="2076138264"/>
            <p14:sldId id="2076138277"/>
            <p14:sldId id="2076138268"/>
            <p14:sldId id="2076138269"/>
          </p14:sldIdLst>
        </p14:section>
        <p14:section name="Default Section" id="{1717138E-E308-C940-A345-391241ED4264}">
          <p14:sldIdLst>
            <p14:sldId id="303"/>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34466F-2C0F-52FE-7AA7-B238C2E86E5F}" name="Annemarie Jonsson" initials="AJ" userId="S::annemariejo@lsretail.com::86d7589d-a0bc-4346-95de-34c96a39f71a" providerId="AD"/>
  <p188:author id="{558C4099-2F00-597C-91E7-1C88AB8A1A87}" name="Wojciech Januszauskas" initials="WJ" userId="S::wojciechja@lsretail.com::283006d7-7365-4ce6-9b04-25a42527db96" providerId="AD"/>
  <p188:author id="{1CD50AA7-ECFD-29BE-4641-AB1E045EBAE8}" name="Alejandro Vazquez" initials="AV" userId="S::alejandrova@lsretail.com::37305020-e960-42a8-8ec7-a672ace352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18C2E0"/>
    <a:srgbClr val="87F0CC"/>
    <a:srgbClr val="4F8A9D"/>
    <a:srgbClr val="EFBC6E"/>
    <a:srgbClr val="D24A74"/>
    <a:srgbClr val="5B3D8C"/>
    <a:srgbClr val="1C133D"/>
    <a:srgbClr val="00ADCF"/>
    <a:srgbClr val="01B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1"/>
    <p:restoredTop sz="29831" autoAdjust="0"/>
  </p:normalViewPr>
  <p:slideViewPr>
    <p:cSldViewPr snapToGrid="0">
      <p:cViewPr varScale="1">
        <p:scale>
          <a:sx n="33" d="100"/>
          <a:sy n="33" d="100"/>
        </p:scale>
        <p:origin x="3330" y="4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Jonsson" userId="0ba677ab-dff8-4d69-911d-adef4ed2de49" providerId="ADAL" clId="{C12C6728-7A04-4245-B7CC-7C73D9FAC95F}"/>
    <pc:docChg chg="custSel delSld modSld modSection">
      <pc:chgData name="Bjorn Jonsson" userId="0ba677ab-dff8-4d69-911d-adef4ed2de49" providerId="ADAL" clId="{C12C6728-7A04-4245-B7CC-7C73D9FAC95F}" dt="2025-05-21T10:38:44.419" v="52" actId="368"/>
      <pc:docMkLst>
        <pc:docMk/>
      </pc:docMkLst>
      <pc:sldChg chg="modNotes">
        <pc:chgData name="Bjorn Jonsson" userId="0ba677ab-dff8-4d69-911d-adef4ed2de49" providerId="ADAL" clId="{C12C6728-7A04-4245-B7CC-7C73D9FAC95F}" dt="2025-05-21T10:38:44.287" v="2" actId="368"/>
        <pc:sldMkLst>
          <pc:docMk/>
          <pc:sldMk cId="4202456323" sldId="291"/>
        </pc:sldMkLst>
      </pc:sldChg>
      <pc:sldChg chg="modNotes">
        <pc:chgData name="Bjorn Jonsson" userId="0ba677ab-dff8-4d69-911d-adef4ed2de49" providerId="ADAL" clId="{C12C6728-7A04-4245-B7CC-7C73D9FAC95F}" dt="2025-05-21T10:38:44.311" v="6" actId="368"/>
        <pc:sldMkLst>
          <pc:docMk/>
          <pc:sldMk cId="4254003906" sldId="305"/>
        </pc:sldMkLst>
      </pc:sldChg>
      <pc:sldChg chg="modNotes">
        <pc:chgData name="Bjorn Jonsson" userId="0ba677ab-dff8-4d69-911d-adef4ed2de49" providerId="ADAL" clId="{C12C6728-7A04-4245-B7CC-7C73D9FAC95F}" dt="2025-05-21T10:38:44.298" v="4" actId="368"/>
        <pc:sldMkLst>
          <pc:docMk/>
          <pc:sldMk cId="4246026479" sldId="306"/>
        </pc:sldMkLst>
      </pc:sldChg>
      <pc:sldChg chg="modNotes">
        <pc:chgData name="Bjorn Jonsson" userId="0ba677ab-dff8-4d69-911d-adef4ed2de49" providerId="ADAL" clId="{C12C6728-7A04-4245-B7CC-7C73D9FAC95F}" dt="2025-05-21T10:38:44.340" v="16" actId="368"/>
        <pc:sldMkLst>
          <pc:docMk/>
          <pc:sldMk cId="2935853699" sldId="307"/>
        </pc:sldMkLst>
      </pc:sldChg>
      <pc:sldChg chg="modNotes">
        <pc:chgData name="Bjorn Jonsson" userId="0ba677ab-dff8-4d69-911d-adef4ed2de49" providerId="ADAL" clId="{C12C6728-7A04-4245-B7CC-7C73D9FAC95F}" dt="2025-05-21T10:38:44.331" v="12" actId="368"/>
        <pc:sldMkLst>
          <pc:docMk/>
          <pc:sldMk cId="1442689319" sldId="308"/>
        </pc:sldMkLst>
      </pc:sldChg>
      <pc:sldChg chg="modNotes">
        <pc:chgData name="Bjorn Jonsson" userId="0ba677ab-dff8-4d69-911d-adef4ed2de49" providerId="ADAL" clId="{C12C6728-7A04-4245-B7CC-7C73D9FAC95F}" dt="2025-05-21T10:38:44.336" v="14" actId="368"/>
        <pc:sldMkLst>
          <pc:docMk/>
          <pc:sldMk cId="1780830686" sldId="309"/>
        </pc:sldMkLst>
      </pc:sldChg>
      <pc:sldChg chg="modNotes">
        <pc:chgData name="Bjorn Jonsson" userId="0ba677ab-dff8-4d69-911d-adef4ed2de49" providerId="ADAL" clId="{C12C6728-7A04-4245-B7CC-7C73D9FAC95F}" dt="2025-05-21T10:38:44.324" v="10" actId="368"/>
        <pc:sldMkLst>
          <pc:docMk/>
          <pc:sldMk cId="2936976300" sldId="310"/>
        </pc:sldMkLst>
      </pc:sldChg>
      <pc:sldChg chg="modNotes">
        <pc:chgData name="Bjorn Jonsson" userId="0ba677ab-dff8-4d69-911d-adef4ed2de49" providerId="ADAL" clId="{C12C6728-7A04-4245-B7CC-7C73D9FAC95F}" dt="2025-05-21T10:38:44.365" v="26" actId="368"/>
        <pc:sldMkLst>
          <pc:docMk/>
          <pc:sldMk cId="1818985206" sldId="498"/>
        </pc:sldMkLst>
      </pc:sldChg>
      <pc:sldChg chg="modNotes">
        <pc:chgData name="Bjorn Jonsson" userId="0ba677ab-dff8-4d69-911d-adef4ed2de49" providerId="ADAL" clId="{C12C6728-7A04-4245-B7CC-7C73D9FAC95F}" dt="2025-05-21T10:38:44.350" v="20" actId="368"/>
        <pc:sldMkLst>
          <pc:docMk/>
          <pc:sldMk cId="946866605" sldId="2076138262"/>
        </pc:sldMkLst>
      </pc:sldChg>
      <pc:sldChg chg="modNotes">
        <pc:chgData name="Bjorn Jonsson" userId="0ba677ab-dff8-4d69-911d-adef4ed2de49" providerId="ADAL" clId="{C12C6728-7A04-4245-B7CC-7C73D9FAC95F}" dt="2025-05-21T10:38:44.410" v="48" actId="368"/>
        <pc:sldMkLst>
          <pc:docMk/>
          <pc:sldMk cId="1956556427" sldId="2076138264"/>
        </pc:sldMkLst>
      </pc:sldChg>
      <pc:sldChg chg="del">
        <pc:chgData name="Bjorn Jonsson" userId="0ba677ab-dff8-4d69-911d-adef4ed2de49" providerId="ADAL" clId="{C12C6728-7A04-4245-B7CC-7C73D9FAC95F}" dt="2025-05-21T10:37:44.501" v="0" actId="47"/>
        <pc:sldMkLst>
          <pc:docMk/>
          <pc:sldMk cId="4097361754" sldId="2076138265"/>
        </pc:sldMkLst>
      </pc:sldChg>
      <pc:sldChg chg="modNotes">
        <pc:chgData name="Bjorn Jonsson" userId="0ba677ab-dff8-4d69-911d-adef4ed2de49" providerId="ADAL" clId="{C12C6728-7A04-4245-B7CC-7C73D9FAC95F}" dt="2025-05-21T10:38:44.344" v="18" actId="368"/>
        <pc:sldMkLst>
          <pc:docMk/>
          <pc:sldMk cId="2340409518" sldId="2076138267"/>
        </pc:sldMkLst>
      </pc:sldChg>
      <pc:sldChg chg="modNotes">
        <pc:chgData name="Bjorn Jonsson" userId="0ba677ab-dff8-4d69-911d-adef4ed2de49" providerId="ADAL" clId="{C12C6728-7A04-4245-B7CC-7C73D9FAC95F}" dt="2025-05-21T10:38:44.419" v="52" actId="368"/>
        <pc:sldMkLst>
          <pc:docMk/>
          <pc:sldMk cId="2367618778" sldId="2076138269"/>
        </pc:sldMkLst>
      </pc:sldChg>
      <pc:sldChg chg="modNotes">
        <pc:chgData name="Bjorn Jonsson" userId="0ba677ab-dff8-4d69-911d-adef4ed2de49" providerId="ADAL" clId="{C12C6728-7A04-4245-B7CC-7C73D9FAC95F}" dt="2025-05-21T10:38:44.319" v="8" actId="368"/>
        <pc:sldMkLst>
          <pc:docMk/>
          <pc:sldMk cId="637791982" sldId="2076138273"/>
        </pc:sldMkLst>
      </pc:sldChg>
      <pc:sldChg chg="modNotes">
        <pc:chgData name="Bjorn Jonsson" userId="0ba677ab-dff8-4d69-911d-adef4ed2de49" providerId="ADAL" clId="{C12C6728-7A04-4245-B7CC-7C73D9FAC95F}" dt="2025-05-21T10:38:44.354" v="22" actId="368"/>
        <pc:sldMkLst>
          <pc:docMk/>
          <pc:sldMk cId="3625719537" sldId="2076138275"/>
        </pc:sldMkLst>
      </pc:sldChg>
      <pc:sldChg chg="modNotes">
        <pc:chgData name="Bjorn Jonsson" userId="0ba677ab-dff8-4d69-911d-adef4ed2de49" providerId="ADAL" clId="{C12C6728-7A04-4245-B7CC-7C73D9FAC95F}" dt="2025-05-21T10:38:44.359" v="24" actId="368"/>
        <pc:sldMkLst>
          <pc:docMk/>
          <pc:sldMk cId="1458484491" sldId="2076138276"/>
        </pc:sldMkLst>
      </pc:sldChg>
      <pc:sldChg chg="modNotes">
        <pc:chgData name="Bjorn Jonsson" userId="0ba677ab-dff8-4d69-911d-adef4ed2de49" providerId="ADAL" clId="{C12C6728-7A04-4245-B7CC-7C73D9FAC95F}" dt="2025-05-21T10:38:44.413" v="50" actId="368"/>
        <pc:sldMkLst>
          <pc:docMk/>
          <pc:sldMk cId="644771972" sldId="2076138277"/>
        </pc:sldMkLst>
      </pc:sldChg>
      <pc:sldChg chg="modNotes">
        <pc:chgData name="Bjorn Jonsson" userId="0ba677ab-dff8-4d69-911d-adef4ed2de49" providerId="ADAL" clId="{C12C6728-7A04-4245-B7CC-7C73D9FAC95F}" dt="2025-05-21T10:38:44.370" v="28" actId="368"/>
        <pc:sldMkLst>
          <pc:docMk/>
          <pc:sldMk cId="2413012178" sldId="2076138278"/>
        </pc:sldMkLst>
      </pc:sldChg>
      <pc:sldChg chg="modNotes">
        <pc:chgData name="Bjorn Jonsson" userId="0ba677ab-dff8-4d69-911d-adef4ed2de49" providerId="ADAL" clId="{C12C6728-7A04-4245-B7CC-7C73D9FAC95F}" dt="2025-05-21T10:38:44.373" v="30" actId="368"/>
        <pc:sldMkLst>
          <pc:docMk/>
          <pc:sldMk cId="4233208374" sldId="2076138279"/>
        </pc:sldMkLst>
      </pc:sldChg>
      <pc:sldChg chg="modNotes">
        <pc:chgData name="Bjorn Jonsson" userId="0ba677ab-dff8-4d69-911d-adef4ed2de49" providerId="ADAL" clId="{C12C6728-7A04-4245-B7CC-7C73D9FAC95F}" dt="2025-05-21T10:38:44.378" v="32" actId="368"/>
        <pc:sldMkLst>
          <pc:docMk/>
          <pc:sldMk cId="2427358197" sldId="2076138280"/>
        </pc:sldMkLst>
      </pc:sldChg>
      <pc:sldChg chg="modNotes">
        <pc:chgData name="Bjorn Jonsson" userId="0ba677ab-dff8-4d69-911d-adef4ed2de49" providerId="ADAL" clId="{C12C6728-7A04-4245-B7CC-7C73D9FAC95F}" dt="2025-05-21T10:38:44.382" v="34" actId="368"/>
        <pc:sldMkLst>
          <pc:docMk/>
          <pc:sldMk cId="4078914540" sldId="2076138281"/>
        </pc:sldMkLst>
      </pc:sldChg>
      <pc:sldChg chg="modNotes">
        <pc:chgData name="Bjorn Jonsson" userId="0ba677ab-dff8-4d69-911d-adef4ed2de49" providerId="ADAL" clId="{C12C6728-7A04-4245-B7CC-7C73D9FAC95F}" dt="2025-05-21T10:38:44.386" v="36" actId="368"/>
        <pc:sldMkLst>
          <pc:docMk/>
          <pc:sldMk cId="406149612" sldId="2076138282"/>
        </pc:sldMkLst>
      </pc:sldChg>
      <pc:sldChg chg="modNotes">
        <pc:chgData name="Bjorn Jonsson" userId="0ba677ab-dff8-4d69-911d-adef4ed2de49" providerId="ADAL" clId="{C12C6728-7A04-4245-B7CC-7C73D9FAC95F}" dt="2025-05-21T10:38:44.389" v="38" actId="368"/>
        <pc:sldMkLst>
          <pc:docMk/>
          <pc:sldMk cId="104122178" sldId="2076138283"/>
        </pc:sldMkLst>
      </pc:sldChg>
      <pc:sldChg chg="modNotes">
        <pc:chgData name="Bjorn Jonsson" userId="0ba677ab-dff8-4d69-911d-adef4ed2de49" providerId="ADAL" clId="{C12C6728-7A04-4245-B7CC-7C73D9FAC95F}" dt="2025-05-21T10:38:44.393" v="40" actId="368"/>
        <pc:sldMkLst>
          <pc:docMk/>
          <pc:sldMk cId="3897726578" sldId="2076138284"/>
        </pc:sldMkLst>
      </pc:sldChg>
      <pc:sldChg chg="modNotes">
        <pc:chgData name="Bjorn Jonsson" userId="0ba677ab-dff8-4d69-911d-adef4ed2de49" providerId="ADAL" clId="{C12C6728-7A04-4245-B7CC-7C73D9FAC95F}" dt="2025-05-21T10:38:44.396" v="42" actId="368"/>
        <pc:sldMkLst>
          <pc:docMk/>
          <pc:sldMk cId="705674621" sldId="2076138285"/>
        </pc:sldMkLst>
      </pc:sldChg>
      <pc:sldChg chg="modNotes">
        <pc:chgData name="Bjorn Jonsson" userId="0ba677ab-dff8-4d69-911d-adef4ed2de49" providerId="ADAL" clId="{C12C6728-7A04-4245-B7CC-7C73D9FAC95F}" dt="2025-05-21T10:38:44.401" v="44" actId="368"/>
        <pc:sldMkLst>
          <pc:docMk/>
          <pc:sldMk cId="3411648251" sldId="2076138286"/>
        </pc:sldMkLst>
      </pc:sldChg>
      <pc:sldChg chg="modNotes">
        <pc:chgData name="Bjorn Jonsson" userId="0ba677ab-dff8-4d69-911d-adef4ed2de49" providerId="ADAL" clId="{C12C6728-7A04-4245-B7CC-7C73D9FAC95F}" dt="2025-05-21T10:38:44.405" v="46" actId="368"/>
        <pc:sldMkLst>
          <pc:docMk/>
          <pc:sldMk cId="519810083" sldId="207613828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02:29.987"/>
    </inkml:context>
    <inkml:brush xml:id="br0">
      <inkml:brushProperty name="width" value="0.035" units="cm"/>
      <inkml:brushProperty name="height" value="0.035" units="cm"/>
    </inkml:brush>
  </inkml:definitions>
  <inkml:trace contextRef="#ctx0" brushRef="#br0">248 1 24575,'268'17'0,"-265"-17"0,463 8 0,-276-11 0,1237 3 0,-1108 23 0,-14-1 0,-287-22 0,1 1 0,-1 0 0,1 1 0,27 7 0,-41-7 0,1 0 0,0 0 0,-1 1 0,1-1 0,-1 1 0,0 1 0,0-1 0,0 1 0,0 0 0,-1 0 0,1 0 0,-1 1 0,0-1 0,-1 1 0,1 0 0,-1 0 0,4 9 0,6 15 0,-1 0 0,-2 0 0,-1 2 0,-2-1 0,6 41 0,5 159 0,-12 473 0,-5-174 0,3-336 0,9 820 0,-47-4 0,-2-88 0,37-1 0,2-350 0,-5-158 0,5 434 0,7-591 0,1 129 0,-11 1216 0,-2-1566 0,-2 0 0,-1 0 0,-1 0 0,-2 0 0,-23 61 0,29-92 0,1 0 0,-1 0 0,1 1 0,-1-1 0,0 0 0,0-1 0,-1 1 0,1 0 0,0-1 0,-1 1 0,0-1 0,0 0 0,1 0 0,-1 0 0,0 0 0,-1 0 0,1-1 0,0 1 0,0-1 0,-1 0 0,1 0 0,-1 0 0,-3 0 0,-10 1 0,1-1 0,-1 0 0,-30-4 0,14 2 0,-1298-6 0,777 9 0,106 9 0,-11 0 0,334-10 0,-129-3 0,251 2 0,1-1 0,-1 1 0,0-1 0,0 1 0,0-1 0,0 0 0,0 0 0,1 0 0,-1 0 0,1-1 0,-1 1 0,1-1 0,-1 0 0,1 0 0,0 0 0,-1 0 0,1 0 0,0 0 0,1 0 0,-1-1 0,0 1 0,1-1 0,-1 1 0,1-1 0,0 1 0,0-1 0,0 0 0,-1-5 0,-1-7 0,1 0 0,0 1 0,1-1 0,2-24 0,-1 17 0,4-2682 0,8 2329 0,-2 49 0,12-507 0,1-207 0,-26 497 0,6-486 0,30 409 0,2-149 0,-37-955 0,2 1713-114,1 1 1,0 0-1,0 0 0,1 0 0,1 0 1,-1 0-1,2 0 0,-1 1 0,1 0 1,1-1-1,6-10 0,0 6-6712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2:37.273"/>
    </inkml:context>
    <inkml:brush xml:id="br0">
      <inkml:brushProperty name="width" value="0.035" units="cm"/>
      <inkml:brushProperty name="height" value="0.035" units="cm"/>
    </inkml:brush>
  </inkml:definitions>
  <inkml:trace contextRef="#ctx0" brushRef="#br0">1 1 24575,'1'0'0,"0"0"0,-1 1 0,1-1 0,0 0 0,0 1 0,-1-1 0,1 0 0,0 1 0,-1-1 0,1 1 0,0-1 0,-1 1 0,1-1 0,-1 1 0,1 0 0,-1-1 0,1 1 0,-1 0 0,1-1 0,-1 1 0,0 0 0,1 0 0,-1-1 0,0 1 0,0 0 0,1 0 0,-1 0 0,0 0 0,4 31 0,-3-23 0,21 148 0,25 301 0,-46-433 0,-2-4 0,1-1 0,2 1 0,0-1 0,1 0 0,0 1 0,11 29 0,-13-47 0,1-1 0,-1 0 0,0 1 0,1-1 0,0 0 0,-1 0 0,1 0 0,0 0 0,0 0 0,0-1 0,0 1 0,1-1 0,-1 1 0,0-1 0,1 0 0,-1 1 0,1-1 0,-1-1 0,1 1 0,3 1 0,7-1 0,-1 1 0,0-1 0,20-2 0,-12 1 0,658 9 0,-65 1 0,847-28 0,174 10 0,-936 11 0,-589-3 0,619 13 0,11 15 0,-560-24 0,41 7 0,86 0 0,733-12 0,-992-1 0,1-3 0,54-12 0,30-4 0,-101 17 0,0-1 0,-1-2 0,0-1 0,0-1 0,36-17 0,-56 20 0,-1-2 0,0 1 0,0-2 0,-1 1 0,0-1 0,0 0 0,-1 0 0,0-1 0,9-20 0,-11 15 0,-2 0 0,0-1 0,0 0 0,-1 1 0,-2-1 0,1 0 0,-2 0 0,-2-21 0,0-17 0,3 13 0,-3 0 0,-7-42 0,8 71 0,0 0 0,-1 0 0,-1 0 0,0 1 0,0 0 0,-1-1 0,0 2 0,-1-1 0,-1 1 0,1 0 0,-14-16 0,12 20 0,-1 0 0,1 0 0,-1 1 0,0 0 0,-1 0 0,1 1 0,-1 0 0,1 1 0,-19-5 0,-97-11 0,-227-2 0,-67-1 0,-218 12 0,392 12 0,-1705-2 0,1687-12 0,-15 1 0,-1609 11 0,1508-10 0,-16-1 0,29 22 0,-39 0 0,233 0 0,8 1 0,-821-13 0,945 5-1365,26 1-5461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2:43.576"/>
    </inkml:context>
    <inkml:brush xml:id="br0">
      <inkml:brushProperty name="width" value="0.035" units="cm"/>
      <inkml:brushProperty name="height" value="0.035" units="cm"/>
    </inkml:brush>
  </inkml:definitions>
  <inkml:trace contextRef="#ctx0" brushRef="#br0">41 69 24575,'36'713'0,"-21"-494"0,154 1461 0,-59-298 0,-77-598 0,-10-155 0,-3-24 0,-7-399 0,11 366 0,-25 1226 0,1-1795 0,0 1 0,0-1 0,0 0 0,0 1 0,1-1 0,-1 0 0,1 1 0,0-1 0,0 0 0,0 0 0,1 0 0,-1 0 0,1 0 0,0 0 0,0 0 0,2 3 0,0-3 0,-1 0 0,1 0 0,0-1 0,0 0 0,0 0 0,0 0 0,1 0 0,-1 0 0,0-1 0,1 0 0,7 1 0,58 7 0,-1-3 0,1-3 0,75-6 0,-29 0 0,1662 0 0,-986 4 0,-304 21 0,25 1 0,-483-23 0,-14 1 0,1-1 0,-1 0 0,1-2 0,-1 0 0,21-5 0,-33 6 0,-1 0 0,1-1 0,0 0 0,0 1 0,-1-1 0,1-1 0,-1 1 0,0 0 0,0-1 0,1 1 0,-2-1 0,1 0 0,0 0 0,-1 0 0,1-1 0,-1 1 0,0-1 0,0 1 0,0-1 0,0 0 0,-1 1 0,0-1 0,0 0 0,0 0 0,0 0 0,0-7 0,0-15 0,-1-1 0,-1 1 0,-2 0 0,-1 0 0,-10-38 0,-2-14 0,-5-48 0,-125-677 0,35 202 0,62-12 0,49 396 0,-8-219 0,-23 52 0,-15-408 0,47 737 0,27-925 0,13-252 0,-39 806 0,-5-386 0,-21 539 0,2 51 0,22 206 0,-2-1 0,0 1 0,0 0 0,-2 0 0,0 1 0,-9-24 0,9 31 0,0 1 0,0 0 0,0 0 0,-1 1 0,-1-1 0,1 1 0,-1 0 0,0 0 0,0 1 0,0 0 0,-1 0 0,0 1 0,0-1 0,-13-5 0,-75-27 0,0 4 0,-193-39 0,125 42 0,-215-12 0,-168 32 0,220 10 0,-134 3 0,5 33 0,74-4 0,321-26 0,-92 22 0,-23 3 0,-36-9 0,55-1 0,98-12 0,-112 5 0,94-15-1365,55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02:52.363"/>
    </inkml:context>
    <inkml:brush xml:id="br0">
      <inkml:brushProperty name="width" value="0.035" units="cm"/>
      <inkml:brushProperty name="height" value="0.035" units="cm"/>
    </inkml:brush>
  </inkml:definitions>
  <inkml:trace contextRef="#ctx0" brushRef="#br0">2 3336 24575,'-1'-272'0,"3"-303"0,7 433 0,7 1 0,53-217 0,-36 174 0,-9-3 0,0-228 0,-3 19 0,-18 11 0,-4 213 0,0 169 0,1 0 0,0 0 0,0 1 0,1-1 0,-1 0 0,0 0 0,1 0 0,0 1 0,-1-1 0,1 0 0,1 1 0,-1-1 0,0 1 0,0-1 0,1 1 0,3-5 0,-3 5 0,1 1 0,0-1 0,0 0 0,0 1 0,0-1 0,1 1 0,-1 0 0,0 0 0,1 0 0,-1 0 0,0 1 0,1-1 0,5 1 0,151-4 0,311 34 0,-392-22 0,466 62 0,-38-58 0,-395-14 0,979-51 0,-643 24 0,378 20 0,-481 11 0,211 37 0,-195-7 0,1083-12 0,-914-23 0,701-14 0,176 10 0,-807 9 0,171 0 0,822-4 0,-893-20 0,151-1 0,504-9 0,-1145 25 0,248 0 0,63-3 0,60 3 0,-102 4 0,-211-6 0,213-4 0,-464 12 0,0 1 0,0 1 0,-1 0 0,1 1 0,0 1 0,-1 0 0,1 1 0,-1 1 0,20 9 0,-30-10 0,0 1 0,0 0 0,0 0 0,-1 0 0,7 9 0,28 24 0,-30-32 0,1 0 0,-1 1 0,-1 0 0,1 1 0,-1 0 0,0 0 0,-1 1 0,0 0 0,0 0 0,-1 1 0,-1 0 0,1 1 0,-2-1 0,1 1 0,-1 0 0,5 19 0,7 43 0,-3 1 0,-4 1 0,-3 0 0,-2 101 0,-17 68 0,4-139 0,5 0 0,11 108 0,13-41 0,-2-23 0,0 166 0,18 205 0,-27-423 0,-7-76 0,33 403 0,-34-122 0,-3-179 0,2-116 0,-1-1 0,-1 0 0,1 0 0,-1 0 0,0 0 0,-1 0 0,1 0 0,-1 0 0,-5 10 0,5-14 0,0 1 0,1 0 0,-2-1 0,1 0 0,0 1 0,0-1 0,-1 0 0,1 0 0,-1 0 0,0-1 0,0 1 0,1-1 0,-1 1 0,0-1 0,0 0 0,0 0 0,0 0 0,-1-1 0,1 1 0,-6 0 0,-56 1 0,0-3 0,-122-17 0,60 4 0,-851-24 0,-1334 97 0,1812-42 0,214-9 0,-845 0 0,643-11 0,218 2 0,-809 16 0,458-4 0,-195 13 0,533 1 0,-319 14 0,-2759-42 0,2097 4 0,1002-11 0,37 0 0,-943 25 0,615-19 0,293-4 0,-1157 2 0,1092 6 0,187-11 0,8 0 0,30 12 0,42 0 0,-1-1 0,1-3 0,-102-20 0,32-22 0,65 30 0,-71-13 0,131 28 0,1-1 0,0 0 0,-1 1 0,1-1 0,0 0 0,-1 0 0,1-1 0,0 1 0,0 0 0,0-1 0,0 1 0,0-1 0,1 0 0,-1 1 0,0-1 0,1 0 0,-1 0 0,1 0 0,0 0 0,-1-1 0,1 1 0,0 0 0,0 0 0,1-1 0,-1 1 0,0-1 0,1 1 0,-1 0 0,1-4 0,-1-10 0,0 0 0,1 0 0,3-27 0,0 9 0,-2-46-1365,-1 58-5461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02:58.418"/>
    </inkml:context>
    <inkml:brush xml:id="br0">
      <inkml:brushProperty name="width" value="0.035" units="cm"/>
      <inkml:brushProperty name="height" value="0.035" units="cm"/>
    </inkml:brush>
  </inkml:definitions>
  <inkml:trace contextRef="#ctx0" brushRef="#br0">32 46 24575,'3'38'0,"1"1"0,2-1 0,16 56 0,-5-21 0,44 236 0,-14 3 0,9 382 0,-62 585 0,-6-553 0,13 406 0,-1-1129 0,0 1 0,1 0 0,-1-1 0,1 1 0,0-1 0,0 0 0,0 1 0,0-1 0,1 0 0,-1 1 0,1-1 0,0 0 0,0 0 0,0 0 0,0-1 0,0 1 0,1 0 0,0-1 0,-1 0 0,1 1 0,0-1 0,0 0 0,0-1 0,0 1 0,0 0 0,4 1 0,10 3 0,0-1 0,1 0 0,-1-1 0,20 2 0,-3 0 0,520 65 0,7-47 0,-499-22 0,1591 8 0,-970-13 0,-402 3 0,588-4 0,-3-33 0,186-10 0,-714 44 0,378-8 0,887 0 0,-978 13 0,1011-2 0,-1632 1 0,0-1 0,0 0 0,0 0 0,0 0 0,-1-1 0,1 0 0,0 1 0,0-1 0,-1 0 0,1-1 0,0 1 0,-1-1 0,1 0 0,4-3 0,-5 2 0,-1 0 0,0 0 0,0 0 0,0 0 0,0-1 0,-1 1 0,1-1 0,-1 1 0,0-1 0,0 1 0,0-1 0,0 0 0,-1 0 0,0 1 0,1-6 0,-1-33 0,-2 0 0,-1 0 0,-2 1 0,-2-1 0,-19-59 0,-5-39 0,-38-566 0,65 636 0,-9-864 0,15 603 0,4 212 0,5 0 0,29-126 0,-8 59 0,105-551 0,-96 533 0,-29 125 0,2-101 0,-3 31 0,-11 143 0,1 1 0,-1-1 0,0 1 0,0-1 0,-1 1 0,1 0 0,-1-1 0,0 1 0,-1 0 0,1-1 0,-1 1 0,0 0 0,-1 0 0,1 1 0,-6-8 0,3 6 0,0 0 0,0 1 0,-1 0 0,1 1 0,-1-1 0,-1 1 0,1 0 0,-1 0 0,1 1 0,-1 0 0,-8-3 0,-29-8 0,-2 1 0,0 2 0,0 2 0,-70-4 0,-191 7 0,196 7 0,-511 11 0,-17 1 0,332-12 0,-268-3 0,342-7 0,-282-3 0,64-9 0,118 3 0,-580 15 0,13 0 0,617-6 0,-400-5 0,-889 15 0,1367 10 0,117-4 0,-109-5 0,-317-16 0,140 7 0,184-2 0,-226-3 0,-464 12 0,787 5 0,-145 25 0,182-21 0,14 1-1365,26-5-5461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05:09.285"/>
    </inkml:context>
    <inkml:brush xml:id="br0">
      <inkml:brushProperty name="width" value="0.035" units="cm"/>
      <inkml:brushProperty name="height" value="0.035" units="cm"/>
    </inkml:brush>
  </inkml:definitions>
  <inkml:trace contextRef="#ctx0" brushRef="#br0">0 0 24496,'0'1093'0,"3922"-1093"0,-3922-1093 0,-3922 1093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05:19.950"/>
    </inkml:context>
    <inkml:brush xml:id="br0">
      <inkml:brushProperty name="width" value="0.035" units="cm"/>
      <inkml:brushProperty name="height" value="0.035" units="cm"/>
    </inkml:brush>
  </inkml:definitions>
  <inkml:trace contextRef="#ctx0" brushRef="#br0">1 4 24575,'37'1003'0,"84"62"0,-35-123 0,-30-256 0,-6-143 0,-47-298 0,-5-163 0,3-1 0,4 0 0,22 120 0,-26-198 0,0 1 0,1 0 0,-1 0 0,1-1 0,0 1 0,0-1 0,0 0 0,0 1 0,0-1 0,1 0 0,0 0 0,0 0 0,-1-1 0,2 1 0,-1-1 0,0 0 0,0 1 0,1-1 0,-1-1 0,1 1 0,0 0 0,-1-1 0,1 0 0,0 0 0,6 1 0,10 1 0,0-1 0,0-1 0,39-3 0,-23 1 0,412-3-6892,225 3 8430,-30 1 3570,-213-4-4862,79-6-246,299-2 0,237 12 0,-1042 1 0,0-1 0,0 0 0,0 1 0,0-1 0,0-1 0,1 1 0,-1 0 0,0-1 0,0 1 0,0-1 0,-1 0 0,1 0 0,0 0 0,0-1 0,0 1 0,-1-1 0,1 1 0,-1-1 0,1 0 0,-1 0 0,1 0 0,-1 0 0,0 0 0,0-1 0,0 1 0,-1-1 0,1 1 0,0-1 0,-1 0 0,0 0 0,0 1 0,0-1 0,0 0 0,0 0 0,0 0 0,-1 0 0,1-4 0,23-142 0,9-274 0,-31 375 0,6-607 0,17-268 0,-4 18 0,-24 598 0,5 77 0,-4-248 0,-8 330 0,-2-50 0,6 92 0,4 97 0,1-1 0,-2 1 0,1 0 0,-1 0 0,0 0 0,-1 0 0,0 1 0,-1-1 0,-5-7 0,5 10 0,-1 0 0,0 1 0,0 0 0,0 0 0,-1 1 0,0-1 0,0 1 0,0 1 0,0-1 0,-9-2 0,-3 0 0,-1 0 0,-37-7 0,-266-24 0,142 18 0,-276-11 0,-57-8 0,431 25 0,32 4 0,-70-3 0,-1075 8 0,620 7 0,-934-3-1365,1488 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0:54.780"/>
    </inkml:context>
    <inkml:brush xml:id="br0">
      <inkml:brushProperty name="width" value="0.035" units="cm"/>
      <inkml:brushProperty name="height" value="0.035" units="cm"/>
    </inkml:brush>
  </inkml:definitions>
  <inkml:trace contextRef="#ctx0" brushRef="#br0">251 1019 24575,'47'3'0,"78"13"0,-23-1 0,769 24 0,-508-32 0,1665-42 0,-1030 10 0,-216 14 0,338 0 0,-690 13 0,-161-4 0,284 5 0,-434 7 0,42 2 0,-6 4 0,-153-16 0,0 0 0,0 0 0,-1 0 0,1 0 0,0 0 0,0 0 0,-1-1 0,1 1 0,0 0 0,-1-1 0,1 0 0,-1 1 0,1-1 0,-1 0 0,1 0 0,-1 0 0,1 0 0,-1 0 0,0 0 0,1 0 0,-1-1 0,0 1 0,0 0 0,2-3 0,-2 0 0,1 0 0,0 0 0,-1 0 0,0 0 0,0 0 0,0-1 0,-1 1 0,1 0 0,-1-9 0,-1-3 0,-1-1 0,0 0 0,-1 1 0,-7-20 0,-4-4 0,-34-63 0,35 80 0,1 0 0,2-1 0,0 0 0,1 0 0,1-1 0,2-1 0,-6-43 0,3-39 0,0-46 0,9 148 0,0 0 0,0 0 0,0 0 0,-1 0 0,0 1 0,0-1 0,0 0 0,-1 1 0,0-1 0,0 1 0,0-1 0,-1 1 0,0 0 0,0 0 0,0 0 0,0 0 0,-1 1 0,0-1 0,0 1 0,0 0 0,0 0 0,-1 1 0,0-1 0,1 1 0,-1 0 0,-1 0 0,1 0 0,0 1 0,-1 0 0,1 0 0,-1 0 0,1 1 0,-1 0 0,-7-1 0,-55-7 0,-96 0 0,81 6 0,-627-22 0,255 18 0,-237-14 0,-426-2 0,746 25 0,-1477-2 0,1507 23 0,-27 0 0,3-1 0,219-9 0,77-5 0,-87 23 0,1 0 0,-152 4 0,155-12 0,-134 26 0,269-46 0,0-1 0,0-1 0,-35-2 0,38 0 0,-1 0 0,1 1 0,0 1 0,-1 1 0,-20 4 0,33-5 0,1 0 0,0 0 0,0 1 0,0-1 0,0 0 0,0 1 0,0-1 0,0 1 0,0 0 0,0 0 0,1 0 0,-1 0 0,1 0 0,0 0 0,-1 0 0,1 0 0,0 0 0,0 1 0,0-1 0,1 0 0,-1 1 0,0-1 0,1 0 0,0 1 0,-1-1 0,1 1 0,0-1 0,1 6 0,0 8 0,1 1 0,0-1 0,6 21 0,-4-19 0,33 130 0,5 22 0,-35-141 40,0-1-1,13 29 0,4 12-1522,-20-54-5343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2:16.074"/>
    </inkml:context>
    <inkml:brush xml:id="br0">
      <inkml:brushProperty name="width" value="0.035" units="cm"/>
      <inkml:brushProperty name="height" value="0.035" units="cm"/>
    </inkml:brush>
  </inkml:definitions>
  <inkml:trace contextRef="#ctx0" brushRef="#br0">25 1 24575,'80'3'0,"91"16"0,-29-2 0,16-14 0,0 0 0,-153-2 0,-1 0 0,1 0 0,-1 1 0,0 0 0,1 0 0,-1 0 0,0 0 0,0 1 0,0 0 0,-1-1 0,1 1 0,0 1 0,-1-1 0,0 0 0,0 1 0,0 0 0,0 0 0,-1 0 0,0 0 0,1 0 0,-1 0 0,-1 1 0,1-1 0,-1 1 0,2 4 0,3 14 0,0 0 0,-2 1 0,3 36 0,1 34 0,8 160 0,-35 334 0,11-405 0,-12 117 0,0-60 0,17-176 0,-7 39 0,-1 39 0,13 3 0,-3 116 0,-10-155 0,-1 49 0,11-57 0,5 0 0,24 153 0,-18-177 0,-3 1 0,-4 0 0,-6 79 0,0-16 0,5-87 0,-1-29 0,-1 0 0,0 0 0,-4 24 0,3-44 0,0 1 0,0 0 0,-1-1 0,1 1 0,0-1 0,-1 1 0,0-1 0,0 0 0,1 0 0,-1 0 0,0 0 0,-1 0 0,1 0 0,0 0 0,0-1 0,-1 1 0,1-1 0,-1 0 0,0 0 0,1 0 0,-1 0 0,0 0 0,1 0 0,-1-1 0,0 1 0,-5-1 0,-12 2 0,0-1 0,-35-2 0,33 0 0,-84 1 0,-82-4 0,167 1 0,0-1 0,0 0 0,0-2 0,0 0 0,-37-18 0,52 21 0,1-1 0,1 1 0,-1-1 0,0 0 0,1-1 0,0 1 0,0-1 0,0 0 0,1 0 0,-1 0 0,1 0 0,-3-9 0,-27-73 0,29 73 0,-11-28 0,2 0 0,2-1 0,1-1 0,3 0 0,-3-64 0,12-1638 0,10 1584 0,-1 3 0,-12-544 0,4 645 0,17-95 0,-11 99 0,4-108 0,-14-147-1365,1 290-5461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2:23.121"/>
    </inkml:context>
    <inkml:brush xml:id="br0">
      <inkml:brushProperty name="width" value="0.035" units="cm"/>
      <inkml:brushProperty name="height" value="0.035" units="cm"/>
    </inkml:brush>
  </inkml:definitions>
  <inkml:trace contextRef="#ctx0" brushRef="#br0">118 9438 24575,'-3'-36'0,"-1"1"0,-1 0 0,-3 1 0,-19-58 0,-10-49 0,22 45 0,-3-154 0,20-101 0,2 127 0,23-622 0,17-165 0,-45-4 0,-2 411 0,3-901 0,11 1283 0,0 6 0,-11 113 0,13-331 0,-1-191 0,-15 377 0,3 149 0,17-485 0,-14 285 0,-1 16 0,-1 281 0,-1 0 0,1-1 0,0 1 0,-1 0 0,1-1 0,0 1 0,1 0 0,-1 0 0,0 0 0,0 0 0,1 0 0,-1 1 0,1-1 0,0 0 0,-1 0 0,1 1 0,0 0 0,0-1 0,0 1 0,0 0 0,0 0 0,0 0 0,1 0 0,-1 0 0,0 0 0,1 1 0,-1-1 0,0 1 0,5-1 0,10-1 0,-1 1 0,1 0 0,21 2 0,-15 0 0,4-1 0,125 2 0,230 30 0,-168-6 0,-123-18 0,153 35 0,-209-35 0,45 3 0,-50-8 0,-1 2 0,51 13 0,-53-11 0,0 0 0,0-3 0,35 3 0,46 8 0,-83-10 0,-1-2 0,1-1 0,0 0 0,0-2 0,47-5 0,119-34 0,-103 19 0,-52 14 0,0 2 0,1 2 0,46 3 0,27-2 0,265-17 0,-246 8 0,66-2 0,-81 10 0,163 6 0,-273-4 0,0 1 0,0 0 0,0 0 0,1 0 0,-1 1 0,0-1 0,-1 1 0,1 0 0,0 0 0,0 1 0,-1-1 0,1 1 0,-1 0 0,0 0 0,0 0 0,0 0 0,0 0 0,-1 1 0,1-1 0,-1 1 0,0 0 0,0-1 0,0 1 0,1 5 0,4 11 0,-1 0 0,-1 0 0,5 38 0,-8-43 0,14 152 0,-10 314 0,-9-272 0,-59 1050 0,56-1174 0,-52 529 0,-17 383 0,75-243 0,2-304 0,22 55 0,-2-154 0,-13-168 0,3 130 0,-13 1004 0,-10-1027 0,0 21 0,-1-114 0,1-1 0,-5 84 0,-7-112 0,20-141-682,1 49-1,2-57-6143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09:22:27.764"/>
    </inkml:context>
    <inkml:brush xml:id="br0">
      <inkml:brushProperty name="width" value="0.035" units="cm"/>
      <inkml:brushProperty name="height" value="0.035" units="cm"/>
    </inkml:brush>
  </inkml:definitions>
  <inkml:trace contextRef="#ctx0" brushRef="#br0">0 51 24575,'17'-1'0,"0"-1"0,0 0 0,19-6 0,28-5 0,203-5 0,291 17 0,-535 2 0,665 17 0,724 8 0,-880-14 0,-9 0 0,-489-13 0,-22-1 0,0 2 0,0-1 0,-1 2 0,1-1 0,0 2 0,0 0 0,-1 0 0,1 1 0,20 8 0,-29-9 0,0 0 0,0 0 0,0 1 0,-1-1 0,1 1 0,-1 0 0,0-1 0,0 1 0,0 0 0,0 1 0,-1-1 0,1 0 0,-1 0 0,2 7 0,10 53 0,-9-35 0,21 109 0,-6 1 0,1 157 0,18 429 0,-15-395 0,2 1291 0,-70-1117 0,-38-9 0,62-382 0,-49 332 0,55-162 0,4 383 0,14-397 0,-4-190 0,4 0 0,2 0 0,22 99 0,-24-163 0,14 55 0,-4 1 0,8 112 0,-20-178 0,-1 0 0,0 0 0,-1 0 0,1-1 0,0 1 0,-1 0 0,0 0 0,0 0 0,0 0 0,-1-1 0,1 1 0,-1-1 0,0 1 0,0-1 0,0 1 0,0-1 0,-1 0 0,1 0 0,-1 0 0,0 0 0,0-1 0,-5 4 0,-4 1 0,1-2 0,-1 1 0,0-2 0,0 0 0,-21 5 0,13-4 0,-89 20 0,-1-5 0,0-4 0,-2-6 0,-170-4 0,-450-73 0,359 20 0,-438 2 0,780 43 0,1 0 0,0-2 0,-44-11 0,27 5 0,-13 0 0,-68-1 0,78 8 0,0-2 0,-72-17 0,107 18 0,0-2 0,0 0 0,-18-11 0,24 12 0,-1-1 0,0 2 0,-1-1 0,1 1 0,-1 1 0,0 0 0,1 0 0,-18-1 0,-155 6 0,-38-3 0,217 0 0,0 0 0,1 0 0,-1 0 0,0 0 0,0-1 0,1 1 0,-1-1 0,1 0 0,-1 0 0,1 0 0,0-1 0,0 1 0,0-1 0,0 0 0,0 0 0,1 0 0,-1 0 0,1 0 0,0 0 0,0-1 0,0 1 0,0-1 0,1 1 0,-1-1 0,1 0 0,0 0 0,0 0 0,-1-7 0,-1-13 0,0 0 0,1 0 0,3-39 0,0 43 0,6-71 0,35-170 0,-9 76 0,30-528 0,-63 548 0,-6 1 0,-39-227 0,-4 94 0,14-3 0,3-312 0,28 442 0,-53-326 0,-34-202 0,68 162 0,6 116 0,12 208 0,5 129 0,-13-109 0,4 97 0,7-174 0,4 129 0,-1 119-273,-2-1 0,-1 1 0,0-1 0,-7-24 0,5 31-6553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05/21/2025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347041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422158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40619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297576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149087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57393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7154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189798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354636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1665054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185527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316473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9957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173529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3520186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27</a:t>
            </a:fld>
            <a:endParaRPr lang="en-IS"/>
          </a:p>
        </p:txBody>
      </p:sp>
    </p:spTree>
    <p:extLst>
      <p:ext uri="{BB962C8B-B14F-4D97-AF65-F5344CB8AC3E}">
        <p14:creationId xmlns:p14="http://schemas.microsoft.com/office/powerpoint/2010/main" val="2230307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28</a:t>
            </a:fld>
            <a:endParaRPr lang="en-IS"/>
          </a:p>
        </p:txBody>
      </p:sp>
    </p:spTree>
    <p:extLst>
      <p:ext uri="{BB962C8B-B14F-4D97-AF65-F5344CB8AC3E}">
        <p14:creationId xmlns:p14="http://schemas.microsoft.com/office/powerpoint/2010/main" val="42256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1110062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30</a:t>
            </a:fld>
            <a:endParaRPr lang="en-IS"/>
          </a:p>
        </p:txBody>
      </p:sp>
    </p:spTree>
    <p:extLst>
      <p:ext uri="{BB962C8B-B14F-4D97-AF65-F5344CB8AC3E}">
        <p14:creationId xmlns:p14="http://schemas.microsoft.com/office/powerpoint/2010/main" val="68456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11F0-F157-56E0-B66D-DE3D43510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C104D-7DFC-D2F7-576D-4877DFDD3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3805E-48B0-52D2-37B3-063F6C2DE1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196121-F09B-0E88-1D23-C5DD05E184EC}"/>
              </a:ext>
            </a:extLst>
          </p:cNvPr>
          <p:cNvSpPr>
            <a:spLocks noGrp="1"/>
          </p:cNvSpPr>
          <p:nvPr>
            <p:ph type="sldNum" sz="quarter" idx="5"/>
          </p:nvPr>
        </p:nvSpPr>
        <p:spPr/>
        <p:txBody>
          <a:bodyPr/>
          <a:lstStyle/>
          <a:p>
            <a:fld id="{6EC0F3B0-CF07-094F-A91C-5EC470E32D7F}" type="slidenum">
              <a:rPr lang="en-IS" smtClean="0"/>
              <a:t>31</a:t>
            </a:fld>
            <a:endParaRPr lang="en-IS"/>
          </a:p>
        </p:txBody>
      </p:sp>
    </p:spTree>
    <p:extLst>
      <p:ext uri="{BB962C8B-B14F-4D97-AF65-F5344CB8AC3E}">
        <p14:creationId xmlns:p14="http://schemas.microsoft.com/office/powerpoint/2010/main" val="2471494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EB9-267E-F4F1-73FE-3A435F630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25989-CCA2-6996-E8A7-5669C68FD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4F9EF-4102-E1F3-A2EC-58CF712931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D7A3E8-CA66-0360-95C1-7CF00E2C390D}"/>
              </a:ext>
            </a:extLst>
          </p:cNvPr>
          <p:cNvSpPr>
            <a:spLocks noGrp="1"/>
          </p:cNvSpPr>
          <p:nvPr>
            <p:ph type="sldNum" sz="quarter" idx="5"/>
          </p:nvPr>
        </p:nvSpPr>
        <p:spPr/>
        <p:txBody>
          <a:bodyPr/>
          <a:lstStyle/>
          <a:p>
            <a:fld id="{6EC0F3B0-CF07-094F-A91C-5EC470E32D7F}" type="slidenum">
              <a:rPr lang="en-IS" smtClean="0"/>
              <a:t>32</a:t>
            </a:fld>
            <a:endParaRPr lang="en-IS"/>
          </a:p>
        </p:txBody>
      </p:sp>
    </p:spTree>
    <p:extLst>
      <p:ext uri="{BB962C8B-B14F-4D97-AF65-F5344CB8AC3E}">
        <p14:creationId xmlns:p14="http://schemas.microsoft.com/office/powerpoint/2010/main" val="213062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33</a:t>
            </a:fld>
            <a:endParaRPr lang="en-IS"/>
          </a:p>
        </p:txBody>
      </p:sp>
    </p:spTree>
    <p:extLst>
      <p:ext uri="{BB962C8B-B14F-4D97-AF65-F5344CB8AC3E}">
        <p14:creationId xmlns:p14="http://schemas.microsoft.com/office/powerpoint/2010/main" val="27380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168947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8F25-61C0-2D05-9355-75FF0FC6B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9C3F-C5E2-BC8A-627B-09CD4411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E3649-BF00-739A-8CF6-7D245EEA73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83B27E-C6CD-E0A4-6188-6BBB6EF41246}"/>
              </a:ext>
            </a:extLst>
          </p:cNvPr>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8539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244904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200"/>
              </a:spcBef>
              <a:spcAft>
                <a:spcPts val="1200"/>
              </a:spcAft>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62578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130261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77087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2312315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37.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10341"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766354" y="1353548"/>
            <a:ext cx="11042469" cy="4941115"/>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7B020AE6-7879-6A45-BD22-53C4D1E54A5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404765" y="6436143"/>
            <a:ext cx="1382469" cy="246137"/>
          </a:xfrm>
          <a:prstGeom prst="rect">
            <a:avLst/>
          </a:prstGeom>
        </p:spPr>
      </p:pic>
      <p:sp>
        <p:nvSpPr>
          <p:cNvPr id="23" name="Text Placeholder 14">
            <a:extLst>
              <a:ext uri="{FF2B5EF4-FFF2-40B4-BE49-F238E27FC236}">
                <a16:creationId xmlns:a16="http://schemas.microsoft.com/office/drawing/2014/main" id="{D43E0E9B-627E-4393-8E4B-27BC13D7B55D}"/>
              </a:ext>
            </a:extLst>
          </p:cNvPr>
          <p:cNvSpPr>
            <a:spLocks noGrp="1"/>
          </p:cNvSpPr>
          <p:nvPr>
            <p:ph type="body" sz="quarter" idx="13" hasCustomPrompt="1"/>
          </p:nvPr>
        </p:nvSpPr>
        <p:spPr>
          <a:xfrm>
            <a:off x="766354" y="380502"/>
            <a:ext cx="9729368" cy="585429"/>
          </a:xfrm>
          <a:prstGeom prst="rect">
            <a:avLst/>
          </a:prstGeom>
        </p:spPr>
        <p:txBody>
          <a:bodyPr lIns="0" tIns="0" rIns="0" bIns="0"/>
          <a:lstStyle>
            <a:lvl1pPr marL="0" indent="0">
              <a:buNone/>
              <a:defRPr sz="3600">
                <a:solidFill>
                  <a:srgbClr val="7332A8"/>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26950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19369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3586608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366345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emf"/><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e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emf"/><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7"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2"/>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3"/>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82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3"/>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4"/>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826"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hyperlink" Target="https://help.lscentral.lsretail.com/Content/Analytics/Reports/Report-Hospitality.htm" TargetMode="External"/><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learn.microsoft.com/en-us/power-pages/configure/vs-code-extens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hyperlink" Target="https://make.powerapps.com/index.html" TargetMode="External"/><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4.jp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customXml" Target="../ink/ink2.xml"/><Relationship Id="rId5" Type="http://schemas.openxmlformats.org/officeDocument/2006/relationships/image" Target="../media/image87.png"/><Relationship Id="rId4" Type="http://schemas.openxmlformats.org/officeDocument/2006/relationships/customXml" Target="../ink/ink1.xml"/><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hyperlink" Target="https://learn.microsoft.com/en-us/connectors/custom-connectors/" TargetMode="External"/><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customXml" Target="../ink/ink5.xml"/><Relationship Id="rId11" Type="http://schemas.openxmlformats.org/officeDocument/2006/relationships/image" Target="../media/image93.png"/><Relationship Id="rId5" Type="http://schemas.openxmlformats.org/officeDocument/2006/relationships/image" Target="../media/image91.png"/><Relationship Id="rId10" Type="http://schemas.openxmlformats.org/officeDocument/2006/relationships/image" Target="../media/image91.svg"/><Relationship Id="rId4" Type="http://schemas.openxmlformats.org/officeDocument/2006/relationships/customXml" Target="../ink/ink4.xml"/><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customXml" Target="../ink/ink6.xml"/></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customXml" Target="../ink/ink11.xml"/><Relationship Id="rId3" Type="http://schemas.openxmlformats.org/officeDocument/2006/relationships/image" Target="../media/image98.png"/><Relationship Id="rId7" Type="http://schemas.openxmlformats.org/officeDocument/2006/relationships/customXml" Target="../ink/ink8.xml"/><Relationship Id="rId12"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103.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customXml" Target="../ink/ink9.xml"/><Relationship Id="rId1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12.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hyperlink" Target="https://learn.microsoft.com/en-us/power-platform/guidance/creator-kit/overview" TargetMode="External"/><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115.sv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hyperlink" Target="https://www.youtube.com/watch?v=SCYsIChlyTk" TargetMode="External"/><Relationship Id="rId4" Type="http://schemas.openxmlformats.org/officeDocument/2006/relationships/hyperlink" Target="https://github.com/microsoft/CopilotStudioSample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learn.microsoft.com/en-us/power-apps/guidance/planning/app-development-approaches"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71.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chef&amp;#39;s uniform&#10;&#10;AI-generated content may be incorrect.">
            <a:extLst>
              <a:ext uri="{FF2B5EF4-FFF2-40B4-BE49-F238E27FC236}">
                <a16:creationId xmlns:a16="http://schemas.microsoft.com/office/drawing/2014/main" id="{2D77845E-D039-48DC-D01D-B1FB38BC75B8}"/>
              </a:ext>
            </a:extLst>
          </p:cNvPr>
          <p:cNvPicPr>
            <a:picLocks noGrp="1" noChangeAspect="1"/>
          </p:cNvPicPr>
          <p:nvPr>
            <p:ph type="pic" sz="quarter" idx="10"/>
          </p:nvPr>
        </p:nvPicPr>
        <p:blipFill>
          <a:blip r:embed="rId2"/>
          <a:srcRect l="9438" r="9438"/>
          <a:stretch/>
        </p:blipFill>
        <p:spPr/>
      </p:pic>
      <p:sp>
        <p:nvSpPr>
          <p:cNvPr id="3" name="Title 2">
            <a:extLst>
              <a:ext uri="{FF2B5EF4-FFF2-40B4-BE49-F238E27FC236}">
                <a16:creationId xmlns:a16="http://schemas.microsoft.com/office/drawing/2014/main" id="{B17CD533-4179-5C44-26C6-F89B5001D250}"/>
              </a:ext>
            </a:extLst>
          </p:cNvPr>
          <p:cNvSpPr>
            <a:spLocks noGrp="1"/>
          </p:cNvSpPr>
          <p:nvPr>
            <p:ph type="title"/>
          </p:nvPr>
        </p:nvSpPr>
        <p:spPr/>
        <p:txBody>
          <a:bodyPr/>
          <a:lstStyle/>
          <a:p>
            <a:r>
              <a:rPr lang="en-GB">
                <a:latin typeface="Aptos ExtraBold"/>
                <a:cs typeface="Segoe UI"/>
              </a:rPr>
              <a:t>Analytics uses Power BI</a:t>
            </a:r>
          </a:p>
        </p:txBody>
      </p:sp>
      <p:sp>
        <p:nvSpPr>
          <p:cNvPr id="4" name="Text Placeholder 3">
            <a:extLst>
              <a:ext uri="{FF2B5EF4-FFF2-40B4-BE49-F238E27FC236}">
                <a16:creationId xmlns:a16="http://schemas.microsoft.com/office/drawing/2014/main" id="{DDF17971-42B1-D8F5-541E-510FAE63C9B5}"/>
              </a:ext>
            </a:extLst>
          </p:cNvPr>
          <p:cNvSpPr>
            <a:spLocks noGrp="1"/>
          </p:cNvSpPr>
          <p:nvPr>
            <p:ph type="body" sz="quarter" idx="12"/>
          </p:nvPr>
        </p:nvSpPr>
        <p:spPr/>
        <p:txBody>
          <a:bodyPr lIns="91440" tIns="45720" rIns="91440" bIns="45720" anchor="t"/>
          <a:lstStyle/>
          <a:p>
            <a:r>
              <a:rPr lang="en-GB" dirty="0">
                <a:latin typeface="Aptos Light"/>
              </a:rPr>
              <a:t>Sales Analytics</a:t>
            </a:r>
            <a:endParaRPr lang="en-GB" dirty="0"/>
          </a:p>
          <a:p>
            <a:r>
              <a:rPr lang="en-GB" dirty="0">
                <a:latin typeface="Aptos Light"/>
              </a:rPr>
              <a:t>Inventory Analytics</a:t>
            </a:r>
            <a:endParaRPr lang="en-GB" dirty="0"/>
          </a:p>
          <a:p>
            <a:r>
              <a:rPr lang="en-GB" dirty="0">
                <a:latin typeface="Aptos Light"/>
              </a:rPr>
              <a:t>Bookings Analytics</a:t>
            </a:r>
            <a:endParaRPr lang="en-GB" dirty="0"/>
          </a:p>
          <a:p>
            <a:r>
              <a:rPr lang="en-GB" dirty="0">
                <a:latin typeface="Aptos Light"/>
              </a:rPr>
              <a:t>Hospitality Analytics</a:t>
            </a:r>
            <a:endParaRPr lang="en-GB" dirty="0"/>
          </a:p>
          <a:p>
            <a:r>
              <a:rPr lang="en-GB" dirty="0">
                <a:latin typeface="Aptos Light"/>
              </a:rPr>
              <a:t>Hotel Analytics</a:t>
            </a:r>
          </a:p>
          <a:p>
            <a:r>
              <a:rPr lang="en-GB" dirty="0">
                <a:latin typeface="Aptos Light"/>
              </a:rPr>
              <a:t>Supply Chain Analytics</a:t>
            </a:r>
          </a:p>
          <a:p>
            <a:endParaRPr lang="en-GB" dirty="0"/>
          </a:p>
          <a:p>
            <a:pPr marL="0" indent="0">
              <a:buNone/>
            </a:pPr>
            <a:r>
              <a:rPr lang="en-GB" dirty="0">
                <a:latin typeface="Aptos Light"/>
                <a:hlinkClick r:id="rId3"/>
              </a:rPr>
              <a:t>Analytics</a:t>
            </a:r>
            <a:endParaRPr lang="en-GB" dirty="0"/>
          </a:p>
        </p:txBody>
      </p:sp>
    </p:spTree>
    <p:extLst>
      <p:ext uri="{BB962C8B-B14F-4D97-AF65-F5344CB8AC3E}">
        <p14:creationId xmlns:p14="http://schemas.microsoft.com/office/powerpoint/2010/main" val="92141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9220-06D6-EE35-4BF8-B3729ECBCB0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A7A359-8619-ABC7-46D6-23CF40BA69E3}"/>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1072997" y="2055623"/>
            <a:ext cx="4875675" cy="3307993"/>
          </a:xfrm>
        </p:spPr>
      </p:pic>
      <p:sp>
        <p:nvSpPr>
          <p:cNvPr id="2" name="Title 1">
            <a:extLst>
              <a:ext uri="{FF2B5EF4-FFF2-40B4-BE49-F238E27FC236}">
                <a16:creationId xmlns:a16="http://schemas.microsoft.com/office/drawing/2014/main" id="{57537854-C067-1A27-55CC-1FCC9668968B}"/>
              </a:ext>
            </a:extLst>
          </p:cNvPr>
          <p:cNvSpPr>
            <a:spLocks noGrp="1"/>
          </p:cNvSpPr>
          <p:nvPr>
            <p:ph type="title"/>
          </p:nvPr>
        </p:nvSpPr>
        <p:spPr/>
        <p:txBody>
          <a:bodyPr>
            <a:normAutofit fontScale="90000"/>
          </a:bodyPr>
          <a:lstStyle/>
          <a:p>
            <a:r>
              <a:rPr lang="en-GB"/>
              <a:t>Power Pages</a:t>
            </a:r>
          </a:p>
        </p:txBody>
      </p:sp>
      <p:sp>
        <p:nvSpPr>
          <p:cNvPr id="6" name="Text Placeholder 5">
            <a:extLst>
              <a:ext uri="{FF2B5EF4-FFF2-40B4-BE49-F238E27FC236}">
                <a16:creationId xmlns:a16="http://schemas.microsoft.com/office/drawing/2014/main" id="{FC66016F-1954-670D-94F3-D5516A6BAD39}"/>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dirty="0">
                <a:solidFill>
                  <a:srgbClr val="7030A0"/>
                </a:solidFill>
                <a:latin typeface="Aptos Light"/>
              </a:rPr>
              <a:t>Power Pages</a:t>
            </a:r>
            <a:r>
              <a:rPr lang="en-GB" dirty="0">
                <a:latin typeface="Aptos Light"/>
              </a:rPr>
              <a:t> is a secure, enterprise-grade,</a:t>
            </a:r>
            <a:r>
              <a:rPr lang="en-GB" b="1" dirty="0">
                <a:latin typeface="Aptos Light"/>
              </a:rPr>
              <a:t> low-code software as a service (SaaS) platform</a:t>
            </a:r>
            <a:r>
              <a:rPr lang="en-GB" dirty="0">
                <a:latin typeface="Aptos Light"/>
              </a:rPr>
              <a:t> for creating, hosting, and administering modern external-facing business websites.</a:t>
            </a:r>
          </a:p>
        </p:txBody>
      </p:sp>
    </p:spTree>
    <p:extLst>
      <p:ext uri="{BB962C8B-B14F-4D97-AF65-F5344CB8AC3E}">
        <p14:creationId xmlns:p14="http://schemas.microsoft.com/office/powerpoint/2010/main" val="293585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6668-EC98-2154-A568-8E50A3D7FC14}"/>
            </a:ext>
          </a:extLst>
        </p:cNvPr>
        <p:cNvGrpSpPr/>
        <p:nvPr/>
      </p:nvGrpSpPr>
      <p:grpSpPr>
        <a:xfrm>
          <a:off x="0" y="0"/>
          <a:ext cx="0" cy="0"/>
          <a:chOff x="0" y="0"/>
          <a:chExt cx="0" cy="0"/>
        </a:xfrm>
      </p:grpSpPr>
      <p:pic>
        <p:nvPicPr>
          <p:cNvPr id="7" name="Picture Placeholder 6" descr="A screenshot of a computer program">
            <a:extLst>
              <a:ext uri="{FF2B5EF4-FFF2-40B4-BE49-F238E27FC236}">
                <a16:creationId xmlns:a16="http://schemas.microsoft.com/office/drawing/2014/main" id="{B9273BFF-C4D1-7058-E577-2EB28F530E82}"/>
              </a:ext>
            </a:extLst>
          </p:cNvPr>
          <p:cNvPicPr>
            <a:picLocks noGrp="1" noChangeAspect="1"/>
          </p:cNvPicPr>
          <p:nvPr>
            <p:ph type="pic" sz="quarter" idx="10"/>
          </p:nvPr>
        </p:nvPicPr>
        <p:blipFill rotWithShape="1">
          <a:blip r:embed="rId3"/>
          <a:srcRect l="3545" r="3545"/>
          <a:stretch/>
        </p:blipFill>
        <p:spPr>
          <a:xfrm>
            <a:off x="5523980" y="1172845"/>
            <a:ext cx="6244017" cy="4236371"/>
          </a:xfrm>
        </p:spPr>
      </p:pic>
      <p:sp>
        <p:nvSpPr>
          <p:cNvPr id="2" name="Title 1">
            <a:extLst>
              <a:ext uri="{FF2B5EF4-FFF2-40B4-BE49-F238E27FC236}">
                <a16:creationId xmlns:a16="http://schemas.microsoft.com/office/drawing/2014/main" id="{63DC5CFB-6109-D52D-599B-FBD37726C33A}"/>
              </a:ext>
            </a:extLst>
          </p:cNvPr>
          <p:cNvSpPr>
            <a:spLocks noGrp="1"/>
          </p:cNvSpPr>
          <p:nvPr>
            <p:ph type="title"/>
          </p:nvPr>
        </p:nvSpPr>
        <p:spPr/>
        <p:txBody>
          <a:bodyPr>
            <a:normAutofit fontScale="90000"/>
          </a:bodyPr>
          <a:lstStyle/>
          <a:p>
            <a:r>
              <a:rPr lang="en-GB"/>
              <a:t>Power Pages</a:t>
            </a:r>
          </a:p>
        </p:txBody>
      </p:sp>
      <p:sp>
        <p:nvSpPr>
          <p:cNvPr id="6" name="Text Placeholder 5">
            <a:extLst>
              <a:ext uri="{FF2B5EF4-FFF2-40B4-BE49-F238E27FC236}">
                <a16:creationId xmlns:a16="http://schemas.microsoft.com/office/drawing/2014/main" id="{D2D337E7-0A9B-A9AC-F8D0-B2AC483CECCD}"/>
              </a:ext>
            </a:extLst>
          </p:cNvPr>
          <p:cNvSpPr>
            <a:spLocks noGrp="1"/>
          </p:cNvSpPr>
          <p:nvPr>
            <p:ph type="body" sz="quarter" idx="12"/>
          </p:nvPr>
        </p:nvSpPr>
        <p:spPr>
          <a:prstGeom prst="rect">
            <a:avLst/>
          </a:prstGeom>
        </p:spPr>
        <p:txBody>
          <a:bodyPr lIns="91440" tIns="45720" rIns="91440" bIns="45720" anchor="t"/>
          <a:lstStyle/>
          <a:p>
            <a:pPr marL="0" indent="0">
              <a:buNone/>
            </a:pPr>
            <a:r>
              <a:rPr lang="en-GB" b="1">
                <a:latin typeface="Aptos Light"/>
              </a:rPr>
              <a:t>Develop with pro tools</a:t>
            </a:r>
          </a:p>
          <a:p>
            <a:pPr marL="0" indent="0">
              <a:buNone/>
            </a:pPr>
            <a:r>
              <a:rPr lang="en-GB">
                <a:latin typeface="Aptos Light"/>
              </a:rPr>
              <a:t>Fine-tune your layout using </a:t>
            </a:r>
            <a:r>
              <a:rPr lang="en-GB" b="1" dirty="0">
                <a:latin typeface="Aptos Light"/>
              </a:rPr>
              <a:t>HTML, CSS, and </a:t>
            </a:r>
            <a:r>
              <a:rPr lang="en-GB" b="1" dirty="0" err="1">
                <a:latin typeface="Aptos Light"/>
              </a:rPr>
              <a:t>Javascript</a:t>
            </a:r>
            <a:r>
              <a:rPr lang="en-GB">
                <a:latin typeface="Aptos Light"/>
              </a:rPr>
              <a:t>, and make changes directly to page code using the built-in integration with </a:t>
            </a:r>
            <a:r>
              <a:rPr lang="en-GB" err="1">
                <a:latin typeface="Aptos Light"/>
              </a:rPr>
              <a:t>vscode.dev</a:t>
            </a:r>
            <a:r>
              <a:rPr lang="en-GB">
                <a:latin typeface="Aptos Light"/>
              </a:rPr>
              <a:t> in Design Studio</a:t>
            </a:r>
            <a:r>
              <a:rPr lang="en-GB" dirty="0">
                <a:latin typeface="Aptos Light"/>
              </a:rPr>
              <a:t>.</a:t>
            </a:r>
            <a:endParaRPr lang="en-GB">
              <a:latin typeface="Aptos Light"/>
            </a:endParaRPr>
          </a:p>
          <a:p>
            <a:pPr marL="0" indent="0">
              <a:buNone/>
            </a:pPr>
            <a:endParaRPr lang="en-GB">
              <a:latin typeface="Aptos Light"/>
            </a:endParaRPr>
          </a:p>
          <a:p>
            <a:pPr marL="0" indent="0">
              <a:buNone/>
            </a:pPr>
            <a:r>
              <a:rPr lang="en-GB">
                <a:latin typeface="Aptos Light"/>
                <a:hlinkClick r:id="rId4"/>
              </a:rPr>
              <a:t>VS code extension </a:t>
            </a:r>
            <a:endParaRPr lang="en-GB">
              <a:latin typeface="Aptos Light"/>
            </a:endParaRPr>
          </a:p>
        </p:txBody>
      </p:sp>
    </p:spTree>
    <p:extLst>
      <p:ext uri="{BB962C8B-B14F-4D97-AF65-F5344CB8AC3E}">
        <p14:creationId xmlns:p14="http://schemas.microsoft.com/office/powerpoint/2010/main" val="234040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7EC2B-D9AB-2467-2A91-02519854378E}"/>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6941183-A5D5-37B7-1762-9EC4425C18B1}"/>
              </a:ext>
            </a:extLst>
          </p:cNvPr>
          <p:cNvPicPr>
            <a:picLocks noGrp="1" noChangeAspect="1"/>
          </p:cNvPicPr>
          <p:nvPr>
            <p:ph type="pic" sz="quarter" idx="10"/>
          </p:nvPr>
        </p:nvPicPr>
        <p:blipFill rotWithShape="1">
          <a:blip r:embed="rId3"/>
          <a:srcRect l="-20421" r="-20421"/>
          <a:stretch/>
        </p:blipFill>
        <p:spPr>
          <a:xfrm>
            <a:off x="746585" y="2049516"/>
            <a:ext cx="5349415" cy="3629411"/>
          </a:xfrm>
        </p:spPr>
      </p:pic>
      <p:sp>
        <p:nvSpPr>
          <p:cNvPr id="3" name="Title 2">
            <a:extLst>
              <a:ext uri="{FF2B5EF4-FFF2-40B4-BE49-F238E27FC236}">
                <a16:creationId xmlns:a16="http://schemas.microsoft.com/office/drawing/2014/main" id="{B983311E-2BB4-A376-751B-131511AD70D4}"/>
              </a:ext>
            </a:extLst>
          </p:cNvPr>
          <p:cNvSpPr>
            <a:spLocks noGrp="1"/>
          </p:cNvSpPr>
          <p:nvPr>
            <p:ph type="title"/>
          </p:nvPr>
        </p:nvSpPr>
        <p:spPr/>
        <p:txBody>
          <a:bodyPr>
            <a:normAutofit fontScale="90000"/>
          </a:bodyPr>
          <a:lstStyle/>
          <a:p>
            <a:r>
              <a:rPr lang="en-GB"/>
              <a:t>Power Virtual Agents</a:t>
            </a:r>
          </a:p>
        </p:txBody>
      </p:sp>
      <p:sp>
        <p:nvSpPr>
          <p:cNvPr id="4" name="Text Placeholder 3">
            <a:extLst>
              <a:ext uri="{FF2B5EF4-FFF2-40B4-BE49-F238E27FC236}">
                <a16:creationId xmlns:a16="http://schemas.microsoft.com/office/drawing/2014/main" id="{E79B6F0A-34E8-0D99-AB88-E2019B0BC775}"/>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a:solidFill>
                  <a:srgbClr val="4F8A9D"/>
                </a:solidFill>
                <a:latin typeface="Aptos Light"/>
              </a:rPr>
              <a:t>Power Virtual Agents</a:t>
            </a:r>
            <a:r>
              <a:rPr lang="en-GB">
                <a:solidFill>
                  <a:srgbClr val="4F8A9D"/>
                </a:solidFill>
                <a:latin typeface="Aptos Light"/>
              </a:rPr>
              <a:t> </a:t>
            </a:r>
            <a:r>
              <a:rPr lang="en-GB">
                <a:latin typeface="Aptos Light"/>
              </a:rPr>
              <a:t>enables you to create </a:t>
            </a:r>
            <a:r>
              <a:rPr lang="en-GB" b="1" dirty="0">
                <a:latin typeface="Aptos Light"/>
              </a:rPr>
              <a:t>intelligent no-code chatbots</a:t>
            </a:r>
            <a:r>
              <a:rPr lang="en-GB">
                <a:latin typeface="Aptos Light"/>
              </a:rPr>
              <a:t> and easily integrate with existing services by calling customer workflows using Power Automate and extending bots with custom capabilities using Bot Framework Skills.</a:t>
            </a:r>
          </a:p>
        </p:txBody>
      </p:sp>
    </p:spTree>
    <p:extLst>
      <p:ext uri="{BB962C8B-B14F-4D97-AF65-F5344CB8AC3E}">
        <p14:creationId xmlns:p14="http://schemas.microsoft.com/office/powerpoint/2010/main" val="94686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square with black text&#10;&#10;AI-generated content may be incorrect.">
            <a:extLst>
              <a:ext uri="{FF2B5EF4-FFF2-40B4-BE49-F238E27FC236}">
                <a16:creationId xmlns:a16="http://schemas.microsoft.com/office/drawing/2014/main" id="{4612A844-9876-47E2-3EA0-E791137ACF99}"/>
              </a:ext>
            </a:extLst>
          </p:cNvPr>
          <p:cNvPicPr>
            <a:picLocks noChangeAspect="1"/>
          </p:cNvPicPr>
          <p:nvPr/>
        </p:nvPicPr>
        <p:blipFill>
          <a:blip r:embed="rId3"/>
          <a:srcRect t="24519" b="19231"/>
          <a:stretch/>
        </p:blipFill>
        <p:spPr>
          <a:xfrm>
            <a:off x="20" y="10"/>
            <a:ext cx="12191980" cy="6857990"/>
          </a:xfrm>
          <a:prstGeom prst="rect">
            <a:avLst/>
          </a:prstGeom>
          <a:noFill/>
        </p:spPr>
      </p:pic>
    </p:spTree>
    <p:extLst>
      <p:ext uri="{BB962C8B-B14F-4D97-AF65-F5344CB8AC3E}">
        <p14:creationId xmlns:p14="http://schemas.microsoft.com/office/powerpoint/2010/main" val="36833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AFFF01-3AC7-373E-9C36-D8BDACC56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764" y="1755210"/>
            <a:ext cx="879546" cy="879546"/>
          </a:xfrm>
          <a:prstGeom prst="rect">
            <a:avLst/>
          </a:prstGeom>
        </p:spPr>
      </p:pic>
      <p:pic>
        <p:nvPicPr>
          <p:cNvPr id="5" name="Picture 4" descr="A house with a mop and a truck&#10;&#10;AI-generated content may be incorrect.">
            <a:extLst>
              <a:ext uri="{FF2B5EF4-FFF2-40B4-BE49-F238E27FC236}">
                <a16:creationId xmlns:a16="http://schemas.microsoft.com/office/drawing/2014/main" id="{132D9968-5CDB-34F0-2DC4-DC4DB99AD91A}"/>
              </a:ext>
            </a:extLst>
          </p:cNvPr>
          <p:cNvPicPr>
            <a:picLocks noChangeAspect="1"/>
          </p:cNvPicPr>
          <p:nvPr/>
        </p:nvPicPr>
        <p:blipFill>
          <a:blip r:embed="rId4"/>
          <a:stretch>
            <a:fillRect/>
          </a:stretch>
        </p:blipFill>
        <p:spPr>
          <a:xfrm>
            <a:off x="4030187" y="4389120"/>
            <a:ext cx="1028700" cy="1028700"/>
          </a:xfrm>
          <a:prstGeom prst="rect">
            <a:avLst/>
          </a:prstGeom>
        </p:spPr>
      </p:pic>
      <p:sp>
        <p:nvSpPr>
          <p:cNvPr id="6" name="TextBox 5">
            <a:extLst>
              <a:ext uri="{FF2B5EF4-FFF2-40B4-BE49-F238E27FC236}">
                <a16:creationId xmlns:a16="http://schemas.microsoft.com/office/drawing/2014/main" id="{2E6E3AAC-3283-0E49-780C-68C11D3DC77D}"/>
              </a:ext>
            </a:extLst>
          </p:cNvPr>
          <p:cNvSpPr txBox="1"/>
          <p:nvPr/>
        </p:nvSpPr>
        <p:spPr>
          <a:xfrm>
            <a:off x="948690" y="742950"/>
            <a:ext cx="4206240" cy="707886"/>
          </a:xfrm>
          <a:prstGeom prst="rect">
            <a:avLst/>
          </a:prstGeom>
          <a:noFill/>
        </p:spPr>
        <p:txBody>
          <a:bodyPr wrap="square" rtlCol="0">
            <a:spAutoFit/>
          </a:bodyPr>
          <a:lstStyle/>
          <a:p>
            <a:r>
              <a:rPr lang="en-GB" sz="4000" b="1" dirty="0"/>
              <a:t>What You’ll Need</a:t>
            </a:r>
          </a:p>
        </p:txBody>
      </p:sp>
      <p:sp>
        <p:nvSpPr>
          <p:cNvPr id="7" name="TextBox 6">
            <a:extLst>
              <a:ext uri="{FF2B5EF4-FFF2-40B4-BE49-F238E27FC236}">
                <a16:creationId xmlns:a16="http://schemas.microsoft.com/office/drawing/2014/main" id="{2B1B42F8-5335-71A0-C220-AA0C2FFDEA1A}"/>
              </a:ext>
            </a:extLst>
          </p:cNvPr>
          <p:cNvSpPr txBox="1"/>
          <p:nvPr/>
        </p:nvSpPr>
        <p:spPr>
          <a:xfrm>
            <a:off x="5317957" y="1641178"/>
            <a:ext cx="6384186" cy="2031325"/>
          </a:xfrm>
          <a:prstGeom prst="rect">
            <a:avLst/>
          </a:prstGeom>
          <a:noFill/>
        </p:spPr>
        <p:txBody>
          <a:bodyPr wrap="square" rtlCol="0">
            <a:spAutoFit/>
          </a:bodyPr>
          <a:lstStyle/>
          <a:p>
            <a:r>
              <a:rPr lang="en-GB" b="1" dirty="0"/>
              <a:t>Power App Platform</a:t>
            </a:r>
          </a:p>
          <a:p>
            <a:endParaRPr lang="en-GB" dirty="0"/>
          </a:p>
          <a:p>
            <a:pPr algn="l">
              <a:buNone/>
            </a:pPr>
            <a:r>
              <a:rPr lang="en-GB" b="0" i="0" dirty="0">
                <a:solidFill>
                  <a:srgbClr val="242424"/>
                </a:solidFill>
                <a:effectLst/>
                <a:latin typeface="-apple-system"/>
              </a:rPr>
              <a:t>The Power Apps Platform is a suite of apps, services, and connectors that provides a rapid development environment to build custom business apps. It enables users to create feature-rich apps without writing code, connecting to various data sources like SharePoint and SQL Server. Access </a:t>
            </a:r>
            <a:r>
              <a:rPr lang="en-GB" i="0" dirty="0">
                <a:effectLst/>
                <a:latin typeface="-apple-system"/>
                <a:hlinkClick r:id="rId5"/>
              </a:rPr>
              <a:t>here</a:t>
            </a:r>
            <a:endParaRPr lang="en-GB" b="0" i="0" dirty="0">
              <a:solidFill>
                <a:srgbClr val="242424"/>
              </a:solidFill>
              <a:effectLst/>
              <a:latin typeface="-apple-system"/>
            </a:endParaRPr>
          </a:p>
        </p:txBody>
      </p:sp>
      <p:sp>
        <p:nvSpPr>
          <p:cNvPr id="8" name="TextBox 7">
            <a:extLst>
              <a:ext uri="{FF2B5EF4-FFF2-40B4-BE49-F238E27FC236}">
                <a16:creationId xmlns:a16="http://schemas.microsoft.com/office/drawing/2014/main" id="{7B237CCC-68FD-17B2-E312-02CD22A17E4F}"/>
              </a:ext>
            </a:extLst>
          </p:cNvPr>
          <p:cNvSpPr txBox="1"/>
          <p:nvPr/>
        </p:nvSpPr>
        <p:spPr>
          <a:xfrm>
            <a:off x="5317957" y="4389120"/>
            <a:ext cx="6384186" cy="1754326"/>
          </a:xfrm>
          <a:prstGeom prst="rect">
            <a:avLst/>
          </a:prstGeom>
          <a:noFill/>
        </p:spPr>
        <p:txBody>
          <a:bodyPr wrap="square" lIns="91440" tIns="45720" rIns="91440" bIns="45720" rtlCol="0" anchor="t">
            <a:spAutoFit/>
          </a:bodyPr>
          <a:lstStyle/>
          <a:p>
            <a:r>
              <a:rPr lang="en-GB" b="1" dirty="0"/>
              <a:t>Housekeeping App</a:t>
            </a:r>
          </a:p>
          <a:p>
            <a:endParaRPr lang="en-GB" dirty="0"/>
          </a:p>
          <a:p>
            <a:r>
              <a:rPr lang="en-GB" b="0" i="0" dirty="0">
                <a:solidFill>
                  <a:srgbClr val="242424"/>
                </a:solidFill>
                <a:effectLst/>
                <a:latin typeface="-apple-system"/>
              </a:rPr>
              <a:t>The example in this demo is based on Housekeeping App – An app that was requested from a customer to execute the LS </a:t>
            </a:r>
            <a:r>
              <a:rPr lang="en-GB">
                <a:solidFill>
                  <a:srgbClr val="242424"/>
                </a:solidFill>
                <a:latin typeface="-apple-system"/>
              </a:rPr>
              <a:t>Central for hotels</a:t>
            </a:r>
            <a:r>
              <a:rPr lang="en-GB" b="0" i="0" dirty="0">
                <a:solidFill>
                  <a:srgbClr val="242424"/>
                </a:solidFill>
                <a:effectLst/>
                <a:latin typeface="-apple-system"/>
              </a:rPr>
              <a:t> housekeeping functionality outside the POS directly on a mobile app.</a:t>
            </a:r>
          </a:p>
        </p:txBody>
      </p:sp>
    </p:spTree>
    <p:extLst>
      <p:ext uri="{BB962C8B-B14F-4D97-AF65-F5344CB8AC3E}">
        <p14:creationId xmlns:p14="http://schemas.microsoft.com/office/powerpoint/2010/main" val="376516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CF807-43FC-31D4-3024-78C6265BFBD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BC518F3-426A-ECDD-61A9-FDC96449C67E}"/>
              </a:ext>
            </a:extLst>
          </p:cNvPr>
          <p:cNvPicPr>
            <a:picLocks noChangeAspect="1"/>
          </p:cNvPicPr>
          <p:nvPr/>
        </p:nvPicPr>
        <p:blipFill>
          <a:blip r:embed="rId3"/>
          <a:stretch>
            <a:fillRect/>
          </a:stretch>
        </p:blipFill>
        <p:spPr>
          <a:xfrm>
            <a:off x="340291" y="1345902"/>
            <a:ext cx="10071783" cy="4458550"/>
          </a:xfrm>
          <a:prstGeom prst="rect">
            <a:avLst/>
          </a:prstGeom>
        </p:spPr>
      </p:pic>
      <p:sp>
        <p:nvSpPr>
          <p:cNvPr id="13" name="Title 12">
            <a:extLst>
              <a:ext uri="{FF2B5EF4-FFF2-40B4-BE49-F238E27FC236}">
                <a16:creationId xmlns:a16="http://schemas.microsoft.com/office/drawing/2014/main" id="{190CB45D-26AC-BB8B-918F-D291C337579E}"/>
              </a:ext>
            </a:extLst>
          </p:cNvPr>
          <p:cNvSpPr>
            <a:spLocks noGrp="1"/>
          </p:cNvSpPr>
          <p:nvPr>
            <p:ph type="title"/>
          </p:nvPr>
        </p:nvSpPr>
        <p:spPr/>
        <p:txBody>
          <a:bodyPr>
            <a:normAutofit fontScale="90000"/>
          </a:bodyPr>
          <a:lstStyle/>
          <a:p>
            <a:r>
              <a:rPr lang="en-GB" dirty="0"/>
              <a:t>App Design Cycle</a:t>
            </a:r>
          </a:p>
        </p:txBody>
      </p:sp>
    </p:spTree>
    <p:extLst>
      <p:ext uri="{BB962C8B-B14F-4D97-AF65-F5344CB8AC3E}">
        <p14:creationId xmlns:p14="http://schemas.microsoft.com/office/powerpoint/2010/main" val="3625719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8CD-8C16-4522-FE8E-7A871E91B374}"/>
              </a:ext>
            </a:extLst>
          </p:cNvPr>
          <p:cNvSpPr>
            <a:spLocks noGrp="1"/>
          </p:cNvSpPr>
          <p:nvPr>
            <p:ph type="title"/>
          </p:nvPr>
        </p:nvSpPr>
        <p:spPr/>
        <p:txBody>
          <a:bodyPr>
            <a:normAutofit fontScale="90000"/>
          </a:bodyPr>
          <a:lstStyle/>
          <a:p>
            <a:r>
              <a:rPr lang="en-GB" dirty="0"/>
              <a:t>Architecture</a:t>
            </a:r>
          </a:p>
        </p:txBody>
      </p:sp>
      <p:pic>
        <p:nvPicPr>
          <p:cNvPr id="5" name="Picture 4">
            <a:extLst>
              <a:ext uri="{FF2B5EF4-FFF2-40B4-BE49-F238E27FC236}">
                <a16:creationId xmlns:a16="http://schemas.microsoft.com/office/drawing/2014/main" id="{F5A1A107-A339-5804-C1CC-399F25AB430A}"/>
              </a:ext>
            </a:extLst>
          </p:cNvPr>
          <p:cNvPicPr>
            <a:picLocks noChangeAspect="1"/>
          </p:cNvPicPr>
          <p:nvPr/>
        </p:nvPicPr>
        <p:blipFill>
          <a:blip r:embed="rId3"/>
          <a:srcRect/>
          <a:stretch/>
        </p:blipFill>
        <p:spPr>
          <a:xfrm>
            <a:off x="249168" y="1026774"/>
            <a:ext cx="11011811" cy="5160651"/>
          </a:xfrm>
          <a:prstGeom prst="rect">
            <a:avLst/>
          </a:prstGeom>
        </p:spPr>
      </p:pic>
    </p:spTree>
    <p:extLst>
      <p:ext uri="{BB962C8B-B14F-4D97-AF65-F5344CB8AC3E}">
        <p14:creationId xmlns:p14="http://schemas.microsoft.com/office/powerpoint/2010/main" val="145848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FC68F-4C9B-EF39-797D-53F345F8AF4C}"/>
              </a:ext>
            </a:extLst>
          </p:cNvPr>
          <p:cNvSpPr>
            <a:spLocks noGrp="1"/>
          </p:cNvSpPr>
          <p:nvPr>
            <p:ph type="title"/>
          </p:nvPr>
        </p:nvSpPr>
        <p:spPr/>
        <p:txBody>
          <a:bodyPr>
            <a:normAutofit fontScale="90000"/>
          </a:bodyPr>
          <a:lstStyle/>
          <a:p>
            <a:r>
              <a:rPr lang="en-GB"/>
              <a:t>Demo</a:t>
            </a:r>
          </a:p>
        </p:txBody>
      </p:sp>
      <p:sp>
        <p:nvSpPr>
          <p:cNvPr id="9" name="Text Placeholder 8">
            <a:extLst>
              <a:ext uri="{FF2B5EF4-FFF2-40B4-BE49-F238E27FC236}">
                <a16:creationId xmlns:a16="http://schemas.microsoft.com/office/drawing/2014/main" id="{8DBDDCB9-15B4-C2BA-2672-C2CB9AE219A0}"/>
              </a:ext>
            </a:extLst>
          </p:cNvPr>
          <p:cNvSpPr>
            <a:spLocks noGrp="1"/>
          </p:cNvSpPr>
          <p:nvPr>
            <p:ph type="body" sz="quarter" idx="12"/>
          </p:nvPr>
        </p:nvSpPr>
        <p:spPr/>
        <p:txBody>
          <a:bodyPr lIns="91440" tIns="45720" rIns="91440" bIns="45720" anchor="t"/>
          <a:lstStyle/>
          <a:p>
            <a:r>
              <a:rPr lang="en-GB" dirty="0">
                <a:latin typeface="Aptos Light"/>
              </a:rPr>
              <a:t>LS Retail Consulting created a Power App to handle </a:t>
            </a:r>
            <a:r>
              <a:rPr lang="en-GB" b="1" dirty="0">
                <a:latin typeface="Aptos Light"/>
              </a:rPr>
              <a:t>Housekeeping</a:t>
            </a:r>
            <a:r>
              <a:rPr lang="en-GB" dirty="0">
                <a:latin typeface="Aptos Light"/>
              </a:rPr>
              <a:t> tasks from the hotel.</a:t>
            </a:r>
          </a:p>
          <a:p>
            <a:r>
              <a:rPr lang="en-GB" dirty="0">
                <a:latin typeface="Aptos Light"/>
              </a:rPr>
              <a:t>Users are room attendants.</a:t>
            </a:r>
          </a:p>
          <a:p>
            <a:r>
              <a:rPr lang="en-GB" dirty="0">
                <a:latin typeface="Aptos Light"/>
              </a:rPr>
              <a:t>After choosing a property, you will get an overview of the HK Status of the hotel. </a:t>
            </a:r>
          </a:p>
          <a:p>
            <a:r>
              <a:rPr lang="en-GB" dirty="0">
                <a:latin typeface="Aptos Light"/>
              </a:rPr>
              <a:t>In the example, we can see that there are rooms with status VCR (</a:t>
            </a:r>
            <a:r>
              <a:rPr lang="en-GB" b="1" dirty="0">
                <a:latin typeface="Aptos Light"/>
              </a:rPr>
              <a:t>vacant cleaning request</a:t>
            </a:r>
            <a:r>
              <a:rPr lang="en-GB" dirty="0">
                <a:latin typeface="Aptos Light"/>
              </a:rPr>
              <a:t>).</a:t>
            </a:r>
          </a:p>
          <a:p>
            <a:endParaRPr lang="en-GB" dirty="0"/>
          </a:p>
        </p:txBody>
      </p:sp>
      <p:pic>
        <p:nvPicPr>
          <p:cNvPr id="7" name="Picture 6" descr="A screen shot of a phone&#10;&#10;AI-generated content may be incorrect.">
            <a:extLst>
              <a:ext uri="{FF2B5EF4-FFF2-40B4-BE49-F238E27FC236}">
                <a16:creationId xmlns:a16="http://schemas.microsoft.com/office/drawing/2014/main" id="{6177C37F-0017-0BBF-3256-18E1D398CF3D}"/>
              </a:ext>
            </a:extLst>
          </p:cNvPr>
          <p:cNvPicPr>
            <a:picLocks noChangeAspect="1"/>
          </p:cNvPicPr>
          <p:nvPr/>
        </p:nvPicPr>
        <p:blipFill>
          <a:blip r:embed="rId3"/>
          <a:stretch>
            <a:fillRect/>
          </a:stretch>
        </p:blipFill>
        <p:spPr>
          <a:xfrm>
            <a:off x="843692" y="212186"/>
            <a:ext cx="2693410" cy="5460277"/>
          </a:xfrm>
          <a:prstGeom prst="rect">
            <a:avLst/>
          </a:prstGeom>
        </p:spPr>
      </p:pic>
    </p:spTree>
    <p:extLst>
      <p:ext uri="{BB962C8B-B14F-4D97-AF65-F5344CB8AC3E}">
        <p14:creationId xmlns:p14="http://schemas.microsoft.com/office/powerpoint/2010/main" val="348379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34CCF3-C421-4A21-4E78-C21044101C1D}"/>
              </a:ext>
            </a:extLst>
          </p:cNvPr>
          <p:cNvSpPr>
            <a:spLocks noGrp="1"/>
          </p:cNvSpPr>
          <p:nvPr>
            <p:ph type="title"/>
          </p:nvPr>
        </p:nvSpPr>
        <p:spPr/>
        <p:txBody>
          <a:bodyPr>
            <a:normAutofit fontScale="90000"/>
          </a:bodyPr>
          <a:lstStyle/>
          <a:p>
            <a:r>
              <a:rPr lang="en-US" b="1">
                <a:solidFill>
                  <a:srgbClr val="F6C370"/>
                </a:solidFill>
                <a:latin typeface="Aptos" panose="020B0004020202020204" pitchFamily="34" charset="0"/>
              </a:rPr>
              <a:t>Demo</a:t>
            </a:r>
            <a:r>
              <a:rPr lang="en-US" b="1">
                <a:solidFill>
                  <a:srgbClr val="361D5C"/>
                </a:solidFill>
                <a:latin typeface="Aptos" panose="020B0004020202020204" pitchFamily="34" charset="0"/>
                <a:cs typeface="Segoe UI"/>
              </a:rPr>
              <a:t> cont. </a:t>
            </a:r>
            <a:endParaRPr lang="en-IS">
              <a:latin typeface="Aptos" panose="020B0004020202020204" pitchFamily="34" charset="0"/>
            </a:endParaRPr>
          </a:p>
        </p:txBody>
      </p:sp>
      <p:sp>
        <p:nvSpPr>
          <p:cNvPr id="4" name="Text Placeholder 3">
            <a:extLst>
              <a:ext uri="{FF2B5EF4-FFF2-40B4-BE49-F238E27FC236}">
                <a16:creationId xmlns:a16="http://schemas.microsoft.com/office/drawing/2014/main" id="{B3273372-7F1E-4A1D-9E75-CF82132FBCB6}"/>
              </a:ext>
            </a:extLst>
          </p:cNvPr>
          <p:cNvSpPr>
            <a:spLocks noGrp="1"/>
          </p:cNvSpPr>
          <p:nvPr>
            <p:ph type="body" sz="quarter" idx="11"/>
          </p:nvPr>
        </p:nvSpPr>
        <p:spPr>
          <a:xfrm>
            <a:off x="340291" y="962526"/>
            <a:ext cx="4330946" cy="5544152"/>
          </a:xfrm>
        </p:spPr>
        <p:txBody>
          <a:bodyPr lIns="0" tIns="45720" rIns="91440" bIns="45720" anchor="t"/>
          <a:lstStyle/>
          <a:p>
            <a:r>
              <a:rPr lang="en-US" sz="1800" dirty="0">
                <a:solidFill>
                  <a:srgbClr val="2E0E36"/>
                </a:solidFill>
                <a:latin typeface="Aptos"/>
              </a:rPr>
              <a:t>By </a:t>
            </a:r>
            <a:r>
              <a:rPr lang="en-US" sz="1800" dirty="0">
                <a:solidFill>
                  <a:srgbClr val="19181A"/>
                </a:solidFill>
                <a:latin typeface="Aptos"/>
              </a:rPr>
              <a:t>clicking</a:t>
            </a:r>
            <a:r>
              <a:rPr lang="en-US" sz="1800" dirty="0">
                <a:solidFill>
                  <a:srgbClr val="2E0E36"/>
                </a:solidFill>
                <a:latin typeface="Aptos"/>
              </a:rPr>
              <a:t> the icon, you will access the rooms with that status. In this view, you get more info about the room.</a:t>
            </a:r>
          </a:p>
          <a:p>
            <a:pPr marL="228600" lvl="1">
              <a:spcBef>
                <a:spcPts val="1000"/>
              </a:spcBef>
            </a:pPr>
            <a:r>
              <a:rPr lang="en-US" sz="1800" dirty="0">
                <a:solidFill>
                  <a:srgbClr val="2E0E36"/>
                </a:solidFill>
                <a:latin typeface="Aptos"/>
              </a:rPr>
              <a:t>Room type</a:t>
            </a:r>
          </a:p>
          <a:p>
            <a:pPr marL="228600" lvl="1">
              <a:spcBef>
                <a:spcPts val="1000"/>
              </a:spcBef>
            </a:pPr>
            <a:r>
              <a:rPr lang="en-US" sz="1800" dirty="0">
                <a:solidFill>
                  <a:srgbClr val="2E0E36"/>
                </a:solidFill>
                <a:latin typeface="Aptos"/>
              </a:rPr>
              <a:t>How many persons in the room </a:t>
            </a:r>
          </a:p>
          <a:p>
            <a:pPr marL="228600" lvl="1">
              <a:spcBef>
                <a:spcPts val="1000"/>
              </a:spcBef>
            </a:pPr>
            <a:r>
              <a:rPr lang="en-US" sz="1800" dirty="0">
                <a:solidFill>
                  <a:srgbClr val="2E0E36"/>
                </a:solidFill>
                <a:latin typeface="Aptos"/>
              </a:rPr>
              <a:t>Check-out time </a:t>
            </a:r>
          </a:p>
          <a:p>
            <a:pPr marL="228600" lvl="1">
              <a:spcBef>
                <a:spcPts val="1000"/>
              </a:spcBef>
            </a:pPr>
            <a:r>
              <a:rPr lang="en-US" sz="1800" dirty="0">
                <a:solidFill>
                  <a:srgbClr val="2E0E36"/>
                </a:solidFill>
                <a:latin typeface="Aptos"/>
              </a:rPr>
              <a:t>How many nights they will/have stayed </a:t>
            </a:r>
          </a:p>
          <a:p>
            <a:pPr marL="228600" lvl="1">
              <a:spcBef>
                <a:spcPts val="1000"/>
              </a:spcBef>
            </a:pPr>
            <a:r>
              <a:rPr lang="en-US" sz="1800" dirty="0">
                <a:solidFill>
                  <a:srgbClr val="2E0E36"/>
                </a:solidFill>
                <a:latin typeface="Aptos"/>
              </a:rPr>
              <a:t>Priority room or not </a:t>
            </a:r>
          </a:p>
          <a:p>
            <a:pPr marL="228600" lvl="1">
              <a:spcBef>
                <a:spcPts val="1000"/>
              </a:spcBef>
            </a:pPr>
            <a:r>
              <a:rPr lang="en-US" sz="1800" dirty="0">
                <a:solidFill>
                  <a:srgbClr val="2E0E36"/>
                </a:solidFill>
                <a:latin typeface="Aptos"/>
              </a:rPr>
              <a:t>Extra bed or crib in the room </a:t>
            </a:r>
          </a:p>
          <a:p>
            <a:r>
              <a:rPr lang="en-US" sz="1800" dirty="0">
                <a:solidFill>
                  <a:srgbClr val="2E0E36"/>
                </a:solidFill>
                <a:latin typeface="Aptos"/>
              </a:rPr>
              <a:t>By clicking a room, the room attendant can change the HK status when done with the room. This will then update the status in the system. </a:t>
            </a:r>
          </a:p>
        </p:txBody>
      </p:sp>
      <p:pic>
        <p:nvPicPr>
          <p:cNvPr id="9" name="Picture 8">
            <a:extLst>
              <a:ext uri="{FF2B5EF4-FFF2-40B4-BE49-F238E27FC236}">
                <a16:creationId xmlns:a16="http://schemas.microsoft.com/office/drawing/2014/main" id="{78A6CB40-07C2-4905-8D88-DB635BD4969A}"/>
              </a:ext>
            </a:extLst>
          </p:cNvPr>
          <p:cNvPicPr>
            <a:picLocks noChangeAspect="1"/>
          </p:cNvPicPr>
          <p:nvPr/>
        </p:nvPicPr>
        <p:blipFill>
          <a:blip r:embed="rId3"/>
          <a:srcRect/>
          <a:stretch/>
        </p:blipFill>
        <p:spPr>
          <a:xfrm>
            <a:off x="8159227" y="286305"/>
            <a:ext cx="2641749" cy="5329442"/>
          </a:xfrm>
          <a:prstGeom prst="rect">
            <a:avLst/>
          </a:prstGeom>
        </p:spPr>
      </p:pic>
      <p:pic>
        <p:nvPicPr>
          <p:cNvPr id="11" name="Picture 10">
            <a:extLst>
              <a:ext uri="{FF2B5EF4-FFF2-40B4-BE49-F238E27FC236}">
                <a16:creationId xmlns:a16="http://schemas.microsoft.com/office/drawing/2014/main" id="{95CAA038-486A-416E-8A1F-3E4A83EAA435}"/>
              </a:ext>
            </a:extLst>
          </p:cNvPr>
          <p:cNvPicPr>
            <a:picLocks noChangeAspect="1"/>
          </p:cNvPicPr>
          <p:nvPr/>
        </p:nvPicPr>
        <p:blipFill>
          <a:blip r:embed="rId4"/>
          <a:srcRect/>
          <a:stretch/>
        </p:blipFill>
        <p:spPr>
          <a:xfrm>
            <a:off x="8326879" y="800823"/>
            <a:ext cx="2317392" cy="4340773"/>
          </a:xfrm>
          <a:prstGeom prst="rect">
            <a:avLst/>
          </a:prstGeom>
        </p:spPr>
      </p:pic>
      <p:pic>
        <p:nvPicPr>
          <p:cNvPr id="3" name="Picture 2">
            <a:extLst>
              <a:ext uri="{FF2B5EF4-FFF2-40B4-BE49-F238E27FC236}">
                <a16:creationId xmlns:a16="http://schemas.microsoft.com/office/drawing/2014/main" id="{0EC39D5C-11CA-F16A-CBE4-93C272B4B3B5}"/>
              </a:ext>
            </a:extLst>
          </p:cNvPr>
          <p:cNvPicPr>
            <a:picLocks noChangeAspect="1"/>
          </p:cNvPicPr>
          <p:nvPr/>
        </p:nvPicPr>
        <p:blipFill>
          <a:blip r:embed="rId3"/>
          <a:srcRect/>
          <a:stretch/>
        </p:blipFill>
        <p:spPr>
          <a:xfrm>
            <a:off x="5205962" y="286305"/>
            <a:ext cx="2641749" cy="5329442"/>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F3B61F77-3BB1-2BA1-B330-EB26CEC70333}"/>
              </a:ext>
            </a:extLst>
          </p:cNvPr>
          <p:cNvPicPr>
            <a:picLocks noChangeAspect="1"/>
          </p:cNvPicPr>
          <p:nvPr/>
        </p:nvPicPr>
        <p:blipFill>
          <a:blip r:embed="rId5"/>
          <a:stretch>
            <a:fillRect/>
          </a:stretch>
        </p:blipFill>
        <p:spPr>
          <a:xfrm>
            <a:off x="5361851" y="800822"/>
            <a:ext cx="2322285" cy="4340773"/>
          </a:xfrm>
          <a:prstGeom prst="rect">
            <a:avLst/>
          </a:prstGeom>
        </p:spPr>
      </p:pic>
    </p:spTree>
    <p:extLst>
      <p:ext uri="{BB962C8B-B14F-4D97-AF65-F5344CB8AC3E}">
        <p14:creationId xmlns:p14="http://schemas.microsoft.com/office/powerpoint/2010/main" val="1818985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D874FB-56E3-9F38-78ED-3DC09097F3B5}"/>
              </a:ext>
            </a:extLst>
          </p:cNvPr>
          <p:cNvSpPr>
            <a:spLocks noGrp="1"/>
          </p:cNvSpPr>
          <p:nvPr>
            <p:ph type="body" sz="quarter" idx="20"/>
          </p:nvPr>
        </p:nvSpPr>
        <p:spPr>
          <a:prstGeom prst="rect">
            <a:avLst/>
          </a:prstGeom>
        </p:spPr>
        <p:txBody>
          <a:bodyPr lIns="91440" tIns="45720" rIns="91440" bIns="45720">
            <a:noAutofit/>
          </a:bodyPr>
          <a:lstStyle/>
          <a:p>
            <a:r>
              <a:rPr lang="en-GB" sz="4800" dirty="0"/>
              <a:t>POWER PLATFORM</a:t>
            </a:r>
          </a:p>
        </p:txBody>
      </p:sp>
      <p:sp>
        <p:nvSpPr>
          <p:cNvPr id="5" name="Title 4">
            <a:extLst>
              <a:ext uri="{FF2B5EF4-FFF2-40B4-BE49-F238E27FC236}">
                <a16:creationId xmlns:a16="http://schemas.microsoft.com/office/drawing/2014/main" id="{8F36CE85-C4E9-75A0-8E3A-E417B71AF616}"/>
              </a:ext>
            </a:extLst>
          </p:cNvPr>
          <p:cNvSpPr>
            <a:spLocks noGrp="1"/>
          </p:cNvSpPr>
          <p:nvPr>
            <p:ph type="title"/>
          </p:nvPr>
        </p:nvSpPr>
        <p:spPr>
          <a:prstGeom prst="rect">
            <a:avLst/>
          </a:prstGeom>
        </p:spPr>
        <p:txBody>
          <a:bodyPr anchor="t">
            <a:normAutofit fontScale="90000"/>
          </a:bodyPr>
          <a:lstStyle/>
          <a:p>
            <a:r>
              <a:rPr lang="en-GB" sz="4100"/>
              <a:t>Enhance LS Central through</a:t>
            </a:r>
            <a:endParaRPr lang="en-US" sz="4100"/>
          </a:p>
        </p:txBody>
      </p:sp>
      <p:sp>
        <p:nvSpPr>
          <p:cNvPr id="32" name="Text Placeholder 31">
            <a:extLst>
              <a:ext uri="{FF2B5EF4-FFF2-40B4-BE49-F238E27FC236}">
                <a16:creationId xmlns:a16="http://schemas.microsoft.com/office/drawing/2014/main" id="{7712445F-F554-ECCE-2206-986C04DC711C}"/>
              </a:ext>
            </a:extLst>
          </p:cNvPr>
          <p:cNvSpPr>
            <a:spLocks noGrp="1"/>
          </p:cNvSpPr>
          <p:nvPr>
            <p:ph type="body" sz="quarter" idx="12"/>
          </p:nvPr>
        </p:nvSpPr>
        <p:spPr/>
        <p:txBody>
          <a:bodyPr/>
          <a:lstStyle/>
          <a:p>
            <a:r>
              <a:rPr lang="en-GB" dirty="0"/>
              <a:t>Jasvinder Singh</a:t>
            </a:r>
          </a:p>
        </p:txBody>
      </p:sp>
      <p:sp>
        <p:nvSpPr>
          <p:cNvPr id="34" name="Text Placeholder 33">
            <a:extLst>
              <a:ext uri="{FF2B5EF4-FFF2-40B4-BE49-F238E27FC236}">
                <a16:creationId xmlns:a16="http://schemas.microsoft.com/office/drawing/2014/main" id="{4D4DD14C-CEE2-132A-D635-96258258A4BD}"/>
              </a:ext>
            </a:extLst>
          </p:cNvPr>
          <p:cNvSpPr>
            <a:spLocks noGrp="1"/>
          </p:cNvSpPr>
          <p:nvPr>
            <p:ph type="body" sz="quarter" idx="13"/>
          </p:nvPr>
        </p:nvSpPr>
        <p:spPr/>
        <p:txBody>
          <a:bodyPr/>
          <a:lstStyle/>
          <a:p>
            <a:r>
              <a:rPr lang="en-GB" dirty="0"/>
              <a:t>Consultant</a:t>
            </a:r>
          </a:p>
        </p:txBody>
      </p:sp>
      <p:pic>
        <p:nvPicPr>
          <p:cNvPr id="38" name="Picture Placeholder 37">
            <a:extLst>
              <a:ext uri="{FF2B5EF4-FFF2-40B4-BE49-F238E27FC236}">
                <a16:creationId xmlns:a16="http://schemas.microsoft.com/office/drawing/2014/main" id="{4A358EE8-03BF-FB14-41C7-9F14B6C85C39}"/>
              </a:ext>
            </a:extLst>
          </p:cNvPr>
          <p:cNvPicPr>
            <a:picLocks noGrp="1" noChangeAspect="1"/>
          </p:cNvPicPr>
          <p:nvPr>
            <p:ph type="pic" sz="quarter" idx="11"/>
          </p:nvPr>
        </p:nvPicPr>
        <p:blipFill>
          <a:blip r:embed="rId3"/>
          <a:srcRect l="14625" r="14625"/>
          <a:stretch/>
        </p:blipFill>
        <p:spPr/>
      </p:pic>
    </p:spTree>
    <p:extLst>
      <p:ext uri="{BB962C8B-B14F-4D97-AF65-F5344CB8AC3E}">
        <p14:creationId xmlns:p14="http://schemas.microsoft.com/office/powerpoint/2010/main" val="4202456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56E6-D2C2-7D2F-D9A3-6B72ABE98669}"/>
              </a:ext>
            </a:extLst>
          </p:cNvPr>
          <p:cNvSpPr>
            <a:spLocks noGrp="1"/>
          </p:cNvSpPr>
          <p:nvPr>
            <p:ph type="title"/>
          </p:nvPr>
        </p:nvSpPr>
        <p:spPr/>
        <p:txBody>
          <a:bodyPr>
            <a:normAutofit fontScale="90000"/>
          </a:bodyPr>
          <a:lstStyle/>
          <a:p>
            <a:r>
              <a:rPr lang="en-GB" dirty="0"/>
              <a:t>make.powerapps.com</a:t>
            </a:r>
          </a:p>
        </p:txBody>
      </p:sp>
      <p:pic>
        <p:nvPicPr>
          <p:cNvPr id="5" name="Picture 4">
            <a:extLst>
              <a:ext uri="{FF2B5EF4-FFF2-40B4-BE49-F238E27FC236}">
                <a16:creationId xmlns:a16="http://schemas.microsoft.com/office/drawing/2014/main" id="{D7004700-168A-40F2-F56D-6B809C3493D3}"/>
              </a:ext>
            </a:extLst>
          </p:cNvPr>
          <p:cNvPicPr>
            <a:picLocks noChangeAspect="1"/>
          </p:cNvPicPr>
          <p:nvPr/>
        </p:nvPicPr>
        <p:blipFill>
          <a:blip r:embed="rId3"/>
          <a:stretch>
            <a:fillRect/>
          </a:stretch>
        </p:blipFill>
        <p:spPr>
          <a:xfrm>
            <a:off x="441435" y="800823"/>
            <a:ext cx="8807668" cy="540381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C5A1947-F237-6A4B-0FA8-70987C34B789}"/>
                  </a:ext>
                </a:extLst>
              </p14:cNvPr>
              <p14:cNvContentPartPr/>
              <p14:nvPr/>
            </p14:nvContentPartPr>
            <p14:xfrm>
              <a:off x="260421" y="1788668"/>
              <a:ext cx="1274400" cy="3706560"/>
            </p14:xfrm>
          </p:contentPart>
        </mc:Choice>
        <mc:Fallback xmlns="">
          <p:pic>
            <p:nvPicPr>
              <p:cNvPr id="7" name="Ink 6">
                <a:extLst>
                  <a:ext uri="{FF2B5EF4-FFF2-40B4-BE49-F238E27FC236}">
                    <a16:creationId xmlns:a16="http://schemas.microsoft.com/office/drawing/2014/main" id="{EC5A1947-F237-6A4B-0FA8-70987C34B789}"/>
                  </a:ext>
                </a:extLst>
              </p:cNvPr>
              <p:cNvPicPr/>
              <p:nvPr/>
            </p:nvPicPr>
            <p:blipFill>
              <a:blip r:embed="rId5"/>
              <a:stretch>
                <a:fillRect/>
              </a:stretch>
            </p:blipFill>
            <p:spPr>
              <a:xfrm>
                <a:off x="254301" y="1782547"/>
                <a:ext cx="1286640" cy="3718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A60574A-5475-6E90-0CF6-10D32C7FBCE6}"/>
                  </a:ext>
                </a:extLst>
              </p14:cNvPr>
              <p14:cNvContentPartPr/>
              <p14:nvPr/>
            </p14:nvContentPartPr>
            <p14:xfrm>
              <a:off x="1963221" y="4960988"/>
              <a:ext cx="7141680" cy="1361520"/>
            </p14:xfrm>
          </p:contentPart>
        </mc:Choice>
        <mc:Fallback xmlns="">
          <p:pic>
            <p:nvPicPr>
              <p:cNvPr id="8" name="Ink 7">
                <a:extLst>
                  <a:ext uri="{FF2B5EF4-FFF2-40B4-BE49-F238E27FC236}">
                    <a16:creationId xmlns:a16="http://schemas.microsoft.com/office/drawing/2014/main" id="{3A60574A-5475-6E90-0CF6-10D32C7FBCE6}"/>
                  </a:ext>
                </a:extLst>
              </p:cNvPr>
              <p:cNvPicPr/>
              <p:nvPr/>
            </p:nvPicPr>
            <p:blipFill>
              <a:blip r:embed="rId7"/>
              <a:stretch>
                <a:fillRect/>
              </a:stretch>
            </p:blipFill>
            <p:spPr>
              <a:xfrm>
                <a:off x="1957101" y="4954868"/>
                <a:ext cx="7153921" cy="137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49DAC646-7D8F-D5D1-D7C0-FF7B17E3FD59}"/>
                  </a:ext>
                </a:extLst>
              </p14:cNvPr>
              <p14:cNvContentPartPr/>
              <p14:nvPr/>
            </p14:nvContentPartPr>
            <p14:xfrm>
              <a:off x="3296301" y="1812428"/>
              <a:ext cx="4375800" cy="1798560"/>
            </p14:xfrm>
          </p:contentPart>
        </mc:Choice>
        <mc:Fallback xmlns="">
          <p:pic>
            <p:nvPicPr>
              <p:cNvPr id="9" name="Ink 8">
                <a:extLst>
                  <a:ext uri="{FF2B5EF4-FFF2-40B4-BE49-F238E27FC236}">
                    <a16:creationId xmlns:a16="http://schemas.microsoft.com/office/drawing/2014/main" id="{49DAC646-7D8F-D5D1-D7C0-FF7B17E3FD59}"/>
                  </a:ext>
                </a:extLst>
              </p:cNvPr>
              <p:cNvPicPr/>
              <p:nvPr/>
            </p:nvPicPr>
            <p:blipFill>
              <a:blip r:embed="rId9"/>
              <a:stretch>
                <a:fillRect/>
              </a:stretch>
            </p:blipFill>
            <p:spPr>
              <a:xfrm>
                <a:off x="3290181" y="1806308"/>
                <a:ext cx="4388040" cy="1810800"/>
              </a:xfrm>
              <a:prstGeom prst="rect">
                <a:avLst/>
              </a:prstGeom>
            </p:spPr>
          </p:pic>
        </mc:Fallback>
      </mc:AlternateContent>
    </p:spTree>
    <p:extLst>
      <p:ext uri="{BB962C8B-B14F-4D97-AF65-F5344CB8AC3E}">
        <p14:creationId xmlns:p14="http://schemas.microsoft.com/office/powerpoint/2010/main" val="24130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ABF5C-C0D5-27C1-E323-19E810217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D7B3D-DC10-1A99-3A34-711B99E1B044}"/>
              </a:ext>
            </a:extLst>
          </p:cNvPr>
          <p:cNvSpPr>
            <a:spLocks noGrp="1"/>
          </p:cNvSpPr>
          <p:nvPr>
            <p:ph type="title"/>
          </p:nvPr>
        </p:nvSpPr>
        <p:spPr/>
        <p:txBody>
          <a:bodyPr>
            <a:normAutofit fontScale="90000"/>
          </a:bodyPr>
          <a:lstStyle/>
          <a:p>
            <a:r>
              <a:rPr lang="en-GB" dirty="0"/>
              <a:t>Custom Connector</a:t>
            </a:r>
          </a:p>
        </p:txBody>
      </p:sp>
      <p:pic>
        <p:nvPicPr>
          <p:cNvPr id="5" name="Picture 4">
            <a:extLst>
              <a:ext uri="{FF2B5EF4-FFF2-40B4-BE49-F238E27FC236}">
                <a16:creationId xmlns:a16="http://schemas.microsoft.com/office/drawing/2014/main" id="{94D2E67F-73CB-A421-97EF-18A40239808A}"/>
              </a:ext>
            </a:extLst>
          </p:cNvPr>
          <p:cNvPicPr>
            <a:picLocks noChangeAspect="1"/>
          </p:cNvPicPr>
          <p:nvPr/>
        </p:nvPicPr>
        <p:blipFill>
          <a:blip r:embed="rId3"/>
          <a:srcRect/>
          <a:stretch/>
        </p:blipFill>
        <p:spPr>
          <a:xfrm>
            <a:off x="441435" y="1026276"/>
            <a:ext cx="8807668" cy="4952912"/>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478AA5E-D46A-5B0B-590F-1EF2E27BA9CE}"/>
                  </a:ext>
                </a:extLst>
              </p14:cNvPr>
              <p14:cNvContentPartPr/>
              <p14:nvPr/>
            </p14:nvContentPartPr>
            <p14:xfrm>
              <a:off x="325941" y="4078628"/>
              <a:ext cx="1412280" cy="393840"/>
            </p14:xfrm>
          </p:contentPart>
        </mc:Choice>
        <mc:Fallback xmlns="">
          <p:pic>
            <p:nvPicPr>
              <p:cNvPr id="6" name="Ink 5">
                <a:extLst>
                  <a:ext uri="{FF2B5EF4-FFF2-40B4-BE49-F238E27FC236}">
                    <a16:creationId xmlns:a16="http://schemas.microsoft.com/office/drawing/2014/main" id="{6478AA5E-D46A-5B0B-590F-1EF2E27BA9CE}"/>
                  </a:ext>
                </a:extLst>
              </p:cNvPr>
              <p:cNvPicPr/>
              <p:nvPr/>
            </p:nvPicPr>
            <p:blipFill>
              <a:blip r:embed="rId5"/>
              <a:stretch>
                <a:fillRect/>
              </a:stretch>
            </p:blipFill>
            <p:spPr>
              <a:xfrm>
                <a:off x="319821" y="4072508"/>
                <a:ext cx="1424520" cy="406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E9A970A-E307-6003-F113-472821AB5CF1}"/>
                  </a:ext>
                </a:extLst>
              </p14:cNvPr>
              <p14:cNvContentPartPr/>
              <p14:nvPr/>
            </p14:nvContentPartPr>
            <p14:xfrm>
              <a:off x="7219581" y="1334348"/>
              <a:ext cx="1933200" cy="1802520"/>
            </p14:xfrm>
          </p:contentPart>
        </mc:Choice>
        <mc:Fallback xmlns="">
          <p:pic>
            <p:nvPicPr>
              <p:cNvPr id="8" name="Ink 7">
                <a:extLst>
                  <a:ext uri="{FF2B5EF4-FFF2-40B4-BE49-F238E27FC236}">
                    <a16:creationId xmlns:a16="http://schemas.microsoft.com/office/drawing/2014/main" id="{CE9A970A-E307-6003-F113-472821AB5CF1}"/>
                  </a:ext>
                </a:extLst>
              </p:cNvPr>
              <p:cNvPicPr/>
              <p:nvPr/>
            </p:nvPicPr>
            <p:blipFill>
              <a:blip r:embed="rId7"/>
              <a:stretch>
                <a:fillRect/>
              </a:stretch>
            </p:blipFill>
            <p:spPr>
              <a:xfrm>
                <a:off x="7213461" y="1328228"/>
                <a:ext cx="1945440" cy="1814760"/>
              </a:xfrm>
              <a:prstGeom prst="rect">
                <a:avLst/>
              </a:prstGeom>
            </p:spPr>
          </p:pic>
        </mc:Fallback>
      </mc:AlternateContent>
      <p:pic>
        <p:nvPicPr>
          <p:cNvPr id="11" name="Graphic 10" descr="Lightbulb with solid fill">
            <a:hlinkClick r:id="rId8"/>
            <a:extLst>
              <a:ext uri="{FF2B5EF4-FFF2-40B4-BE49-F238E27FC236}">
                <a16:creationId xmlns:a16="http://schemas.microsoft.com/office/drawing/2014/main" id="{299AFD2E-5BA7-9B57-983C-6EF17546C1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365" y="5121490"/>
            <a:ext cx="914400" cy="914400"/>
          </a:xfrm>
          <a:prstGeom prst="rect">
            <a:avLst/>
          </a:prstGeom>
        </p:spPr>
      </p:pic>
      <p:sp>
        <p:nvSpPr>
          <p:cNvPr id="12" name="TextBox 11">
            <a:extLst>
              <a:ext uri="{FF2B5EF4-FFF2-40B4-BE49-F238E27FC236}">
                <a16:creationId xmlns:a16="http://schemas.microsoft.com/office/drawing/2014/main" id="{4A7521CC-58DA-5143-0779-DEE8B5FD822D}"/>
              </a:ext>
            </a:extLst>
          </p:cNvPr>
          <p:cNvSpPr txBox="1"/>
          <p:nvPr/>
        </p:nvSpPr>
        <p:spPr>
          <a:xfrm>
            <a:off x="10192109" y="5332857"/>
            <a:ext cx="1558456" cy="646331"/>
          </a:xfrm>
          <a:prstGeom prst="rect">
            <a:avLst/>
          </a:prstGeom>
          <a:noFill/>
        </p:spPr>
        <p:txBody>
          <a:bodyPr wrap="square" rtlCol="0">
            <a:spAutoFit/>
          </a:bodyPr>
          <a:lstStyle/>
          <a:p>
            <a:r>
              <a:rPr lang="en-GB" dirty="0"/>
              <a:t>Push me to know more…</a:t>
            </a:r>
          </a:p>
        </p:txBody>
      </p:sp>
      <p:pic>
        <p:nvPicPr>
          <p:cNvPr id="4" name="Picture 3">
            <a:extLst>
              <a:ext uri="{FF2B5EF4-FFF2-40B4-BE49-F238E27FC236}">
                <a16:creationId xmlns:a16="http://schemas.microsoft.com/office/drawing/2014/main" id="{C02F5EBA-35C7-FFFC-5F7C-14D1242EC847}"/>
              </a:ext>
            </a:extLst>
          </p:cNvPr>
          <p:cNvPicPr>
            <a:picLocks noChangeAspect="1"/>
          </p:cNvPicPr>
          <p:nvPr/>
        </p:nvPicPr>
        <p:blipFill>
          <a:blip r:embed="rId11"/>
          <a:stretch>
            <a:fillRect/>
          </a:stretch>
        </p:blipFill>
        <p:spPr>
          <a:xfrm>
            <a:off x="2975829" y="3838255"/>
            <a:ext cx="6273274" cy="2140933"/>
          </a:xfrm>
          <a:prstGeom prst="rect">
            <a:avLst/>
          </a:prstGeom>
          <a:ln>
            <a:solidFill>
              <a:schemeClr val="accent1"/>
            </a:solidFill>
          </a:ln>
        </p:spPr>
      </p:pic>
    </p:spTree>
    <p:extLst>
      <p:ext uri="{BB962C8B-B14F-4D97-AF65-F5344CB8AC3E}">
        <p14:creationId xmlns:p14="http://schemas.microsoft.com/office/powerpoint/2010/main" val="42332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EBF12-C966-EFF8-C36B-1494F8A27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BC751-D583-EF47-4F51-9432E85E3953}"/>
              </a:ext>
            </a:extLst>
          </p:cNvPr>
          <p:cNvSpPr>
            <a:spLocks noGrp="1"/>
          </p:cNvSpPr>
          <p:nvPr>
            <p:ph type="title"/>
          </p:nvPr>
        </p:nvSpPr>
        <p:spPr/>
        <p:txBody>
          <a:bodyPr>
            <a:normAutofit fontScale="90000"/>
          </a:bodyPr>
          <a:lstStyle/>
          <a:p>
            <a:r>
              <a:rPr lang="en-GB" dirty="0"/>
              <a:t>Custom Connector</a:t>
            </a:r>
          </a:p>
        </p:txBody>
      </p:sp>
      <p:pic>
        <p:nvPicPr>
          <p:cNvPr id="5" name="Picture 4">
            <a:extLst>
              <a:ext uri="{FF2B5EF4-FFF2-40B4-BE49-F238E27FC236}">
                <a16:creationId xmlns:a16="http://schemas.microsoft.com/office/drawing/2014/main" id="{1BBF4A4F-4581-224D-8781-04611FE1667F}"/>
              </a:ext>
            </a:extLst>
          </p:cNvPr>
          <p:cNvPicPr>
            <a:picLocks noChangeAspect="1"/>
          </p:cNvPicPr>
          <p:nvPr/>
        </p:nvPicPr>
        <p:blipFill>
          <a:blip r:embed="rId3"/>
          <a:srcRect/>
          <a:stretch/>
        </p:blipFill>
        <p:spPr>
          <a:xfrm>
            <a:off x="441434" y="1026276"/>
            <a:ext cx="7613617" cy="4281448"/>
          </a:xfrm>
          <a:prstGeom prst="rect">
            <a:avLst/>
          </a:prstGeom>
          <a:ln>
            <a:solidFill>
              <a:schemeClr val="accent1"/>
            </a:solidFill>
          </a:ln>
        </p:spPr>
      </p:pic>
      <p:pic>
        <p:nvPicPr>
          <p:cNvPr id="4" name="Picture 3">
            <a:extLst>
              <a:ext uri="{FF2B5EF4-FFF2-40B4-BE49-F238E27FC236}">
                <a16:creationId xmlns:a16="http://schemas.microsoft.com/office/drawing/2014/main" id="{5DC6C6AB-5013-99B7-9694-B6538005DFF7}"/>
              </a:ext>
            </a:extLst>
          </p:cNvPr>
          <p:cNvPicPr>
            <a:picLocks noChangeAspect="1"/>
          </p:cNvPicPr>
          <p:nvPr/>
        </p:nvPicPr>
        <p:blipFill>
          <a:blip r:embed="rId4"/>
          <a:stretch>
            <a:fillRect/>
          </a:stretch>
        </p:blipFill>
        <p:spPr>
          <a:xfrm>
            <a:off x="8215107" y="1026276"/>
            <a:ext cx="3564251" cy="4281448"/>
          </a:xfrm>
          <a:prstGeom prst="rect">
            <a:avLst/>
          </a:prstGeom>
          <a:ln>
            <a:solidFill>
              <a:schemeClr val="accent1"/>
            </a:solidFill>
          </a:ln>
        </p:spPr>
      </p:pic>
    </p:spTree>
    <p:extLst>
      <p:ext uri="{BB962C8B-B14F-4D97-AF65-F5344CB8AC3E}">
        <p14:creationId xmlns:p14="http://schemas.microsoft.com/office/powerpoint/2010/main" val="2427358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D00F-D289-E0FB-587B-011423F10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B5146-DA62-5722-B7ED-6C393D194003}"/>
              </a:ext>
            </a:extLst>
          </p:cNvPr>
          <p:cNvSpPr>
            <a:spLocks noGrp="1"/>
          </p:cNvSpPr>
          <p:nvPr>
            <p:ph type="title"/>
          </p:nvPr>
        </p:nvSpPr>
        <p:spPr/>
        <p:txBody>
          <a:bodyPr>
            <a:normAutofit fontScale="90000"/>
          </a:bodyPr>
          <a:lstStyle/>
          <a:p>
            <a:r>
              <a:rPr lang="en-GB" dirty="0"/>
              <a:t>Custom Connector - Gateway</a:t>
            </a:r>
          </a:p>
        </p:txBody>
      </p:sp>
      <p:pic>
        <p:nvPicPr>
          <p:cNvPr id="5" name="Picture 4">
            <a:extLst>
              <a:ext uri="{FF2B5EF4-FFF2-40B4-BE49-F238E27FC236}">
                <a16:creationId xmlns:a16="http://schemas.microsoft.com/office/drawing/2014/main" id="{F488F056-0802-F9D8-3EC1-09F3B3A6BF3C}"/>
              </a:ext>
            </a:extLst>
          </p:cNvPr>
          <p:cNvPicPr>
            <a:picLocks noChangeAspect="1"/>
          </p:cNvPicPr>
          <p:nvPr/>
        </p:nvPicPr>
        <p:blipFill>
          <a:blip r:embed="rId3"/>
          <a:srcRect/>
          <a:stretch/>
        </p:blipFill>
        <p:spPr>
          <a:xfrm>
            <a:off x="340291" y="1011258"/>
            <a:ext cx="8807668" cy="2754754"/>
          </a:xfrm>
          <a:prstGeom prst="rect">
            <a:avLst/>
          </a:prstGeom>
          <a:ln>
            <a:solidFill>
              <a:schemeClr val="accent1"/>
            </a:solidFill>
          </a:ln>
        </p:spPr>
      </p:pic>
      <p:pic>
        <p:nvPicPr>
          <p:cNvPr id="4" name="Picture 3">
            <a:extLst>
              <a:ext uri="{FF2B5EF4-FFF2-40B4-BE49-F238E27FC236}">
                <a16:creationId xmlns:a16="http://schemas.microsoft.com/office/drawing/2014/main" id="{DD21FC2C-D86E-6572-F663-2302AB1A1837}"/>
              </a:ext>
            </a:extLst>
          </p:cNvPr>
          <p:cNvPicPr>
            <a:picLocks noChangeAspect="1"/>
          </p:cNvPicPr>
          <p:nvPr/>
        </p:nvPicPr>
        <p:blipFill>
          <a:blip r:embed="rId4"/>
          <a:stretch>
            <a:fillRect/>
          </a:stretch>
        </p:blipFill>
        <p:spPr>
          <a:xfrm>
            <a:off x="1250730" y="3429000"/>
            <a:ext cx="10395126" cy="2461356"/>
          </a:xfrm>
          <a:prstGeom prst="rect">
            <a:avLst/>
          </a:prstGeom>
          <a:ln>
            <a:solidFill>
              <a:schemeClr val="accent1"/>
            </a:solidFill>
          </a:ln>
        </p:spPr>
      </p:pic>
    </p:spTree>
    <p:extLst>
      <p:ext uri="{BB962C8B-B14F-4D97-AF65-F5344CB8AC3E}">
        <p14:creationId xmlns:p14="http://schemas.microsoft.com/office/powerpoint/2010/main" val="4078914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F17E-FCBD-548E-3670-4B90261E4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15B2E-49E1-3DA2-AFC4-38B0160441D1}"/>
              </a:ext>
            </a:extLst>
          </p:cNvPr>
          <p:cNvSpPr>
            <a:spLocks noGrp="1"/>
          </p:cNvSpPr>
          <p:nvPr>
            <p:ph type="title"/>
          </p:nvPr>
        </p:nvSpPr>
        <p:spPr/>
        <p:txBody>
          <a:bodyPr>
            <a:normAutofit fontScale="90000"/>
          </a:bodyPr>
          <a:lstStyle/>
          <a:p>
            <a:r>
              <a:rPr lang="en-GB" dirty="0"/>
              <a:t>Apps - Canvas</a:t>
            </a:r>
          </a:p>
        </p:txBody>
      </p:sp>
      <p:pic>
        <p:nvPicPr>
          <p:cNvPr id="5" name="Picture 4">
            <a:extLst>
              <a:ext uri="{FF2B5EF4-FFF2-40B4-BE49-F238E27FC236}">
                <a16:creationId xmlns:a16="http://schemas.microsoft.com/office/drawing/2014/main" id="{5858CD2C-0EF0-1423-B36D-976C576B7608}"/>
              </a:ext>
            </a:extLst>
          </p:cNvPr>
          <p:cNvPicPr>
            <a:picLocks noChangeAspect="1"/>
          </p:cNvPicPr>
          <p:nvPr/>
        </p:nvPicPr>
        <p:blipFill>
          <a:blip r:embed="rId3"/>
          <a:srcRect/>
          <a:stretch/>
        </p:blipFill>
        <p:spPr>
          <a:xfrm>
            <a:off x="441435" y="1026276"/>
            <a:ext cx="8807668" cy="4952912"/>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FD431DC-4BB1-96C4-A255-49BF7A0A180C}"/>
                  </a:ext>
                </a:extLst>
              </p14:cNvPr>
              <p14:cNvContentPartPr/>
              <p14:nvPr/>
            </p14:nvContentPartPr>
            <p14:xfrm>
              <a:off x="2199741" y="4467428"/>
              <a:ext cx="3033000" cy="395640"/>
            </p14:xfrm>
          </p:contentPart>
        </mc:Choice>
        <mc:Fallback xmlns="">
          <p:pic>
            <p:nvPicPr>
              <p:cNvPr id="4" name="Ink 3">
                <a:extLst>
                  <a:ext uri="{FF2B5EF4-FFF2-40B4-BE49-F238E27FC236}">
                    <a16:creationId xmlns:a16="http://schemas.microsoft.com/office/drawing/2014/main" id="{AFD431DC-4BB1-96C4-A255-49BF7A0A180C}"/>
                  </a:ext>
                </a:extLst>
              </p:cNvPr>
              <p:cNvPicPr/>
              <p:nvPr/>
            </p:nvPicPr>
            <p:blipFill>
              <a:blip r:embed="rId5"/>
              <a:stretch>
                <a:fillRect/>
              </a:stretch>
            </p:blipFill>
            <p:spPr>
              <a:xfrm>
                <a:off x="2193621" y="4461308"/>
                <a:ext cx="3045240" cy="407880"/>
              </a:xfrm>
              <a:prstGeom prst="rect">
                <a:avLst/>
              </a:prstGeom>
            </p:spPr>
          </p:pic>
        </mc:Fallback>
      </mc:AlternateContent>
    </p:spTree>
    <p:extLst>
      <p:ext uri="{BB962C8B-B14F-4D97-AF65-F5344CB8AC3E}">
        <p14:creationId xmlns:p14="http://schemas.microsoft.com/office/powerpoint/2010/main" val="4061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5FEB7-6221-DABA-9BEB-7E61EEC83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4D615-85C7-FAD7-660D-E9FAB8EFE745}"/>
              </a:ext>
            </a:extLst>
          </p:cNvPr>
          <p:cNvSpPr>
            <a:spLocks noGrp="1"/>
          </p:cNvSpPr>
          <p:nvPr>
            <p:ph type="title"/>
          </p:nvPr>
        </p:nvSpPr>
        <p:spPr/>
        <p:txBody>
          <a:bodyPr>
            <a:normAutofit fontScale="90000"/>
          </a:bodyPr>
          <a:lstStyle/>
          <a:p>
            <a:r>
              <a:rPr lang="en-GB" dirty="0"/>
              <a:t>Apps - Canvas</a:t>
            </a:r>
          </a:p>
        </p:txBody>
      </p:sp>
      <p:pic>
        <p:nvPicPr>
          <p:cNvPr id="5" name="Picture 4">
            <a:extLst>
              <a:ext uri="{FF2B5EF4-FFF2-40B4-BE49-F238E27FC236}">
                <a16:creationId xmlns:a16="http://schemas.microsoft.com/office/drawing/2014/main" id="{D72A5120-81D6-2E82-1F2F-44159756951E}"/>
              </a:ext>
            </a:extLst>
          </p:cNvPr>
          <p:cNvPicPr>
            <a:picLocks noChangeAspect="1"/>
          </p:cNvPicPr>
          <p:nvPr/>
        </p:nvPicPr>
        <p:blipFill>
          <a:blip r:embed="rId3"/>
          <a:srcRect/>
          <a:stretch/>
        </p:blipFill>
        <p:spPr>
          <a:xfrm>
            <a:off x="441435" y="1391566"/>
            <a:ext cx="8807668" cy="4222331"/>
          </a:xfrm>
          <a:prstGeom prst="rect">
            <a:avLst/>
          </a:prstGeom>
          <a:ln>
            <a:solidFill>
              <a:schemeClr val="accent1"/>
            </a:solidFill>
          </a:ln>
        </p:spPr>
      </p:pic>
      <p:pic>
        <p:nvPicPr>
          <p:cNvPr id="4" name="Picture 3">
            <a:extLst>
              <a:ext uri="{FF2B5EF4-FFF2-40B4-BE49-F238E27FC236}">
                <a16:creationId xmlns:a16="http://schemas.microsoft.com/office/drawing/2014/main" id="{E6F647DA-186A-E377-D49F-7DA43BE9B2DD}"/>
              </a:ext>
            </a:extLst>
          </p:cNvPr>
          <p:cNvPicPr>
            <a:picLocks noChangeAspect="1"/>
          </p:cNvPicPr>
          <p:nvPr/>
        </p:nvPicPr>
        <p:blipFill>
          <a:blip r:embed="rId4"/>
          <a:stretch>
            <a:fillRect/>
          </a:stretch>
        </p:blipFill>
        <p:spPr>
          <a:xfrm>
            <a:off x="9400915" y="1391565"/>
            <a:ext cx="2594639" cy="4222331"/>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33FE7CA-8BD0-39C0-CBD8-8D102034F143}"/>
                  </a:ext>
                </a:extLst>
              </p14:cNvPr>
              <p14:cNvContentPartPr/>
              <p14:nvPr/>
            </p14:nvContentPartPr>
            <p14:xfrm>
              <a:off x="412341" y="2106908"/>
              <a:ext cx="311760" cy="1465560"/>
            </p14:xfrm>
          </p:contentPart>
        </mc:Choice>
        <mc:Fallback xmlns="">
          <p:pic>
            <p:nvPicPr>
              <p:cNvPr id="6" name="Ink 5">
                <a:extLst>
                  <a:ext uri="{FF2B5EF4-FFF2-40B4-BE49-F238E27FC236}">
                    <a16:creationId xmlns:a16="http://schemas.microsoft.com/office/drawing/2014/main" id="{133FE7CA-8BD0-39C0-CBD8-8D102034F143}"/>
                  </a:ext>
                </a:extLst>
              </p:cNvPr>
              <p:cNvPicPr/>
              <p:nvPr/>
            </p:nvPicPr>
            <p:blipFill>
              <a:blip r:embed="rId6"/>
              <a:stretch>
                <a:fillRect/>
              </a:stretch>
            </p:blipFill>
            <p:spPr>
              <a:xfrm>
                <a:off x="406221" y="2100786"/>
                <a:ext cx="324000" cy="147780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5E893AF-9F48-FCEE-687F-7198035CCB39}"/>
                  </a:ext>
                </a:extLst>
              </p14:cNvPr>
              <p14:cNvContentPartPr/>
              <p14:nvPr/>
            </p14:nvContentPartPr>
            <p14:xfrm>
              <a:off x="697101" y="2136428"/>
              <a:ext cx="1411200" cy="3436560"/>
            </p14:xfrm>
          </p:contentPart>
        </mc:Choice>
        <mc:Fallback xmlns="">
          <p:pic>
            <p:nvPicPr>
              <p:cNvPr id="7" name="Ink 6">
                <a:extLst>
                  <a:ext uri="{FF2B5EF4-FFF2-40B4-BE49-F238E27FC236}">
                    <a16:creationId xmlns:a16="http://schemas.microsoft.com/office/drawing/2014/main" id="{45E893AF-9F48-FCEE-687F-7198035CCB39}"/>
                  </a:ext>
                </a:extLst>
              </p:cNvPr>
              <p:cNvPicPr/>
              <p:nvPr/>
            </p:nvPicPr>
            <p:blipFill>
              <a:blip r:embed="rId8"/>
              <a:stretch>
                <a:fillRect/>
              </a:stretch>
            </p:blipFill>
            <p:spPr>
              <a:xfrm>
                <a:off x="690981" y="2130308"/>
                <a:ext cx="1423440" cy="344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8DD102D-2272-AB7E-4069-4B2FE325B94F}"/>
                  </a:ext>
                </a:extLst>
              </p14:cNvPr>
              <p14:cNvContentPartPr/>
              <p14:nvPr/>
            </p14:nvContentPartPr>
            <p14:xfrm>
              <a:off x="3951861" y="2510108"/>
              <a:ext cx="1630080" cy="2587680"/>
            </p14:xfrm>
          </p:contentPart>
        </mc:Choice>
        <mc:Fallback xmlns="">
          <p:pic>
            <p:nvPicPr>
              <p:cNvPr id="8" name="Ink 7">
                <a:extLst>
                  <a:ext uri="{FF2B5EF4-FFF2-40B4-BE49-F238E27FC236}">
                    <a16:creationId xmlns:a16="http://schemas.microsoft.com/office/drawing/2014/main" id="{E8DD102D-2272-AB7E-4069-4B2FE325B94F}"/>
                  </a:ext>
                </a:extLst>
              </p:cNvPr>
              <p:cNvPicPr/>
              <p:nvPr/>
            </p:nvPicPr>
            <p:blipFill>
              <a:blip r:embed="rId10"/>
              <a:stretch>
                <a:fillRect/>
              </a:stretch>
            </p:blipFill>
            <p:spPr>
              <a:xfrm>
                <a:off x="3945741" y="2503988"/>
                <a:ext cx="1642320" cy="2599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45B9EB44-B952-A24F-0B89-B893ABD1AFCE}"/>
                  </a:ext>
                </a:extLst>
              </p14:cNvPr>
              <p14:cNvContentPartPr/>
              <p14:nvPr/>
            </p14:nvContentPartPr>
            <p14:xfrm>
              <a:off x="484701" y="1804508"/>
              <a:ext cx="3350520" cy="350640"/>
            </p14:xfrm>
          </p:contentPart>
        </mc:Choice>
        <mc:Fallback xmlns="">
          <p:pic>
            <p:nvPicPr>
              <p:cNvPr id="11" name="Ink 10">
                <a:extLst>
                  <a:ext uri="{FF2B5EF4-FFF2-40B4-BE49-F238E27FC236}">
                    <a16:creationId xmlns:a16="http://schemas.microsoft.com/office/drawing/2014/main" id="{45B9EB44-B952-A24F-0B89-B893ABD1AFCE}"/>
                  </a:ext>
                </a:extLst>
              </p:cNvPr>
              <p:cNvPicPr/>
              <p:nvPr/>
            </p:nvPicPr>
            <p:blipFill>
              <a:blip r:embed="rId12"/>
              <a:stretch>
                <a:fillRect/>
              </a:stretch>
            </p:blipFill>
            <p:spPr>
              <a:xfrm>
                <a:off x="478581" y="1798388"/>
                <a:ext cx="3362760" cy="36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F7B5175F-C802-04EC-5518-7A2596C9B36A}"/>
                  </a:ext>
                </a:extLst>
              </p14:cNvPr>
              <p14:cNvContentPartPr/>
              <p14:nvPr/>
            </p14:nvContentPartPr>
            <p14:xfrm>
              <a:off x="7467261" y="2241188"/>
              <a:ext cx="1734480" cy="3166200"/>
            </p14:xfrm>
          </p:contentPart>
        </mc:Choice>
        <mc:Fallback xmlns="">
          <p:pic>
            <p:nvPicPr>
              <p:cNvPr id="13" name="Ink 12">
                <a:extLst>
                  <a:ext uri="{FF2B5EF4-FFF2-40B4-BE49-F238E27FC236}">
                    <a16:creationId xmlns:a16="http://schemas.microsoft.com/office/drawing/2014/main" id="{F7B5175F-C802-04EC-5518-7A2596C9B36A}"/>
                  </a:ext>
                </a:extLst>
              </p:cNvPr>
              <p:cNvPicPr/>
              <p:nvPr/>
            </p:nvPicPr>
            <p:blipFill>
              <a:blip r:embed="rId14"/>
              <a:stretch>
                <a:fillRect/>
              </a:stretch>
            </p:blipFill>
            <p:spPr>
              <a:xfrm>
                <a:off x="7461141" y="2235068"/>
                <a:ext cx="1746720" cy="3178440"/>
              </a:xfrm>
              <a:prstGeom prst="rect">
                <a:avLst/>
              </a:prstGeom>
            </p:spPr>
          </p:pic>
        </mc:Fallback>
      </mc:AlternateContent>
    </p:spTree>
    <p:extLst>
      <p:ext uri="{BB962C8B-B14F-4D97-AF65-F5344CB8AC3E}">
        <p14:creationId xmlns:p14="http://schemas.microsoft.com/office/powerpoint/2010/main" val="1041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7C0A-DE48-1276-4C72-8182E81E6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633B0-D68D-B2DA-1BDB-52E191789BF3}"/>
              </a:ext>
            </a:extLst>
          </p:cNvPr>
          <p:cNvSpPr>
            <a:spLocks noGrp="1"/>
          </p:cNvSpPr>
          <p:nvPr>
            <p:ph type="title"/>
          </p:nvPr>
        </p:nvSpPr>
        <p:spPr/>
        <p:txBody>
          <a:bodyPr>
            <a:normAutofit fontScale="90000"/>
          </a:bodyPr>
          <a:lstStyle/>
          <a:p>
            <a:r>
              <a:rPr lang="en-GB" dirty="0"/>
              <a:t>Apps - Coding</a:t>
            </a:r>
          </a:p>
        </p:txBody>
      </p:sp>
      <p:pic>
        <p:nvPicPr>
          <p:cNvPr id="5" name="Picture 4">
            <a:extLst>
              <a:ext uri="{FF2B5EF4-FFF2-40B4-BE49-F238E27FC236}">
                <a16:creationId xmlns:a16="http://schemas.microsoft.com/office/drawing/2014/main" id="{7806D237-3CF1-1985-898D-F94970CB69E8}"/>
              </a:ext>
            </a:extLst>
          </p:cNvPr>
          <p:cNvPicPr>
            <a:picLocks noChangeAspect="1"/>
          </p:cNvPicPr>
          <p:nvPr/>
        </p:nvPicPr>
        <p:blipFill>
          <a:blip r:embed="rId3"/>
          <a:srcRect/>
          <a:stretch/>
        </p:blipFill>
        <p:spPr>
          <a:xfrm>
            <a:off x="1369386" y="1391566"/>
            <a:ext cx="6951766" cy="4222331"/>
          </a:xfrm>
          <a:prstGeom prst="rect">
            <a:avLst/>
          </a:prstGeom>
          <a:ln>
            <a:solidFill>
              <a:schemeClr val="accent1"/>
            </a:solidFill>
          </a:ln>
        </p:spPr>
      </p:pic>
    </p:spTree>
    <p:extLst>
      <p:ext uri="{BB962C8B-B14F-4D97-AF65-F5344CB8AC3E}">
        <p14:creationId xmlns:p14="http://schemas.microsoft.com/office/powerpoint/2010/main" val="3897726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AB7E4-7880-81EF-2824-B62D698D2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CAF9C-CF79-E3A5-B114-414C83FA0367}"/>
              </a:ext>
            </a:extLst>
          </p:cNvPr>
          <p:cNvSpPr>
            <a:spLocks noGrp="1"/>
          </p:cNvSpPr>
          <p:nvPr>
            <p:ph type="title"/>
          </p:nvPr>
        </p:nvSpPr>
        <p:spPr/>
        <p:txBody>
          <a:bodyPr>
            <a:normAutofit fontScale="90000"/>
          </a:bodyPr>
          <a:lstStyle/>
          <a:p>
            <a:r>
              <a:rPr lang="en-GB" dirty="0"/>
              <a:t>Preview the app</a:t>
            </a:r>
          </a:p>
        </p:txBody>
      </p:sp>
      <p:pic>
        <p:nvPicPr>
          <p:cNvPr id="5" name="Picture 4">
            <a:extLst>
              <a:ext uri="{FF2B5EF4-FFF2-40B4-BE49-F238E27FC236}">
                <a16:creationId xmlns:a16="http://schemas.microsoft.com/office/drawing/2014/main" id="{127DDEC5-655D-1322-5016-ABBE8044278A}"/>
              </a:ext>
            </a:extLst>
          </p:cNvPr>
          <p:cNvPicPr>
            <a:picLocks noChangeAspect="1"/>
          </p:cNvPicPr>
          <p:nvPr/>
        </p:nvPicPr>
        <p:blipFill>
          <a:blip r:embed="rId3"/>
          <a:srcRect/>
          <a:stretch/>
        </p:blipFill>
        <p:spPr>
          <a:xfrm>
            <a:off x="340291" y="965997"/>
            <a:ext cx="4767737" cy="994011"/>
          </a:xfrm>
          <a:prstGeom prst="rect">
            <a:avLst/>
          </a:prstGeom>
        </p:spPr>
      </p:pic>
      <p:pic>
        <p:nvPicPr>
          <p:cNvPr id="4" name="Picture 3">
            <a:extLst>
              <a:ext uri="{FF2B5EF4-FFF2-40B4-BE49-F238E27FC236}">
                <a16:creationId xmlns:a16="http://schemas.microsoft.com/office/drawing/2014/main" id="{BAF68C4C-0316-0425-357D-74FA1615A8B7}"/>
              </a:ext>
            </a:extLst>
          </p:cNvPr>
          <p:cNvPicPr>
            <a:picLocks noChangeAspect="1"/>
          </p:cNvPicPr>
          <p:nvPr/>
        </p:nvPicPr>
        <p:blipFill>
          <a:blip r:embed="rId4"/>
          <a:stretch>
            <a:fillRect/>
          </a:stretch>
        </p:blipFill>
        <p:spPr>
          <a:xfrm>
            <a:off x="5226472" y="965997"/>
            <a:ext cx="6550316" cy="5024900"/>
          </a:xfrm>
          <a:prstGeom prst="rect">
            <a:avLst/>
          </a:prstGeom>
        </p:spPr>
      </p:pic>
      <p:pic>
        <p:nvPicPr>
          <p:cNvPr id="6" name="Picture 5" descr="A diagram of a process&#10;&#10;AI-generated content may be incorrect.">
            <a:extLst>
              <a:ext uri="{FF2B5EF4-FFF2-40B4-BE49-F238E27FC236}">
                <a16:creationId xmlns:a16="http://schemas.microsoft.com/office/drawing/2014/main" id="{DB91B776-8B48-4F06-65CF-984B174A68D2}"/>
              </a:ext>
            </a:extLst>
          </p:cNvPr>
          <p:cNvPicPr>
            <a:picLocks noChangeAspect="1"/>
          </p:cNvPicPr>
          <p:nvPr/>
        </p:nvPicPr>
        <p:blipFill>
          <a:blip r:embed="rId5"/>
          <a:stretch>
            <a:fillRect/>
          </a:stretch>
        </p:blipFill>
        <p:spPr>
          <a:xfrm>
            <a:off x="588579" y="4566805"/>
            <a:ext cx="6774912" cy="1424092"/>
          </a:xfrm>
          <a:prstGeom prst="rect">
            <a:avLst/>
          </a:prstGeom>
        </p:spPr>
      </p:pic>
    </p:spTree>
    <p:extLst>
      <p:ext uri="{BB962C8B-B14F-4D97-AF65-F5344CB8AC3E}">
        <p14:creationId xmlns:p14="http://schemas.microsoft.com/office/powerpoint/2010/main" val="705674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1B1C-D035-96FE-9D9C-4DAAEDCA7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C4462-4A80-15C0-E746-15CE0C5A4304}"/>
              </a:ext>
            </a:extLst>
          </p:cNvPr>
          <p:cNvSpPr>
            <a:spLocks noGrp="1"/>
          </p:cNvSpPr>
          <p:nvPr>
            <p:ph type="title"/>
          </p:nvPr>
        </p:nvSpPr>
        <p:spPr/>
        <p:txBody>
          <a:bodyPr>
            <a:normAutofit fontScale="90000"/>
          </a:bodyPr>
          <a:lstStyle/>
          <a:p>
            <a:r>
              <a:rPr lang="en-GB" dirty="0"/>
              <a:t>Publish &amp; Versioning</a:t>
            </a:r>
          </a:p>
        </p:txBody>
      </p:sp>
      <p:pic>
        <p:nvPicPr>
          <p:cNvPr id="5" name="Picture 4">
            <a:extLst>
              <a:ext uri="{FF2B5EF4-FFF2-40B4-BE49-F238E27FC236}">
                <a16:creationId xmlns:a16="http://schemas.microsoft.com/office/drawing/2014/main" id="{C3C379AE-66B0-E2CE-3825-E7CA66BF9820}"/>
              </a:ext>
            </a:extLst>
          </p:cNvPr>
          <p:cNvPicPr>
            <a:picLocks noChangeAspect="1"/>
          </p:cNvPicPr>
          <p:nvPr/>
        </p:nvPicPr>
        <p:blipFill>
          <a:blip r:embed="rId3"/>
          <a:srcRect/>
          <a:stretch/>
        </p:blipFill>
        <p:spPr>
          <a:xfrm>
            <a:off x="451945" y="1147858"/>
            <a:ext cx="5644055" cy="1361213"/>
          </a:xfrm>
          <a:prstGeom prst="rect">
            <a:avLst/>
          </a:prstGeom>
        </p:spPr>
      </p:pic>
      <p:pic>
        <p:nvPicPr>
          <p:cNvPr id="4" name="Picture 3">
            <a:extLst>
              <a:ext uri="{FF2B5EF4-FFF2-40B4-BE49-F238E27FC236}">
                <a16:creationId xmlns:a16="http://schemas.microsoft.com/office/drawing/2014/main" id="{F5CE43A0-4A5C-6001-AA80-07B70D939B31}"/>
              </a:ext>
            </a:extLst>
          </p:cNvPr>
          <p:cNvPicPr>
            <a:picLocks noChangeAspect="1"/>
          </p:cNvPicPr>
          <p:nvPr/>
        </p:nvPicPr>
        <p:blipFill>
          <a:blip r:embed="rId4"/>
          <a:stretch>
            <a:fillRect/>
          </a:stretch>
        </p:blipFill>
        <p:spPr>
          <a:xfrm>
            <a:off x="1555531" y="2805650"/>
            <a:ext cx="9753600" cy="2904492"/>
          </a:xfrm>
          <a:prstGeom prst="rect">
            <a:avLst/>
          </a:prstGeom>
          <a:ln>
            <a:solidFill>
              <a:schemeClr val="accent1"/>
            </a:solidFill>
          </a:ln>
        </p:spPr>
      </p:pic>
    </p:spTree>
    <p:extLst>
      <p:ext uri="{BB962C8B-B14F-4D97-AF65-F5344CB8AC3E}">
        <p14:creationId xmlns:p14="http://schemas.microsoft.com/office/powerpoint/2010/main" val="3411648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DB38-B7D4-5B2F-923A-8D7B650FF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49E96-E549-38A0-82CC-817FFA57AC3C}"/>
              </a:ext>
            </a:extLst>
          </p:cNvPr>
          <p:cNvSpPr>
            <a:spLocks noGrp="1"/>
          </p:cNvSpPr>
          <p:nvPr>
            <p:ph type="title"/>
          </p:nvPr>
        </p:nvSpPr>
        <p:spPr/>
        <p:txBody>
          <a:bodyPr>
            <a:normAutofit fontScale="90000"/>
          </a:bodyPr>
          <a:lstStyle/>
          <a:p>
            <a:r>
              <a:rPr lang="en-GB" dirty="0"/>
              <a:t>Exporting the app</a:t>
            </a:r>
          </a:p>
        </p:txBody>
      </p:sp>
      <p:pic>
        <p:nvPicPr>
          <p:cNvPr id="5" name="Picture 4">
            <a:extLst>
              <a:ext uri="{FF2B5EF4-FFF2-40B4-BE49-F238E27FC236}">
                <a16:creationId xmlns:a16="http://schemas.microsoft.com/office/drawing/2014/main" id="{49A50F22-6CD0-FF3A-BDBA-C60A7D9EED9F}"/>
              </a:ext>
            </a:extLst>
          </p:cNvPr>
          <p:cNvPicPr>
            <a:picLocks noChangeAspect="1"/>
          </p:cNvPicPr>
          <p:nvPr/>
        </p:nvPicPr>
        <p:blipFill>
          <a:blip r:embed="rId3"/>
          <a:srcRect/>
          <a:stretch/>
        </p:blipFill>
        <p:spPr>
          <a:xfrm>
            <a:off x="458455" y="800823"/>
            <a:ext cx="7848717" cy="5403819"/>
          </a:xfrm>
          <a:prstGeom prst="rect">
            <a:avLst/>
          </a:prstGeom>
        </p:spPr>
      </p:pic>
    </p:spTree>
    <p:extLst>
      <p:ext uri="{BB962C8B-B14F-4D97-AF65-F5344CB8AC3E}">
        <p14:creationId xmlns:p14="http://schemas.microsoft.com/office/powerpoint/2010/main" val="51981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4507F-98DD-8079-F31F-A49E681328A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8A7F6A3-E7D8-18AD-519E-0B83E60D4807}"/>
              </a:ext>
            </a:extLst>
          </p:cNvPr>
          <p:cNvSpPr>
            <a:spLocks noGrp="1"/>
          </p:cNvSpPr>
          <p:nvPr>
            <p:ph type="body" sz="quarter" idx="12"/>
          </p:nvPr>
        </p:nvSpPr>
        <p:spPr/>
        <p:txBody>
          <a:bodyPr/>
          <a:lstStyle/>
          <a:p>
            <a:r>
              <a:rPr lang="en-GB" dirty="0"/>
              <a:t>Introduction</a:t>
            </a:r>
          </a:p>
        </p:txBody>
      </p:sp>
      <p:sp>
        <p:nvSpPr>
          <p:cNvPr id="6" name="Text Placeholder 5">
            <a:extLst>
              <a:ext uri="{FF2B5EF4-FFF2-40B4-BE49-F238E27FC236}">
                <a16:creationId xmlns:a16="http://schemas.microsoft.com/office/drawing/2014/main" id="{B47F6260-A687-D8B1-DB42-FB8564469128}"/>
              </a:ext>
            </a:extLst>
          </p:cNvPr>
          <p:cNvSpPr>
            <a:spLocks noGrp="1"/>
          </p:cNvSpPr>
          <p:nvPr>
            <p:ph type="body" sz="quarter" idx="13"/>
          </p:nvPr>
        </p:nvSpPr>
        <p:spPr/>
        <p:txBody>
          <a:bodyPr/>
          <a:lstStyle/>
          <a:p>
            <a:r>
              <a:rPr lang="en-GB" dirty="0"/>
              <a:t>Power Apps</a:t>
            </a:r>
          </a:p>
        </p:txBody>
      </p:sp>
      <p:sp>
        <p:nvSpPr>
          <p:cNvPr id="8" name="Text Placeholder 7">
            <a:extLst>
              <a:ext uri="{FF2B5EF4-FFF2-40B4-BE49-F238E27FC236}">
                <a16:creationId xmlns:a16="http://schemas.microsoft.com/office/drawing/2014/main" id="{F9851848-A658-CF5D-B87D-380068AD84D3}"/>
              </a:ext>
            </a:extLst>
          </p:cNvPr>
          <p:cNvSpPr>
            <a:spLocks noGrp="1"/>
          </p:cNvSpPr>
          <p:nvPr>
            <p:ph type="body" sz="quarter" idx="14"/>
          </p:nvPr>
        </p:nvSpPr>
        <p:spPr/>
        <p:txBody>
          <a:bodyPr/>
          <a:lstStyle/>
          <a:p>
            <a:r>
              <a:rPr lang="en-GB" dirty="0"/>
              <a:t>Power Automate</a:t>
            </a:r>
          </a:p>
        </p:txBody>
      </p:sp>
      <p:sp>
        <p:nvSpPr>
          <p:cNvPr id="9" name="Text Placeholder 8">
            <a:extLst>
              <a:ext uri="{FF2B5EF4-FFF2-40B4-BE49-F238E27FC236}">
                <a16:creationId xmlns:a16="http://schemas.microsoft.com/office/drawing/2014/main" id="{49CF29B3-485B-6AFB-C5AE-93DD537ADFE2}"/>
              </a:ext>
            </a:extLst>
          </p:cNvPr>
          <p:cNvSpPr>
            <a:spLocks noGrp="1"/>
          </p:cNvSpPr>
          <p:nvPr>
            <p:ph type="body" sz="quarter" idx="15"/>
          </p:nvPr>
        </p:nvSpPr>
        <p:spPr/>
        <p:txBody>
          <a:bodyPr/>
          <a:lstStyle/>
          <a:p>
            <a:r>
              <a:rPr lang="en-GB" dirty="0"/>
              <a:t>Power BI</a:t>
            </a:r>
          </a:p>
        </p:txBody>
      </p:sp>
      <p:sp>
        <p:nvSpPr>
          <p:cNvPr id="10" name="Text Placeholder 9">
            <a:extLst>
              <a:ext uri="{FF2B5EF4-FFF2-40B4-BE49-F238E27FC236}">
                <a16:creationId xmlns:a16="http://schemas.microsoft.com/office/drawing/2014/main" id="{CD77D499-D3FE-8E24-D88E-F96CC65FCB0D}"/>
              </a:ext>
            </a:extLst>
          </p:cNvPr>
          <p:cNvSpPr>
            <a:spLocks noGrp="1"/>
          </p:cNvSpPr>
          <p:nvPr>
            <p:ph type="body" sz="quarter" idx="16"/>
          </p:nvPr>
        </p:nvSpPr>
        <p:spPr/>
        <p:txBody>
          <a:bodyPr/>
          <a:lstStyle/>
          <a:p>
            <a:r>
              <a:rPr lang="en-GB" dirty="0"/>
              <a:t>Power Virtual Agents</a:t>
            </a:r>
          </a:p>
        </p:txBody>
      </p:sp>
      <p:sp>
        <p:nvSpPr>
          <p:cNvPr id="11" name="Text Placeholder 10">
            <a:extLst>
              <a:ext uri="{FF2B5EF4-FFF2-40B4-BE49-F238E27FC236}">
                <a16:creationId xmlns:a16="http://schemas.microsoft.com/office/drawing/2014/main" id="{85EFFE44-99BB-AF36-43BD-15BFA200E8E3}"/>
              </a:ext>
            </a:extLst>
          </p:cNvPr>
          <p:cNvSpPr>
            <a:spLocks noGrp="1"/>
          </p:cNvSpPr>
          <p:nvPr>
            <p:ph type="body" sz="quarter" idx="17"/>
          </p:nvPr>
        </p:nvSpPr>
        <p:spPr/>
        <p:txBody>
          <a:bodyPr/>
          <a:lstStyle/>
          <a:p>
            <a:r>
              <a:rPr lang="en-GB" dirty="0"/>
              <a:t>Power Pages</a:t>
            </a:r>
          </a:p>
        </p:txBody>
      </p:sp>
      <p:sp>
        <p:nvSpPr>
          <p:cNvPr id="12" name="Text Placeholder 11">
            <a:extLst>
              <a:ext uri="{FF2B5EF4-FFF2-40B4-BE49-F238E27FC236}">
                <a16:creationId xmlns:a16="http://schemas.microsoft.com/office/drawing/2014/main" id="{DE87FF32-512C-BC9E-79C9-22FFBA05E0F6}"/>
              </a:ext>
            </a:extLst>
          </p:cNvPr>
          <p:cNvSpPr>
            <a:spLocks noGrp="1"/>
          </p:cNvSpPr>
          <p:nvPr>
            <p:ph type="body" sz="quarter" idx="18"/>
          </p:nvPr>
        </p:nvSpPr>
        <p:spPr/>
        <p:txBody>
          <a:bodyPr/>
          <a:lstStyle/>
          <a:p>
            <a:r>
              <a:rPr lang="en-GB" dirty="0"/>
              <a:t>Live Demo</a:t>
            </a:r>
          </a:p>
        </p:txBody>
      </p:sp>
      <p:sp>
        <p:nvSpPr>
          <p:cNvPr id="13" name="Text Placeholder 12">
            <a:extLst>
              <a:ext uri="{FF2B5EF4-FFF2-40B4-BE49-F238E27FC236}">
                <a16:creationId xmlns:a16="http://schemas.microsoft.com/office/drawing/2014/main" id="{F90495CA-B9C1-2592-CD11-A1D23CFB628D}"/>
              </a:ext>
            </a:extLst>
          </p:cNvPr>
          <p:cNvSpPr>
            <a:spLocks noGrp="1"/>
          </p:cNvSpPr>
          <p:nvPr>
            <p:ph type="body" sz="quarter" idx="19"/>
          </p:nvPr>
        </p:nvSpPr>
        <p:spPr/>
        <p:txBody>
          <a:bodyPr/>
          <a:lstStyle/>
          <a:p>
            <a:r>
              <a:rPr lang="en-GB" dirty="0"/>
              <a:t>News</a:t>
            </a:r>
          </a:p>
        </p:txBody>
      </p:sp>
      <p:pic>
        <p:nvPicPr>
          <p:cNvPr id="7" name="Picture Placeholder 6">
            <a:extLst>
              <a:ext uri="{FF2B5EF4-FFF2-40B4-BE49-F238E27FC236}">
                <a16:creationId xmlns:a16="http://schemas.microsoft.com/office/drawing/2014/main" id="{0CF3ADD5-470D-EC1A-C05F-42DDDDAB3E36}"/>
              </a:ext>
            </a:extLst>
          </p:cNvPr>
          <p:cNvPicPr>
            <a:picLocks noGrp="1" noChangeAspect="1"/>
          </p:cNvPicPr>
          <p:nvPr>
            <p:ph type="pic" sz="quarter" idx="4294967295"/>
          </p:nvPr>
        </p:nvPicPr>
        <p:blipFill rotWithShape="1">
          <a:blip r:embed="rId3">
            <a:extLst>
              <a:ext uri="{96DAC541-7B7A-43D3-8B79-37D633B846F1}">
                <asvg:svgBlip xmlns:asvg="http://schemas.microsoft.com/office/drawing/2016/SVG/main" r:embed="rId4"/>
              </a:ext>
            </a:extLst>
          </a:blip>
          <a:srcRect l="-23695" r="-23695"/>
          <a:stretch/>
        </p:blipFill>
        <p:spPr>
          <a:xfrm>
            <a:off x="246856" y="2377775"/>
            <a:ext cx="5410200" cy="3668712"/>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pic>
      <p:sp>
        <p:nvSpPr>
          <p:cNvPr id="2" name="Title 1">
            <a:extLst>
              <a:ext uri="{FF2B5EF4-FFF2-40B4-BE49-F238E27FC236}">
                <a16:creationId xmlns:a16="http://schemas.microsoft.com/office/drawing/2014/main" id="{EC89F45E-6D0E-A580-0883-33FB1FFD2221}"/>
              </a:ext>
            </a:extLst>
          </p:cNvPr>
          <p:cNvSpPr>
            <a:spLocks noGrp="1"/>
          </p:cNvSpPr>
          <p:nvPr>
            <p:ph type="title" idx="4294967295"/>
          </p:nvPr>
        </p:nvSpPr>
        <p:spPr>
          <a:xfrm>
            <a:off x="518984" y="212725"/>
            <a:ext cx="10985629" cy="587375"/>
          </a:xfrm>
          <a:prstGeom prst="rect">
            <a:avLst/>
          </a:prstGeom>
        </p:spPr>
        <p:txBody>
          <a:bodyPr>
            <a:normAutofit fontScale="90000"/>
          </a:bodyPr>
          <a:lstStyle/>
          <a:p>
            <a:r>
              <a:rPr lang="en-GB" b="1" dirty="0"/>
              <a:t>Agenda</a:t>
            </a:r>
          </a:p>
        </p:txBody>
      </p:sp>
    </p:spTree>
    <p:extLst>
      <p:ext uri="{BB962C8B-B14F-4D97-AF65-F5344CB8AC3E}">
        <p14:creationId xmlns:p14="http://schemas.microsoft.com/office/powerpoint/2010/main" val="4246026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3837-991D-8763-396B-B471B4782D2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56B88840-1EC2-1109-5A74-F8909DB6E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2605" y="1114715"/>
            <a:ext cx="3430385" cy="3430385"/>
          </a:xfrm>
          <a:prstGeom prst="rect">
            <a:avLst/>
          </a:prstGeom>
        </p:spPr>
      </p:pic>
      <p:sp>
        <p:nvSpPr>
          <p:cNvPr id="2" name="TextBox 1">
            <a:extLst>
              <a:ext uri="{FF2B5EF4-FFF2-40B4-BE49-F238E27FC236}">
                <a16:creationId xmlns:a16="http://schemas.microsoft.com/office/drawing/2014/main" id="{56791B9C-7BF4-B6D4-A6D8-51959DCF3ED2}"/>
              </a:ext>
            </a:extLst>
          </p:cNvPr>
          <p:cNvSpPr txBox="1"/>
          <p:nvPr/>
        </p:nvSpPr>
        <p:spPr>
          <a:xfrm>
            <a:off x="2527300" y="5250712"/>
            <a:ext cx="7137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b="1" dirty="0">
                <a:solidFill>
                  <a:srgbClr val="7030A0"/>
                </a:solidFill>
              </a:rPr>
              <a:t>EXTRA POWER</a:t>
            </a:r>
          </a:p>
        </p:txBody>
      </p:sp>
      <p:pic>
        <p:nvPicPr>
          <p:cNvPr id="4" name="Picture 3" descr="A rainbow colored logo on a black background&#10;&#10;AI-generated content may be incorrect.">
            <a:extLst>
              <a:ext uri="{FF2B5EF4-FFF2-40B4-BE49-F238E27FC236}">
                <a16:creationId xmlns:a16="http://schemas.microsoft.com/office/drawing/2014/main" id="{1D83AB8F-7BEA-4302-89D5-6D0525D24F4B}"/>
              </a:ext>
            </a:extLst>
          </p:cNvPr>
          <p:cNvPicPr>
            <a:picLocks noChangeAspect="1"/>
          </p:cNvPicPr>
          <p:nvPr/>
        </p:nvPicPr>
        <p:blipFill>
          <a:blip r:embed="rId5"/>
          <a:stretch>
            <a:fillRect/>
          </a:stretch>
        </p:blipFill>
        <p:spPr>
          <a:xfrm>
            <a:off x="6290625" y="1247428"/>
            <a:ext cx="3478770" cy="3164958"/>
          </a:xfrm>
          <a:prstGeom prst="rect">
            <a:avLst/>
          </a:prstGeom>
        </p:spPr>
      </p:pic>
    </p:spTree>
    <p:extLst>
      <p:ext uri="{BB962C8B-B14F-4D97-AF65-F5344CB8AC3E}">
        <p14:creationId xmlns:p14="http://schemas.microsoft.com/office/powerpoint/2010/main" val="1956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6BB2-CE28-3199-D932-90D5F9D9EA10}"/>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9E46761F-FE29-8ADF-1D40-4A1274AB3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2605" y="1114715"/>
            <a:ext cx="3430385" cy="3430385"/>
          </a:xfrm>
          <a:prstGeom prst="rect">
            <a:avLst/>
          </a:prstGeom>
        </p:spPr>
      </p:pic>
      <p:sp>
        <p:nvSpPr>
          <p:cNvPr id="2" name="TextBox 1">
            <a:extLst>
              <a:ext uri="{FF2B5EF4-FFF2-40B4-BE49-F238E27FC236}">
                <a16:creationId xmlns:a16="http://schemas.microsoft.com/office/drawing/2014/main" id="{A80A7C86-418C-A6E3-5069-D7D6A3133B66}"/>
              </a:ext>
            </a:extLst>
          </p:cNvPr>
          <p:cNvSpPr txBox="1"/>
          <p:nvPr/>
        </p:nvSpPr>
        <p:spPr>
          <a:xfrm>
            <a:off x="2527300" y="5250712"/>
            <a:ext cx="7137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b="1" dirty="0">
                <a:solidFill>
                  <a:srgbClr val="7030A0"/>
                </a:solidFill>
                <a:hlinkClick r:id="rId5"/>
              </a:rPr>
              <a:t>CREATOR KIT</a:t>
            </a:r>
            <a:endParaRPr lang="en-GB" sz="6000" b="1" dirty="0">
              <a:solidFill>
                <a:srgbClr val="7030A0"/>
              </a:solidFill>
            </a:endParaRPr>
          </a:p>
        </p:txBody>
      </p:sp>
      <p:pic>
        <p:nvPicPr>
          <p:cNvPr id="4" name="Picture 3">
            <a:extLst>
              <a:ext uri="{FF2B5EF4-FFF2-40B4-BE49-F238E27FC236}">
                <a16:creationId xmlns:a16="http://schemas.microsoft.com/office/drawing/2014/main" id="{335ADD86-3B71-4FD4-30B5-3F1C001084FF}"/>
              </a:ext>
            </a:extLst>
          </p:cNvPr>
          <p:cNvPicPr>
            <a:picLocks noChangeAspect="1"/>
          </p:cNvPicPr>
          <p:nvPr/>
        </p:nvPicPr>
        <p:blipFill>
          <a:blip r:embed="rId6"/>
          <a:srcRect/>
          <a:stretch/>
        </p:blipFill>
        <p:spPr>
          <a:xfrm>
            <a:off x="6290625" y="1852952"/>
            <a:ext cx="3478770" cy="1953909"/>
          </a:xfrm>
          <a:prstGeom prst="rect">
            <a:avLst/>
          </a:prstGeom>
        </p:spPr>
      </p:pic>
    </p:spTree>
    <p:extLst>
      <p:ext uri="{BB962C8B-B14F-4D97-AF65-F5344CB8AC3E}">
        <p14:creationId xmlns:p14="http://schemas.microsoft.com/office/powerpoint/2010/main" val="64477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2895-850C-E901-D922-9CBD1C9CFF1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4487224-A0C5-E0F9-D733-B2AC0840DE69}"/>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p:pic>
      <p:sp>
        <p:nvSpPr>
          <p:cNvPr id="3" name="Title 2">
            <a:extLst>
              <a:ext uri="{FF2B5EF4-FFF2-40B4-BE49-F238E27FC236}">
                <a16:creationId xmlns:a16="http://schemas.microsoft.com/office/drawing/2014/main" id="{213607B2-6E91-16EC-7495-FD04ED3769EC}"/>
              </a:ext>
            </a:extLst>
          </p:cNvPr>
          <p:cNvSpPr>
            <a:spLocks noGrp="1"/>
          </p:cNvSpPr>
          <p:nvPr>
            <p:ph type="title"/>
          </p:nvPr>
        </p:nvSpPr>
        <p:spPr/>
        <p:txBody>
          <a:bodyPr>
            <a:normAutofit fontScale="90000"/>
          </a:bodyPr>
          <a:lstStyle/>
          <a:p>
            <a:r>
              <a:rPr lang="en-GB"/>
              <a:t>What’s new?</a:t>
            </a:r>
          </a:p>
        </p:txBody>
      </p:sp>
      <p:sp>
        <p:nvSpPr>
          <p:cNvPr id="4" name="Text Placeholder 3">
            <a:extLst>
              <a:ext uri="{FF2B5EF4-FFF2-40B4-BE49-F238E27FC236}">
                <a16:creationId xmlns:a16="http://schemas.microsoft.com/office/drawing/2014/main" id="{8EAABD42-5081-1A3E-E272-960451E75D58}"/>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dirty="0">
                <a:solidFill>
                  <a:srgbClr val="18C2E0"/>
                </a:solidFill>
                <a:effectLst/>
                <a:latin typeface="Aptos Light"/>
              </a:rPr>
              <a:t>Copilot Studio </a:t>
            </a:r>
            <a:r>
              <a:rPr lang="en-GB" dirty="0">
                <a:solidFill>
                  <a:srgbClr val="161616"/>
                </a:solidFill>
                <a:effectLst/>
                <a:latin typeface="Aptos Light"/>
              </a:rPr>
              <a:t>is a </a:t>
            </a:r>
            <a:r>
              <a:rPr lang="en-GB" b="1" dirty="0">
                <a:solidFill>
                  <a:srgbClr val="161616"/>
                </a:solidFill>
                <a:effectLst/>
                <a:latin typeface="Aptos Light"/>
              </a:rPr>
              <a:t>graphical, low-code tool</a:t>
            </a:r>
            <a:r>
              <a:rPr lang="en-GB" dirty="0">
                <a:solidFill>
                  <a:srgbClr val="161616"/>
                </a:solidFill>
                <a:effectLst/>
                <a:latin typeface="Aptos Light"/>
              </a:rPr>
              <a:t> for both creating an agent—including building automation with Power Automate—and extending a Microsoft 365 Copilot with your own enterprise data and scenarios.</a:t>
            </a:r>
            <a:endParaRPr lang="en-GB" dirty="0">
              <a:latin typeface="Aptos Light"/>
            </a:endParaRPr>
          </a:p>
        </p:txBody>
      </p:sp>
    </p:spTree>
    <p:extLst>
      <p:ext uri="{BB962C8B-B14F-4D97-AF65-F5344CB8AC3E}">
        <p14:creationId xmlns:p14="http://schemas.microsoft.com/office/powerpoint/2010/main" val="152651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54ACEBB-FDAB-CB60-787B-0758FA02E925}"/>
              </a:ext>
            </a:extLst>
          </p:cNvPr>
          <p:cNvPicPr>
            <a:picLocks noGrp="1" noChangeAspect="1"/>
          </p:cNvPicPr>
          <p:nvPr>
            <p:ph type="pic" sz="quarter" idx="10"/>
          </p:nvPr>
        </p:nvPicPr>
        <p:blipFill>
          <a:blip r:embed="rId3"/>
          <a:srcRect b="15456"/>
          <a:stretch/>
        </p:blipFill>
        <p:spPr>
          <a:xfrm>
            <a:off x="442376" y="1710037"/>
            <a:ext cx="5989198" cy="4063484"/>
          </a:xfrm>
          <a:noFill/>
        </p:spPr>
      </p:pic>
      <p:sp>
        <p:nvSpPr>
          <p:cNvPr id="5" name="Title 4">
            <a:extLst>
              <a:ext uri="{FF2B5EF4-FFF2-40B4-BE49-F238E27FC236}">
                <a16:creationId xmlns:a16="http://schemas.microsoft.com/office/drawing/2014/main" id="{242BAA12-F539-F8F5-F791-8A295F7C3266}"/>
              </a:ext>
            </a:extLst>
          </p:cNvPr>
          <p:cNvSpPr>
            <a:spLocks noGrp="1"/>
          </p:cNvSpPr>
          <p:nvPr>
            <p:ph type="title"/>
          </p:nvPr>
        </p:nvSpPr>
        <p:spPr>
          <a:xfrm>
            <a:off x="340291" y="212186"/>
            <a:ext cx="11511073" cy="588637"/>
          </a:xfrm>
        </p:spPr>
        <p:txBody>
          <a:bodyPr anchor="t">
            <a:normAutofit/>
          </a:bodyPr>
          <a:lstStyle/>
          <a:p>
            <a:r>
              <a:rPr lang="en-GB" sz="3400"/>
              <a:t>Copilot Studio </a:t>
            </a:r>
          </a:p>
        </p:txBody>
      </p:sp>
      <p:sp>
        <p:nvSpPr>
          <p:cNvPr id="7" name="Text Placeholder 6">
            <a:extLst>
              <a:ext uri="{FF2B5EF4-FFF2-40B4-BE49-F238E27FC236}">
                <a16:creationId xmlns:a16="http://schemas.microsoft.com/office/drawing/2014/main" id="{1F6695A3-5335-F321-924A-2AF90F230A04}"/>
              </a:ext>
            </a:extLst>
          </p:cNvPr>
          <p:cNvSpPr>
            <a:spLocks noGrp="1"/>
          </p:cNvSpPr>
          <p:nvPr>
            <p:ph type="body" sz="quarter" idx="12"/>
          </p:nvPr>
        </p:nvSpPr>
        <p:spPr>
          <a:xfrm>
            <a:off x="6873950" y="962526"/>
            <a:ext cx="4977413" cy="5544152"/>
          </a:xfrm>
        </p:spPr>
        <p:txBody>
          <a:bodyPr lIns="91440" tIns="45720" rIns="91440" bIns="45720" anchor="t">
            <a:normAutofit/>
          </a:bodyPr>
          <a:lstStyle/>
          <a:p>
            <a:r>
              <a:rPr lang="en-GB">
                <a:latin typeface="Aptos Light"/>
              </a:rPr>
              <a:t>Build your own Agent</a:t>
            </a:r>
          </a:p>
          <a:p>
            <a:r>
              <a:rPr lang="en-GB">
                <a:latin typeface="Aptos Light"/>
                <a:hlinkClick r:id="rId4"/>
              </a:rPr>
              <a:t>Samples</a:t>
            </a:r>
          </a:p>
          <a:p>
            <a:r>
              <a:rPr lang="en-GB">
                <a:latin typeface="Aptos Light"/>
                <a:hlinkClick r:id="rId5"/>
              </a:rPr>
              <a:t>Build your first Agent!</a:t>
            </a:r>
            <a:endParaRPr lang="en-GB">
              <a:hlinkClick r:id="rId5"/>
            </a:endParaRPr>
          </a:p>
        </p:txBody>
      </p:sp>
    </p:spTree>
    <p:extLst>
      <p:ext uri="{BB962C8B-B14F-4D97-AF65-F5344CB8AC3E}">
        <p14:creationId xmlns:p14="http://schemas.microsoft.com/office/powerpoint/2010/main" val="2367618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2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D10C1-53A6-0556-8914-1A451B8FBC38}"/>
              </a:ext>
            </a:extLst>
          </p:cNvPr>
          <p:cNvSpPr>
            <a:spLocks noGrp="1"/>
          </p:cNvSpPr>
          <p:nvPr>
            <p:ph type="title"/>
          </p:nvPr>
        </p:nvSpPr>
        <p:spPr/>
        <p:txBody>
          <a:bodyPr>
            <a:normAutofit fontScale="90000"/>
          </a:bodyPr>
          <a:lstStyle/>
          <a:p>
            <a:r>
              <a:rPr lang="en-GB" b="1" dirty="0">
                <a:latin typeface="Aptos" panose="020B0004020202020204" pitchFamily="34" charset="0"/>
              </a:rPr>
              <a:t>Introduction to</a:t>
            </a:r>
          </a:p>
        </p:txBody>
      </p:sp>
      <p:sp>
        <p:nvSpPr>
          <p:cNvPr id="85" name="Rectangle 43">
            <a:extLst>
              <a:ext uri="{FF2B5EF4-FFF2-40B4-BE49-F238E27FC236}">
                <a16:creationId xmlns:a16="http://schemas.microsoft.com/office/drawing/2014/main" id="{44B8B26F-4DF7-41FC-FEB9-04285D5B127E}"/>
              </a:ext>
              <a:ext uri="{C183D7F6-B498-43B3-948B-1728B52AA6E4}">
                <adec:decorative xmlns:adec="http://schemas.microsoft.com/office/drawing/2017/decorative" val="1"/>
              </a:ext>
            </a:extLst>
          </p:cNvPr>
          <p:cNvSpPr/>
          <p:nvPr/>
        </p:nvSpPr>
        <p:spPr bwMode="auto">
          <a:xfrm>
            <a:off x="0" y="5041597"/>
            <a:ext cx="12192000" cy="1477328"/>
          </a:xfrm>
          <a:prstGeom prst="rect">
            <a:avLst/>
          </a:prstGeom>
          <a:solidFill>
            <a:srgbClr val="E9EE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86" name="Title 1">
            <a:extLst>
              <a:ext uri="{FF2B5EF4-FFF2-40B4-BE49-F238E27FC236}">
                <a16:creationId xmlns:a16="http://schemas.microsoft.com/office/drawing/2014/main" id="{84FAB3BA-AE90-1013-67E0-3A26770A2871}"/>
              </a:ext>
            </a:extLst>
          </p:cNvPr>
          <p:cNvSpPr txBox="1">
            <a:spLocks/>
          </p:cNvSpPr>
          <p:nvPr/>
        </p:nvSpPr>
        <p:spPr>
          <a:xfrm>
            <a:off x="340291" y="656896"/>
            <a:ext cx="11511418" cy="588637"/>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0" i="0" kern="1200">
                <a:solidFill>
                  <a:srgbClr val="361D5C"/>
                </a:solidFill>
                <a:latin typeface="Aptos ExtraBold" panose="020B0004020202020204" pitchFamily="34" charset="0"/>
                <a:ea typeface="+mj-ea"/>
                <a:cs typeface="Segoe UI" panose="020B0502040204020203" pitchFamily="34" charset="0"/>
              </a:defRPr>
            </a:lvl1pPr>
          </a:lstStyle>
          <a:p>
            <a:r>
              <a:rPr lang="en-US" sz="3600" b="1">
                <a:latin typeface="Aptos" panose="020B0004020202020204" pitchFamily="34" charset="0"/>
              </a:rPr>
              <a:t>Microsoft Power Platform | Low Code Platform</a:t>
            </a:r>
            <a:endParaRPr lang="en-US" sz="3600" b="1">
              <a:solidFill>
                <a:srgbClr val="49C5B1"/>
              </a:solidFill>
              <a:latin typeface="Aptos" panose="020B0004020202020204" pitchFamily="34" charset="0"/>
            </a:endParaRPr>
          </a:p>
        </p:txBody>
      </p:sp>
      <p:pic>
        <p:nvPicPr>
          <p:cNvPr id="87" name="Picture 86" descr="Power BI icon">
            <a:extLst>
              <a:ext uri="{FF2B5EF4-FFF2-40B4-BE49-F238E27FC236}">
                <a16:creationId xmlns:a16="http://schemas.microsoft.com/office/drawing/2014/main" id="{94E57EC8-E816-4740-E2DE-604A60D304A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6341" y="2065570"/>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1231">
            <a:extLst>
              <a:ext uri="{FF2B5EF4-FFF2-40B4-BE49-F238E27FC236}">
                <a16:creationId xmlns:a16="http://schemas.microsoft.com/office/drawing/2014/main" id="{13D64244-4729-3C57-AA98-12F60F5A13D2}"/>
              </a:ext>
            </a:extLst>
          </p:cNvPr>
          <p:cNvSpPr/>
          <p:nvPr/>
        </p:nvSpPr>
        <p:spPr>
          <a:xfrm>
            <a:off x="9912889" y="3152245"/>
            <a:ext cx="1737360" cy="964441"/>
          </a:xfrm>
          <a:prstGeom prst="rect">
            <a:avLst/>
          </a:prstGeom>
        </p:spPr>
        <p:txBody>
          <a:bodyPr wrap="none" lIns="0" tIns="0" rIns="0" bIns="0" anchor="t">
            <a:noAutofit/>
          </a:bodyPr>
          <a:lstStyle/>
          <a:p>
            <a:pPr marR="0" lvl="0" indent="0" algn="ctr" defTabSz="861251" fontAlgn="auto">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BI</a:t>
            </a:r>
          </a:p>
        </p:txBody>
      </p:sp>
      <p:pic>
        <p:nvPicPr>
          <p:cNvPr id="89" name="Picture 2" descr="Power apps icon">
            <a:extLst>
              <a:ext uri="{FF2B5EF4-FFF2-40B4-BE49-F238E27FC236}">
                <a16:creationId xmlns:a16="http://schemas.microsoft.com/office/drawing/2014/main" id="{56AA830B-3EE4-9A7F-598D-FB71F76BAB9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55" y="2108759"/>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1231">
            <a:extLst>
              <a:ext uri="{FF2B5EF4-FFF2-40B4-BE49-F238E27FC236}">
                <a16:creationId xmlns:a16="http://schemas.microsoft.com/office/drawing/2014/main" id="{17453E8B-9B91-045A-5500-2747EB41B28B}"/>
              </a:ext>
            </a:extLst>
          </p:cNvPr>
          <p:cNvSpPr/>
          <p:nvPr/>
        </p:nvSpPr>
        <p:spPr>
          <a:xfrm>
            <a:off x="380903" y="3195434"/>
            <a:ext cx="1653163" cy="1451578"/>
          </a:xfrm>
          <a:prstGeom prst="rect">
            <a:avLst/>
          </a:prstGeom>
        </p:spPr>
        <p:txBody>
          <a:bodyPr wrap="none" lIns="0" tIns="0" rIns="0" bIns="0" anchor="t">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a:t>
            </a:r>
            <a:r>
              <a:rPr lang="en-US" sz="1600" b="1">
                <a:solidFill>
                  <a:srgbClr val="F6C370"/>
                </a:solidFill>
                <a:latin typeface="Aptos" panose="020B0004020202020204" pitchFamily="34" charset="0"/>
                <a:ea typeface="+mj-ea"/>
                <a:cs typeface="Segoe UI Semibold" panose="020B0702040204020203" pitchFamily="34" charset="0"/>
              </a:rPr>
              <a:t>Apps</a:t>
            </a:r>
          </a:p>
        </p:txBody>
      </p:sp>
      <p:pic>
        <p:nvPicPr>
          <p:cNvPr id="91" name="Picture 4" descr="Power Automate icon">
            <a:extLst>
              <a:ext uri="{FF2B5EF4-FFF2-40B4-BE49-F238E27FC236}">
                <a16:creationId xmlns:a16="http://schemas.microsoft.com/office/drawing/2014/main" id="{DE047566-4EC3-95CC-D5BC-4F641729675D}"/>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302" y="2112440"/>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1231">
            <a:extLst>
              <a:ext uri="{FF2B5EF4-FFF2-40B4-BE49-F238E27FC236}">
                <a16:creationId xmlns:a16="http://schemas.microsoft.com/office/drawing/2014/main" id="{4BBB0C42-1A33-5C24-BC22-70B1A07066CE}"/>
              </a:ext>
            </a:extLst>
          </p:cNvPr>
          <p:cNvSpPr/>
          <p:nvPr/>
        </p:nvSpPr>
        <p:spPr>
          <a:xfrm>
            <a:off x="2742850" y="3199115"/>
            <a:ext cx="1737360" cy="964441"/>
          </a:xfrm>
          <a:prstGeom prst="rect">
            <a:avLst/>
          </a:prstGeom>
        </p:spPr>
        <p:txBody>
          <a:bodyPr wrap="none" lIns="0" tIns="0" rIns="0" bIns="0" anchor="t">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Automate</a:t>
            </a:r>
          </a:p>
        </p:txBody>
      </p:sp>
      <p:pic>
        <p:nvPicPr>
          <p:cNvPr id="93" name="Picture 15" descr="Power Virtual Agents icon">
            <a:extLst>
              <a:ext uri="{FF2B5EF4-FFF2-40B4-BE49-F238E27FC236}">
                <a16:creationId xmlns:a16="http://schemas.microsoft.com/office/drawing/2014/main" id="{3A664FD6-9354-B7BE-DABF-C6ABB7F78BD8}"/>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202" y="2110669"/>
            <a:ext cx="908550" cy="90854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1236">
            <a:extLst>
              <a:ext uri="{FF2B5EF4-FFF2-40B4-BE49-F238E27FC236}">
                <a16:creationId xmlns:a16="http://schemas.microsoft.com/office/drawing/2014/main" id="{9BA2D41F-7012-A20E-1635-CEE852448B98}"/>
              </a:ext>
            </a:extLst>
          </p:cNvPr>
          <p:cNvSpPr/>
          <p:nvPr/>
        </p:nvSpPr>
        <p:spPr>
          <a:xfrm>
            <a:off x="5104798" y="3195610"/>
            <a:ext cx="1737359" cy="964441"/>
          </a:xfrm>
          <a:prstGeom prst="rect">
            <a:avLst/>
          </a:prstGeom>
        </p:spPr>
        <p:txBody>
          <a:bodyPr wrap="none" lIns="0" tIns="0" rIns="0" bIns="0" anchor="t">
            <a:noAutofit/>
          </a:bodyPr>
          <a:lstStyle/>
          <a:p>
            <a:pPr algn="ctr" defTabSz="861251">
              <a:spcAft>
                <a:spcPts val="400"/>
              </a:spcAft>
              <a:defRPr/>
            </a:pPr>
            <a:r>
              <a:rPr lang="en-US" sz="1600" b="1">
                <a:solidFill>
                  <a:srgbClr val="F6C370"/>
                </a:solidFill>
                <a:latin typeface="Aptos" panose="020B0004020202020204" pitchFamily="34" charset="0"/>
                <a:ea typeface="+mj-ea"/>
                <a:cs typeface="Segoe UI" panose="020B0502040204020203" pitchFamily="34" charset="0"/>
              </a:rPr>
              <a:t>Power Virtual Agents</a:t>
            </a:r>
          </a:p>
        </p:txBody>
      </p:sp>
      <p:pic>
        <p:nvPicPr>
          <p:cNvPr id="95" name="Graphic 17" descr="Power Pages icon">
            <a:extLst>
              <a:ext uri="{FF2B5EF4-FFF2-40B4-BE49-F238E27FC236}">
                <a16:creationId xmlns:a16="http://schemas.microsoft.com/office/drawing/2014/main" id="{104AF81A-FF06-04F6-AEA7-ED3055E5CC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9090" y="2116949"/>
            <a:ext cx="841904" cy="908550"/>
          </a:xfrm>
          <a:prstGeom prst="rect">
            <a:avLst/>
          </a:prstGeom>
        </p:spPr>
      </p:pic>
      <p:sp>
        <p:nvSpPr>
          <p:cNvPr id="96" name="Rectangle 1236">
            <a:extLst>
              <a:ext uri="{FF2B5EF4-FFF2-40B4-BE49-F238E27FC236}">
                <a16:creationId xmlns:a16="http://schemas.microsoft.com/office/drawing/2014/main" id="{3C5235A3-98B1-0139-7CA6-E4BBE874155B}"/>
              </a:ext>
            </a:extLst>
          </p:cNvPr>
          <p:cNvSpPr/>
          <p:nvPr/>
        </p:nvSpPr>
        <p:spPr>
          <a:xfrm>
            <a:off x="7501362" y="3179481"/>
            <a:ext cx="1737360" cy="964441"/>
          </a:xfrm>
          <a:prstGeom prst="rect">
            <a:avLst/>
          </a:prstGeom>
        </p:spPr>
        <p:txBody>
          <a:bodyPr wrap="none" lIns="0" tIns="0" rIns="0" bIns="0" anchor="t">
            <a:noAutofit/>
          </a:bodyPr>
          <a:lstStyle/>
          <a:p>
            <a:pPr marR="0" lvl="0" indent="0" algn="ctr" defTabSz="861251" fontAlgn="auto">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Pages</a:t>
            </a:r>
          </a:p>
        </p:txBody>
      </p:sp>
      <p:grpSp>
        <p:nvGrpSpPr>
          <p:cNvPr id="97" name="Group 37" descr="Data connectors&#10;">
            <a:extLst>
              <a:ext uri="{FF2B5EF4-FFF2-40B4-BE49-F238E27FC236}">
                <a16:creationId xmlns:a16="http://schemas.microsoft.com/office/drawing/2014/main" id="{90CB864E-33A4-0B4A-EF89-AA2CF1A61F05}"/>
              </a:ext>
            </a:extLst>
          </p:cNvPr>
          <p:cNvGrpSpPr/>
          <p:nvPr/>
        </p:nvGrpSpPr>
        <p:grpSpPr>
          <a:xfrm>
            <a:off x="1211961" y="5242684"/>
            <a:ext cx="1554480" cy="1106775"/>
            <a:chOff x="1040075" y="3360200"/>
            <a:chExt cx="1554480" cy="1106775"/>
          </a:xfrm>
        </p:grpSpPr>
        <p:grpSp>
          <p:nvGrpSpPr>
            <p:cNvPr id="98" name="Group 19" descr="Data connectors icon">
              <a:extLst>
                <a:ext uri="{FF2B5EF4-FFF2-40B4-BE49-F238E27FC236}">
                  <a16:creationId xmlns:a16="http://schemas.microsoft.com/office/drawing/2014/main" id="{D75520E1-BC93-17E3-40C4-5ACFD57D5D50}"/>
                </a:ext>
              </a:extLst>
            </p:cNvPr>
            <p:cNvGrpSpPr/>
            <p:nvPr/>
          </p:nvGrpSpPr>
          <p:grpSpPr>
            <a:xfrm>
              <a:off x="1590760" y="3360200"/>
              <a:ext cx="436221" cy="416340"/>
              <a:chOff x="1651720" y="5057998"/>
              <a:chExt cx="436221" cy="416340"/>
            </a:xfrm>
          </p:grpSpPr>
          <p:grpSp>
            <p:nvGrpSpPr>
              <p:cNvPr id="100" name="Group 20">
                <a:extLst>
                  <a:ext uri="{FF2B5EF4-FFF2-40B4-BE49-F238E27FC236}">
                    <a16:creationId xmlns:a16="http://schemas.microsoft.com/office/drawing/2014/main" id="{12A6677D-3021-BA74-0E85-6B2918466F4F}"/>
                  </a:ext>
                </a:extLst>
              </p:cNvPr>
              <p:cNvGrpSpPr/>
              <p:nvPr/>
            </p:nvGrpSpPr>
            <p:grpSpPr>
              <a:xfrm>
                <a:off x="1651721" y="5057999"/>
                <a:ext cx="436220" cy="416339"/>
                <a:chOff x="1682008" y="3094081"/>
                <a:chExt cx="376136" cy="358993"/>
              </a:xfrm>
              <a:noFill/>
            </p:grpSpPr>
            <p:sp>
              <p:nvSpPr>
                <p:cNvPr id="105" name="Freeform: Shape 25">
                  <a:extLst>
                    <a:ext uri="{FF2B5EF4-FFF2-40B4-BE49-F238E27FC236}">
                      <a16:creationId xmlns:a16="http://schemas.microsoft.com/office/drawing/2014/main" id="{F6884371-EFEB-C4A4-6763-83CE0315285B}"/>
                    </a:ext>
                  </a:extLst>
                </p:cNvPr>
                <p:cNvSpPr>
                  <a:spLocks/>
                </p:cNvSpPr>
                <p:nvPr/>
              </p:nvSpPr>
              <p:spPr bwMode="auto">
                <a:xfrm rot="2727769">
                  <a:off x="1717012" y="3296097"/>
                  <a:ext cx="121973" cy="191982"/>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6" name="Freeform: Shape 26">
                  <a:extLst>
                    <a:ext uri="{FF2B5EF4-FFF2-40B4-BE49-F238E27FC236}">
                      <a16:creationId xmlns:a16="http://schemas.microsoft.com/office/drawing/2014/main" id="{A28A6F3F-820E-F1EE-86D4-62D89A365250}"/>
                    </a:ext>
                  </a:extLst>
                </p:cNvPr>
                <p:cNvSpPr>
                  <a:spLocks/>
                </p:cNvSpPr>
                <p:nvPr/>
              </p:nvSpPr>
              <p:spPr bwMode="auto">
                <a:xfrm rot="13472231" flipH="1">
                  <a:off x="1936171" y="3094081"/>
                  <a:ext cx="121973" cy="191981"/>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grpSp>
          <p:sp>
            <p:nvSpPr>
              <p:cNvPr id="101" name="Freeform: Shape 21">
                <a:extLst>
                  <a:ext uri="{FF2B5EF4-FFF2-40B4-BE49-F238E27FC236}">
                    <a16:creationId xmlns:a16="http://schemas.microsoft.com/office/drawing/2014/main" id="{3F4B8829-8301-D728-9415-2502C0467D23}"/>
                  </a:ext>
                </a:extLst>
              </p:cNvPr>
              <p:cNvSpPr>
                <a:spLocks/>
              </p:cNvSpPr>
              <p:nvPr/>
            </p:nvSpPr>
            <p:spPr bwMode="auto">
              <a:xfrm rot="2727769">
                <a:off x="1692315" y="5292285"/>
                <a:ext cx="141457" cy="222648"/>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2" name="Freeform: Shape 22">
                <a:extLst>
                  <a:ext uri="{FF2B5EF4-FFF2-40B4-BE49-F238E27FC236}">
                    <a16:creationId xmlns:a16="http://schemas.microsoft.com/office/drawing/2014/main" id="{18A445FD-B6D7-A3CF-1E30-EF35422F7F6E}"/>
                  </a:ext>
                </a:extLst>
              </p:cNvPr>
              <p:cNvSpPr>
                <a:spLocks/>
              </p:cNvSpPr>
              <p:nvPr/>
            </p:nvSpPr>
            <p:spPr bwMode="auto">
              <a:xfrm rot="13472231" flipH="1">
                <a:off x="1946483" y="5057998"/>
                <a:ext cx="141457" cy="222648"/>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3" name="Rectangle: Rounded Corners 23">
                <a:extLst>
                  <a:ext uri="{FF2B5EF4-FFF2-40B4-BE49-F238E27FC236}">
                    <a16:creationId xmlns:a16="http://schemas.microsoft.com/office/drawing/2014/main" id="{9DE43C72-29EB-1BF9-8052-3E4E6D8EF3F2}"/>
                  </a:ext>
                </a:extLst>
              </p:cNvPr>
              <p:cNvSpPr/>
              <p:nvPr/>
            </p:nvSpPr>
            <p:spPr bwMode="auto">
              <a:xfrm rot="2727769">
                <a:off x="1809097" y="5244316"/>
                <a:ext cx="26312" cy="120339"/>
              </a:xfrm>
              <a:prstGeom prst="roundRect">
                <a:avLst>
                  <a:gd name="adj" fmla="val 50000"/>
                </a:avLst>
              </a:prstGeom>
              <a:solidFill>
                <a:schemeClr val="tx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Aptos" panose="020B0004020202020204" pitchFamily="34" charset="0"/>
                  <a:ea typeface="Segoe UI" pitchFamily="34" charset="0"/>
                  <a:cs typeface="Segoe UI" pitchFamily="34" charset="0"/>
                </a:endParaRPr>
              </a:p>
            </p:txBody>
          </p:sp>
          <p:sp>
            <p:nvSpPr>
              <p:cNvPr id="104" name="Rectangle: Rounded Corners 24">
                <a:extLst>
                  <a:ext uri="{FF2B5EF4-FFF2-40B4-BE49-F238E27FC236}">
                    <a16:creationId xmlns:a16="http://schemas.microsoft.com/office/drawing/2014/main" id="{E4D1F109-1100-5D4D-B8AA-5DD34E8D3EC8}"/>
                  </a:ext>
                </a:extLst>
              </p:cNvPr>
              <p:cNvSpPr/>
              <p:nvPr/>
            </p:nvSpPr>
            <p:spPr bwMode="auto">
              <a:xfrm rot="2727769">
                <a:off x="1849932" y="5285844"/>
                <a:ext cx="26312" cy="120339"/>
              </a:xfrm>
              <a:prstGeom prst="roundRect">
                <a:avLst>
                  <a:gd name="adj" fmla="val 50000"/>
                </a:avLst>
              </a:prstGeom>
              <a:solidFill>
                <a:schemeClr val="tx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Aptos" panose="020B0004020202020204" pitchFamily="34" charset="0"/>
                  <a:ea typeface="Segoe UI" pitchFamily="34" charset="0"/>
                  <a:cs typeface="Segoe UI" pitchFamily="34" charset="0"/>
                </a:endParaRPr>
              </a:p>
            </p:txBody>
          </p:sp>
        </p:grpSp>
        <p:sp>
          <p:nvSpPr>
            <p:cNvPr id="99" name="Rectangle 27">
              <a:extLst>
                <a:ext uri="{FF2B5EF4-FFF2-40B4-BE49-F238E27FC236}">
                  <a16:creationId xmlns:a16="http://schemas.microsoft.com/office/drawing/2014/main" id="{689D33C5-824D-8867-0F3E-38999E52B7D4}"/>
                </a:ext>
              </a:extLst>
            </p:cNvPr>
            <p:cNvSpPr/>
            <p:nvPr/>
          </p:nvSpPr>
          <p:spPr bwMode="auto">
            <a:xfrm>
              <a:off x="1040075"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Data</a:t>
              </a:r>
              <a:b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b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connectors</a:t>
              </a:r>
            </a:p>
          </p:txBody>
        </p:sp>
      </p:grpSp>
      <p:grpSp>
        <p:nvGrpSpPr>
          <p:cNvPr id="107" name="Group 36" descr="AI Builder">
            <a:extLst>
              <a:ext uri="{FF2B5EF4-FFF2-40B4-BE49-F238E27FC236}">
                <a16:creationId xmlns:a16="http://schemas.microsoft.com/office/drawing/2014/main" id="{0D609FCA-596B-C1CE-E323-E790E3B9BA47}"/>
              </a:ext>
            </a:extLst>
          </p:cNvPr>
          <p:cNvGrpSpPr/>
          <p:nvPr/>
        </p:nvGrpSpPr>
        <p:grpSpPr>
          <a:xfrm>
            <a:off x="3265361" y="5245619"/>
            <a:ext cx="1554480" cy="1100905"/>
            <a:chOff x="3146453" y="3366070"/>
            <a:chExt cx="1554480" cy="1100905"/>
          </a:xfrm>
        </p:grpSpPr>
        <p:pic>
          <p:nvPicPr>
            <p:cNvPr id="108" name="Graphic 45" descr="ai builder icon">
              <a:extLst>
                <a:ext uri="{FF2B5EF4-FFF2-40B4-BE49-F238E27FC236}">
                  <a16:creationId xmlns:a16="http://schemas.microsoft.com/office/drawing/2014/main" id="{16850D35-6BEB-A21C-AD07-A493AD767D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21393" y="3366070"/>
              <a:ext cx="404601" cy="404601"/>
            </a:xfrm>
            <a:prstGeom prst="rect">
              <a:avLst/>
            </a:prstGeom>
            <a:effectLst/>
          </p:spPr>
        </p:pic>
        <p:sp>
          <p:nvSpPr>
            <p:cNvPr id="109" name="Rectangle 29">
              <a:extLst>
                <a:ext uri="{FF2B5EF4-FFF2-40B4-BE49-F238E27FC236}">
                  <a16:creationId xmlns:a16="http://schemas.microsoft.com/office/drawing/2014/main" id="{30422926-32E1-A10A-E8A4-808F3B9E9BB6}"/>
                </a:ext>
              </a:extLst>
            </p:cNvPr>
            <p:cNvSpPr/>
            <p:nvPr/>
          </p:nvSpPr>
          <p:spPr bwMode="auto">
            <a:xfrm>
              <a:off x="3146453"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AI Builder</a:t>
              </a:r>
            </a:p>
          </p:txBody>
        </p:sp>
      </p:grpSp>
      <p:grpSp>
        <p:nvGrpSpPr>
          <p:cNvPr id="110" name="Group 6" descr="Microsoft Dataverse">
            <a:extLst>
              <a:ext uri="{FF2B5EF4-FFF2-40B4-BE49-F238E27FC236}">
                <a16:creationId xmlns:a16="http://schemas.microsoft.com/office/drawing/2014/main" id="{09D4DB46-2E5B-DA35-3E62-0E12AC3205B1}"/>
              </a:ext>
            </a:extLst>
          </p:cNvPr>
          <p:cNvGrpSpPr/>
          <p:nvPr/>
        </p:nvGrpSpPr>
        <p:grpSpPr>
          <a:xfrm>
            <a:off x="5318760" y="5232604"/>
            <a:ext cx="1554480" cy="1126934"/>
            <a:chOff x="5252831" y="3340041"/>
            <a:chExt cx="1554480" cy="1126934"/>
          </a:xfrm>
        </p:grpSpPr>
        <p:pic>
          <p:nvPicPr>
            <p:cNvPr id="111" name="Picture 2" descr="microsoft dataverse icon">
              <a:extLst>
                <a:ext uri="{FF2B5EF4-FFF2-40B4-BE49-F238E27FC236}">
                  <a16:creationId xmlns:a16="http://schemas.microsoft.com/office/drawing/2014/main" id="{49F83479-68EF-A076-C6AA-9EA6840F77C5}"/>
                </a:ext>
              </a:extLst>
            </p:cNvPr>
            <p:cNvPicPr>
              <a:picLocks noChangeAspect="1" noChangeArrowheads="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5803293" y="3340041"/>
              <a:ext cx="453557" cy="456659"/>
            </a:xfrm>
            <a:prstGeom prst="rect">
              <a:avLst/>
            </a:prstGeom>
            <a:noFill/>
            <a:ln>
              <a:noFill/>
            </a:ln>
          </p:spPr>
        </p:pic>
        <p:sp>
          <p:nvSpPr>
            <p:cNvPr id="112" name="Rectangle 111">
              <a:extLst>
                <a:ext uri="{FF2B5EF4-FFF2-40B4-BE49-F238E27FC236}">
                  <a16:creationId xmlns:a16="http://schemas.microsoft.com/office/drawing/2014/main" id="{48109EE2-0800-4837-DE96-C460D62D9253}"/>
                </a:ext>
              </a:extLst>
            </p:cNvPr>
            <p:cNvSpPr/>
            <p:nvPr/>
          </p:nvSpPr>
          <p:spPr bwMode="auto">
            <a:xfrm>
              <a:off x="5252831"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Microsoft Dataverse</a:t>
              </a:r>
            </a:p>
          </p:txBody>
        </p:sp>
      </p:grpSp>
      <p:grpSp>
        <p:nvGrpSpPr>
          <p:cNvPr id="113" name="Group 7" descr="Power Fx">
            <a:extLst>
              <a:ext uri="{FF2B5EF4-FFF2-40B4-BE49-F238E27FC236}">
                <a16:creationId xmlns:a16="http://schemas.microsoft.com/office/drawing/2014/main" id="{9DD88F28-58A3-D78C-AB34-0DAA4373062A}"/>
              </a:ext>
            </a:extLst>
          </p:cNvPr>
          <p:cNvGrpSpPr/>
          <p:nvPr/>
        </p:nvGrpSpPr>
        <p:grpSpPr>
          <a:xfrm>
            <a:off x="7372160" y="5232469"/>
            <a:ext cx="1554480" cy="1127205"/>
            <a:chOff x="7359209" y="3339770"/>
            <a:chExt cx="1554480" cy="1127205"/>
          </a:xfrm>
        </p:grpSpPr>
        <p:pic>
          <p:nvPicPr>
            <p:cNvPr id="114" name="Graphic 1" descr="power fx icon">
              <a:extLst>
                <a:ext uri="{FF2B5EF4-FFF2-40B4-BE49-F238E27FC236}">
                  <a16:creationId xmlns:a16="http://schemas.microsoft.com/office/drawing/2014/main" id="{C91E8B53-8329-465F-FD95-C9F1FF02266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07849" y="3339770"/>
              <a:ext cx="457200" cy="457200"/>
            </a:xfrm>
            <a:prstGeom prst="rect">
              <a:avLst/>
            </a:prstGeom>
            <a:noFill/>
            <a:ln>
              <a:noFill/>
            </a:ln>
          </p:spPr>
        </p:pic>
        <p:sp>
          <p:nvSpPr>
            <p:cNvPr id="115" name="Rectangle 33">
              <a:extLst>
                <a:ext uri="{FF2B5EF4-FFF2-40B4-BE49-F238E27FC236}">
                  <a16:creationId xmlns:a16="http://schemas.microsoft.com/office/drawing/2014/main" id="{A9336ABA-0EBF-AF92-BFE6-0F575B218F46}"/>
                </a:ext>
              </a:extLst>
            </p:cNvPr>
            <p:cNvSpPr/>
            <p:nvPr/>
          </p:nvSpPr>
          <p:spPr bwMode="auto">
            <a:xfrm>
              <a:off x="7359209"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Power </a:t>
              </a:r>
              <a:r>
                <a:rPr kumimoji="0" lang="en-US" sz="1600" b="1" i="0" u="none" strike="noStrike" kern="1200" cap="none" spc="0" normalizeH="0" baseline="0" noProof="0" err="1">
                  <a:ln>
                    <a:noFill/>
                  </a:ln>
                  <a:solidFill>
                    <a:srgbClr val="000000"/>
                  </a:solidFill>
                  <a:effectLst/>
                  <a:uLnTx/>
                  <a:uFillTx/>
                  <a:latin typeface="Aptos" panose="020B0004020202020204" pitchFamily="34" charset="0"/>
                  <a:cs typeface="Segoe UI" pitchFamily="34" charset="0"/>
                </a:rPr>
                <a:t>Fx</a:t>
              </a:r>
              <a:endPar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endParaRPr>
            </a:p>
          </p:txBody>
        </p:sp>
      </p:grpSp>
      <p:grpSp>
        <p:nvGrpSpPr>
          <p:cNvPr id="116" name="Group 8" descr="Managed environments">
            <a:extLst>
              <a:ext uri="{FF2B5EF4-FFF2-40B4-BE49-F238E27FC236}">
                <a16:creationId xmlns:a16="http://schemas.microsoft.com/office/drawing/2014/main" id="{679BFE68-BCC1-EEFA-7B0E-3EEC321F9511}"/>
              </a:ext>
            </a:extLst>
          </p:cNvPr>
          <p:cNvGrpSpPr/>
          <p:nvPr/>
        </p:nvGrpSpPr>
        <p:grpSpPr>
          <a:xfrm>
            <a:off x="9425559" y="5222806"/>
            <a:ext cx="1554480" cy="1146531"/>
            <a:chOff x="9465586" y="3320444"/>
            <a:chExt cx="1554480" cy="1146531"/>
          </a:xfrm>
        </p:grpSpPr>
        <p:pic>
          <p:nvPicPr>
            <p:cNvPr id="117" name="Picture 14" descr="Managed environments icon">
              <a:extLst>
                <a:ext uri="{FF2B5EF4-FFF2-40B4-BE49-F238E27FC236}">
                  <a16:creationId xmlns:a16="http://schemas.microsoft.com/office/drawing/2014/main" id="{98D6EE7D-CCB1-8C84-567F-FF4AFCDDF8E8}"/>
                </a:ext>
              </a:extLst>
            </p:cNvPr>
            <p:cNvPicPr>
              <a:picLocks noChangeAspect="1"/>
            </p:cNvPicPr>
            <p:nvPr/>
          </p:nvPicPr>
          <p:blipFill>
            <a:blip r:embed="rId13"/>
            <a:stretch>
              <a:fillRect/>
            </a:stretch>
          </p:blipFill>
          <p:spPr>
            <a:xfrm>
              <a:off x="9992139" y="3320444"/>
              <a:ext cx="501375" cy="495853"/>
            </a:xfrm>
            <a:prstGeom prst="rect">
              <a:avLst/>
            </a:prstGeom>
          </p:spPr>
        </p:pic>
        <p:sp>
          <p:nvSpPr>
            <p:cNvPr id="118" name="Rectangle 35">
              <a:extLst>
                <a:ext uri="{FF2B5EF4-FFF2-40B4-BE49-F238E27FC236}">
                  <a16:creationId xmlns:a16="http://schemas.microsoft.com/office/drawing/2014/main" id="{3C6F3BE9-794D-52A0-0778-80919522B6FA}"/>
                </a:ext>
              </a:extLst>
            </p:cNvPr>
            <p:cNvSpPr/>
            <p:nvPr/>
          </p:nvSpPr>
          <p:spPr bwMode="auto">
            <a:xfrm>
              <a:off x="9465586"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Managed Environments</a:t>
              </a:r>
            </a:p>
          </p:txBody>
        </p:sp>
      </p:grpSp>
      <p:sp>
        <p:nvSpPr>
          <p:cNvPr id="119" name="TextBox 3">
            <a:extLst>
              <a:ext uri="{FF2B5EF4-FFF2-40B4-BE49-F238E27FC236}">
                <a16:creationId xmlns:a16="http://schemas.microsoft.com/office/drawing/2014/main" id="{1D1C078A-691C-7F86-6739-38C8C1A3CEC7}"/>
              </a:ext>
            </a:extLst>
          </p:cNvPr>
          <p:cNvSpPr txBox="1"/>
          <p:nvPr/>
        </p:nvSpPr>
        <p:spPr>
          <a:xfrm>
            <a:off x="9798427" y="3470232"/>
            <a:ext cx="1966283"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data exploration,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analytics and reporting</a:t>
            </a:r>
          </a:p>
        </p:txBody>
      </p:sp>
      <p:sp>
        <p:nvSpPr>
          <p:cNvPr id="120" name="TextBox 5">
            <a:extLst>
              <a:ext uri="{FF2B5EF4-FFF2-40B4-BE49-F238E27FC236}">
                <a16:creationId xmlns:a16="http://schemas.microsoft.com/office/drawing/2014/main" id="{3B34B322-DAEA-8479-9371-5C0ED0ABB943}"/>
              </a:ext>
            </a:extLst>
          </p:cNvPr>
          <p:cNvSpPr txBox="1"/>
          <p:nvPr/>
        </p:nvSpPr>
        <p:spPr>
          <a:xfrm>
            <a:off x="7436478" y="3469846"/>
            <a:ext cx="1882088"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p>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building secure,</a:t>
            </a:r>
            <a:br>
              <a:rPr kumimoji="0" lang="en-US" sz="1600" b="0" i="0" u="none" strike="noStrike" kern="1200" cap="none" spc="0" normalizeH="0" baseline="0" noProof="0">
                <a:ln>
                  <a:noFill/>
                </a:ln>
                <a:effectLst/>
                <a:uLnTx/>
                <a:uFillTx/>
                <a:latin typeface="Aptos" panose="020B0004020202020204" pitchFamily="34" charset="0"/>
                <a:cs typeface="Segoe UI Semibold"/>
              </a:rPr>
            </a:br>
            <a:r>
              <a:rPr kumimoji="0" lang="en-US" sz="1600" b="0" i="0" u="none" strike="noStrike" kern="1200" cap="none" spc="0" normalizeH="0" baseline="0" noProof="0">
                <a:ln>
                  <a:noFill/>
                </a:ln>
                <a:effectLst/>
                <a:uLnTx/>
                <a:uFillTx/>
                <a:latin typeface="Aptos" panose="020B0004020202020204" pitchFamily="34" charset="0"/>
                <a:cs typeface="Segoe UI Semibold"/>
              </a:rPr>
              <a:t> data-centric business websites</a:t>
            </a:r>
          </a:p>
        </p:txBody>
      </p:sp>
      <p:sp>
        <p:nvSpPr>
          <p:cNvPr id="121" name="TextBox 45">
            <a:extLst>
              <a:ext uri="{FF2B5EF4-FFF2-40B4-BE49-F238E27FC236}">
                <a16:creationId xmlns:a16="http://schemas.microsoft.com/office/drawing/2014/main" id="{6A3A81B4-09D7-2B03-082F-D56584691691}"/>
              </a:ext>
            </a:extLst>
          </p:cNvPr>
          <p:cNvSpPr txBox="1"/>
          <p:nvPr/>
        </p:nvSpPr>
        <p:spPr>
          <a:xfrm>
            <a:off x="5074531" y="3475014"/>
            <a:ext cx="1882086"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chatbots and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conversational agents</a:t>
            </a:r>
          </a:p>
        </p:txBody>
      </p:sp>
      <p:sp>
        <p:nvSpPr>
          <p:cNvPr id="122" name="TextBox 47">
            <a:extLst>
              <a:ext uri="{FF2B5EF4-FFF2-40B4-BE49-F238E27FC236}">
                <a16:creationId xmlns:a16="http://schemas.microsoft.com/office/drawing/2014/main" id="{BB5F6D72-C963-7C7C-E0D1-BB99F7168680}"/>
              </a:ext>
            </a:extLst>
          </p:cNvPr>
          <p:cNvSpPr txBox="1"/>
          <p:nvPr/>
        </p:nvSpPr>
        <p:spPr>
          <a:xfrm>
            <a:off x="2628388" y="3464889"/>
            <a:ext cx="1966283"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process</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or workflow automation</a:t>
            </a:r>
          </a:p>
        </p:txBody>
      </p:sp>
      <p:sp>
        <p:nvSpPr>
          <p:cNvPr id="123" name="TextBox 49">
            <a:extLst>
              <a:ext uri="{FF2B5EF4-FFF2-40B4-BE49-F238E27FC236}">
                <a16:creationId xmlns:a16="http://schemas.microsoft.com/office/drawing/2014/main" id="{DBF6A870-F59C-5839-98D5-8475E92365C6}"/>
              </a:ext>
            </a:extLst>
          </p:cNvPr>
          <p:cNvSpPr txBox="1"/>
          <p:nvPr/>
        </p:nvSpPr>
        <p:spPr>
          <a:xfrm>
            <a:off x="266441" y="3469846"/>
            <a:ext cx="1882086"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web and mobile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application development</a:t>
            </a:r>
          </a:p>
        </p:txBody>
      </p:sp>
      <p:sp>
        <p:nvSpPr>
          <p:cNvPr id="124" name="TextBox 39">
            <a:extLst>
              <a:ext uri="{FF2B5EF4-FFF2-40B4-BE49-F238E27FC236}">
                <a16:creationId xmlns:a16="http://schemas.microsoft.com/office/drawing/2014/main" id="{F4B3E658-4575-E2EA-66C6-366A6057EBC2}"/>
              </a:ext>
            </a:extLst>
          </p:cNvPr>
          <p:cNvSpPr txBox="1"/>
          <p:nvPr/>
        </p:nvSpPr>
        <p:spPr>
          <a:xfrm>
            <a:off x="475676" y="1215306"/>
            <a:ext cx="10453487" cy="461665"/>
          </a:xfrm>
          <a:prstGeom prst="rect">
            <a:avLst/>
          </a:prstGeom>
          <a:noFill/>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Aptos" panose="020B0004020202020204" pitchFamily="34" charset="0"/>
                <a:cs typeface="Segoe UI Semibold" panose="020B0702040204020203" pitchFamily="34" charset="0"/>
              </a:rPr>
              <a:t>The world’s most complete set of integrated, low-code development tools</a:t>
            </a:r>
          </a:p>
        </p:txBody>
      </p:sp>
    </p:spTree>
    <p:extLst>
      <p:ext uri="{BB962C8B-B14F-4D97-AF65-F5344CB8AC3E}">
        <p14:creationId xmlns:p14="http://schemas.microsoft.com/office/powerpoint/2010/main" val="425400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1E9A-3069-EF82-B5CC-8A8156477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CDC333-5A0A-FDD9-1B03-194DCB28CDF8}"/>
              </a:ext>
            </a:extLst>
          </p:cNvPr>
          <p:cNvSpPr>
            <a:spLocks noGrp="1"/>
          </p:cNvSpPr>
          <p:nvPr>
            <p:ph type="title" idx="4294967295"/>
          </p:nvPr>
        </p:nvSpPr>
        <p:spPr>
          <a:xfrm>
            <a:off x="0" y="212725"/>
            <a:ext cx="11485563" cy="587375"/>
          </a:xfrm>
          <a:prstGeom prst="rect">
            <a:avLst/>
          </a:prstGeom>
        </p:spPr>
        <p:txBody>
          <a:bodyPr>
            <a:normAutofit fontScale="90000"/>
          </a:bodyPr>
          <a:lstStyle/>
          <a:p>
            <a:r>
              <a:rPr lang="en-GB"/>
              <a:t>Power platform</a:t>
            </a:r>
          </a:p>
        </p:txBody>
      </p:sp>
      <p:pic>
        <p:nvPicPr>
          <p:cNvPr id="8" name="Picture 7" descr="A diagram of a software company&#10;&#10;AI-generated content may be incorrect.">
            <a:extLst>
              <a:ext uri="{FF2B5EF4-FFF2-40B4-BE49-F238E27FC236}">
                <a16:creationId xmlns:a16="http://schemas.microsoft.com/office/drawing/2014/main" id="{6AA8106E-6B9D-B951-1B70-CD99D79B8AF2}"/>
              </a:ext>
            </a:extLst>
          </p:cNvPr>
          <p:cNvPicPr>
            <a:picLocks noChangeAspect="1"/>
          </p:cNvPicPr>
          <p:nvPr/>
        </p:nvPicPr>
        <p:blipFill>
          <a:blip r:embed="rId3"/>
          <a:stretch>
            <a:fillRect/>
          </a:stretch>
        </p:blipFill>
        <p:spPr>
          <a:xfrm>
            <a:off x="492642" y="926985"/>
            <a:ext cx="11206716" cy="5909751"/>
          </a:xfrm>
          <a:prstGeom prst="rect">
            <a:avLst/>
          </a:prstGeom>
        </p:spPr>
      </p:pic>
      <p:sp>
        <p:nvSpPr>
          <p:cNvPr id="9" name="Title 2">
            <a:extLst>
              <a:ext uri="{FF2B5EF4-FFF2-40B4-BE49-F238E27FC236}">
                <a16:creationId xmlns:a16="http://schemas.microsoft.com/office/drawing/2014/main" id="{78731B4A-3145-CBF1-E6BB-185B578EB099}"/>
              </a:ext>
            </a:extLst>
          </p:cNvPr>
          <p:cNvSpPr txBox="1">
            <a:spLocks/>
          </p:cNvSpPr>
          <p:nvPr/>
        </p:nvSpPr>
        <p:spPr>
          <a:xfrm>
            <a:off x="340291" y="212186"/>
            <a:ext cx="11484279" cy="58863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GB" sz="3600">
                <a:solidFill>
                  <a:srgbClr val="351C5C"/>
                </a:solidFill>
                <a:latin typeface="Aptos ExtraBold"/>
                <a:cs typeface="Segoe UI"/>
              </a:rPr>
              <a:t>Power platform</a:t>
            </a:r>
            <a:endParaRPr lang="en-GB" sz="3600">
              <a:solidFill>
                <a:srgbClr val="351C5C"/>
              </a:solidFill>
            </a:endParaRPr>
          </a:p>
        </p:txBody>
      </p:sp>
    </p:spTree>
    <p:extLst>
      <p:ext uri="{BB962C8B-B14F-4D97-AF65-F5344CB8AC3E}">
        <p14:creationId xmlns:p14="http://schemas.microsoft.com/office/powerpoint/2010/main" val="63779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500D-EC91-B9D9-7227-766ACA167C06}"/>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0604DA1-DB69-5087-9F82-F0532DB63C8C}"/>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6191561" y="1502980"/>
            <a:ext cx="5230727" cy="3548885"/>
          </a:xfrm>
        </p:spPr>
      </p:pic>
      <p:sp>
        <p:nvSpPr>
          <p:cNvPr id="3" name="Title 2">
            <a:extLst>
              <a:ext uri="{FF2B5EF4-FFF2-40B4-BE49-F238E27FC236}">
                <a16:creationId xmlns:a16="http://schemas.microsoft.com/office/drawing/2014/main" id="{CD33C52A-2291-FA8F-3F36-0DC074D554AB}"/>
              </a:ext>
            </a:extLst>
          </p:cNvPr>
          <p:cNvSpPr>
            <a:spLocks noGrp="1"/>
          </p:cNvSpPr>
          <p:nvPr>
            <p:ph type="title"/>
          </p:nvPr>
        </p:nvSpPr>
        <p:spPr/>
        <p:txBody>
          <a:bodyPr>
            <a:normAutofit fontScale="90000"/>
          </a:bodyPr>
          <a:lstStyle/>
          <a:p>
            <a:r>
              <a:rPr lang="en-GB"/>
              <a:t>Power Apps</a:t>
            </a:r>
          </a:p>
        </p:txBody>
      </p:sp>
      <p:sp>
        <p:nvSpPr>
          <p:cNvPr id="4" name="Text Placeholder 3">
            <a:extLst>
              <a:ext uri="{FF2B5EF4-FFF2-40B4-BE49-F238E27FC236}">
                <a16:creationId xmlns:a16="http://schemas.microsoft.com/office/drawing/2014/main" id="{786D344A-4770-07C4-2D3A-6A2F1B7C2160}"/>
              </a:ext>
            </a:extLst>
          </p:cNvPr>
          <p:cNvSpPr>
            <a:spLocks noGrp="1"/>
          </p:cNvSpPr>
          <p:nvPr>
            <p:ph type="body" sz="quarter" idx="12"/>
          </p:nvPr>
        </p:nvSpPr>
        <p:spPr>
          <a:xfrm>
            <a:off x="340291" y="1172846"/>
            <a:ext cx="4885018" cy="5333832"/>
          </a:xfrm>
          <a:prstGeom prst="rect">
            <a:avLst/>
          </a:prstGeom>
        </p:spPr>
        <p:txBody>
          <a:bodyPr lIns="91440" tIns="45720" rIns="91440" bIns="45720" anchor="t"/>
          <a:lstStyle/>
          <a:p>
            <a:pPr marL="0" indent="0">
              <a:buNone/>
            </a:pPr>
            <a:r>
              <a:rPr lang="en-GB" sz="2400" b="1" dirty="0">
                <a:solidFill>
                  <a:srgbClr val="D24A74"/>
                </a:solidFill>
                <a:latin typeface="Aptos Light"/>
              </a:rPr>
              <a:t>Power Apps</a:t>
            </a:r>
            <a:r>
              <a:rPr lang="en-GB" sz="2400" dirty="0">
                <a:latin typeface="Aptos Light"/>
              </a:rPr>
              <a:t> provides a </a:t>
            </a:r>
            <a:r>
              <a:rPr lang="en-GB" sz="2400" b="1" dirty="0">
                <a:latin typeface="Aptos SemiBold" panose="020B0004020202020204" pitchFamily="34" charset="0"/>
              </a:rPr>
              <a:t>low-code</a:t>
            </a:r>
            <a:r>
              <a:rPr lang="en-GB" sz="2400" dirty="0">
                <a:latin typeface="Aptos Light"/>
              </a:rPr>
              <a:t> approach to </a:t>
            </a:r>
            <a:r>
              <a:rPr lang="en-GB" sz="2400" b="1" dirty="0">
                <a:latin typeface="Aptos SemiBold" panose="020B0004020202020204" pitchFamily="34" charset="0"/>
              </a:rPr>
              <a:t>rapidly build apps</a:t>
            </a:r>
            <a:r>
              <a:rPr lang="en-GB" sz="2400" dirty="0">
                <a:latin typeface="Aptos Light"/>
              </a:rPr>
              <a:t> for any device while seamlessly working with various data sources through a </a:t>
            </a:r>
            <a:r>
              <a:rPr lang="en-GB" sz="2400" b="1" dirty="0">
                <a:latin typeface="Aptos SemiBold" panose="020B0004020202020204" pitchFamily="34" charset="0"/>
              </a:rPr>
              <a:t>rich extensibility model </a:t>
            </a:r>
            <a:r>
              <a:rPr lang="en-GB" sz="2400" dirty="0">
                <a:latin typeface="Aptos Light"/>
              </a:rPr>
              <a:t>for professional developers. </a:t>
            </a:r>
          </a:p>
          <a:p>
            <a:pPr marL="0" indent="0">
              <a:buNone/>
            </a:pPr>
            <a:r>
              <a:rPr lang="en-GB" sz="2400" dirty="0">
                <a:latin typeface="Aptos Light"/>
              </a:rPr>
              <a:t>Drag-and-drop interface.</a:t>
            </a:r>
          </a:p>
          <a:p>
            <a:pPr marL="0" indent="0">
              <a:buNone/>
            </a:pPr>
            <a:r>
              <a:rPr lang="en-GB" sz="2400" dirty="0">
                <a:latin typeface="Aptos Light"/>
              </a:rPr>
              <a:t>Power Apps can be used to create apps for various platforms including iOS, Android and web.</a:t>
            </a:r>
          </a:p>
        </p:txBody>
      </p:sp>
    </p:spTree>
    <p:extLst>
      <p:ext uri="{BB962C8B-B14F-4D97-AF65-F5344CB8AC3E}">
        <p14:creationId xmlns:p14="http://schemas.microsoft.com/office/powerpoint/2010/main" val="293697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of Rectangle 6">
            <a:extLst>
              <a:ext uri="{FF2B5EF4-FFF2-40B4-BE49-F238E27FC236}">
                <a16:creationId xmlns:a16="http://schemas.microsoft.com/office/drawing/2014/main" id="{A40274C1-C2C8-AB18-F401-FD622904DDAC}"/>
              </a:ext>
            </a:extLst>
          </p:cNvPr>
          <p:cNvSpPr/>
          <p:nvPr/>
        </p:nvSpPr>
        <p:spPr>
          <a:xfrm>
            <a:off x="1778438" y="1332614"/>
            <a:ext cx="8635123" cy="2449906"/>
          </a:xfrm>
          <a:prstGeom prst="round2DiagRect">
            <a:avLst/>
          </a:prstGeom>
          <a:solidFill>
            <a:srgbClr val="351C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itle 2">
            <a:extLst>
              <a:ext uri="{FF2B5EF4-FFF2-40B4-BE49-F238E27FC236}">
                <a16:creationId xmlns:a16="http://schemas.microsoft.com/office/drawing/2014/main" id="{707E511D-5307-FC91-6EC6-25C93EE5CA82}"/>
              </a:ext>
            </a:extLst>
          </p:cNvPr>
          <p:cNvSpPr>
            <a:spLocks noGrp="1"/>
          </p:cNvSpPr>
          <p:nvPr>
            <p:ph type="title"/>
          </p:nvPr>
        </p:nvSpPr>
        <p:spPr/>
        <p:txBody>
          <a:bodyPr>
            <a:normAutofit fontScale="90000"/>
          </a:bodyPr>
          <a:lstStyle/>
          <a:p>
            <a:r>
              <a:rPr lang="en-GB">
                <a:latin typeface="Aptos ExtraBold"/>
                <a:cs typeface="Segoe UI"/>
              </a:rPr>
              <a:t>Differences between Power App and traditional ...</a:t>
            </a:r>
            <a:endParaRPr lang="en-GB"/>
          </a:p>
        </p:txBody>
      </p:sp>
      <p:sp>
        <p:nvSpPr>
          <p:cNvPr id="4" name="Text Placeholder 3">
            <a:extLst>
              <a:ext uri="{FF2B5EF4-FFF2-40B4-BE49-F238E27FC236}">
                <a16:creationId xmlns:a16="http://schemas.microsoft.com/office/drawing/2014/main" id="{17B64677-04D4-2402-0A27-9FBF5AEF2E86}"/>
              </a:ext>
            </a:extLst>
          </p:cNvPr>
          <p:cNvSpPr>
            <a:spLocks noGrp="1"/>
          </p:cNvSpPr>
          <p:nvPr>
            <p:ph type="body" sz="quarter" idx="11"/>
          </p:nvPr>
        </p:nvSpPr>
        <p:spPr>
          <a:xfrm>
            <a:off x="2165205" y="1509834"/>
            <a:ext cx="7861588" cy="2055618"/>
          </a:xfrm>
        </p:spPr>
        <p:txBody>
          <a:bodyPr lIns="91440" tIns="45720" rIns="91440" bIns="45720" anchor="t"/>
          <a:lstStyle/>
          <a:p>
            <a:pPr marL="0" indent="0">
              <a:buNone/>
            </a:pPr>
            <a:r>
              <a:rPr lang="en-GB" sz="2400" dirty="0">
                <a:solidFill>
                  <a:srgbClr val="EFBC6E"/>
                </a:solidFill>
                <a:latin typeface="Aptos"/>
                <a:cs typeface="Segoe UI"/>
              </a:rPr>
              <a:t>With Power Apps, you can quickly create a usable version of your app because it provides a WYSIWYG (what you see is what you get) development experience. Users experience the actual working app very early in the development process, and if new requirements arise, new features can be added to the next version. </a:t>
            </a:r>
            <a:r>
              <a:rPr lang="en-GB" sz="2400" dirty="0">
                <a:latin typeface="Aptos"/>
                <a:cs typeface="Segoe UI"/>
                <a:hlinkClick r:id="rId2"/>
              </a:rPr>
              <a:t>Source</a:t>
            </a:r>
            <a:endParaRPr lang="en-US" sz="2400" dirty="0">
              <a:latin typeface="Aptos"/>
            </a:endParaRPr>
          </a:p>
        </p:txBody>
      </p:sp>
      <p:pic>
        <p:nvPicPr>
          <p:cNvPr id="5" name="Picture 4" descr="A diagram of a process&#10;&#10;AI-generated content may be incorrect.">
            <a:extLst>
              <a:ext uri="{FF2B5EF4-FFF2-40B4-BE49-F238E27FC236}">
                <a16:creationId xmlns:a16="http://schemas.microsoft.com/office/drawing/2014/main" id="{19665C95-E1F9-F2A0-7F77-D260A21C2832}"/>
              </a:ext>
            </a:extLst>
          </p:cNvPr>
          <p:cNvPicPr>
            <a:picLocks noChangeAspect="1"/>
          </p:cNvPicPr>
          <p:nvPr/>
        </p:nvPicPr>
        <p:blipFill>
          <a:blip r:embed="rId3"/>
          <a:stretch>
            <a:fillRect/>
          </a:stretch>
        </p:blipFill>
        <p:spPr>
          <a:xfrm>
            <a:off x="1660163" y="3966903"/>
            <a:ext cx="8871672" cy="1864833"/>
          </a:xfrm>
          <a:prstGeom prst="rect">
            <a:avLst/>
          </a:prstGeom>
        </p:spPr>
      </p:pic>
    </p:spTree>
    <p:extLst>
      <p:ext uri="{BB962C8B-B14F-4D97-AF65-F5344CB8AC3E}">
        <p14:creationId xmlns:p14="http://schemas.microsoft.com/office/powerpoint/2010/main" val="188062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5B91133-7AC3-B676-3727-E07443518353}"/>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831259" y="1819464"/>
            <a:ext cx="5580052" cy="3785891"/>
          </a:xfrm>
        </p:spPr>
      </p:pic>
      <p:sp>
        <p:nvSpPr>
          <p:cNvPr id="3" name="Title 2">
            <a:extLst>
              <a:ext uri="{FF2B5EF4-FFF2-40B4-BE49-F238E27FC236}">
                <a16:creationId xmlns:a16="http://schemas.microsoft.com/office/drawing/2014/main" id="{3D39754C-3DBE-1769-8F97-614454363AA7}"/>
              </a:ext>
            </a:extLst>
          </p:cNvPr>
          <p:cNvSpPr>
            <a:spLocks noGrp="1"/>
          </p:cNvSpPr>
          <p:nvPr>
            <p:ph type="title"/>
          </p:nvPr>
        </p:nvSpPr>
        <p:spPr/>
        <p:txBody>
          <a:bodyPr>
            <a:normAutofit fontScale="90000"/>
          </a:bodyPr>
          <a:lstStyle/>
          <a:p>
            <a:r>
              <a:rPr lang="en-GB"/>
              <a:t>Power Automate</a:t>
            </a:r>
          </a:p>
        </p:txBody>
      </p:sp>
      <p:sp>
        <p:nvSpPr>
          <p:cNvPr id="4" name="Text Placeholder 3">
            <a:extLst>
              <a:ext uri="{FF2B5EF4-FFF2-40B4-BE49-F238E27FC236}">
                <a16:creationId xmlns:a16="http://schemas.microsoft.com/office/drawing/2014/main" id="{D0A00D9B-A7CA-9761-2465-79D1500E8FA5}"/>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sz="2400" b="1" dirty="0">
                <a:solidFill>
                  <a:srgbClr val="0070C0"/>
                </a:solidFill>
                <a:latin typeface="Aptos Light"/>
              </a:rPr>
              <a:t>Power Automate</a:t>
            </a:r>
            <a:r>
              <a:rPr lang="en-GB" sz="2400" dirty="0">
                <a:latin typeface="Aptos Light"/>
              </a:rPr>
              <a:t>, previously known as Microsoft Flow, is a </a:t>
            </a:r>
            <a:r>
              <a:rPr lang="en-GB" sz="2400" b="1" dirty="0">
                <a:latin typeface="Aptos SemiBold" panose="020B0004020202020204" pitchFamily="34" charset="0"/>
              </a:rPr>
              <a:t>no-code automation platform</a:t>
            </a:r>
            <a:r>
              <a:rPr lang="en-GB" sz="2400" dirty="0">
                <a:latin typeface="Aptos Light"/>
              </a:rPr>
              <a:t> that allows you to leverage previously off-limits legacy systems. Quickly automate solutions through simple workflow automation or through robust process automation using RPA.</a:t>
            </a:r>
          </a:p>
        </p:txBody>
      </p:sp>
    </p:spTree>
    <p:extLst>
      <p:ext uri="{BB962C8B-B14F-4D97-AF65-F5344CB8AC3E}">
        <p14:creationId xmlns:p14="http://schemas.microsoft.com/office/powerpoint/2010/main" val="144268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C0FB-4C5E-B6F2-C3B2-A90B5B12A72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97A9D0-0B6E-6255-DE82-D8FE2F40EE60}"/>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5818270" y="1408387"/>
            <a:ext cx="5432112" cy="3685519"/>
          </a:xfrm>
        </p:spPr>
      </p:pic>
      <p:sp>
        <p:nvSpPr>
          <p:cNvPr id="3" name="Title 2">
            <a:extLst>
              <a:ext uri="{FF2B5EF4-FFF2-40B4-BE49-F238E27FC236}">
                <a16:creationId xmlns:a16="http://schemas.microsoft.com/office/drawing/2014/main" id="{ED8F30D9-DD90-8497-3165-93C5425592D1}"/>
              </a:ext>
            </a:extLst>
          </p:cNvPr>
          <p:cNvSpPr>
            <a:spLocks noGrp="1"/>
          </p:cNvSpPr>
          <p:nvPr>
            <p:ph type="title"/>
          </p:nvPr>
        </p:nvSpPr>
        <p:spPr/>
        <p:txBody>
          <a:bodyPr>
            <a:normAutofit fontScale="90000"/>
          </a:bodyPr>
          <a:lstStyle/>
          <a:p>
            <a:r>
              <a:rPr lang="en-GB"/>
              <a:t>Power BI</a:t>
            </a:r>
          </a:p>
        </p:txBody>
      </p:sp>
      <p:sp>
        <p:nvSpPr>
          <p:cNvPr id="4" name="Text Placeholder 3">
            <a:extLst>
              <a:ext uri="{FF2B5EF4-FFF2-40B4-BE49-F238E27FC236}">
                <a16:creationId xmlns:a16="http://schemas.microsoft.com/office/drawing/2014/main" id="{530587D0-171D-4023-D0E8-43D8C6D4467A}"/>
              </a:ext>
            </a:extLst>
          </p:cNvPr>
          <p:cNvSpPr>
            <a:spLocks noGrp="1"/>
          </p:cNvSpPr>
          <p:nvPr>
            <p:ph type="body" sz="quarter" idx="12"/>
          </p:nvPr>
        </p:nvSpPr>
        <p:spPr>
          <a:xfrm>
            <a:off x="340291" y="1112874"/>
            <a:ext cx="4885018" cy="5393804"/>
          </a:xfrm>
          <a:prstGeom prst="rect">
            <a:avLst/>
          </a:prstGeom>
        </p:spPr>
        <p:txBody>
          <a:bodyPr lIns="91440" tIns="45720" rIns="91440" bIns="45720" anchor="t"/>
          <a:lstStyle/>
          <a:p>
            <a:pPr marL="0" indent="0">
              <a:buNone/>
            </a:pPr>
            <a:r>
              <a:rPr lang="en-GB" sz="2400" b="1" dirty="0">
                <a:solidFill>
                  <a:srgbClr val="FFC000"/>
                </a:solidFill>
                <a:latin typeface="Aptos Light"/>
              </a:rPr>
              <a:t>Power BI</a:t>
            </a:r>
            <a:r>
              <a:rPr lang="en-GB" sz="2400" dirty="0">
                <a:latin typeface="Aptos Light"/>
              </a:rPr>
              <a:t> is a </a:t>
            </a:r>
            <a:r>
              <a:rPr lang="en-GB" sz="2400" b="1" dirty="0">
                <a:latin typeface="Aptos Light"/>
              </a:rPr>
              <a:t>data visualization tool</a:t>
            </a:r>
            <a:r>
              <a:rPr lang="en-GB" sz="2400" dirty="0">
                <a:latin typeface="Aptos Light"/>
              </a:rPr>
              <a:t> that allows users to connect to various data sources and create interactive reports and dashboards. </a:t>
            </a:r>
            <a:endParaRPr lang="en-US" dirty="0"/>
          </a:p>
          <a:p>
            <a:pPr marL="0" indent="0">
              <a:buNone/>
            </a:pPr>
            <a:r>
              <a:rPr lang="en-GB" sz="2400" dirty="0">
                <a:latin typeface="Aptos Light"/>
              </a:rPr>
              <a:t>An analytics solution that lets you visualize your data and </a:t>
            </a:r>
            <a:r>
              <a:rPr lang="en-GB" sz="2400" b="1" dirty="0">
                <a:latin typeface="Aptos Light"/>
              </a:rPr>
              <a:t>share insights across your organization</a:t>
            </a:r>
            <a:r>
              <a:rPr lang="en-GB" sz="2400" dirty="0">
                <a:latin typeface="Aptos Light"/>
              </a:rPr>
              <a:t> or embed them in your app or website.</a:t>
            </a:r>
            <a:endParaRPr lang="en-GB" dirty="0"/>
          </a:p>
          <a:p>
            <a:pPr marL="0" indent="0">
              <a:buNone/>
            </a:pPr>
            <a:r>
              <a:rPr lang="en-GB" sz="2400" dirty="0">
                <a:latin typeface="Aptos Light"/>
              </a:rPr>
              <a:t>Azure analytics services and Power BI together allow you to </a:t>
            </a:r>
            <a:r>
              <a:rPr lang="en-GB" sz="2400" b="1" dirty="0">
                <a:latin typeface="Aptos Light"/>
              </a:rPr>
              <a:t>quickly unlock insights</a:t>
            </a:r>
            <a:r>
              <a:rPr lang="en-GB" sz="2400" dirty="0">
                <a:latin typeface="Aptos Light"/>
              </a:rPr>
              <a:t> for your entire organization.</a:t>
            </a:r>
            <a:endParaRPr lang="en-GB" dirty="0"/>
          </a:p>
        </p:txBody>
      </p:sp>
    </p:spTree>
    <p:extLst>
      <p:ext uri="{BB962C8B-B14F-4D97-AF65-F5344CB8AC3E}">
        <p14:creationId xmlns:p14="http://schemas.microsoft.com/office/powerpoint/2010/main" val="1780830686"/>
      </p:ext>
    </p:extLst>
  </p:cSld>
  <p:clrMapOvr>
    <a:masterClrMapping/>
  </p:clrMapOvr>
</p:sld>
</file>

<file path=ppt/theme/theme1.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4.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5.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6.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7.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9" ma:contentTypeDescription="Create a new document." ma:contentTypeScope="" ma:versionID="6e6f3b56cc56c503fcce58ae2a67b2fa">
  <xsd:schema xmlns:xsd="http://www.w3.org/2001/XMLSchema" xmlns:xs="http://www.w3.org/2001/XMLSchema" xmlns:p="http://schemas.microsoft.com/office/2006/metadata/properties" xmlns:ns1="http://schemas.microsoft.com/sharepoint/v3" xmlns:ns2="0ec22545-32f7-47c8-afbd-c0084660662b" xmlns:ns3="a1a525c2-d4eb-46fe-9b09-8f8634d7947d" targetNamespace="http://schemas.microsoft.com/office/2006/metadata/properties" ma:root="true" ma:fieldsID="b3fd29f3ccb8796c7fd1ee90f202cb79" ns1:_="" ns2:_="" ns3:_="">
    <xsd:import namespace="http://schemas.microsoft.com/sharepoint/v3"/>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DAA2E6D-F032-47B3-BA50-89D8AA50B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c22545-32f7-47c8-afbd-c0084660662b"/>
    <ds:schemaRef ds:uri="a1a525c2-d4eb-46fe-9b09-8f8634d79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3.xml><?xml version="1.0" encoding="utf-8"?>
<ds:datastoreItem xmlns:ds="http://schemas.openxmlformats.org/officeDocument/2006/customXml" ds:itemID="{FD57A7F1-5E1F-453E-A92F-37B3E8CCB545}">
  <ds:schemaRefs>
    <ds:schemaRef ds:uri="a1a525c2-d4eb-46fe-9b09-8f8634d7947d"/>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 ds:uri="http://purl.org/dc/terms/"/>
    <ds:schemaRef ds:uri="http://purl.org/dc/dcmitype/"/>
    <ds:schemaRef ds:uri="http://schemas.openxmlformats.org/package/2006/metadata/core-properties"/>
    <ds:schemaRef ds:uri="0ec22545-32f7-47c8-afbd-c0084660662b"/>
    <ds:schemaRef ds:uri="http://schemas.microsoft.com/sharepoint/v3"/>
  </ds:schemaRefs>
</ds:datastoreItem>
</file>

<file path=docMetadata/LabelInfo.xml><?xml version="1.0" encoding="utf-8"?>
<clbl:labelList xmlns:clbl="http://schemas.microsoft.com/office/2020/mipLabelMetadata">
  <clbl:label id="{baef60cc-ecf7-46d0-826d-f00b389e8064}" enabled="0" method="" siteId="{baef60cc-ecf7-46d0-826d-f00b389e8064}" removed="1"/>
</clbl:labelList>
</file>

<file path=docProps/app.xml><?xml version="1.0" encoding="utf-8"?>
<Properties xmlns="http://schemas.openxmlformats.org/officeDocument/2006/extended-properties" xmlns:vt="http://schemas.openxmlformats.org/officeDocument/2006/docPropsVTypes">
  <Template>Eggplant slides</Template>
  <TotalTime>1336</TotalTime>
  <Words>828</Words>
  <Application>Microsoft Office PowerPoint</Application>
  <PresentationFormat>Widescreen</PresentationFormat>
  <Paragraphs>135</Paragraphs>
  <Slides>34</Slides>
  <Notes>29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34</vt:i4>
      </vt:variant>
    </vt:vector>
  </HeadingPairs>
  <TitlesOfParts>
    <vt:vector size="50" baseType="lpstr">
      <vt:lpstr>-apple-system</vt:lpstr>
      <vt:lpstr>Aptos</vt:lpstr>
      <vt:lpstr>Aptos Black</vt:lpstr>
      <vt:lpstr>Aptos ExtraBold</vt:lpstr>
      <vt:lpstr>Aptos Light</vt:lpstr>
      <vt:lpstr>Aptos SemiBold</vt:lpstr>
      <vt:lpstr>Arial</vt:lpstr>
      <vt:lpstr>Calibri</vt:lpstr>
      <vt:lpstr>Segoe UI</vt:lpstr>
      <vt:lpstr>cX25 slides</vt:lpstr>
      <vt:lpstr>Agenda slides</vt:lpstr>
      <vt:lpstr>White slides</vt:lpstr>
      <vt:lpstr>Grey slides</vt:lpstr>
      <vt:lpstr>Presenter image title slides</vt:lpstr>
      <vt:lpstr>Title/chapter slides</vt:lpstr>
      <vt:lpstr>Colorful slide options</vt:lpstr>
      <vt:lpstr>PowerPoint Presentation</vt:lpstr>
      <vt:lpstr>Enhance LS Central through</vt:lpstr>
      <vt:lpstr>Agenda</vt:lpstr>
      <vt:lpstr>Introduction to</vt:lpstr>
      <vt:lpstr>Power platform</vt:lpstr>
      <vt:lpstr>Power Apps</vt:lpstr>
      <vt:lpstr>Differences between Power App and traditional ...</vt:lpstr>
      <vt:lpstr>Power Automate</vt:lpstr>
      <vt:lpstr>Power BI</vt:lpstr>
      <vt:lpstr>Analytics uses Power BI</vt:lpstr>
      <vt:lpstr>Power Pages</vt:lpstr>
      <vt:lpstr>Power Pages</vt:lpstr>
      <vt:lpstr>Power Virtual Agents</vt:lpstr>
      <vt:lpstr>PowerPoint Presentation</vt:lpstr>
      <vt:lpstr>PowerPoint Presentation</vt:lpstr>
      <vt:lpstr>App Design Cycle</vt:lpstr>
      <vt:lpstr>Architecture</vt:lpstr>
      <vt:lpstr>Demo</vt:lpstr>
      <vt:lpstr>Demo cont. </vt:lpstr>
      <vt:lpstr>make.powerapps.com</vt:lpstr>
      <vt:lpstr>Custom Connector</vt:lpstr>
      <vt:lpstr>Custom Connector</vt:lpstr>
      <vt:lpstr>Custom Connector - Gateway</vt:lpstr>
      <vt:lpstr>Apps - Canvas</vt:lpstr>
      <vt:lpstr>Apps - Canvas</vt:lpstr>
      <vt:lpstr>Apps - Coding</vt:lpstr>
      <vt:lpstr>Preview the app</vt:lpstr>
      <vt:lpstr>Publish &amp; Versioning</vt:lpstr>
      <vt:lpstr>Exporting the app</vt:lpstr>
      <vt:lpstr>PowerPoint Presentation</vt:lpstr>
      <vt:lpstr>PowerPoint Presentation</vt:lpstr>
      <vt:lpstr>What’s new?</vt:lpstr>
      <vt:lpstr>Copilot Studio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 LS Central through</dc:title>
  <dc:creator>Hörður Ólafsson</dc:creator>
  <cp:lastModifiedBy>Bjorn Jonsson</cp:lastModifiedBy>
  <cp:revision>4</cp:revision>
  <dcterms:created xsi:type="dcterms:W3CDTF">2024-11-13T15:03:21Z</dcterms:created>
  <dcterms:modified xsi:type="dcterms:W3CDTF">2025-05-21T10:38:54Z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