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23" r:id="rId6"/>
    <p:sldMasterId id="2147483735" r:id="rId7"/>
    <p:sldMasterId id="2147483745" r:id="rId8"/>
    <p:sldMasterId id="2147483794" r:id="rId9"/>
    <p:sldMasterId id="2147483807" r:id="rId10"/>
    <p:sldMasterId id="2147483823" r:id="rId11"/>
    <p:sldMasterId id="2147483830" r:id="rId12"/>
  </p:sldMasterIdLst>
  <p:notesMasterIdLst>
    <p:notesMasterId r:id="rId41"/>
  </p:notesMasterIdLst>
  <p:sldIdLst>
    <p:sldId id="2146845906" r:id="rId13"/>
    <p:sldId id="2146845959" r:id="rId14"/>
    <p:sldId id="2146845903" r:id="rId15"/>
    <p:sldId id="2146845907" r:id="rId16"/>
    <p:sldId id="2146845908" r:id="rId17"/>
    <p:sldId id="2146845960" r:id="rId18"/>
    <p:sldId id="2146845961" r:id="rId19"/>
    <p:sldId id="2146845962" r:id="rId20"/>
    <p:sldId id="2146845963" r:id="rId21"/>
    <p:sldId id="2146845964" r:id="rId22"/>
    <p:sldId id="2146845932" r:id="rId23"/>
    <p:sldId id="2146845931" r:id="rId24"/>
    <p:sldId id="2146845928" r:id="rId25"/>
    <p:sldId id="2146845948" r:id="rId26"/>
    <p:sldId id="2146845929" r:id="rId27"/>
    <p:sldId id="2146845901" r:id="rId28"/>
    <p:sldId id="2146845940" r:id="rId29"/>
    <p:sldId id="2146845941" r:id="rId30"/>
    <p:sldId id="2146845954" r:id="rId31"/>
    <p:sldId id="2146845955" r:id="rId32"/>
    <p:sldId id="2146845956" r:id="rId33"/>
    <p:sldId id="2146845953" r:id="rId34"/>
    <p:sldId id="2146845949" r:id="rId35"/>
    <p:sldId id="2146845951" r:id="rId36"/>
    <p:sldId id="425" r:id="rId37"/>
    <p:sldId id="2146845952" r:id="rId38"/>
    <p:sldId id="310" r:id="rId39"/>
    <p:sldId id="299" r:id="rId4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4466F-2C0F-52FE-7AA7-B238C2E86E5F}" name="Annemarie Jonsson" initials="AJ" userId="S::annemariejo@lsretail.com::86d7589d-a0bc-4346-95de-34c96a39f71a" providerId="AD"/>
  <p188:author id="{558C4099-2F00-597C-91E7-1C88AB8A1A87}" name="Wojciech Januszauskas" initials="WJ" userId="S::wojciechja@lsretail.com::283006d7-7365-4ce6-9b04-25a42527db96" providerId="AD"/>
  <p188:author id="{08BDE8B2-B64D-68C7-63AD-C12A837D26AA}" name="Matthias Matthiasson" initials="MM" userId="S::matti@lsretail.com::da5879a5-7ced-44b7-b25c-c3fa19602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C5C"/>
    <a:srgbClr val="2F5598"/>
    <a:srgbClr val="2F5597"/>
    <a:srgbClr val="3A9BBA"/>
    <a:srgbClr val="58BCDC"/>
    <a:srgbClr val="F6C36F"/>
    <a:srgbClr val="943267"/>
    <a:srgbClr val="FDFBA9"/>
    <a:srgbClr val="FBF757"/>
    <a:srgbClr val="E2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229B4-82F8-43EF-877C-456966A50A78}" v="7" dt="2024-05-12T14:37:48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05/15/2024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7065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1782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4247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8963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4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4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7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71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4.png"/><Relationship Id="rId4" Type="http://schemas.openxmlformats.org/officeDocument/2006/relationships/image" Target="../media/image71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71.emf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6.png"/><Relationship Id="rId5" Type="http://schemas.openxmlformats.org/officeDocument/2006/relationships/image" Target="../media/image87.png"/><Relationship Id="rId4" Type="http://schemas.openxmlformats.org/officeDocument/2006/relationships/image" Target="../media/image7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71.emf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6.png"/><Relationship Id="rId5" Type="http://schemas.openxmlformats.org/officeDocument/2006/relationships/image" Target="../media/image87.png"/><Relationship Id="rId4" Type="http://schemas.openxmlformats.org/officeDocument/2006/relationships/image" Target="../media/image7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1.emf"/><Relationship Id="rId4" Type="http://schemas.openxmlformats.org/officeDocument/2006/relationships/image" Target="../media/image76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7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7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0.png"/><Relationship Id="rId4" Type="http://schemas.openxmlformats.org/officeDocument/2006/relationships/image" Target="../media/image7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3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3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6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8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2F3B63BC-144C-E821-1D1E-EDFC68D4E171}"/>
              </a:ext>
            </a:extLst>
          </p:cNvPr>
          <p:cNvSpPr/>
          <p:nvPr/>
        </p:nvSpPr>
        <p:spPr>
          <a:xfrm rot="5400000">
            <a:off x="639359" y="1304190"/>
            <a:ext cx="4910276" cy="6188996"/>
          </a:xfrm>
          <a:custGeom>
            <a:avLst/>
            <a:gdLst>
              <a:gd name="connsiteX0" fmla="*/ 1093 w 4910276"/>
              <a:gd name="connsiteY0" fmla="*/ 5174086 h 6188996"/>
              <a:gd name="connsiteX1" fmla="*/ 688776 w 4910276"/>
              <a:gd name="connsiteY1" fmla="*/ 3667736 h 6188996"/>
              <a:gd name="connsiteX2" fmla="*/ 2088309 w 4910276"/>
              <a:gd name="connsiteY2" fmla="*/ 2267167 h 6188996"/>
              <a:gd name="connsiteX3" fmla="*/ 2949800 w 4910276"/>
              <a:gd name="connsiteY3" fmla="*/ 1405038 h 6188996"/>
              <a:gd name="connsiteX4" fmla="*/ 4353797 w 4910276"/>
              <a:gd name="connsiteY4" fmla="*/ 0 h 6188996"/>
              <a:gd name="connsiteX5" fmla="*/ 4687947 w 4910276"/>
              <a:gd name="connsiteY5" fmla="*/ 334398 h 6188996"/>
              <a:gd name="connsiteX6" fmla="*/ 4903513 w 4910276"/>
              <a:gd name="connsiteY6" fmla="*/ 598491 h 6188996"/>
              <a:gd name="connsiteX7" fmla="*/ 4910276 w 4910276"/>
              <a:gd name="connsiteY7" fmla="*/ 609945 h 6188996"/>
              <a:gd name="connsiteX8" fmla="*/ 4910276 w 4910276"/>
              <a:gd name="connsiteY8" fmla="*/ 2439635 h 6188996"/>
              <a:gd name="connsiteX9" fmla="*/ 4903513 w 4910276"/>
              <a:gd name="connsiteY9" fmla="*/ 2451088 h 6188996"/>
              <a:gd name="connsiteX10" fmla="*/ 4687947 w 4910276"/>
              <a:gd name="connsiteY10" fmla="*/ 2715181 h 6188996"/>
              <a:gd name="connsiteX11" fmla="*/ 4252879 w 4910276"/>
              <a:gd name="connsiteY11" fmla="*/ 3150572 h 6188996"/>
              <a:gd name="connsiteX12" fmla="*/ 2496093 w 4910276"/>
              <a:gd name="connsiteY12" fmla="*/ 4908660 h 6188996"/>
              <a:gd name="connsiteX13" fmla="*/ 2496093 w 4910276"/>
              <a:gd name="connsiteY13" fmla="*/ 4908589 h 6188996"/>
              <a:gd name="connsiteX14" fmla="*/ 1216635 w 4910276"/>
              <a:gd name="connsiteY14" fmla="*/ 6188996 h 6188996"/>
              <a:gd name="connsiteX15" fmla="*/ 362776 w 4910276"/>
              <a:gd name="connsiteY15" fmla="*/ 6188996 h 6188996"/>
              <a:gd name="connsiteX16" fmla="*/ 304788 w 4910276"/>
              <a:gd name="connsiteY16" fmla="*/ 6104156 h 6188996"/>
              <a:gd name="connsiteX17" fmla="*/ 1093 w 4910276"/>
              <a:gd name="connsiteY17" fmla="*/ 5174086 h 61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0276" h="6188996">
                <a:moveTo>
                  <a:pt x="1093" y="5174086"/>
                </a:moveTo>
                <a:cubicBezTo>
                  <a:pt x="-17492" y="4669120"/>
                  <a:pt x="200414" y="4156460"/>
                  <a:pt x="688776" y="3667736"/>
                </a:cubicBezTo>
                <a:lnTo>
                  <a:pt x="2088309" y="2267167"/>
                </a:lnTo>
                <a:lnTo>
                  <a:pt x="2949800" y="1405038"/>
                </a:lnTo>
                <a:lnTo>
                  <a:pt x="4353797" y="0"/>
                </a:lnTo>
                <a:lnTo>
                  <a:pt x="4687947" y="334398"/>
                </a:lnTo>
                <a:cubicBezTo>
                  <a:pt x="4770067" y="416579"/>
                  <a:pt x="4841922" y="505142"/>
                  <a:pt x="4903513" y="598491"/>
                </a:cubicBezTo>
                <a:lnTo>
                  <a:pt x="4910276" y="609945"/>
                </a:lnTo>
                <a:lnTo>
                  <a:pt x="4910276" y="2439635"/>
                </a:lnTo>
                <a:lnTo>
                  <a:pt x="4903513" y="2451088"/>
                </a:lnTo>
                <a:cubicBezTo>
                  <a:pt x="4841922" y="2544437"/>
                  <a:pt x="4770067" y="2633000"/>
                  <a:pt x="4687947" y="2715181"/>
                </a:cubicBezTo>
                <a:lnTo>
                  <a:pt x="4252879" y="3150572"/>
                </a:lnTo>
                <a:lnTo>
                  <a:pt x="2496093" y="4908660"/>
                </a:lnTo>
                <a:lnTo>
                  <a:pt x="2496093" y="4908589"/>
                </a:lnTo>
                <a:lnTo>
                  <a:pt x="1216635" y="6188996"/>
                </a:lnTo>
                <a:lnTo>
                  <a:pt x="362776" y="6188996"/>
                </a:lnTo>
                <a:lnTo>
                  <a:pt x="304788" y="6104156"/>
                </a:lnTo>
                <a:cubicBezTo>
                  <a:pt x="116705" y="5802287"/>
                  <a:pt x="12709" y="5489689"/>
                  <a:pt x="1093" y="5174086"/>
                </a:cubicBez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3056FEF-AF2B-53ED-3898-BCC0CBD9E2C1}"/>
              </a:ext>
            </a:extLst>
          </p:cNvPr>
          <p:cNvSpPr/>
          <p:nvPr/>
        </p:nvSpPr>
        <p:spPr>
          <a:xfrm rot="5400000">
            <a:off x="5196162" y="4082063"/>
            <a:ext cx="2259216" cy="960214"/>
          </a:xfrm>
          <a:custGeom>
            <a:avLst/>
            <a:gdLst>
              <a:gd name="connsiteX0" fmla="*/ 2084794 w 2259216"/>
              <a:gd name="connsiteY0" fmla="*/ 960214 h 960214"/>
              <a:gd name="connsiteX1" fmla="*/ 1995286 w 2259216"/>
              <a:gd name="connsiteY1" fmla="*/ 935321 h 960214"/>
              <a:gd name="connsiteX2" fmla="*/ 171386 w 2259216"/>
              <a:gd name="connsiteY2" fmla="*/ 348653 h 960214"/>
              <a:gd name="connsiteX3" fmla="*/ 23 w 2259216"/>
              <a:gd name="connsiteY3" fmla="*/ 171561 h 960214"/>
              <a:gd name="connsiteX4" fmla="*/ 174150 w 2259216"/>
              <a:gd name="connsiteY4" fmla="*/ 0 h 960214"/>
              <a:gd name="connsiteX5" fmla="*/ 176985 w 2259216"/>
              <a:gd name="connsiteY5" fmla="*/ 0 h 960214"/>
              <a:gd name="connsiteX6" fmla="*/ 2174657 w 2259216"/>
              <a:gd name="connsiteY6" fmla="*/ 636384 h 960214"/>
              <a:gd name="connsiteX7" fmla="*/ 2234329 w 2259216"/>
              <a:gd name="connsiteY7" fmla="*/ 875604 h 960214"/>
              <a:gd name="connsiteX8" fmla="*/ 2084794 w 2259216"/>
              <a:gd name="connsiteY8" fmla="*/ 960214 h 9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216" h="960214">
                <a:moveTo>
                  <a:pt x="2084794" y="960214"/>
                </a:moveTo>
                <a:cubicBezTo>
                  <a:pt x="2054249" y="960214"/>
                  <a:pt x="2023350" y="952200"/>
                  <a:pt x="1995286" y="935321"/>
                </a:cubicBezTo>
                <a:cubicBezTo>
                  <a:pt x="1362916" y="555320"/>
                  <a:pt x="749257" y="357944"/>
                  <a:pt x="171386" y="348653"/>
                </a:cubicBezTo>
                <a:cubicBezTo>
                  <a:pt x="75216" y="347093"/>
                  <a:pt x="-1536" y="267802"/>
                  <a:pt x="23" y="171561"/>
                </a:cubicBezTo>
                <a:cubicBezTo>
                  <a:pt x="1512" y="76241"/>
                  <a:pt x="79256" y="0"/>
                  <a:pt x="174150" y="0"/>
                </a:cubicBezTo>
                <a:cubicBezTo>
                  <a:pt x="175071" y="0"/>
                  <a:pt x="176063" y="0"/>
                  <a:pt x="176985" y="0"/>
                </a:cubicBezTo>
                <a:cubicBezTo>
                  <a:pt x="816937" y="10284"/>
                  <a:pt x="1489064" y="224398"/>
                  <a:pt x="2174657" y="636384"/>
                </a:cubicBezTo>
                <a:cubicBezTo>
                  <a:pt x="2257149" y="685959"/>
                  <a:pt x="2283867" y="793051"/>
                  <a:pt x="2234329" y="875604"/>
                </a:cubicBezTo>
                <a:cubicBezTo>
                  <a:pt x="2201658" y="930072"/>
                  <a:pt x="2143970" y="960214"/>
                  <a:pt x="2084794" y="960214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9B9BDAE-66D5-1C53-F6DD-87A79FD6F088}"/>
              </a:ext>
            </a:extLst>
          </p:cNvPr>
          <p:cNvSpPr/>
          <p:nvPr/>
        </p:nvSpPr>
        <p:spPr>
          <a:xfrm rot="5400000">
            <a:off x="1402668" y="1265576"/>
            <a:ext cx="4532938" cy="4829704"/>
          </a:xfrm>
          <a:custGeom>
            <a:avLst/>
            <a:gdLst>
              <a:gd name="connsiteX0" fmla="*/ 4532938 w 4532938"/>
              <a:gd name="connsiteY0" fmla="*/ 3295281 h 4829704"/>
              <a:gd name="connsiteX1" fmla="*/ 3024692 w 4532938"/>
              <a:gd name="connsiteY1" fmla="*/ 4804645 h 4829704"/>
              <a:gd name="connsiteX2" fmla="*/ 865295 w 4532938"/>
              <a:gd name="connsiteY2" fmla="*/ 4046133 h 4829704"/>
              <a:gd name="connsiteX3" fmla="*/ 801229 w 4532938"/>
              <a:gd name="connsiteY3" fmla="*/ 3980247 h 4829704"/>
              <a:gd name="connsiteX4" fmla="*/ 614913 w 4532938"/>
              <a:gd name="connsiteY4" fmla="*/ 658752 h 4829704"/>
              <a:gd name="connsiteX5" fmla="*/ 4080010 w 4532938"/>
              <a:gd name="connsiteY5" fmla="*/ 698965 h 4829704"/>
              <a:gd name="connsiteX6" fmla="*/ 2617900 w 4532938"/>
              <a:gd name="connsiteY6" fmla="*/ 2162159 h 4829704"/>
              <a:gd name="connsiteX7" fmla="*/ 2726472 w 4532938"/>
              <a:gd name="connsiteY7" fmla="*/ 3185778 h 4829704"/>
              <a:gd name="connsiteX8" fmla="*/ 4532938 w 4532938"/>
              <a:gd name="connsiteY8" fmla="*/ 3295281 h 48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2938" h="4829704">
                <a:moveTo>
                  <a:pt x="4532938" y="3295281"/>
                </a:moveTo>
                <a:lnTo>
                  <a:pt x="3024692" y="4804645"/>
                </a:lnTo>
                <a:cubicBezTo>
                  <a:pt x="2327406" y="4908972"/>
                  <a:pt x="1512122" y="4693510"/>
                  <a:pt x="865295" y="4046133"/>
                </a:cubicBezTo>
                <a:cubicBezTo>
                  <a:pt x="843042" y="4023864"/>
                  <a:pt x="821710" y="4002516"/>
                  <a:pt x="801229" y="3980247"/>
                </a:cubicBezTo>
                <a:cubicBezTo>
                  <a:pt x="-193426" y="2931806"/>
                  <a:pt x="-269469" y="1543860"/>
                  <a:pt x="614913" y="658752"/>
                </a:cubicBezTo>
                <a:cubicBezTo>
                  <a:pt x="1516445" y="-243448"/>
                  <a:pt x="2742701" y="-208341"/>
                  <a:pt x="4080010" y="698965"/>
                </a:cubicBezTo>
                <a:lnTo>
                  <a:pt x="2617900" y="2162159"/>
                </a:lnTo>
                <a:cubicBezTo>
                  <a:pt x="2335060" y="2445209"/>
                  <a:pt x="2378645" y="2837692"/>
                  <a:pt x="2726472" y="3185778"/>
                </a:cubicBezTo>
                <a:cubicBezTo>
                  <a:pt x="3175927" y="3635565"/>
                  <a:pt x="3953579" y="3734785"/>
                  <a:pt x="4532938" y="3295281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13E213-ACFA-6DFC-ED25-5BBD02114B64}"/>
              </a:ext>
            </a:extLst>
          </p:cNvPr>
          <p:cNvSpPr/>
          <p:nvPr/>
        </p:nvSpPr>
        <p:spPr>
          <a:xfrm rot="5400000">
            <a:off x="1311602" y="4408305"/>
            <a:ext cx="2414254" cy="2476786"/>
          </a:xfrm>
          <a:custGeom>
            <a:avLst/>
            <a:gdLst>
              <a:gd name="connsiteX0" fmla="*/ 0 w 2414254"/>
              <a:gd name="connsiteY0" fmla="*/ 2476786 h 2476786"/>
              <a:gd name="connsiteX1" fmla="*/ 1756786 w 2414254"/>
              <a:gd name="connsiteY1" fmla="*/ 718698 h 2476786"/>
              <a:gd name="connsiteX2" fmla="*/ 2191854 w 2414254"/>
              <a:gd name="connsiteY2" fmla="*/ 283307 h 2476786"/>
              <a:gd name="connsiteX3" fmla="*/ 2335215 w 2414254"/>
              <a:gd name="connsiteY3" fmla="*/ 118590 h 2476786"/>
              <a:gd name="connsiteX4" fmla="*/ 2414254 w 2414254"/>
              <a:gd name="connsiteY4" fmla="*/ 0 h 2476786"/>
              <a:gd name="connsiteX5" fmla="*/ 2414254 w 2414254"/>
              <a:gd name="connsiteY5" fmla="*/ 1669707 h 2476786"/>
              <a:gd name="connsiteX6" fmla="*/ 2309424 w 2414254"/>
              <a:gd name="connsiteY6" fmla="*/ 1660394 h 2476786"/>
              <a:gd name="connsiteX7" fmla="*/ 1373949 w 2414254"/>
              <a:gd name="connsiteY7" fmla="*/ 1981962 h 2476786"/>
              <a:gd name="connsiteX8" fmla="*/ 0 w 2414254"/>
              <a:gd name="connsiteY8" fmla="*/ 2476786 h 247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254" h="2476786">
                <a:moveTo>
                  <a:pt x="0" y="2476786"/>
                </a:moveTo>
                <a:lnTo>
                  <a:pt x="1756786" y="718698"/>
                </a:lnTo>
                <a:lnTo>
                  <a:pt x="2191854" y="283307"/>
                </a:lnTo>
                <a:cubicBezTo>
                  <a:pt x="2244121" y="230967"/>
                  <a:pt x="2291745" y="175860"/>
                  <a:pt x="2335215" y="118590"/>
                </a:cubicBezTo>
                <a:lnTo>
                  <a:pt x="2414254" y="0"/>
                </a:lnTo>
                <a:lnTo>
                  <a:pt x="2414254" y="1669707"/>
                </a:lnTo>
                <a:lnTo>
                  <a:pt x="2309424" y="1660394"/>
                </a:lnTo>
                <a:cubicBezTo>
                  <a:pt x="2084195" y="1666076"/>
                  <a:pt x="1787429" y="1790649"/>
                  <a:pt x="1373949" y="1981962"/>
                </a:cubicBezTo>
                <a:cubicBezTo>
                  <a:pt x="943416" y="2173807"/>
                  <a:pt x="475393" y="2386289"/>
                  <a:pt x="0" y="2476786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F66514F-3360-D5CC-47E0-EE4516536729}"/>
              </a:ext>
            </a:extLst>
          </p:cNvPr>
          <p:cNvSpPr/>
          <p:nvPr/>
        </p:nvSpPr>
        <p:spPr>
          <a:xfrm rot="5400000">
            <a:off x="1302389" y="6422225"/>
            <a:ext cx="367954" cy="368227"/>
          </a:xfrm>
          <a:custGeom>
            <a:avLst/>
            <a:gdLst>
              <a:gd name="connsiteX0" fmla="*/ 367955 w 367954"/>
              <a:gd name="connsiteY0" fmla="*/ 184114 h 368227"/>
              <a:gd name="connsiteX1" fmla="*/ 183978 w 367954"/>
              <a:gd name="connsiteY1" fmla="*/ 368228 h 368227"/>
              <a:gd name="connsiteX2" fmla="*/ 0 w 367954"/>
              <a:gd name="connsiteY2" fmla="*/ 184114 h 368227"/>
              <a:gd name="connsiteX3" fmla="*/ 183978 w 367954"/>
              <a:gd name="connsiteY3" fmla="*/ 0 h 368227"/>
              <a:gd name="connsiteX4" fmla="*/ 367955 w 367954"/>
              <a:gd name="connsiteY4" fmla="*/ 184114 h 3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54" h="368227">
                <a:moveTo>
                  <a:pt x="367955" y="184114"/>
                </a:moveTo>
                <a:cubicBezTo>
                  <a:pt x="367955" y="285797"/>
                  <a:pt x="285586" y="368228"/>
                  <a:pt x="183978" y="368228"/>
                </a:cubicBezTo>
                <a:cubicBezTo>
                  <a:pt x="82369" y="368228"/>
                  <a:pt x="0" y="285797"/>
                  <a:pt x="0" y="184114"/>
                </a:cubicBezTo>
                <a:cubicBezTo>
                  <a:pt x="0" y="82430"/>
                  <a:pt x="82369" y="0"/>
                  <a:pt x="183978" y="0"/>
                </a:cubicBezTo>
                <a:cubicBezTo>
                  <a:pt x="285586" y="0"/>
                  <a:pt x="367955" y="82430"/>
                  <a:pt x="367955" y="184114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A96D8FE-D47B-5513-BA0F-978F03EC546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858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0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49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68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59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63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5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43895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2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000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B5CE3E-5D56-E557-A1E3-02194BA6348C}"/>
              </a:ext>
            </a:extLst>
          </p:cNvPr>
          <p:cNvGrpSpPr/>
          <p:nvPr userDrawn="1"/>
        </p:nvGrpSpPr>
        <p:grpSpPr>
          <a:xfrm>
            <a:off x="10610584" y="6381947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45E92FF-9FB8-B6C4-D70F-23F319082349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31308EDF-6CA4-D7ED-2C52-4F9E8CC3017F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9EB1C1-19E1-D184-D24E-A16B69E1C606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80E72B5-4F62-1E4C-F670-540BB2FAFBE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FA8D3ED-6052-9661-6BA0-97A52A80D343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BF542B3-EFF4-9176-6F7A-19F91A08CEB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51543F-B9D8-6CF4-D933-B61952207B84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77F42EE-9A41-6526-1E8B-A21C52BB38FA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8FFB45C-9CEF-17D2-DFA3-C531464BB5CA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47F2F64-951F-EAB3-A8FE-5FEA63EDDE7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147497A5-7B62-5C20-9149-D8F1D1AF5B5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91390B1-0B42-D6BF-6463-7810228A26EE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EA2F1B8-358C-9673-EDFD-41E2E57A8108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06658F64-D16C-C18A-F12F-E8E95ADBC5C7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FE16C5F-8CBF-C789-5524-64419AFBA787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C1B29E-7AEA-B254-1EA6-3959E20A813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16218F0-2402-8DE5-F21D-3E41345031A9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9F36F4-2A17-3894-A62E-37467E0D24AD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EA6E831-B2C1-6602-028A-6D73C6358E92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E8C6ECB5-307C-F903-B04C-D718E81E17C5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DF1F3B4-C8B8-7171-4C4D-E21C2BC89A7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AEEB2B6-E7A9-D793-417E-D300D2CA819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EA164738-BC09-9401-201B-7E27771B33AC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76975D1-470D-248C-F94C-6B694A63BD1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62C17CB-65A4-73D7-0C4D-907532397C9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7264D401-1B43-1DA0-7469-95691F1A6C29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F753DFD-FFFF-FC25-AD81-6E5E7D5571C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51D22EF5-A35E-7EF2-04D4-818FA256775C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8F04B238-D2AE-8919-3414-36C64781BBC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5538B48-67E8-FA27-4D03-50A1E1B4028E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07533260-59B9-B53C-C251-94FFFF04DBD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5B4AE3BC-65B9-E9C8-01C4-90F348480DB3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F55165F-C2B2-5230-AE14-1A0E8F30061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3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2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2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65394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44302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7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01627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57632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1436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14367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08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4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04617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8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8185491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B096-67FF-FA4F-A3CE-E8BA4D2C5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5910E4-D108-5F4C-9D75-D01959808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991" y="2922104"/>
            <a:ext cx="6867940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5FCC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1535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9FCE5-9755-660E-6A01-E77FDEEC0329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DCF9B14-21C7-30E0-2A54-5E3D4EA4577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23A12C2A-A09C-7D1F-1C8D-F66649C0D73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6AA6342E-AE73-E6C2-0C8C-8DCE49BDA42F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961C90D-7E6A-78ED-9220-2879B8466B1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7AC19510-AB5E-0F60-52B2-BF8D5B02FAC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8EA6C-CC19-A08C-D553-E7D4E9759638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D9E90F5-43C5-2925-E8C5-90DF36EDB4C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9F5BBD3-2026-6845-79C9-8E1DA0D843ED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F172ABC5-C539-05AC-E414-2881082B04E6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F898332-A7E9-A2A2-0EE1-F2B864D2483E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AA9A9473-8F22-BD15-DD70-0594771DCE54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88B8E-2A18-3922-B6F3-0FF4DFAB5EA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4B94E03-1733-B0EE-A2C2-550BFDC86EE9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4A48525-71BB-E438-A2E0-E468605D7E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3A5D2707-DA6F-5566-8A92-7812F3583B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C099A3-480E-BFCC-3EDC-D46E63CE61D1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EFF954F-A79B-8950-D9CD-0C2DA55A72AB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4EB82B8-3744-4877-9FA8-16F492C12C7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7461ADC-80AD-90CB-81A1-3D3F2E50BCE1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86101AF-5392-DF25-1C5E-64ADC174317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407260-4F17-3C80-5448-C01D0972164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A6D72B36-05E0-EF1A-F1B4-A1AA7E136E5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8C2DB32F-9C49-5AAF-11DE-891277833F9E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A3E4624-2108-41D5-BADA-57DF2B97949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59193BB-B494-6A37-0983-D877812A0CFF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36058BC5-2E1F-80FE-FBCC-00A585064651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C38B31C0-5D0D-AE51-433E-3A55EA1A038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F1605DE2-7A11-30F3-246E-28ED39EEF176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B53BAE12-78EA-9B75-DE3A-E5F7BDD1641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D67319BB-542A-8F27-8672-D2E931C575F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5C83792C-4B82-D52B-252C-159EB8F22CB4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535C58FA-27B3-4B29-B0C0-52F61A74F56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EF03677-3782-55C4-A9E9-2A5B11323ECC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7"/>
            <a:ext cx="6638262" cy="5634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26C7C-602F-9E87-9196-90BD630E7345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715CCD41-2438-D984-C57E-4E33025E60C1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955DEC-B654-47A8-9939-598AF6CFB6B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5AE7A05-0736-B3A2-82D9-840A8642D815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45FD076-E9D0-42FF-9FF4-89F467FC57F2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F9B9CF6-E727-1D42-0766-9CF51F857218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3C70A2A-D073-9BC1-7112-1CC45349225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12F82F0-2214-3117-BBE3-A7D84E33028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07658A90-E637-EB84-8319-4E4AA7934BA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0D09750-124A-4A87-63F5-0BF32B9A5398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E86EBE1-A039-09F9-26CA-D64E747E2108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598208D4-7A21-C8D1-D7EF-5019C077449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A836B14-6813-AB42-91E9-96503CD5CF9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DE5C056-3026-1B5B-E21D-E16B3EDCE58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2EEC4481-E5AD-C9BF-CDE4-629C217BC85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A195B4C9-949C-52B7-F321-A0FBDD5CB7D0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CE114FE-159F-F4E3-3D1A-3B3F3FEE80A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D9F1E43-C6A5-B03A-033D-409B4675518C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5D0897B-FD88-06FB-0785-3D15B4BECB99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828EE05-4873-4061-38CF-F279348F8AE7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7E074C5-9772-2B6C-032A-846887A50557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FC08161-4E77-E07E-BC2D-1E9A97C6C39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891785CF-8405-AE71-DD7C-3D186B136464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1E459BF9-A67B-BBA5-111D-93968AC3AB9B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CE85C0B-FE46-DFE7-92C6-BFC786AB55D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E87E5B4-989D-9D09-CD9E-B0693A4754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6350913-16DB-B762-AC49-8B624985462A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D27456B1-683D-F8EE-7A70-4FFFBD519ACD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A523E46D-DAF6-9481-D9D3-80861A2E014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A9E7DB3E-B785-6BF9-8320-5979FCA2079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693A1D7-AF97-552E-4B3F-C8DA588D1531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AC1C14A7-21A8-58F3-4753-9550D7B4CC4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56D94A9-C50A-2733-A63E-33C30E895D5D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B64062D-ED11-21F4-F19A-CFD7DC62CF8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>
            <a:extLst>
              <a:ext uri="{FF2B5EF4-FFF2-40B4-BE49-F238E27FC236}">
                <a16:creationId xmlns:a16="http://schemas.microsoft.com/office/drawing/2014/main" id="{EB025952-AC3F-61E5-37A1-1351909FFCC3}"/>
              </a:ext>
            </a:extLst>
          </p:cNvPr>
          <p:cNvSpPr/>
          <p:nvPr/>
        </p:nvSpPr>
        <p:spPr>
          <a:xfrm rot="10800000">
            <a:off x="8288846" y="3045085"/>
            <a:ext cx="3938418" cy="3822854"/>
          </a:xfrm>
          <a:custGeom>
            <a:avLst/>
            <a:gdLst>
              <a:gd name="connsiteX0" fmla="*/ 629093 w 3938418"/>
              <a:gd name="connsiteY0" fmla="*/ 3822854 h 3822854"/>
              <a:gd name="connsiteX1" fmla="*/ 374900 w 3938418"/>
              <a:gd name="connsiteY1" fmla="*/ 3568325 h 3822854"/>
              <a:gd name="connsiteX2" fmla="*/ 374900 w 3938418"/>
              <a:gd name="connsiteY2" fmla="*/ 1755816 h 3822854"/>
              <a:gd name="connsiteX3" fmla="*/ 705967 w 3938418"/>
              <a:gd name="connsiteY3" fmla="*/ 1424313 h 3822854"/>
              <a:gd name="connsiteX4" fmla="*/ 2042636 w 3938418"/>
              <a:gd name="connsiteY4" fmla="*/ 85882 h 3822854"/>
              <a:gd name="connsiteX5" fmla="*/ 2042636 w 3938418"/>
              <a:gd name="connsiteY5" fmla="*/ 85976 h 3822854"/>
              <a:gd name="connsiteX6" fmla="*/ 2128499 w 3938418"/>
              <a:gd name="connsiteY6" fmla="*/ 0 h 3822854"/>
              <a:gd name="connsiteX7" fmla="*/ 3938418 w 3938418"/>
              <a:gd name="connsiteY7" fmla="*/ 0 h 3822854"/>
              <a:gd name="connsiteX8" fmla="*/ 3937799 w 3938418"/>
              <a:gd name="connsiteY8" fmla="*/ 28107 h 3822854"/>
              <a:gd name="connsiteX9" fmla="*/ 3417742 w 3938418"/>
              <a:gd name="connsiteY9" fmla="*/ 1030528 h 3822854"/>
              <a:gd name="connsiteX10" fmla="*/ 2352875 w 3938418"/>
              <a:gd name="connsiteY10" fmla="*/ 2096799 h 3822854"/>
              <a:gd name="connsiteX11" fmla="*/ 1697369 w 3938418"/>
              <a:gd name="connsiteY11" fmla="*/ 2753170 h 38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8418" h="3822854">
                <a:moveTo>
                  <a:pt x="629093" y="3822854"/>
                </a:moveTo>
                <a:lnTo>
                  <a:pt x="374900" y="3568325"/>
                </a:lnTo>
                <a:cubicBezTo>
                  <a:pt x="-124967" y="3067800"/>
                  <a:pt x="-124967" y="2256342"/>
                  <a:pt x="374900" y="1755816"/>
                </a:cubicBezTo>
                <a:lnTo>
                  <a:pt x="705967" y="1424313"/>
                </a:lnTo>
                <a:lnTo>
                  <a:pt x="2042636" y="85882"/>
                </a:lnTo>
                <a:lnTo>
                  <a:pt x="2042636" y="85976"/>
                </a:lnTo>
                <a:lnTo>
                  <a:pt x="2128499" y="0"/>
                </a:lnTo>
                <a:lnTo>
                  <a:pt x="3938418" y="0"/>
                </a:lnTo>
                <a:lnTo>
                  <a:pt x="3937799" y="28107"/>
                </a:lnTo>
                <a:cubicBezTo>
                  <a:pt x="3910458" y="365442"/>
                  <a:pt x="3742880" y="704962"/>
                  <a:pt x="3417742" y="1030528"/>
                </a:cubicBezTo>
                <a:lnTo>
                  <a:pt x="2352875" y="2096799"/>
                </a:lnTo>
                <a:lnTo>
                  <a:pt x="1697369" y="2753170"/>
                </a:lnTo>
                <a:close/>
              </a:path>
            </a:pathLst>
          </a:custGeom>
          <a:noFill/>
          <a:ln w="12700" cap="flat">
            <a:solidFill>
              <a:srgbClr val="943267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98FEBC8-DD89-0491-FDA7-6D3727236D5C}"/>
              </a:ext>
            </a:extLst>
          </p:cNvPr>
          <p:cNvSpPr/>
          <p:nvPr/>
        </p:nvSpPr>
        <p:spPr>
          <a:xfrm rot="10800000">
            <a:off x="9560835" y="2698335"/>
            <a:ext cx="1453873" cy="465545"/>
          </a:xfrm>
          <a:custGeom>
            <a:avLst/>
            <a:gdLst>
              <a:gd name="connsiteX0" fmla="*/ 1453873 w 1453873"/>
              <a:gd name="connsiteY0" fmla="*/ 465545 h 465545"/>
              <a:gd name="connsiteX1" fmla="*/ 0 w 1453873"/>
              <a:gd name="connsiteY1" fmla="*/ 0 h 4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873" h="465545">
                <a:moveTo>
                  <a:pt x="1453873" y="465545"/>
                </a:moveTo>
                <a:cubicBezTo>
                  <a:pt x="989792" y="458057"/>
                  <a:pt x="501665" y="301642"/>
                  <a:pt x="0" y="0"/>
                </a:cubicBezTo>
              </a:path>
            </a:pathLst>
          </a:custGeom>
          <a:noFill/>
          <a:ln w="215946" cap="rnd">
            <a:solidFill>
              <a:srgbClr val="FDD89E"/>
            </a:solidFill>
            <a:prstDash val="solid"/>
            <a:round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712FA5-D901-FAF4-3514-16CB5F6F04E2}"/>
              </a:ext>
            </a:extLst>
          </p:cNvPr>
          <p:cNvSpPr/>
          <p:nvPr/>
        </p:nvSpPr>
        <p:spPr>
          <a:xfrm rot="10800000">
            <a:off x="7892311" y="3115122"/>
            <a:ext cx="3449014" cy="3676930"/>
          </a:xfrm>
          <a:custGeom>
            <a:avLst/>
            <a:gdLst>
              <a:gd name="connsiteX0" fmla="*/ 0 w 3449014"/>
              <a:gd name="connsiteY0" fmla="*/ 1168203 h 3676930"/>
              <a:gd name="connsiteX1" fmla="*/ 1147610 w 3449014"/>
              <a:gd name="connsiteY1" fmla="*/ 19080 h 3676930"/>
              <a:gd name="connsiteX2" fmla="*/ 2790637 w 3449014"/>
              <a:gd name="connsiteY2" fmla="*/ 596580 h 3676930"/>
              <a:gd name="connsiteX3" fmla="*/ 2839393 w 3449014"/>
              <a:gd name="connsiteY3" fmla="*/ 646727 h 3676930"/>
              <a:gd name="connsiteX4" fmla="*/ 2981117 w 3449014"/>
              <a:gd name="connsiteY4" fmla="*/ 3175423 h 3676930"/>
              <a:gd name="connsiteX5" fmla="*/ 344605 w 3449014"/>
              <a:gd name="connsiteY5" fmla="*/ 3144804 h 3676930"/>
              <a:gd name="connsiteX6" fmla="*/ 1457092 w 3449014"/>
              <a:gd name="connsiteY6" fmla="*/ 2030851 h 3676930"/>
              <a:gd name="connsiteX7" fmla="*/ 1374443 w 3449014"/>
              <a:gd name="connsiteY7" fmla="*/ 1251529 h 3676930"/>
              <a:gd name="connsiteX8" fmla="*/ 0 w 3449014"/>
              <a:gd name="connsiteY8" fmla="*/ 1168203 h 36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014" h="3676930">
                <a:moveTo>
                  <a:pt x="0" y="1168203"/>
                </a:moveTo>
                <a:lnTo>
                  <a:pt x="1147610" y="19080"/>
                </a:lnTo>
                <a:cubicBezTo>
                  <a:pt x="1678150" y="-60360"/>
                  <a:pt x="2298439" y="103733"/>
                  <a:pt x="2790637" y="596580"/>
                </a:cubicBezTo>
                <a:cubicBezTo>
                  <a:pt x="2807583" y="613549"/>
                  <a:pt x="2823772" y="629759"/>
                  <a:pt x="2839393" y="646727"/>
                </a:cubicBezTo>
                <a:cubicBezTo>
                  <a:pt x="3596199" y="1444914"/>
                  <a:pt x="3654043" y="2501515"/>
                  <a:pt x="2981117" y="3175423"/>
                </a:cubicBezTo>
                <a:cubicBezTo>
                  <a:pt x="2295220" y="3862224"/>
                  <a:pt x="1362136" y="3835586"/>
                  <a:pt x="344605" y="3144804"/>
                </a:cubicBezTo>
                <a:lnTo>
                  <a:pt x="1457092" y="2030851"/>
                </a:lnTo>
                <a:cubicBezTo>
                  <a:pt x="1672281" y="1815378"/>
                  <a:pt x="1639146" y="1516580"/>
                  <a:pt x="1374443" y="1251529"/>
                </a:cubicBezTo>
                <a:cubicBezTo>
                  <a:pt x="1032489" y="909124"/>
                  <a:pt x="440791" y="833571"/>
                  <a:pt x="0" y="1168203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269C64A-EE04-940D-ABAB-F7B101CCD1E2}"/>
              </a:ext>
            </a:extLst>
          </p:cNvPr>
          <p:cNvSpPr/>
          <p:nvPr/>
        </p:nvSpPr>
        <p:spPr>
          <a:xfrm rot="10800000">
            <a:off x="10194470" y="4840230"/>
            <a:ext cx="1997528" cy="1931982"/>
          </a:xfrm>
          <a:custGeom>
            <a:avLst/>
            <a:gdLst>
              <a:gd name="connsiteX0" fmla="*/ 0 w 1997528"/>
              <a:gd name="connsiteY0" fmla="*/ 1931982 h 1931982"/>
              <a:gd name="connsiteX1" fmla="*/ 0 w 1997528"/>
              <a:gd name="connsiteY1" fmla="*/ 535789 h 1931982"/>
              <a:gd name="connsiteX2" fmla="*/ 58667 w 1997528"/>
              <a:gd name="connsiteY2" fmla="*/ 580725 h 1931982"/>
              <a:gd name="connsiteX3" fmla="*/ 952163 w 1997528"/>
              <a:gd name="connsiteY3" fmla="*/ 376721 h 1931982"/>
              <a:gd name="connsiteX4" fmla="*/ 1997528 w 1997528"/>
              <a:gd name="connsiteY4" fmla="*/ 0 h 1931982"/>
              <a:gd name="connsiteX5" fmla="*/ 660858 w 1997528"/>
              <a:gd name="connsiteY5" fmla="*/ 1338431 h 1931982"/>
              <a:gd name="connsiteX6" fmla="*/ 329791 w 1997528"/>
              <a:gd name="connsiteY6" fmla="*/ 1669935 h 1931982"/>
              <a:gd name="connsiteX7" fmla="*/ 130602 w 1997528"/>
              <a:gd name="connsiteY7" fmla="*/ 1930625 h 1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28" h="1931982">
                <a:moveTo>
                  <a:pt x="0" y="1931982"/>
                </a:moveTo>
                <a:lnTo>
                  <a:pt x="0" y="535789"/>
                </a:lnTo>
                <a:lnTo>
                  <a:pt x="58667" y="580725"/>
                </a:lnTo>
                <a:cubicBezTo>
                  <a:pt x="245298" y="684911"/>
                  <a:pt x="511714" y="580605"/>
                  <a:pt x="952163" y="376721"/>
                </a:cubicBezTo>
                <a:cubicBezTo>
                  <a:pt x="1279727" y="230640"/>
                  <a:pt x="1635787" y="68917"/>
                  <a:pt x="1997528" y="0"/>
                </a:cubicBezTo>
                <a:lnTo>
                  <a:pt x="660858" y="1338431"/>
                </a:lnTo>
                <a:lnTo>
                  <a:pt x="329791" y="1669935"/>
                </a:lnTo>
                <a:cubicBezTo>
                  <a:pt x="250267" y="1749659"/>
                  <a:pt x="184849" y="1837725"/>
                  <a:pt x="130602" y="1930625"/>
                </a:cubicBezTo>
                <a:close/>
              </a:path>
            </a:pathLst>
          </a:custGeom>
          <a:solidFill>
            <a:srgbClr val="FDD89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5701BC7-1111-0248-0C2A-0513969165E5}"/>
              </a:ext>
            </a:extLst>
          </p:cNvPr>
          <p:cNvSpPr/>
          <p:nvPr/>
        </p:nvSpPr>
        <p:spPr>
          <a:xfrm rot="10800000">
            <a:off x="11703161" y="6475216"/>
            <a:ext cx="279849" cy="280218"/>
          </a:xfrm>
          <a:custGeom>
            <a:avLst/>
            <a:gdLst>
              <a:gd name="connsiteX0" fmla="*/ 279849 w 279849"/>
              <a:gd name="connsiteY0" fmla="*/ 140109 h 280218"/>
              <a:gd name="connsiteX1" fmla="*/ 139925 w 279849"/>
              <a:gd name="connsiteY1" fmla="*/ 280218 h 280218"/>
              <a:gd name="connsiteX2" fmla="*/ 0 w 279849"/>
              <a:gd name="connsiteY2" fmla="*/ 140109 h 280218"/>
              <a:gd name="connsiteX3" fmla="*/ 139925 w 279849"/>
              <a:gd name="connsiteY3" fmla="*/ 0 h 280218"/>
              <a:gd name="connsiteX4" fmla="*/ 279849 w 279849"/>
              <a:gd name="connsiteY4" fmla="*/ 140109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9" h="280218">
                <a:moveTo>
                  <a:pt x="279849" y="140109"/>
                </a:moveTo>
                <a:cubicBezTo>
                  <a:pt x="279849" y="217490"/>
                  <a:pt x="217203" y="280218"/>
                  <a:pt x="139925" y="280218"/>
                </a:cubicBezTo>
                <a:cubicBezTo>
                  <a:pt x="62646" y="280218"/>
                  <a:pt x="0" y="217490"/>
                  <a:pt x="0" y="140109"/>
                </a:cubicBezTo>
                <a:cubicBezTo>
                  <a:pt x="0" y="62729"/>
                  <a:pt x="62646" y="0"/>
                  <a:pt x="139925" y="0"/>
                </a:cubicBezTo>
                <a:cubicBezTo>
                  <a:pt x="217203" y="0"/>
                  <a:pt x="279849" y="62729"/>
                  <a:pt x="279849" y="140109"/>
                </a:cubicBez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BBE15C-711D-FA60-0A9B-0B216C2A8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C8B06-CCA3-29CE-CC65-8A679CF0750B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008C6781-1C75-45A3-CBE5-12C37073B87A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55">
                <a:extLst>
                  <a:ext uri="{FF2B5EF4-FFF2-40B4-BE49-F238E27FC236}">
                    <a16:creationId xmlns:a16="http://schemas.microsoft.com/office/drawing/2014/main" id="{FA9EEB42-A0B5-6B32-A836-BAABC3D6E01D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38D61C2-02B0-99E0-FA48-766E3C90CE96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9351906-AAE2-EFDA-D56E-C253151C5759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0A7480C-EA1E-7DC0-6076-52B4777D6CDC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D1BBC99-055D-A39B-799E-7F14E4BA1F6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59A254F-0434-1975-374C-52B78EB12B5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D3EF7A9-6727-6BED-EF73-0CAD9B09FD9F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C6BB777-31D0-4F21-D42E-D5ED868D2B04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A0D7B89-4B21-21B6-FD4A-9B7A4B671A2E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1" name="Graphic 55">
                <a:extLst>
                  <a:ext uri="{FF2B5EF4-FFF2-40B4-BE49-F238E27FC236}">
                    <a16:creationId xmlns:a16="http://schemas.microsoft.com/office/drawing/2014/main" id="{F981E197-12A4-3351-A1B8-14EA567BDBDA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B9898B3-0336-EE17-D98D-8C91FA793167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F768D4-30BC-5A0F-C835-082B034E6FD9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55">
              <a:extLst>
                <a:ext uri="{FF2B5EF4-FFF2-40B4-BE49-F238E27FC236}">
                  <a16:creationId xmlns:a16="http://schemas.microsoft.com/office/drawing/2014/main" id="{8EDD0F4F-B1E6-ADCC-36D4-FEAD44D8A650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55">
                <a:extLst>
                  <a:ext uri="{FF2B5EF4-FFF2-40B4-BE49-F238E27FC236}">
                    <a16:creationId xmlns:a16="http://schemas.microsoft.com/office/drawing/2014/main" id="{2E104050-2256-4CB8-995B-5724EC299629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E7952E2-4CA8-2C82-7AD1-658C7B278F45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19E8031-655D-8ECC-097B-320FBDC402AC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D654B26-E823-8460-9840-1667E70CA695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49CBB95-C0BB-61D7-3F30-84AE4F422CAF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94E660B-65C0-34FC-99D4-5089C6FC32DC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054ADD4-DF94-33D8-48ED-8D55FAB82D46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6" name="Graphic 55">
                  <a:extLst>
                    <a:ext uri="{FF2B5EF4-FFF2-40B4-BE49-F238E27FC236}">
                      <a16:creationId xmlns:a16="http://schemas.microsoft.com/office/drawing/2014/main" id="{B007D2D7-9E7F-A715-4756-B68FF3A0B4F7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F672A63F-10DA-AEDB-F4BD-B44C32448922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C41B98C7-4A89-CF0A-7503-53512C034DB8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3E03271-9704-88C5-DD2B-88F630FE3984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55">
                <a:extLst>
                  <a:ext uri="{FF2B5EF4-FFF2-40B4-BE49-F238E27FC236}">
                    <a16:creationId xmlns:a16="http://schemas.microsoft.com/office/drawing/2014/main" id="{C9A07F3B-C93D-13F6-93B8-AE558BEB4AFD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13" name="Graphic 55">
                  <a:extLst>
                    <a:ext uri="{FF2B5EF4-FFF2-40B4-BE49-F238E27FC236}">
                      <a16:creationId xmlns:a16="http://schemas.microsoft.com/office/drawing/2014/main" id="{F0E94E1D-96E1-EC23-00CB-18683F5A0925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0BDD2F1-A83D-F6AB-FC72-7C42D1211C97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3866937A-20BE-10EA-39CB-2EED166BCB3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431BDCC7-02A7-F103-F38B-7297E4FBA94D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B7908796-A88D-DC5E-F488-D236B6D117CE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0AC100B-1412-BFFE-AE2E-42A1EB8E3F2F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3765A03-C782-FEB3-D3F5-B736B5B32516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1255187"/>
            <a:ext cx="4133416" cy="4925873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1405720"/>
            <a:ext cx="3514123" cy="458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5075296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469125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9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43040-9A01-DDC2-8642-8C0A906884AD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DFC877-6363-AC2E-4036-8FE0123E933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89B041F-B4E2-5A3E-9ED9-7AAAFE75AB1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59EA3E0A-A855-B6DD-6B3C-F6B25E2F6B3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81F95DA4-AA06-3EDB-6A7C-FE4833BCDFE0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77DD86A-18AA-AF1A-9DC2-0A2DD054B6E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22D22E5-3203-A79B-E9E9-512F991824C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B5C036A-6A59-0FF4-7FF5-0B8B4FEC439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217D1-FE48-6B92-63D8-A2CC66CC7262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E99CE87-D72E-7BE3-A7E8-F7E33F7336F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4A7C568-4F64-AB2A-0289-9B8B9E196D1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837EE7CC-308B-301E-3CBB-2F2D15D6072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A4A972D-6F96-798C-418D-D189645CF535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B255787C-32D2-CDD5-4190-215168EB17D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F1BE11EC-7B3F-B1BA-BE31-21C7E978EDE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8" name="Graphic 1">
                <a:extLst>
                  <a:ext uri="{FF2B5EF4-FFF2-40B4-BE49-F238E27FC236}">
                    <a16:creationId xmlns:a16="http://schemas.microsoft.com/office/drawing/2014/main" id="{DACB9732-DA03-F05B-B90B-D86D76EC6E5C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E8F8B7F-963C-4C65-AFE5-733FCD6BC04F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0669E1A-668A-7C07-C4D4-24787CF08C17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83F8BEE-FB46-98A3-0761-70B0AEC5C49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F6E3C0-DF9C-C16D-B8B6-1833CB6DB60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3B1A33C-FE16-7585-418B-A4D63B002588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B4E3914-6D5A-AECF-0BCA-DAD5A03E276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aphic 1">
                  <a:extLst>
                    <a:ext uri="{FF2B5EF4-FFF2-40B4-BE49-F238E27FC236}">
                      <a16:creationId xmlns:a16="http://schemas.microsoft.com/office/drawing/2014/main" id="{2541FF4D-C76D-CA37-F1F5-7EDACCD750B5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6B34B50C-3A08-3F5D-69E9-164D15627C7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5F75E1A-3FC5-10A5-BDEB-FD38EAF8C24A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B2D56E3-2AAC-E99B-DAC1-0E2DE239D1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59C03CE-CE22-38E8-166D-266DA56E6660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C9227080-9480-5B9F-E61F-5EC54C458EB4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1EADBA6D-112F-39BE-5E84-C522D43AD55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FE0A6C7-4B88-88AC-E840-4C701E0FA16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0874405-DD23-47D8-2040-7CBE5009C5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842075F9-5FBD-BD9C-7D24-24890587778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1D247B60-7E6B-2470-A25B-46A6979F9E9C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BFEED78-E1A8-FBF5-66DE-24BB3F3A5851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AC18D-016F-9441-09C2-0D2F0EB91D5A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063D5ED3-7BA3-1A8E-6B0B-7DDD1BBB510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459612F9-8826-9987-7CD4-A12792590B81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7C4F63C-2FBE-30BC-02DE-6B2D2934642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703B1F99-BD89-3822-52B5-648C6834BA7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7D8FA6-CF9B-E792-8EA7-10EFA88DE0C9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92467E-60D4-4F2E-C9E2-DF273311522B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AB8DD87-582E-0797-FFE5-2832F56D35A8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AF5D07-A273-E3B1-491F-82CB7E00D43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84565A6-6C07-97B8-88D4-17A9615C936C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1FEF95-9598-221B-7946-917E0CEAEEA6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49149287-063B-6E23-9AA8-F8018B32D47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4500F00-ACD8-C943-0EFB-B214E78469A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F6B713B-6E74-68C1-AAD1-50F774ECF28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44AA5F9C-1AFE-5F33-E4D5-7D6702347003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5DCE148E-1310-02AB-872D-629B2AC640D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709A31-5E2D-9FF5-F58A-74F7D1645FA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4E9BEEB-0BAA-0D8F-FBFC-6A083D3FFF8F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817369E-D7C4-7C8B-1E11-81D30EB5E71E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6CFBBBB-7501-6562-323D-66F0699D692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60F90BC-A0CC-CC67-9104-72BF25CDA5F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5EF3AD1-E80D-4EB2-13AB-A3502934FEDB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058C1F3E-646F-CF19-3E73-F2C4F0821886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722568B3-07EF-84DE-60C3-6745E4B49AB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80E14DFC-2934-3F59-B7E2-002007F016F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FE9E981-CF51-761D-3A83-043703527E24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814B795-142E-6937-35B2-269447EA5E0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9F5319A8-C49C-5428-B4ED-EF7CE2B6AFD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EE3D205D-B730-B356-BE25-755FAB736038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2F67FF8B-D3D1-E656-4409-5360CBD4D35E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B80401D3-89DF-ACE7-A929-2E9E5FE8B5AC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7EF6ED8-88C2-62F5-2363-747B425E6B6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ED89FD7-39D4-BDE7-12EB-48811C05C3B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8DA53A2-3E8C-0730-7DE6-80790FB966D5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5C2331A-88D4-A8E3-76BC-3E039DCC8765}"/>
              </a:ext>
            </a:extLst>
          </p:cNvPr>
          <p:cNvSpPr/>
          <p:nvPr/>
        </p:nvSpPr>
        <p:spPr>
          <a:xfrm>
            <a:off x="10223653" y="6366827"/>
            <a:ext cx="1125139" cy="491173"/>
          </a:xfrm>
          <a:custGeom>
            <a:avLst/>
            <a:gdLst>
              <a:gd name="connsiteX0" fmla="*/ 562569 w 1125139"/>
              <a:gd name="connsiteY0" fmla="*/ 0 h 491173"/>
              <a:gd name="connsiteX1" fmla="*/ 1121653 w 1125139"/>
              <a:gd name="connsiteY1" fmla="*/ 456526 h 491173"/>
              <a:gd name="connsiteX2" fmla="*/ 1125139 w 1125139"/>
              <a:gd name="connsiteY2" fmla="*/ 491173 h 491173"/>
              <a:gd name="connsiteX3" fmla="*/ 0 w 1125139"/>
              <a:gd name="connsiteY3" fmla="*/ 491173 h 491173"/>
              <a:gd name="connsiteX4" fmla="*/ 3486 w 1125139"/>
              <a:gd name="connsiteY4" fmla="*/ 456526 h 491173"/>
              <a:gd name="connsiteX5" fmla="*/ 562569 w 1125139"/>
              <a:gd name="connsiteY5" fmla="*/ 0 h 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139" h="491173">
                <a:moveTo>
                  <a:pt x="562569" y="0"/>
                </a:moveTo>
                <a:cubicBezTo>
                  <a:pt x="838349" y="0"/>
                  <a:pt x="1068439" y="195987"/>
                  <a:pt x="1121653" y="456526"/>
                </a:cubicBezTo>
                <a:lnTo>
                  <a:pt x="1125139" y="491173"/>
                </a:lnTo>
                <a:lnTo>
                  <a:pt x="0" y="491173"/>
                </a:lnTo>
                <a:lnTo>
                  <a:pt x="3486" y="456526"/>
                </a:lnTo>
                <a:cubicBezTo>
                  <a:pt x="56700" y="195987"/>
                  <a:pt x="286790" y="0"/>
                  <a:pt x="562569" y="0"/>
                </a:cubicBezTo>
                <a:close/>
              </a:path>
            </a:pathLst>
          </a:custGeom>
          <a:solidFill>
            <a:srgbClr val="F2A1C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3A8F778-4013-0B9A-4A17-CC3CA298F401}"/>
              </a:ext>
            </a:extLst>
          </p:cNvPr>
          <p:cNvSpPr/>
          <p:nvPr/>
        </p:nvSpPr>
        <p:spPr>
          <a:xfrm>
            <a:off x="11283150" y="3709107"/>
            <a:ext cx="908850" cy="2882384"/>
          </a:xfrm>
          <a:custGeom>
            <a:avLst/>
            <a:gdLst>
              <a:gd name="connsiteX0" fmla="*/ 908850 w 908850"/>
              <a:gd name="connsiteY0" fmla="*/ 0 h 2882384"/>
              <a:gd name="connsiteX1" fmla="*/ 908850 w 908850"/>
              <a:gd name="connsiteY1" fmla="*/ 2005800 h 2882384"/>
              <a:gd name="connsiteX2" fmla="*/ 843657 w 908850"/>
              <a:gd name="connsiteY2" fmla="*/ 2076911 h 2882384"/>
              <a:gd name="connsiteX3" fmla="*/ 536616 w 908850"/>
              <a:gd name="connsiteY3" fmla="*/ 2882384 h 2882384"/>
              <a:gd name="connsiteX4" fmla="*/ 337158 w 908850"/>
              <a:gd name="connsiteY4" fmla="*/ 2318567 h 2882384"/>
              <a:gd name="connsiteX5" fmla="*/ 358961 w 908850"/>
              <a:gd name="connsiteY5" fmla="*/ 346511 h 2882384"/>
              <a:gd name="connsiteX6" fmla="*/ 692849 w 908850"/>
              <a:gd name="connsiteY6" fmla="*/ 94035 h 2882384"/>
              <a:gd name="connsiteX7" fmla="*/ 799464 w 908850"/>
              <a:gd name="connsiteY7" fmla="*/ 41878 h 2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50" h="2882384">
                <a:moveTo>
                  <a:pt x="908850" y="0"/>
                </a:moveTo>
                <a:lnTo>
                  <a:pt x="908850" y="2005800"/>
                </a:lnTo>
                <a:lnTo>
                  <a:pt x="843657" y="2076911"/>
                </a:lnTo>
                <a:cubicBezTo>
                  <a:pt x="628281" y="2333746"/>
                  <a:pt x="535064" y="2608405"/>
                  <a:pt x="536616" y="2882384"/>
                </a:cubicBezTo>
                <a:cubicBezTo>
                  <a:pt x="525905" y="2744081"/>
                  <a:pt x="450673" y="2564376"/>
                  <a:pt x="337158" y="2318567"/>
                </a:cubicBezTo>
                <a:cubicBezTo>
                  <a:pt x="65953" y="1708777"/>
                  <a:pt x="-271928" y="978590"/>
                  <a:pt x="358961" y="346511"/>
                </a:cubicBezTo>
                <a:cubicBezTo>
                  <a:pt x="462271" y="243006"/>
                  <a:pt x="574454" y="158297"/>
                  <a:pt x="692849" y="94035"/>
                </a:cubicBezTo>
                <a:cubicBezTo>
                  <a:pt x="727768" y="74997"/>
                  <a:pt x="763327" y="57604"/>
                  <a:pt x="799464" y="41878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3E6179-B566-4B13-43C3-A8982D5A9751}"/>
              </a:ext>
            </a:extLst>
          </p:cNvPr>
          <p:cNvSpPr/>
          <p:nvPr/>
        </p:nvSpPr>
        <p:spPr>
          <a:xfrm>
            <a:off x="11819684" y="5714767"/>
            <a:ext cx="372316" cy="1143234"/>
          </a:xfrm>
          <a:custGeom>
            <a:avLst/>
            <a:gdLst>
              <a:gd name="connsiteX0" fmla="*/ 372316 w 372316"/>
              <a:gd name="connsiteY0" fmla="*/ 0 h 1143234"/>
              <a:gd name="connsiteX1" fmla="*/ 372316 w 372316"/>
              <a:gd name="connsiteY1" fmla="*/ 1143234 h 1143234"/>
              <a:gd name="connsiteX2" fmla="*/ 32474 w 372316"/>
              <a:gd name="connsiteY2" fmla="*/ 1143234 h 1143234"/>
              <a:gd name="connsiteX3" fmla="*/ 23170 w 372316"/>
              <a:gd name="connsiteY3" fmla="*/ 1108671 h 1143234"/>
              <a:gd name="connsiteX4" fmla="*/ 906 w 372316"/>
              <a:gd name="connsiteY4" fmla="*/ 918634 h 1143234"/>
              <a:gd name="connsiteX5" fmla="*/ 906 w 372316"/>
              <a:gd name="connsiteY5" fmla="*/ 916856 h 1143234"/>
              <a:gd name="connsiteX6" fmla="*/ 19 w 372316"/>
              <a:gd name="connsiteY6" fmla="*/ 879391 h 1143234"/>
              <a:gd name="connsiteX7" fmla="*/ 19 w 372316"/>
              <a:gd name="connsiteY7" fmla="*/ 876724 h 1143234"/>
              <a:gd name="connsiteX8" fmla="*/ 19 w 372316"/>
              <a:gd name="connsiteY8" fmla="*/ 876661 h 1143234"/>
              <a:gd name="connsiteX9" fmla="*/ 307040 w 372316"/>
              <a:gd name="connsiteY9" fmla="*/ 71188 h 11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16" h="1143234">
                <a:moveTo>
                  <a:pt x="372316" y="0"/>
                </a:moveTo>
                <a:lnTo>
                  <a:pt x="372316" y="1143234"/>
                </a:lnTo>
                <a:lnTo>
                  <a:pt x="32474" y="1143234"/>
                </a:lnTo>
                <a:lnTo>
                  <a:pt x="23170" y="1108671"/>
                </a:lnTo>
                <a:cubicBezTo>
                  <a:pt x="10908" y="1045622"/>
                  <a:pt x="3362" y="982198"/>
                  <a:pt x="906" y="918634"/>
                </a:cubicBezTo>
                <a:cubicBezTo>
                  <a:pt x="463" y="918190"/>
                  <a:pt x="906" y="917745"/>
                  <a:pt x="906" y="916856"/>
                </a:cubicBezTo>
                <a:cubicBezTo>
                  <a:pt x="19" y="904347"/>
                  <a:pt x="19" y="891901"/>
                  <a:pt x="19" y="879391"/>
                </a:cubicBezTo>
                <a:lnTo>
                  <a:pt x="19" y="876724"/>
                </a:lnTo>
                <a:lnTo>
                  <a:pt x="19" y="876661"/>
                </a:lnTo>
                <a:cubicBezTo>
                  <a:pt x="-1534" y="602682"/>
                  <a:pt x="91635" y="328023"/>
                  <a:pt x="307040" y="71188"/>
                </a:cubicBezTo>
                <a:close/>
              </a:path>
            </a:pathLst>
          </a:custGeom>
          <a:solidFill>
            <a:srgbClr val="75144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6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055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A0AED03B-4886-DCC5-BBA9-9175B56FF1E6}"/>
              </a:ext>
            </a:extLst>
          </p:cNvPr>
          <p:cNvSpPr/>
          <p:nvPr/>
        </p:nvSpPr>
        <p:spPr>
          <a:xfrm>
            <a:off x="5717407" y="5155299"/>
            <a:ext cx="272168" cy="272236"/>
          </a:xfrm>
          <a:custGeom>
            <a:avLst/>
            <a:gdLst>
              <a:gd name="connsiteX0" fmla="*/ 272169 w 272168"/>
              <a:gd name="connsiteY0" fmla="*/ 136118 h 272236"/>
              <a:gd name="connsiteX1" fmla="*/ 136084 w 272168"/>
              <a:gd name="connsiteY1" fmla="*/ 272237 h 272236"/>
              <a:gd name="connsiteX2" fmla="*/ 0 w 272168"/>
              <a:gd name="connsiteY2" fmla="*/ 136118 h 272236"/>
              <a:gd name="connsiteX3" fmla="*/ 136084 w 272168"/>
              <a:gd name="connsiteY3" fmla="*/ 0 h 272236"/>
              <a:gd name="connsiteX4" fmla="*/ 272169 w 272168"/>
              <a:gd name="connsiteY4" fmla="*/ 136118 h 2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68" h="272236">
                <a:moveTo>
                  <a:pt x="272169" y="136118"/>
                </a:moveTo>
                <a:cubicBezTo>
                  <a:pt x="272169" y="211295"/>
                  <a:pt x="211242" y="272237"/>
                  <a:pt x="136084" y="272237"/>
                </a:cubicBezTo>
                <a:cubicBezTo>
                  <a:pt x="60927" y="272237"/>
                  <a:pt x="0" y="211295"/>
                  <a:pt x="0" y="136118"/>
                </a:cubicBezTo>
                <a:cubicBezTo>
                  <a:pt x="0" y="60942"/>
                  <a:pt x="60927" y="0"/>
                  <a:pt x="136084" y="0"/>
                </a:cubicBezTo>
                <a:cubicBezTo>
                  <a:pt x="211242" y="0"/>
                  <a:pt x="272169" y="60942"/>
                  <a:pt x="272169" y="136118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9962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549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389C08-175F-95A7-3EA3-9C36E210ECA0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0B7551C6-A9C2-48CE-0662-4A64667DEFB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9C83167A-AFCC-5BEE-7B40-38BAFEF64D2E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2DB85A6C-351A-9CED-D204-F652F8AAA9C0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3C77387-C404-61CA-DE3E-44895BBDAF52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E25FDC0-52BF-0BC5-8EB8-0065F8D31F13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AAF86B5E-D4AC-0577-3C45-72CEB4F8968A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9B8AE6AD-A252-90BF-7D07-DE4812B86A03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D5F5884-92ED-EBE2-CEF0-3B1D28DB94AB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1B5B91A-2B9D-D6EB-1B5E-B811096BC345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D2EB193A-8C57-2851-581F-8EA5B2F408F7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089330D-F322-EC5B-01C4-7F4E622C32A1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F05FD7BF-E8C3-9D23-959C-3F4013676323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3AD7AA1-941A-9C12-D6A8-DA0AE9AAE2F6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109ECAA8-8927-5EDF-1A71-5A74D91F0BC3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E80A26D7-D461-D24D-21B8-53DB8FE71285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EC8058AF-B0E5-3873-4B4D-158695BA13B9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5CC57006-6D2E-F722-C416-41A7E97FFAE4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5644129-34CD-024C-7022-3AEC10868C5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92D8360-4F60-A246-BBDF-A49B2CF0C003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E5D018E-D88C-6D8A-8E75-3A8D168C7FE7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B590C762-111C-1884-DA1F-DFD7938BD520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4" name="Graphic 1">
                  <a:extLst>
                    <a:ext uri="{FF2B5EF4-FFF2-40B4-BE49-F238E27FC236}">
                      <a16:creationId xmlns:a16="http://schemas.microsoft.com/office/drawing/2014/main" id="{7B8CB0D6-D5C0-5A58-13F9-5ED95A29E708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5A2ACD9B-3F49-AC61-81D6-062F19DD12CD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F065E166-DFA4-E34A-5E92-E602B808B5C9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656B4F9-0B66-E2C6-20F4-8FF6D1855F2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1" name="Graphic 1">
                <a:extLst>
                  <a:ext uri="{FF2B5EF4-FFF2-40B4-BE49-F238E27FC236}">
                    <a16:creationId xmlns:a16="http://schemas.microsoft.com/office/drawing/2014/main" id="{71DC5801-B0BF-6ABC-2036-A08E6C277682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07261176-5CC5-A0DB-65B0-C1E68B6FD53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FA7F9CA-83A3-0ACB-A07C-EA33B9CFC63D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2" name="Freeform 61">
                    <a:extLst>
                      <a:ext uri="{FF2B5EF4-FFF2-40B4-BE49-F238E27FC236}">
                        <a16:creationId xmlns:a16="http://schemas.microsoft.com/office/drawing/2014/main" id="{41769EE2-7491-6DFD-85AB-634A1D1D26B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D0E8012B-796D-C3D7-2B7D-02265D209C54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4947D4CC-81F2-B7C0-8927-F7F5A8DCC0C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1EE1340C-7FDA-08FF-06EE-DD3BBCABB21A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5B0A7B3-4429-2E8B-1EB9-263B0BC7560E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4330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12426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50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6F98649-4E55-1077-9B80-01B2E22F3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790A0309-5C71-2D92-9292-9558F38C3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02EE95F0-670E-4F6A-49A9-AECEB9AF7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30BA1119-C787-B8DA-D138-C58D764C9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E7DB50F6-C37A-3FAC-73A3-64628DAA8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006E14-3290-496D-C879-56BD5F931A57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409D614F-679E-215F-6980-1CA143B9AAE6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7150145-20B7-448B-7247-CFD4E83EE855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C480E71-915E-8E48-8B03-505DBBF0790A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CA47B1-7450-B26B-B272-219B6F5BCD1A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C8BC71E-6AFF-85A9-DBC2-1EEB9AB17BC8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C8C8B5AF-81D3-4D94-EFCA-2166F638C55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7CDB7014-68DA-AFDD-FD4E-8F945E8595B8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45D5AE71-374A-9912-CF09-6769757B7A0D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98572968-59EA-8B18-9A83-A6002BF6DF4C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34C107AA-8BBE-C67D-6FCC-91CBA27C736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1" name="Graphic 1">
                <a:extLst>
                  <a:ext uri="{FF2B5EF4-FFF2-40B4-BE49-F238E27FC236}">
                    <a16:creationId xmlns:a16="http://schemas.microsoft.com/office/drawing/2014/main" id="{E608FB8B-EC5C-BB55-3205-44F99EE056F4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A08CD65-2054-3F84-5EBF-477B6B35146A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1827A92C-05E4-A0F4-6260-C6D5DF0A4651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862C0EED-3DC4-9050-FF81-4359C75D822A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36C968C1-D128-DC74-3BCB-3920CEFFB2EF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00462DF-4DB2-64D3-5F90-E20AAA767215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85DD13C-9FA6-E755-A305-61B1688F835E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1BC054E-F966-3BC3-F60B-63164449AC4A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E450A936-63DB-1686-1666-8ED2270BE1FA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5D6B49F-02BF-4C68-0CA5-4CDD0DDEB2F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B137C69-00BF-DD6E-635A-F650CA7A9F2A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6" name="Graphic 1">
                  <a:extLst>
                    <a:ext uri="{FF2B5EF4-FFF2-40B4-BE49-F238E27FC236}">
                      <a16:creationId xmlns:a16="http://schemas.microsoft.com/office/drawing/2014/main" id="{8DC63AD2-EA7F-310E-1F6B-CA1CCDE2113D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C4B3A87E-D2BA-AAAA-94CE-BCFAB1D64383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3C6F4264-4BAD-0918-28B5-E583A9EFAE21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1378D45-F070-414A-9B36-8D66459692F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541B03AA-B7AA-9E1D-164E-E9DF6BFBF0BD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B11C0194-98BE-1512-B83B-CA9128EF9BFE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C644AEF-8FC4-6FC9-3C88-84649978F118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0984FD2-F867-77B3-13A7-9593DB2D1FB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B56CE7FC-F0CA-69AC-695A-F8DE53393AE0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12DB621F-6482-930B-AB6F-92B9C9D9582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3D42BAD4-259B-C71E-9A3B-45E204645380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ED420E7C-92DC-A35D-C962-C9715230C069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FAC6CBB1-794F-368E-1FEE-BECF417FCA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7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945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F0E83E3-F7A8-3A0E-C739-BBBD0259E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ECB4EB60-A024-7901-56E4-F688449CF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B1D65C0-93E3-6DCE-A7E1-F16D7CC4A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3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1119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lum"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F8E421-5816-6D9F-185E-BF29544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19290"/>
            <a:ext cx="3855720" cy="473871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E9801B8-071A-9308-29D3-1790A4BB4327}"/>
              </a:ext>
            </a:extLst>
          </p:cNvPr>
          <p:cNvGrpSpPr/>
          <p:nvPr userDrawn="1"/>
        </p:nvGrpSpPr>
        <p:grpSpPr>
          <a:xfrm>
            <a:off x="4799149" y="1391564"/>
            <a:ext cx="2594049" cy="3175985"/>
            <a:chOff x="4799149" y="1391564"/>
            <a:chExt cx="2594049" cy="317598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6FD7032-36B6-8F8E-FEFF-F9F03EC68EA8}"/>
                </a:ext>
              </a:extLst>
            </p:cNvPr>
            <p:cNvSpPr/>
            <p:nvPr/>
          </p:nvSpPr>
          <p:spPr>
            <a:xfrm>
              <a:off x="6566151" y="3570404"/>
              <a:ext cx="825235" cy="996596"/>
            </a:xfrm>
            <a:custGeom>
              <a:avLst/>
              <a:gdLst>
                <a:gd name="connsiteX0" fmla="*/ 733766 w 825235"/>
                <a:gd name="connsiteY0" fmla="*/ 0 h 996596"/>
                <a:gd name="connsiteX1" fmla="*/ 825236 w 825235"/>
                <a:gd name="connsiteY1" fmla="*/ 91633 h 996596"/>
                <a:gd name="connsiteX2" fmla="*/ 825236 w 825235"/>
                <a:gd name="connsiteY2" fmla="*/ 904964 h 996596"/>
                <a:gd name="connsiteX3" fmla="*/ 733766 w 825235"/>
                <a:gd name="connsiteY3" fmla="*/ 996596 h 996596"/>
                <a:gd name="connsiteX4" fmla="*/ 91469 w 825235"/>
                <a:gd name="connsiteY4" fmla="*/ 996596 h 996596"/>
                <a:gd name="connsiteX5" fmla="*/ 0 w 825235"/>
                <a:gd name="connsiteY5" fmla="*/ 904964 h 996596"/>
                <a:gd name="connsiteX6" fmla="*/ 0 w 825235"/>
                <a:gd name="connsiteY6" fmla="*/ 91633 h 996596"/>
                <a:gd name="connsiteX7" fmla="*/ 91469 w 825235"/>
                <a:gd name="connsiteY7" fmla="*/ 0 h 9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235" h="996596">
                  <a:moveTo>
                    <a:pt x="733766" y="0"/>
                  </a:moveTo>
                  <a:cubicBezTo>
                    <a:pt x="784283" y="0"/>
                    <a:pt x="825236" y="41025"/>
                    <a:pt x="825236" y="91633"/>
                  </a:cubicBezTo>
                  <a:lnTo>
                    <a:pt x="825236" y="904964"/>
                  </a:lnTo>
                  <a:cubicBezTo>
                    <a:pt x="825236" y="955571"/>
                    <a:pt x="784283" y="996596"/>
                    <a:pt x="733766" y="996596"/>
                  </a:cubicBezTo>
                  <a:lnTo>
                    <a:pt x="91469" y="996596"/>
                  </a:lnTo>
                  <a:cubicBezTo>
                    <a:pt x="40952" y="996596"/>
                    <a:pt x="0" y="955571"/>
                    <a:pt x="0" y="904964"/>
                  </a:cubicBezTo>
                  <a:lnTo>
                    <a:pt x="0" y="91633"/>
                  </a:lnTo>
                  <a:cubicBezTo>
                    <a:pt x="0" y="41025"/>
                    <a:pt x="40952" y="0"/>
                    <a:pt x="91469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50" name="Graphic 10">
              <a:extLst>
                <a:ext uri="{FF2B5EF4-FFF2-40B4-BE49-F238E27FC236}">
                  <a16:creationId xmlns:a16="http://schemas.microsoft.com/office/drawing/2014/main" id="{8FEBAC16-1E70-4691-B635-1FACFBF25E79}"/>
                </a:ext>
              </a:extLst>
            </p:cNvPr>
            <p:cNvGrpSpPr/>
            <p:nvPr/>
          </p:nvGrpSpPr>
          <p:grpSpPr>
            <a:xfrm>
              <a:off x="6779824" y="3769797"/>
              <a:ext cx="397708" cy="597627"/>
              <a:chOff x="6779824" y="3769797"/>
              <a:chExt cx="397708" cy="597627"/>
            </a:xfrm>
            <a:solidFill>
              <a:srgbClr val="3A1B6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DB7FC0-F054-DC6F-1CB9-4C766F00C421}"/>
                  </a:ext>
                </a:extLst>
              </p:cNvPr>
              <p:cNvSpPr/>
              <p:nvPr/>
            </p:nvSpPr>
            <p:spPr>
              <a:xfrm>
                <a:off x="6779824" y="3769797"/>
                <a:ext cx="168669" cy="257304"/>
              </a:xfrm>
              <a:custGeom>
                <a:avLst/>
                <a:gdLst>
                  <a:gd name="connsiteX0" fmla="*/ 96226 w 168669"/>
                  <a:gd name="connsiteY0" fmla="*/ 90900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8 h 257304"/>
                  <a:gd name="connsiteX12" fmla="*/ 83603 w 168669"/>
                  <a:gd name="connsiteY12" fmla="*/ 120222 h 257304"/>
                  <a:gd name="connsiteX13" fmla="*/ 96226 w 168669"/>
                  <a:gd name="connsiteY13" fmla="*/ 90900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900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3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8"/>
                    </a:lnTo>
                    <a:lnTo>
                      <a:pt x="83603" y="120222"/>
                    </a:lnTo>
                    <a:cubicBezTo>
                      <a:pt x="92384" y="110326"/>
                      <a:pt x="96226" y="100429"/>
                      <a:pt x="96226" y="90900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253FC0B-629C-950C-3B47-520F2B38705B}"/>
                  </a:ext>
                </a:extLst>
              </p:cNvPr>
              <p:cNvSpPr/>
              <p:nvPr/>
            </p:nvSpPr>
            <p:spPr>
              <a:xfrm>
                <a:off x="6973738" y="3769797"/>
                <a:ext cx="203793" cy="261702"/>
              </a:xfrm>
              <a:custGeom>
                <a:avLst/>
                <a:gdLst>
                  <a:gd name="connsiteX0" fmla="*/ 0 w 203793"/>
                  <a:gd name="connsiteY0" fmla="*/ 130851 h 261702"/>
                  <a:gd name="connsiteX1" fmla="*/ 101897 w 203793"/>
                  <a:gd name="connsiteY1" fmla="*/ 0 h 261702"/>
                  <a:gd name="connsiteX2" fmla="*/ 203793 w 203793"/>
                  <a:gd name="connsiteY2" fmla="*/ 130851 h 261702"/>
                  <a:gd name="connsiteX3" fmla="*/ 101897 w 203793"/>
                  <a:gd name="connsiteY3" fmla="*/ 261703 h 261702"/>
                  <a:gd name="connsiteX4" fmla="*/ 0 w 203793"/>
                  <a:gd name="connsiteY4" fmla="*/ 130851 h 261702"/>
                  <a:gd name="connsiteX5" fmla="*/ 101897 w 203793"/>
                  <a:gd name="connsiteY5" fmla="*/ 201592 h 261702"/>
                  <a:gd name="connsiteX6" fmla="*/ 138301 w 203793"/>
                  <a:gd name="connsiteY6" fmla="*/ 130851 h 261702"/>
                  <a:gd name="connsiteX7" fmla="*/ 101897 w 203793"/>
                  <a:gd name="connsiteY7" fmla="*/ 60111 h 261702"/>
                  <a:gd name="connsiteX8" fmla="*/ 65858 w 203793"/>
                  <a:gd name="connsiteY8" fmla="*/ 130851 h 261702"/>
                  <a:gd name="connsiteX9" fmla="*/ 101897 w 203793"/>
                  <a:gd name="connsiteY9" fmla="*/ 201592 h 26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93" h="261702">
                    <a:moveTo>
                      <a:pt x="0" y="130851"/>
                    </a:moveTo>
                    <a:cubicBezTo>
                      <a:pt x="0" y="57728"/>
                      <a:pt x="27807" y="0"/>
                      <a:pt x="101897" y="0"/>
                    </a:cubicBezTo>
                    <a:cubicBezTo>
                      <a:pt x="175987" y="0"/>
                      <a:pt x="203793" y="57545"/>
                      <a:pt x="203793" y="130851"/>
                    </a:cubicBezTo>
                    <a:cubicBezTo>
                      <a:pt x="203793" y="204157"/>
                      <a:pt x="175987" y="261703"/>
                      <a:pt x="101897" y="261703"/>
                    </a:cubicBezTo>
                    <a:cubicBezTo>
                      <a:pt x="27807" y="261703"/>
                      <a:pt x="0" y="204707"/>
                      <a:pt x="0" y="130851"/>
                    </a:cubicBezTo>
                    <a:close/>
                    <a:moveTo>
                      <a:pt x="101897" y="201592"/>
                    </a:moveTo>
                    <a:cubicBezTo>
                      <a:pt x="131167" y="201592"/>
                      <a:pt x="138301" y="170803"/>
                      <a:pt x="138301" y="130851"/>
                    </a:cubicBezTo>
                    <a:cubicBezTo>
                      <a:pt x="138301" y="90900"/>
                      <a:pt x="131167" y="60111"/>
                      <a:pt x="101897" y="60111"/>
                    </a:cubicBezTo>
                    <a:cubicBezTo>
                      <a:pt x="72627" y="60111"/>
                      <a:pt x="65858" y="91633"/>
                      <a:pt x="65858" y="130851"/>
                    </a:cubicBezTo>
                    <a:cubicBezTo>
                      <a:pt x="65858" y="170070"/>
                      <a:pt x="72627" y="201592"/>
                      <a:pt x="101897" y="201592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D033228-3AC3-B35E-BBD0-9A981BE7E93C}"/>
                  </a:ext>
                </a:extLst>
              </p:cNvPr>
              <p:cNvSpPr/>
              <p:nvPr/>
            </p:nvSpPr>
            <p:spPr>
              <a:xfrm>
                <a:off x="6779824" y="4110120"/>
                <a:ext cx="168669" cy="257304"/>
              </a:xfrm>
              <a:custGeom>
                <a:avLst/>
                <a:gdLst>
                  <a:gd name="connsiteX0" fmla="*/ 96226 w 168669"/>
                  <a:gd name="connsiteY0" fmla="*/ 90899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7 h 257304"/>
                  <a:gd name="connsiteX12" fmla="*/ 83603 w 168669"/>
                  <a:gd name="connsiteY12" fmla="*/ 120222 h 257304"/>
                  <a:gd name="connsiteX13" fmla="*/ 96226 w 168669"/>
                  <a:gd name="connsiteY13" fmla="*/ 90899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899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2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7"/>
                    </a:lnTo>
                    <a:lnTo>
                      <a:pt x="83603" y="120222"/>
                    </a:lnTo>
                    <a:cubicBezTo>
                      <a:pt x="92384" y="110325"/>
                      <a:pt x="96226" y="100429"/>
                      <a:pt x="96226" y="90899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7ECF78-84E3-A6E1-8967-57C0F8244008}"/>
                  </a:ext>
                </a:extLst>
              </p:cNvPr>
              <p:cNvSpPr/>
              <p:nvPr/>
            </p:nvSpPr>
            <p:spPr>
              <a:xfrm>
                <a:off x="6965323" y="4114518"/>
                <a:ext cx="205439" cy="252906"/>
              </a:xfrm>
              <a:custGeom>
                <a:avLst/>
                <a:gdLst>
                  <a:gd name="connsiteX0" fmla="*/ 205257 w 205439"/>
                  <a:gd name="connsiteY0" fmla="*/ 195361 h 252906"/>
                  <a:gd name="connsiteX1" fmla="*/ 175255 w 205439"/>
                  <a:gd name="connsiteY1" fmla="*/ 195361 h 252906"/>
                  <a:gd name="connsiteX2" fmla="*/ 175255 w 205439"/>
                  <a:gd name="connsiteY2" fmla="*/ 252906 h 252906"/>
                  <a:gd name="connsiteX3" fmla="*/ 112873 w 205439"/>
                  <a:gd name="connsiteY3" fmla="*/ 252906 h 252906"/>
                  <a:gd name="connsiteX4" fmla="*/ 112873 w 205439"/>
                  <a:gd name="connsiteY4" fmla="*/ 195361 h 252906"/>
                  <a:gd name="connsiteX5" fmla="*/ 0 w 205439"/>
                  <a:gd name="connsiteY5" fmla="*/ 195361 h 252906"/>
                  <a:gd name="connsiteX6" fmla="*/ 0 w 205439"/>
                  <a:gd name="connsiteY6" fmla="*/ 156875 h 252906"/>
                  <a:gd name="connsiteX7" fmla="*/ 110861 w 205439"/>
                  <a:gd name="connsiteY7" fmla="*/ 0 h 252906"/>
                  <a:gd name="connsiteX8" fmla="*/ 175072 w 205439"/>
                  <a:gd name="connsiteY8" fmla="*/ 0 h 252906"/>
                  <a:gd name="connsiteX9" fmla="*/ 175072 w 205439"/>
                  <a:gd name="connsiteY9" fmla="*/ 142031 h 252906"/>
                  <a:gd name="connsiteX10" fmla="*/ 205440 w 205439"/>
                  <a:gd name="connsiteY10" fmla="*/ 142031 h 252906"/>
                  <a:gd name="connsiteX11" fmla="*/ 205440 w 205439"/>
                  <a:gd name="connsiteY11" fmla="*/ 195361 h 252906"/>
                  <a:gd name="connsiteX12" fmla="*/ 112873 w 205439"/>
                  <a:gd name="connsiteY12" fmla="*/ 142031 h 252906"/>
                  <a:gd name="connsiteX13" fmla="*/ 112873 w 205439"/>
                  <a:gd name="connsiteY13" fmla="*/ 74589 h 252906"/>
                  <a:gd name="connsiteX14" fmla="*/ 66590 w 205439"/>
                  <a:gd name="connsiteY14" fmla="*/ 142031 h 252906"/>
                  <a:gd name="connsiteX15" fmla="*/ 112873 w 205439"/>
                  <a:gd name="connsiteY15" fmla="*/ 142031 h 25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39" h="252906">
                    <a:moveTo>
                      <a:pt x="205257" y="195361"/>
                    </a:moveTo>
                    <a:lnTo>
                      <a:pt x="175255" y="195361"/>
                    </a:lnTo>
                    <a:lnTo>
                      <a:pt x="175255" y="252906"/>
                    </a:lnTo>
                    <a:lnTo>
                      <a:pt x="112873" y="252906"/>
                    </a:lnTo>
                    <a:lnTo>
                      <a:pt x="112873" y="195361"/>
                    </a:lnTo>
                    <a:lnTo>
                      <a:pt x="0" y="195361"/>
                    </a:lnTo>
                    <a:lnTo>
                      <a:pt x="0" y="156875"/>
                    </a:lnTo>
                    <a:lnTo>
                      <a:pt x="110861" y="0"/>
                    </a:lnTo>
                    <a:lnTo>
                      <a:pt x="175072" y="0"/>
                    </a:lnTo>
                    <a:lnTo>
                      <a:pt x="175072" y="142031"/>
                    </a:lnTo>
                    <a:lnTo>
                      <a:pt x="205440" y="142031"/>
                    </a:lnTo>
                    <a:lnTo>
                      <a:pt x="205440" y="195361"/>
                    </a:lnTo>
                    <a:close/>
                    <a:moveTo>
                      <a:pt x="112873" y="142031"/>
                    </a:moveTo>
                    <a:lnTo>
                      <a:pt x="112873" y="74589"/>
                    </a:lnTo>
                    <a:lnTo>
                      <a:pt x="66590" y="142031"/>
                    </a:lnTo>
                    <a:lnTo>
                      <a:pt x="112873" y="142031"/>
                    </a:ln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55" name="Graphic 10">
              <a:extLst>
                <a:ext uri="{FF2B5EF4-FFF2-40B4-BE49-F238E27FC236}">
                  <a16:creationId xmlns:a16="http://schemas.microsoft.com/office/drawing/2014/main" id="{EA7FC94A-8776-4DAF-71C7-C3F8ED678EEE}"/>
                </a:ext>
              </a:extLst>
            </p:cNvPr>
            <p:cNvGrpSpPr/>
            <p:nvPr/>
          </p:nvGrpSpPr>
          <p:grpSpPr>
            <a:xfrm>
              <a:off x="4799149" y="1391564"/>
              <a:ext cx="2594049" cy="3175985"/>
              <a:chOff x="4799149" y="1391564"/>
              <a:chExt cx="2594049" cy="3175985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06C58A1-E13B-3C49-C9E3-58138C95DFDD}"/>
                  </a:ext>
                </a:extLst>
              </p:cNvPr>
              <p:cNvSpPr/>
              <p:nvPr/>
            </p:nvSpPr>
            <p:spPr>
              <a:xfrm>
                <a:off x="4799514" y="3414581"/>
                <a:ext cx="75004" cy="75369"/>
              </a:xfrm>
              <a:custGeom>
                <a:avLst/>
                <a:gdLst>
                  <a:gd name="connsiteX0" fmla="*/ 37502 w 75004"/>
                  <a:gd name="connsiteY0" fmla="*/ 75369 h 75369"/>
                  <a:gd name="connsiteX1" fmla="*/ 44820 w 75004"/>
                  <a:gd name="connsiteY1" fmla="*/ 74637 h 75369"/>
                  <a:gd name="connsiteX2" fmla="*/ 51955 w 75004"/>
                  <a:gd name="connsiteY2" fmla="*/ 72437 h 75369"/>
                  <a:gd name="connsiteX3" fmla="*/ 58357 w 75004"/>
                  <a:gd name="connsiteY3" fmla="*/ 68955 h 75369"/>
                  <a:gd name="connsiteX4" fmla="*/ 64211 w 75004"/>
                  <a:gd name="connsiteY4" fmla="*/ 64190 h 75369"/>
                  <a:gd name="connsiteX5" fmla="*/ 72261 w 75004"/>
                  <a:gd name="connsiteY5" fmla="*/ 51912 h 75369"/>
                  <a:gd name="connsiteX6" fmla="*/ 75005 w 75004"/>
                  <a:gd name="connsiteY6" fmla="*/ 37617 h 75369"/>
                  <a:gd name="connsiteX7" fmla="*/ 72261 w 75004"/>
                  <a:gd name="connsiteY7" fmla="*/ 23139 h 75369"/>
                  <a:gd name="connsiteX8" fmla="*/ 64211 w 75004"/>
                  <a:gd name="connsiteY8" fmla="*/ 10860 h 75369"/>
                  <a:gd name="connsiteX9" fmla="*/ 23050 w 75004"/>
                  <a:gd name="connsiteY9" fmla="*/ 2797 h 75369"/>
                  <a:gd name="connsiteX10" fmla="*/ 10976 w 75004"/>
                  <a:gd name="connsiteY10" fmla="*/ 10860 h 75369"/>
                  <a:gd name="connsiteX11" fmla="*/ 2744 w 75004"/>
                  <a:gd name="connsiteY11" fmla="*/ 23139 h 75369"/>
                  <a:gd name="connsiteX12" fmla="*/ 0 w 75004"/>
                  <a:gd name="connsiteY12" fmla="*/ 37617 h 75369"/>
                  <a:gd name="connsiteX13" fmla="*/ 2744 w 75004"/>
                  <a:gd name="connsiteY13" fmla="*/ 51912 h 75369"/>
                  <a:gd name="connsiteX14" fmla="*/ 10976 w 75004"/>
                  <a:gd name="connsiteY14" fmla="*/ 64190 h 75369"/>
                  <a:gd name="connsiteX15" fmla="*/ 37502 w 75004"/>
                  <a:gd name="connsiteY15" fmla="*/ 75369 h 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004" h="75369">
                    <a:moveTo>
                      <a:pt x="37502" y="75369"/>
                    </a:moveTo>
                    <a:cubicBezTo>
                      <a:pt x="39881" y="75369"/>
                      <a:pt x="42625" y="75003"/>
                      <a:pt x="44820" y="74637"/>
                    </a:cubicBezTo>
                    <a:cubicBezTo>
                      <a:pt x="47198" y="74087"/>
                      <a:pt x="49759" y="73354"/>
                      <a:pt x="51955" y="72437"/>
                    </a:cubicBezTo>
                    <a:cubicBezTo>
                      <a:pt x="54150" y="71704"/>
                      <a:pt x="56345" y="70422"/>
                      <a:pt x="58357" y="68955"/>
                    </a:cubicBezTo>
                    <a:cubicBezTo>
                      <a:pt x="60370" y="67672"/>
                      <a:pt x="62382" y="66023"/>
                      <a:pt x="64211" y="64190"/>
                    </a:cubicBezTo>
                    <a:cubicBezTo>
                      <a:pt x="67504" y="60708"/>
                      <a:pt x="70431" y="56493"/>
                      <a:pt x="72261" y="51912"/>
                    </a:cubicBezTo>
                    <a:cubicBezTo>
                      <a:pt x="74090" y="47330"/>
                      <a:pt x="75005" y="42565"/>
                      <a:pt x="75005" y="37617"/>
                    </a:cubicBezTo>
                    <a:cubicBezTo>
                      <a:pt x="75005" y="32669"/>
                      <a:pt x="74090" y="27721"/>
                      <a:pt x="72261" y="23139"/>
                    </a:cubicBezTo>
                    <a:cubicBezTo>
                      <a:pt x="70431" y="18557"/>
                      <a:pt x="67504" y="14526"/>
                      <a:pt x="64211" y="10860"/>
                    </a:cubicBezTo>
                    <a:cubicBezTo>
                      <a:pt x="53418" y="231"/>
                      <a:pt x="36771" y="-2885"/>
                      <a:pt x="23050" y="2797"/>
                    </a:cubicBezTo>
                    <a:cubicBezTo>
                      <a:pt x="18477" y="4629"/>
                      <a:pt x="14452" y="7378"/>
                      <a:pt x="10976" y="10860"/>
                    </a:cubicBezTo>
                    <a:cubicBezTo>
                      <a:pt x="7317" y="14526"/>
                      <a:pt x="4573" y="18557"/>
                      <a:pt x="2744" y="23139"/>
                    </a:cubicBezTo>
                    <a:cubicBezTo>
                      <a:pt x="915" y="27721"/>
                      <a:pt x="0" y="32485"/>
                      <a:pt x="0" y="37617"/>
                    </a:cubicBezTo>
                    <a:cubicBezTo>
                      <a:pt x="0" y="42748"/>
                      <a:pt x="915" y="47513"/>
                      <a:pt x="2744" y="51912"/>
                    </a:cubicBezTo>
                    <a:cubicBezTo>
                      <a:pt x="4573" y="56493"/>
                      <a:pt x="7500" y="60525"/>
                      <a:pt x="10976" y="64190"/>
                    </a:cubicBezTo>
                    <a:cubicBezTo>
                      <a:pt x="17928" y="71338"/>
                      <a:pt x="27624" y="75369"/>
                      <a:pt x="37502" y="75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4B6D1A3-3588-FD4E-C480-8CF15C8C7B70}"/>
                  </a:ext>
                </a:extLst>
              </p:cNvPr>
              <p:cNvSpPr/>
              <p:nvPr/>
            </p:nvSpPr>
            <p:spPr>
              <a:xfrm>
                <a:off x="4799331" y="3570404"/>
                <a:ext cx="1674253" cy="997146"/>
              </a:xfrm>
              <a:custGeom>
                <a:avLst/>
                <a:gdLst>
                  <a:gd name="connsiteX0" fmla="*/ 1296668 w 1674253"/>
                  <a:gd name="connsiteY0" fmla="*/ 0 h 997146"/>
                  <a:gd name="connsiteX1" fmla="*/ 936828 w 1674253"/>
                  <a:gd name="connsiteY1" fmla="*/ 264452 h 997146"/>
                  <a:gd name="connsiteX2" fmla="*/ 913961 w 1674253"/>
                  <a:gd name="connsiteY2" fmla="*/ 225966 h 997146"/>
                  <a:gd name="connsiteX3" fmla="*/ 912680 w 1674253"/>
                  <a:gd name="connsiteY3" fmla="*/ 223950 h 997146"/>
                  <a:gd name="connsiteX4" fmla="*/ 901155 w 1674253"/>
                  <a:gd name="connsiteY4" fmla="*/ 207273 h 997146"/>
                  <a:gd name="connsiteX5" fmla="*/ 898228 w 1674253"/>
                  <a:gd name="connsiteY5" fmla="*/ 203058 h 997146"/>
                  <a:gd name="connsiteX6" fmla="*/ 886886 w 1674253"/>
                  <a:gd name="connsiteY6" fmla="*/ 188213 h 997146"/>
                  <a:gd name="connsiteX7" fmla="*/ 883044 w 1674253"/>
                  <a:gd name="connsiteY7" fmla="*/ 183265 h 997146"/>
                  <a:gd name="connsiteX8" fmla="*/ 870421 w 1674253"/>
                  <a:gd name="connsiteY8" fmla="*/ 168421 h 997146"/>
                  <a:gd name="connsiteX9" fmla="*/ 867128 w 1674253"/>
                  <a:gd name="connsiteY9" fmla="*/ 164572 h 997146"/>
                  <a:gd name="connsiteX10" fmla="*/ 801637 w 1674253"/>
                  <a:gd name="connsiteY10" fmla="*/ 103911 h 997146"/>
                  <a:gd name="connsiteX11" fmla="*/ 796148 w 1674253"/>
                  <a:gd name="connsiteY11" fmla="*/ 99513 h 997146"/>
                  <a:gd name="connsiteX12" fmla="*/ 785172 w 1674253"/>
                  <a:gd name="connsiteY12" fmla="*/ 91633 h 997146"/>
                  <a:gd name="connsiteX13" fmla="*/ 777123 w 1674253"/>
                  <a:gd name="connsiteY13" fmla="*/ 85951 h 997146"/>
                  <a:gd name="connsiteX14" fmla="*/ 765781 w 1674253"/>
                  <a:gd name="connsiteY14" fmla="*/ 78621 h 997146"/>
                  <a:gd name="connsiteX15" fmla="*/ 757548 w 1674253"/>
                  <a:gd name="connsiteY15" fmla="*/ 73306 h 997146"/>
                  <a:gd name="connsiteX16" fmla="*/ 745291 w 1674253"/>
                  <a:gd name="connsiteY16" fmla="*/ 66159 h 997146"/>
                  <a:gd name="connsiteX17" fmla="*/ 737608 w 1674253"/>
                  <a:gd name="connsiteY17" fmla="*/ 61761 h 997146"/>
                  <a:gd name="connsiteX18" fmla="*/ 724254 w 1674253"/>
                  <a:gd name="connsiteY18" fmla="*/ 54613 h 997146"/>
                  <a:gd name="connsiteX19" fmla="*/ 717302 w 1674253"/>
                  <a:gd name="connsiteY19" fmla="*/ 50948 h 997146"/>
                  <a:gd name="connsiteX20" fmla="*/ 702850 w 1674253"/>
                  <a:gd name="connsiteY20" fmla="*/ 44167 h 997146"/>
                  <a:gd name="connsiteX21" fmla="*/ 696447 w 1674253"/>
                  <a:gd name="connsiteY21" fmla="*/ 41235 h 997146"/>
                  <a:gd name="connsiteX22" fmla="*/ 680897 w 1674253"/>
                  <a:gd name="connsiteY22" fmla="*/ 34821 h 997146"/>
                  <a:gd name="connsiteX23" fmla="*/ 675043 w 1674253"/>
                  <a:gd name="connsiteY23" fmla="*/ 32621 h 997146"/>
                  <a:gd name="connsiteX24" fmla="*/ 658761 w 1674253"/>
                  <a:gd name="connsiteY24" fmla="*/ 26757 h 997146"/>
                  <a:gd name="connsiteX25" fmla="*/ 653273 w 1674253"/>
                  <a:gd name="connsiteY25" fmla="*/ 24924 h 997146"/>
                  <a:gd name="connsiteX26" fmla="*/ 636626 w 1674253"/>
                  <a:gd name="connsiteY26" fmla="*/ 19793 h 997146"/>
                  <a:gd name="connsiteX27" fmla="*/ 631138 w 1674253"/>
                  <a:gd name="connsiteY27" fmla="*/ 18143 h 997146"/>
                  <a:gd name="connsiteX28" fmla="*/ 614125 w 1674253"/>
                  <a:gd name="connsiteY28" fmla="*/ 13745 h 997146"/>
                  <a:gd name="connsiteX29" fmla="*/ 608271 w 1674253"/>
                  <a:gd name="connsiteY29" fmla="*/ 12462 h 997146"/>
                  <a:gd name="connsiteX30" fmla="*/ 591440 w 1674253"/>
                  <a:gd name="connsiteY30" fmla="*/ 8980 h 997146"/>
                  <a:gd name="connsiteX31" fmla="*/ 585037 w 1674253"/>
                  <a:gd name="connsiteY31" fmla="*/ 7881 h 997146"/>
                  <a:gd name="connsiteX32" fmla="*/ 568573 w 1674253"/>
                  <a:gd name="connsiteY32" fmla="*/ 5131 h 997146"/>
                  <a:gd name="connsiteX33" fmla="*/ 560889 w 1674253"/>
                  <a:gd name="connsiteY33" fmla="*/ 4215 h 997146"/>
                  <a:gd name="connsiteX34" fmla="*/ 545340 w 1674253"/>
                  <a:gd name="connsiteY34" fmla="*/ 2383 h 997146"/>
                  <a:gd name="connsiteX35" fmla="*/ 535278 w 1674253"/>
                  <a:gd name="connsiteY35" fmla="*/ 1650 h 997146"/>
                  <a:gd name="connsiteX36" fmla="*/ 521924 w 1674253"/>
                  <a:gd name="connsiteY36" fmla="*/ 733 h 997146"/>
                  <a:gd name="connsiteX37" fmla="*/ 502166 w 1674253"/>
                  <a:gd name="connsiteY37" fmla="*/ 183 h 997146"/>
                  <a:gd name="connsiteX38" fmla="*/ 498142 w 1674253"/>
                  <a:gd name="connsiteY38" fmla="*/ 183 h 997146"/>
                  <a:gd name="connsiteX39" fmla="*/ 497776 w 1674253"/>
                  <a:gd name="connsiteY39" fmla="*/ 183 h 997146"/>
                  <a:gd name="connsiteX40" fmla="*/ 493751 w 1674253"/>
                  <a:gd name="connsiteY40" fmla="*/ 183 h 997146"/>
                  <a:gd name="connsiteX41" fmla="*/ 474177 w 1674253"/>
                  <a:gd name="connsiteY41" fmla="*/ 733 h 997146"/>
                  <a:gd name="connsiteX42" fmla="*/ 473811 w 1674253"/>
                  <a:gd name="connsiteY42" fmla="*/ 733 h 997146"/>
                  <a:gd name="connsiteX43" fmla="*/ 473079 w 1674253"/>
                  <a:gd name="connsiteY43" fmla="*/ 733 h 997146"/>
                  <a:gd name="connsiteX44" fmla="*/ 463932 w 1674253"/>
                  <a:gd name="connsiteY44" fmla="*/ 1466 h 997146"/>
                  <a:gd name="connsiteX45" fmla="*/ 449114 w 1674253"/>
                  <a:gd name="connsiteY45" fmla="*/ 2566 h 997146"/>
                  <a:gd name="connsiteX46" fmla="*/ 437772 w 1674253"/>
                  <a:gd name="connsiteY46" fmla="*/ 3849 h 997146"/>
                  <a:gd name="connsiteX47" fmla="*/ 425332 w 1674253"/>
                  <a:gd name="connsiteY47" fmla="*/ 5498 h 997146"/>
                  <a:gd name="connsiteX48" fmla="*/ 413624 w 1674253"/>
                  <a:gd name="connsiteY48" fmla="*/ 7514 h 997146"/>
                  <a:gd name="connsiteX49" fmla="*/ 401550 w 1674253"/>
                  <a:gd name="connsiteY49" fmla="*/ 9713 h 997146"/>
                  <a:gd name="connsiteX50" fmla="*/ 390391 w 1674253"/>
                  <a:gd name="connsiteY50" fmla="*/ 12096 h 997146"/>
                  <a:gd name="connsiteX51" fmla="*/ 377951 w 1674253"/>
                  <a:gd name="connsiteY51" fmla="*/ 15028 h 997146"/>
                  <a:gd name="connsiteX52" fmla="*/ 367889 w 1674253"/>
                  <a:gd name="connsiteY52" fmla="*/ 17777 h 997146"/>
                  <a:gd name="connsiteX53" fmla="*/ 354352 w 1674253"/>
                  <a:gd name="connsiteY53" fmla="*/ 21625 h 997146"/>
                  <a:gd name="connsiteX54" fmla="*/ 345754 w 1674253"/>
                  <a:gd name="connsiteY54" fmla="*/ 24374 h 997146"/>
                  <a:gd name="connsiteX55" fmla="*/ 330570 w 1674253"/>
                  <a:gd name="connsiteY55" fmla="*/ 29506 h 997146"/>
                  <a:gd name="connsiteX56" fmla="*/ 323984 w 1674253"/>
                  <a:gd name="connsiteY56" fmla="*/ 31888 h 997146"/>
                  <a:gd name="connsiteX57" fmla="*/ 306605 w 1674253"/>
                  <a:gd name="connsiteY57" fmla="*/ 38669 h 997146"/>
                  <a:gd name="connsiteX58" fmla="*/ 302763 w 1674253"/>
                  <a:gd name="connsiteY58" fmla="*/ 40319 h 997146"/>
                  <a:gd name="connsiteX59" fmla="*/ 282274 w 1674253"/>
                  <a:gd name="connsiteY59" fmla="*/ 49665 h 997146"/>
                  <a:gd name="connsiteX60" fmla="*/ 281908 w 1674253"/>
                  <a:gd name="connsiteY60" fmla="*/ 49665 h 997146"/>
                  <a:gd name="connsiteX61" fmla="*/ 145802 w 1674253"/>
                  <a:gd name="connsiteY61" fmla="*/ 146429 h 997146"/>
                  <a:gd name="connsiteX62" fmla="*/ 75371 w 1674253"/>
                  <a:gd name="connsiteY62" fmla="*/ 235313 h 997146"/>
                  <a:gd name="connsiteX63" fmla="*/ 75371 w 1674253"/>
                  <a:gd name="connsiteY63" fmla="*/ 38119 h 997146"/>
                  <a:gd name="connsiteX64" fmla="*/ 37685 w 1674253"/>
                  <a:gd name="connsiteY64" fmla="*/ 367 h 997146"/>
                  <a:gd name="connsiteX65" fmla="*/ 0 w 1674253"/>
                  <a:gd name="connsiteY65" fmla="*/ 38119 h 997146"/>
                  <a:gd name="connsiteX66" fmla="*/ 0 w 1674253"/>
                  <a:gd name="connsiteY66" fmla="*/ 498665 h 997146"/>
                  <a:gd name="connsiteX67" fmla="*/ 27075 w 1674253"/>
                  <a:gd name="connsiteY67" fmla="*/ 660671 h 997146"/>
                  <a:gd name="connsiteX68" fmla="*/ 28538 w 1674253"/>
                  <a:gd name="connsiteY68" fmla="*/ 664886 h 997146"/>
                  <a:gd name="connsiteX69" fmla="*/ 34210 w 1674253"/>
                  <a:gd name="connsiteY69" fmla="*/ 679914 h 997146"/>
                  <a:gd name="connsiteX70" fmla="*/ 37868 w 1674253"/>
                  <a:gd name="connsiteY70" fmla="*/ 689444 h 997146"/>
                  <a:gd name="connsiteX71" fmla="*/ 41893 w 1674253"/>
                  <a:gd name="connsiteY71" fmla="*/ 698973 h 997146"/>
                  <a:gd name="connsiteX72" fmla="*/ 48479 w 1674253"/>
                  <a:gd name="connsiteY72" fmla="*/ 713452 h 997146"/>
                  <a:gd name="connsiteX73" fmla="*/ 50491 w 1674253"/>
                  <a:gd name="connsiteY73" fmla="*/ 717483 h 997146"/>
                  <a:gd name="connsiteX74" fmla="*/ 145619 w 1674253"/>
                  <a:gd name="connsiteY74" fmla="*/ 851267 h 997146"/>
                  <a:gd name="connsiteX75" fmla="*/ 279713 w 1674253"/>
                  <a:gd name="connsiteY75" fmla="*/ 946931 h 997146"/>
                  <a:gd name="connsiteX76" fmla="*/ 282823 w 1674253"/>
                  <a:gd name="connsiteY76" fmla="*/ 948397 h 997146"/>
                  <a:gd name="connsiteX77" fmla="*/ 298373 w 1674253"/>
                  <a:gd name="connsiteY77" fmla="*/ 955362 h 997146"/>
                  <a:gd name="connsiteX78" fmla="*/ 306605 w 1674253"/>
                  <a:gd name="connsiteY78" fmla="*/ 959027 h 997146"/>
                  <a:gd name="connsiteX79" fmla="*/ 317215 w 1674253"/>
                  <a:gd name="connsiteY79" fmla="*/ 963242 h 997146"/>
                  <a:gd name="connsiteX80" fmla="*/ 330936 w 1674253"/>
                  <a:gd name="connsiteY80" fmla="*/ 968374 h 997146"/>
                  <a:gd name="connsiteX81" fmla="*/ 336424 w 1674253"/>
                  <a:gd name="connsiteY81" fmla="*/ 970206 h 997146"/>
                  <a:gd name="connsiteX82" fmla="*/ 355632 w 1674253"/>
                  <a:gd name="connsiteY82" fmla="*/ 976437 h 997146"/>
                  <a:gd name="connsiteX83" fmla="*/ 355632 w 1674253"/>
                  <a:gd name="connsiteY83" fmla="*/ 976437 h 997146"/>
                  <a:gd name="connsiteX84" fmla="*/ 497227 w 1674253"/>
                  <a:gd name="connsiteY84" fmla="*/ 997146 h 997146"/>
                  <a:gd name="connsiteX85" fmla="*/ 497410 w 1674253"/>
                  <a:gd name="connsiteY85" fmla="*/ 997146 h 997146"/>
                  <a:gd name="connsiteX86" fmla="*/ 497593 w 1674253"/>
                  <a:gd name="connsiteY86" fmla="*/ 997146 h 997146"/>
                  <a:gd name="connsiteX87" fmla="*/ 705411 w 1674253"/>
                  <a:gd name="connsiteY87" fmla="*/ 951330 h 997146"/>
                  <a:gd name="connsiteX88" fmla="*/ 707240 w 1674253"/>
                  <a:gd name="connsiteY88" fmla="*/ 950597 h 997146"/>
                  <a:gd name="connsiteX89" fmla="*/ 725168 w 1674253"/>
                  <a:gd name="connsiteY89" fmla="*/ 941800 h 997146"/>
                  <a:gd name="connsiteX90" fmla="*/ 730108 w 1674253"/>
                  <a:gd name="connsiteY90" fmla="*/ 939234 h 997146"/>
                  <a:gd name="connsiteX91" fmla="*/ 744926 w 1674253"/>
                  <a:gd name="connsiteY91" fmla="*/ 930987 h 997146"/>
                  <a:gd name="connsiteX92" fmla="*/ 752060 w 1674253"/>
                  <a:gd name="connsiteY92" fmla="*/ 926772 h 997146"/>
                  <a:gd name="connsiteX93" fmla="*/ 764500 w 1674253"/>
                  <a:gd name="connsiteY93" fmla="*/ 918892 h 997146"/>
                  <a:gd name="connsiteX94" fmla="*/ 773098 w 1674253"/>
                  <a:gd name="connsiteY94" fmla="*/ 913394 h 997146"/>
                  <a:gd name="connsiteX95" fmla="*/ 784440 w 1674253"/>
                  <a:gd name="connsiteY95" fmla="*/ 905513 h 997146"/>
                  <a:gd name="connsiteX96" fmla="*/ 793221 w 1674253"/>
                  <a:gd name="connsiteY96" fmla="*/ 899283 h 997146"/>
                  <a:gd name="connsiteX97" fmla="*/ 804929 w 1674253"/>
                  <a:gd name="connsiteY97" fmla="*/ 890302 h 997146"/>
                  <a:gd name="connsiteX98" fmla="*/ 812430 w 1674253"/>
                  <a:gd name="connsiteY98" fmla="*/ 884438 h 997146"/>
                  <a:gd name="connsiteX99" fmla="*/ 827797 w 1674253"/>
                  <a:gd name="connsiteY99" fmla="*/ 871243 h 997146"/>
                  <a:gd name="connsiteX100" fmla="*/ 830907 w 1674253"/>
                  <a:gd name="connsiteY100" fmla="*/ 868494 h 997146"/>
                  <a:gd name="connsiteX101" fmla="*/ 897313 w 1674253"/>
                  <a:gd name="connsiteY101" fmla="*/ 795371 h 997146"/>
                  <a:gd name="connsiteX102" fmla="*/ 899326 w 1674253"/>
                  <a:gd name="connsiteY102" fmla="*/ 792439 h 997146"/>
                  <a:gd name="connsiteX103" fmla="*/ 911217 w 1674253"/>
                  <a:gd name="connsiteY103" fmla="*/ 775578 h 997146"/>
                  <a:gd name="connsiteX104" fmla="*/ 914510 w 1674253"/>
                  <a:gd name="connsiteY104" fmla="*/ 770447 h 997146"/>
                  <a:gd name="connsiteX105" fmla="*/ 924205 w 1674253"/>
                  <a:gd name="connsiteY105" fmla="*/ 755053 h 997146"/>
                  <a:gd name="connsiteX106" fmla="*/ 927132 w 1674253"/>
                  <a:gd name="connsiteY106" fmla="*/ 749921 h 997146"/>
                  <a:gd name="connsiteX107" fmla="*/ 936279 w 1674253"/>
                  <a:gd name="connsiteY107" fmla="*/ 733794 h 997146"/>
                  <a:gd name="connsiteX108" fmla="*/ 938109 w 1674253"/>
                  <a:gd name="connsiteY108" fmla="*/ 730312 h 997146"/>
                  <a:gd name="connsiteX109" fmla="*/ 947439 w 1674253"/>
                  <a:gd name="connsiteY109" fmla="*/ 711802 h 997146"/>
                  <a:gd name="connsiteX110" fmla="*/ 947621 w 1674253"/>
                  <a:gd name="connsiteY110" fmla="*/ 711253 h 997146"/>
                  <a:gd name="connsiteX111" fmla="*/ 994820 w 1674253"/>
                  <a:gd name="connsiteY111" fmla="*/ 516991 h 997146"/>
                  <a:gd name="connsiteX112" fmla="*/ 994820 w 1674253"/>
                  <a:gd name="connsiteY112" fmla="*/ 516258 h 997146"/>
                  <a:gd name="connsiteX113" fmla="*/ 994820 w 1674253"/>
                  <a:gd name="connsiteY113" fmla="*/ 514242 h 997146"/>
                  <a:gd name="connsiteX114" fmla="*/ 995185 w 1674253"/>
                  <a:gd name="connsiteY114" fmla="*/ 498665 h 997146"/>
                  <a:gd name="connsiteX115" fmla="*/ 994820 w 1674253"/>
                  <a:gd name="connsiteY115" fmla="*/ 483087 h 997146"/>
                  <a:gd name="connsiteX116" fmla="*/ 994820 w 1674253"/>
                  <a:gd name="connsiteY116" fmla="*/ 378443 h 997146"/>
                  <a:gd name="connsiteX117" fmla="*/ 1296851 w 1674253"/>
                  <a:gd name="connsiteY117" fmla="*/ 75872 h 997146"/>
                  <a:gd name="connsiteX118" fmla="*/ 1598883 w 1674253"/>
                  <a:gd name="connsiteY118" fmla="*/ 378443 h 997146"/>
                  <a:gd name="connsiteX119" fmla="*/ 1598883 w 1674253"/>
                  <a:gd name="connsiteY119" fmla="*/ 959393 h 997146"/>
                  <a:gd name="connsiteX120" fmla="*/ 1636568 w 1674253"/>
                  <a:gd name="connsiteY120" fmla="*/ 997146 h 997146"/>
                  <a:gd name="connsiteX121" fmla="*/ 1674253 w 1674253"/>
                  <a:gd name="connsiteY121" fmla="*/ 959393 h 997146"/>
                  <a:gd name="connsiteX122" fmla="*/ 1674253 w 1674253"/>
                  <a:gd name="connsiteY122" fmla="*/ 378443 h 997146"/>
                  <a:gd name="connsiteX123" fmla="*/ 1297034 w 1674253"/>
                  <a:gd name="connsiteY123" fmla="*/ 550 h 997146"/>
                  <a:gd name="connsiteX124" fmla="*/ 763219 w 1674253"/>
                  <a:gd name="connsiteY124" fmla="*/ 826526 h 997146"/>
                  <a:gd name="connsiteX125" fmla="*/ 730291 w 1674253"/>
                  <a:gd name="connsiteY125" fmla="*/ 850717 h 997146"/>
                  <a:gd name="connsiteX126" fmla="*/ 728278 w 1674253"/>
                  <a:gd name="connsiteY126" fmla="*/ 852000 h 997146"/>
                  <a:gd name="connsiteX127" fmla="*/ 694069 w 1674253"/>
                  <a:gd name="connsiteY127" fmla="*/ 872342 h 997146"/>
                  <a:gd name="connsiteX128" fmla="*/ 692971 w 1674253"/>
                  <a:gd name="connsiteY128" fmla="*/ 872892 h 997146"/>
                  <a:gd name="connsiteX129" fmla="*/ 377219 w 1674253"/>
                  <a:gd name="connsiteY129" fmla="*/ 903498 h 997146"/>
                  <a:gd name="connsiteX130" fmla="*/ 376853 w 1674253"/>
                  <a:gd name="connsiteY130" fmla="*/ 903498 h 997146"/>
                  <a:gd name="connsiteX131" fmla="*/ 340814 w 1674253"/>
                  <a:gd name="connsiteY131" fmla="*/ 890852 h 997146"/>
                  <a:gd name="connsiteX132" fmla="*/ 336607 w 1674253"/>
                  <a:gd name="connsiteY132" fmla="*/ 889203 h 997146"/>
                  <a:gd name="connsiteX133" fmla="*/ 305507 w 1674253"/>
                  <a:gd name="connsiteY133" fmla="*/ 874725 h 997146"/>
                  <a:gd name="connsiteX134" fmla="*/ 297824 w 1674253"/>
                  <a:gd name="connsiteY134" fmla="*/ 870876 h 997146"/>
                  <a:gd name="connsiteX135" fmla="*/ 270932 w 1674253"/>
                  <a:gd name="connsiteY135" fmla="*/ 854932 h 997146"/>
                  <a:gd name="connsiteX136" fmla="*/ 261419 w 1674253"/>
                  <a:gd name="connsiteY136" fmla="*/ 848885 h 997146"/>
                  <a:gd name="connsiteX137" fmla="*/ 237088 w 1674253"/>
                  <a:gd name="connsiteY137" fmla="*/ 830925 h 997146"/>
                  <a:gd name="connsiteX138" fmla="*/ 225746 w 1674253"/>
                  <a:gd name="connsiteY138" fmla="*/ 821761 h 997146"/>
                  <a:gd name="connsiteX139" fmla="*/ 204342 w 1674253"/>
                  <a:gd name="connsiteY139" fmla="*/ 802335 h 997146"/>
                  <a:gd name="connsiteX140" fmla="*/ 193549 w 1674253"/>
                  <a:gd name="connsiteY140" fmla="*/ 791522 h 997146"/>
                  <a:gd name="connsiteX141" fmla="*/ 174157 w 1674253"/>
                  <a:gd name="connsiteY141" fmla="*/ 769897 h 997146"/>
                  <a:gd name="connsiteX142" fmla="*/ 165194 w 1674253"/>
                  <a:gd name="connsiteY142" fmla="*/ 758718 h 997146"/>
                  <a:gd name="connsiteX143" fmla="*/ 147265 w 1674253"/>
                  <a:gd name="connsiteY143" fmla="*/ 734161 h 997146"/>
                  <a:gd name="connsiteX144" fmla="*/ 141411 w 1674253"/>
                  <a:gd name="connsiteY144" fmla="*/ 724814 h 997146"/>
                  <a:gd name="connsiteX145" fmla="*/ 125313 w 1674253"/>
                  <a:gd name="connsiteY145" fmla="*/ 697691 h 997146"/>
                  <a:gd name="connsiteX146" fmla="*/ 121654 w 1674253"/>
                  <a:gd name="connsiteY146" fmla="*/ 690360 h 997146"/>
                  <a:gd name="connsiteX147" fmla="*/ 107019 w 1674253"/>
                  <a:gd name="connsiteY147" fmla="*/ 658839 h 997146"/>
                  <a:gd name="connsiteX148" fmla="*/ 105556 w 1674253"/>
                  <a:gd name="connsiteY148" fmla="*/ 654990 h 997146"/>
                  <a:gd name="connsiteX149" fmla="*/ 105556 w 1674253"/>
                  <a:gd name="connsiteY149" fmla="*/ 341240 h 997146"/>
                  <a:gd name="connsiteX150" fmla="*/ 107019 w 1674253"/>
                  <a:gd name="connsiteY150" fmla="*/ 337391 h 997146"/>
                  <a:gd name="connsiteX151" fmla="*/ 116349 w 1674253"/>
                  <a:gd name="connsiteY151" fmla="*/ 317232 h 997146"/>
                  <a:gd name="connsiteX152" fmla="*/ 131533 w 1674253"/>
                  <a:gd name="connsiteY152" fmla="*/ 287910 h 997146"/>
                  <a:gd name="connsiteX153" fmla="*/ 136289 w 1674253"/>
                  <a:gd name="connsiteY153" fmla="*/ 279846 h 997146"/>
                  <a:gd name="connsiteX154" fmla="*/ 154034 w 1674253"/>
                  <a:gd name="connsiteY154" fmla="*/ 252723 h 997146"/>
                  <a:gd name="connsiteX155" fmla="*/ 160254 w 1674253"/>
                  <a:gd name="connsiteY155" fmla="*/ 244293 h 997146"/>
                  <a:gd name="connsiteX156" fmla="*/ 180194 w 1674253"/>
                  <a:gd name="connsiteY156" fmla="*/ 219735 h 997146"/>
                  <a:gd name="connsiteX157" fmla="*/ 187695 w 1674253"/>
                  <a:gd name="connsiteY157" fmla="*/ 211305 h 997146"/>
                  <a:gd name="connsiteX158" fmla="*/ 211111 w 1674253"/>
                  <a:gd name="connsiteY158" fmla="*/ 187847 h 997146"/>
                  <a:gd name="connsiteX159" fmla="*/ 216782 w 1674253"/>
                  <a:gd name="connsiteY159" fmla="*/ 182715 h 997146"/>
                  <a:gd name="connsiteX160" fmla="*/ 240564 w 1674253"/>
                  <a:gd name="connsiteY160" fmla="*/ 163106 h 997146"/>
                  <a:gd name="connsiteX161" fmla="*/ 247699 w 1674253"/>
                  <a:gd name="connsiteY161" fmla="*/ 157791 h 997146"/>
                  <a:gd name="connsiteX162" fmla="*/ 271847 w 1674253"/>
                  <a:gd name="connsiteY162" fmla="*/ 141298 h 997146"/>
                  <a:gd name="connsiteX163" fmla="*/ 280445 w 1674253"/>
                  <a:gd name="connsiteY163" fmla="*/ 135983 h 997146"/>
                  <a:gd name="connsiteX164" fmla="*/ 304776 w 1674253"/>
                  <a:gd name="connsiteY164" fmla="*/ 122421 h 997146"/>
                  <a:gd name="connsiteX165" fmla="*/ 315203 w 1674253"/>
                  <a:gd name="connsiteY165" fmla="*/ 117290 h 997146"/>
                  <a:gd name="connsiteX166" fmla="*/ 339168 w 1674253"/>
                  <a:gd name="connsiteY166" fmla="*/ 106660 h 997146"/>
                  <a:gd name="connsiteX167" fmla="*/ 351425 w 1674253"/>
                  <a:gd name="connsiteY167" fmla="*/ 101896 h 997146"/>
                  <a:gd name="connsiteX168" fmla="*/ 374658 w 1674253"/>
                  <a:gd name="connsiteY168" fmla="*/ 94015 h 997146"/>
                  <a:gd name="connsiteX169" fmla="*/ 388927 w 1674253"/>
                  <a:gd name="connsiteY169" fmla="*/ 89983 h 997146"/>
                  <a:gd name="connsiteX170" fmla="*/ 411246 w 1674253"/>
                  <a:gd name="connsiteY170" fmla="*/ 84669 h 997146"/>
                  <a:gd name="connsiteX171" fmla="*/ 427710 w 1674253"/>
                  <a:gd name="connsiteY171" fmla="*/ 81553 h 997146"/>
                  <a:gd name="connsiteX172" fmla="*/ 448748 w 1674253"/>
                  <a:gd name="connsiteY172" fmla="*/ 78621 h 997146"/>
                  <a:gd name="connsiteX173" fmla="*/ 467225 w 1674253"/>
                  <a:gd name="connsiteY173" fmla="*/ 76788 h 997146"/>
                  <a:gd name="connsiteX174" fmla="*/ 497227 w 1674253"/>
                  <a:gd name="connsiteY174" fmla="*/ 75322 h 997146"/>
                  <a:gd name="connsiteX175" fmla="*/ 534729 w 1674253"/>
                  <a:gd name="connsiteY175" fmla="*/ 76972 h 997146"/>
                  <a:gd name="connsiteX176" fmla="*/ 536925 w 1674253"/>
                  <a:gd name="connsiteY176" fmla="*/ 76972 h 997146"/>
                  <a:gd name="connsiteX177" fmla="*/ 573512 w 1674253"/>
                  <a:gd name="connsiteY177" fmla="*/ 82103 h 997146"/>
                  <a:gd name="connsiteX178" fmla="*/ 575707 w 1674253"/>
                  <a:gd name="connsiteY178" fmla="*/ 82469 h 997146"/>
                  <a:gd name="connsiteX179" fmla="*/ 611746 w 1674253"/>
                  <a:gd name="connsiteY179" fmla="*/ 90900 h 997146"/>
                  <a:gd name="connsiteX180" fmla="*/ 613393 w 1674253"/>
                  <a:gd name="connsiteY180" fmla="*/ 91449 h 997146"/>
                  <a:gd name="connsiteX181" fmla="*/ 648700 w 1674253"/>
                  <a:gd name="connsiteY181" fmla="*/ 103178 h 997146"/>
                  <a:gd name="connsiteX182" fmla="*/ 649981 w 1674253"/>
                  <a:gd name="connsiteY182" fmla="*/ 103728 h 997146"/>
                  <a:gd name="connsiteX183" fmla="*/ 684190 w 1674253"/>
                  <a:gd name="connsiteY183" fmla="*/ 118756 h 997146"/>
                  <a:gd name="connsiteX184" fmla="*/ 685105 w 1674253"/>
                  <a:gd name="connsiteY184" fmla="*/ 119306 h 997146"/>
                  <a:gd name="connsiteX185" fmla="*/ 718399 w 1674253"/>
                  <a:gd name="connsiteY185" fmla="*/ 137816 h 997146"/>
                  <a:gd name="connsiteX186" fmla="*/ 718399 w 1674253"/>
                  <a:gd name="connsiteY186" fmla="*/ 137816 h 997146"/>
                  <a:gd name="connsiteX187" fmla="*/ 780599 w 1674253"/>
                  <a:gd name="connsiteY187" fmla="*/ 184731 h 997146"/>
                  <a:gd name="connsiteX188" fmla="*/ 880483 w 1674253"/>
                  <a:gd name="connsiteY188" fmla="*/ 321264 h 997146"/>
                  <a:gd name="connsiteX189" fmla="*/ 881032 w 1674253"/>
                  <a:gd name="connsiteY189" fmla="*/ 322180 h 997146"/>
                  <a:gd name="connsiteX190" fmla="*/ 918900 w 1674253"/>
                  <a:gd name="connsiteY190" fmla="*/ 482171 h 997146"/>
                  <a:gd name="connsiteX191" fmla="*/ 918900 w 1674253"/>
                  <a:gd name="connsiteY191" fmla="*/ 497748 h 997146"/>
                  <a:gd name="connsiteX192" fmla="*/ 795234 w 1674253"/>
                  <a:gd name="connsiteY192" fmla="*/ 796654 h 997146"/>
                  <a:gd name="connsiteX193" fmla="*/ 763402 w 1674253"/>
                  <a:gd name="connsiteY193" fmla="*/ 825427 h 997146"/>
                  <a:gd name="connsiteX194" fmla="*/ 762671 w 1674253"/>
                  <a:gd name="connsiteY194" fmla="*/ 825976 h 99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674253" h="997146">
                    <a:moveTo>
                      <a:pt x="1296668" y="0"/>
                    </a:moveTo>
                    <a:cubicBezTo>
                      <a:pt x="1127999" y="0"/>
                      <a:pt x="984941" y="111425"/>
                      <a:pt x="936828" y="264452"/>
                    </a:cubicBezTo>
                    <a:cubicBezTo>
                      <a:pt x="929693" y="251257"/>
                      <a:pt x="922193" y="238428"/>
                      <a:pt x="913961" y="225966"/>
                    </a:cubicBezTo>
                    <a:cubicBezTo>
                      <a:pt x="913595" y="225233"/>
                      <a:pt x="913046" y="224683"/>
                      <a:pt x="912680" y="223950"/>
                    </a:cubicBezTo>
                    <a:cubicBezTo>
                      <a:pt x="909021" y="218269"/>
                      <a:pt x="904997" y="212771"/>
                      <a:pt x="901155" y="207273"/>
                    </a:cubicBezTo>
                    <a:cubicBezTo>
                      <a:pt x="900240" y="205807"/>
                      <a:pt x="899143" y="204524"/>
                      <a:pt x="898228" y="203058"/>
                    </a:cubicBezTo>
                    <a:cubicBezTo>
                      <a:pt x="894569" y="198110"/>
                      <a:pt x="890728" y="193162"/>
                      <a:pt x="886886" y="188213"/>
                    </a:cubicBezTo>
                    <a:cubicBezTo>
                      <a:pt x="885605" y="186564"/>
                      <a:pt x="884325" y="184915"/>
                      <a:pt x="883044" y="183265"/>
                    </a:cubicBezTo>
                    <a:cubicBezTo>
                      <a:pt x="878837" y="178134"/>
                      <a:pt x="874629" y="173369"/>
                      <a:pt x="870421" y="168421"/>
                    </a:cubicBezTo>
                    <a:cubicBezTo>
                      <a:pt x="869324" y="167138"/>
                      <a:pt x="868226" y="165855"/>
                      <a:pt x="867128" y="164572"/>
                    </a:cubicBezTo>
                    <a:cubicBezTo>
                      <a:pt x="847188" y="142397"/>
                      <a:pt x="825236" y="122238"/>
                      <a:pt x="801637" y="103911"/>
                    </a:cubicBezTo>
                    <a:cubicBezTo>
                      <a:pt x="799807" y="102445"/>
                      <a:pt x="797978" y="100979"/>
                      <a:pt x="796148" y="99513"/>
                    </a:cubicBezTo>
                    <a:cubicBezTo>
                      <a:pt x="792490" y="96764"/>
                      <a:pt x="788831" y="94198"/>
                      <a:pt x="785172" y="91633"/>
                    </a:cubicBezTo>
                    <a:cubicBezTo>
                      <a:pt x="782428" y="89800"/>
                      <a:pt x="779867" y="87784"/>
                      <a:pt x="777123" y="85951"/>
                    </a:cubicBezTo>
                    <a:cubicBezTo>
                      <a:pt x="773464" y="83386"/>
                      <a:pt x="769622" y="81003"/>
                      <a:pt x="765781" y="78621"/>
                    </a:cubicBezTo>
                    <a:cubicBezTo>
                      <a:pt x="763037" y="76788"/>
                      <a:pt x="760292" y="74956"/>
                      <a:pt x="757548" y="73306"/>
                    </a:cubicBezTo>
                    <a:cubicBezTo>
                      <a:pt x="753524" y="70740"/>
                      <a:pt x="749316" y="68541"/>
                      <a:pt x="745291" y="66159"/>
                    </a:cubicBezTo>
                    <a:cubicBezTo>
                      <a:pt x="742730" y="64693"/>
                      <a:pt x="740169" y="63227"/>
                      <a:pt x="737608" y="61761"/>
                    </a:cubicBezTo>
                    <a:cubicBezTo>
                      <a:pt x="733217" y="59378"/>
                      <a:pt x="728644" y="56995"/>
                      <a:pt x="724254" y="54613"/>
                    </a:cubicBezTo>
                    <a:cubicBezTo>
                      <a:pt x="721875" y="53330"/>
                      <a:pt x="719680" y="52231"/>
                      <a:pt x="717302" y="50948"/>
                    </a:cubicBezTo>
                    <a:cubicBezTo>
                      <a:pt x="712545" y="48565"/>
                      <a:pt x="707606" y="46366"/>
                      <a:pt x="702850" y="44167"/>
                    </a:cubicBezTo>
                    <a:cubicBezTo>
                      <a:pt x="700654" y="43251"/>
                      <a:pt x="698642" y="42151"/>
                      <a:pt x="696447" y="41235"/>
                    </a:cubicBezTo>
                    <a:cubicBezTo>
                      <a:pt x="691325" y="39036"/>
                      <a:pt x="686202" y="36836"/>
                      <a:pt x="680897" y="34821"/>
                    </a:cubicBezTo>
                    <a:cubicBezTo>
                      <a:pt x="678885" y="34087"/>
                      <a:pt x="677055" y="33354"/>
                      <a:pt x="675043" y="32621"/>
                    </a:cubicBezTo>
                    <a:cubicBezTo>
                      <a:pt x="669738" y="30605"/>
                      <a:pt x="664250" y="28590"/>
                      <a:pt x="658761" y="26757"/>
                    </a:cubicBezTo>
                    <a:cubicBezTo>
                      <a:pt x="656932" y="26207"/>
                      <a:pt x="655103" y="25474"/>
                      <a:pt x="653273" y="24924"/>
                    </a:cubicBezTo>
                    <a:cubicBezTo>
                      <a:pt x="647785" y="23092"/>
                      <a:pt x="642114" y="21442"/>
                      <a:pt x="636626" y="19793"/>
                    </a:cubicBezTo>
                    <a:cubicBezTo>
                      <a:pt x="634797" y="19243"/>
                      <a:pt x="632967" y="18693"/>
                      <a:pt x="631138" y="18143"/>
                    </a:cubicBezTo>
                    <a:cubicBezTo>
                      <a:pt x="625467" y="16677"/>
                      <a:pt x="619979" y="15028"/>
                      <a:pt x="614125" y="13745"/>
                    </a:cubicBezTo>
                    <a:cubicBezTo>
                      <a:pt x="612112" y="13195"/>
                      <a:pt x="610283" y="12829"/>
                      <a:pt x="608271" y="12462"/>
                    </a:cubicBezTo>
                    <a:cubicBezTo>
                      <a:pt x="602599" y="11179"/>
                      <a:pt x="597111" y="9896"/>
                      <a:pt x="591440" y="8980"/>
                    </a:cubicBezTo>
                    <a:cubicBezTo>
                      <a:pt x="589245" y="8613"/>
                      <a:pt x="587233" y="8247"/>
                      <a:pt x="585037" y="7881"/>
                    </a:cubicBezTo>
                    <a:cubicBezTo>
                      <a:pt x="579549" y="6964"/>
                      <a:pt x="574061" y="6048"/>
                      <a:pt x="568573" y="5131"/>
                    </a:cubicBezTo>
                    <a:cubicBezTo>
                      <a:pt x="566012" y="4765"/>
                      <a:pt x="563451" y="4398"/>
                      <a:pt x="560889" y="4215"/>
                    </a:cubicBezTo>
                    <a:cubicBezTo>
                      <a:pt x="555767" y="3482"/>
                      <a:pt x="550645" y="2932"/>
                      <a:pt x="545340" y="2383"/>
                    </a:cubicBezTo>
                    <a:cubicBezTo>
                      <a:pt x="542047" y="2016"/>
                      <a:pt x="538571" y="1833"/>
                      <a:pt x="535278" y="1650"/>
                    </a:cubicBezTo>
                    <a:cubicBezTo>
                      <a:pt x="530888" y="1283"/>
                      <a:pt x="526314" y="916"/>
                      <a:pt x="521924" y="733"/>
                    </a:cubicBezTo>
                    <a:cubicBezTo>
                      <a:pt x="515338" y="367"/>
                      <a:pt x="508752" y="367"/>
                      <a:pt x="502166" y="183"/>
                    </a:cubicBezTo>
                    <a:cubicBezTo>
                      <a:pt x="500886" y="183"/>
                      <a:pt x="499605" y="183"/>
                      <a:pt x="498142" y="183"/>
                    </a:cubicBezTo>
                    <a:lnTo>
                      <a:pt x="497776" y="183"/>
                    </a:lnTo>
                    <a:cubicBezTo>
                      <a:pt x="496495" y="183"/>
                      <a:pt x="495215" y="183"/>
                      <a:pt x="493751" y="183"/>
                    </a:cubicBezTo>
                    <a:cubicBezTo>
                      <a:pt x="487165" y="183"/>
                      <a:pt x="480579" y="183"/>
                      <a:pt x="474177" y="733"/>
                    </a:cubicBezTo>
                    <a:cubicBezTo>
                      <a:pt x="474177" y="733"/>
                      <a:pt x="473994" y="733"/>
                      <a:pt x="473811" y="733"/>
                    </a:cubicBezTo>
                    <a:cubicBezTo>
                      <a:pt x="473628" y="733"/>
                      <a:pt x="473262" y="733"/>
                      <a:pt x="473079" y="733"/>
                    </a:cubicBezTo>
                    <a:cubicBezTo>
                      <a:pt x="469969" y="733"/>
                      <a:pt x="467042" y="1100"/>
                      <a:pt x="463932" y="1466"/>
                    </a:cubicBezTo>
                    <a:cubicBezTo>
                      <a:pt x="458993" y="1833"/>
                      <a:pt x="454053" y="2199"/>
                      <a:pt x="449114" y="2566"/>
                    </a:cubicBezTo>
                    <a:cubicBezTo>
                      <a:pt x="445272" y="2932"/>
                      <a:pt x="441614" y="3482"/>
                      <a:pt x="437772" y="3849"/>
                    </a:cubicBezTo>
                    <a:cubicBezTo>
                      <a:pt x="433564" y="4398"/>
                      <a:pt x="429357" y="4765"/>
                      <a:pt x="425332" y="5498"/>
                    </a:cubicBezTo>
                    <a:cubicBezTo>
                      <a:pt x="421490" y="6048"/>
                      <a:pt x="417649" y="6781"/>
                      <a:pt x="413624" y="7514"/>
                    </a:cubicBezTo>
                    <a:cubicBezTo>
                      <a:pt x="409599" y="8247"/>
                      <a:pt x="405575" y="8797"/>
                      <a:pt x="401550" y="9713"/>
                    </a:cubicBezTo>
                    <a:cubicBezTo>
                      <a:pt x="397708" y="10446"/>
                      <a:pt x="394050" y="11363"/>
                      <a:pt x="390391" y="12096"/>
                    </a:cubicBezTo>
                    <a:cubicBezTo>
                      <a:pt x="386183" y="13012"/>
                      <a:pt x="382159" y="13928"/>
                      <a:pt x="377951" y="15028"/>
                    </a:cubicBezTo>
                    <a:cubicBezTo>
                      <a:pt x="374475" y="15944"/>
                      <a:pt x="371182" y="16677"/>
                      <a:pt x="367889" y="17777"/>
                    </a:cubicBezTo>
                    <a:cubicBezTo>
                      <a:pt x="363316" y="19060"/>
                      <a:pt x="358925" y="20342"/>
                      <a:pt x="354352" y="21625"/>
                    </a:cubicBezTo>
                    <a:cubicBezTo>
                      <a:pt x="351425" y="22542"/>
                      <a:pt x="348681" y="23458"/>
                      <a:pt x="345754" y="24374"/>
                    </a:cubicBezTo>
                    <a:cubicBezTo>
                      <a:pt x="340632" y="26024"/>
                      <a:pt x="335692" y="27673"/>
                      <a:pt x="330570" y="29506"/>
                    </a:cubicBezTo>
                    <a:cubicBezTo>
                      <a:pt x="328375" y="30239"/>
                      <a:pt x="326179" y="31155"/>
                      <a:pt x="323984" y="31888"/>
                    </a:cubicBezTo>
                    <a:cubicBezTo>
                      <a:pt x="318130" y="34087"/>
                      <a:pt x="312459" y="36287"/>
                      <a:pt x="306605" y="38669"/>
                    </a:cubicBezTo>
                    <a:cubicBezTo>
                      <a:pt x="305324" y="39219"/>
                      <a:pt x="304044" y="39769"/>
                      <a:pt x="302763" y="40319"/>
                    </a:cubicBezTo>
                    <a:cubicBezTo>
                      <a:pt x="295812" y="43251"/>
                      <a:pt x="289043" y="46366"/>
                      <a:pt x="282274" y="49665"/>
                    </a:cubicBezTo>
                    <a:cubicBezTo>
                      <a:pt x="282274" y="49665"/>
                      <a:pt x="282091" y="49665"/>
                      <a:pt x="281908" y="49665"/>
                    </a:cubicBezTo>
                    <a:cubicBezTo>
                      <a:pt x="231966" y="73856"/>
                      <a:pt x="185866" y="106294"/>
                      <a:pt x="145802" y="146429"/>
                    </a:cubicBezTo>
                    <a:cubicBezTo>
                      <a:pt x="118361" y="173919"/>
                      <a:pt x="95128" y="203791"/>
                      <a:pt x="75371" y="235313"/>
                    </a:cubicBezTo>
                    <a:lnTo>
                      <a:pt x="75371" y="38119"/>
                    </a:lnTo>
                    <a:cubicBezTo>
                      <a:pt x="75371" y="17227"/>
                      <a:pt x="58540" y="367"/>
                      <a:pt x="37685" y="367"/>
                    </a:cubicBezTo>
                    <a:cubicBezTo>
                      <a:pt x="16830" y="367"/>
                      <a:pt x="0" y="17227"/>
                      <a:pt x="0" y="38119"/>
                    </a:cubicBezTo>
                    <a:lnTo>
                      <a:pt x="0" y="498665"/>
                    </a:lnTo>
                    <a:cubicBezTo>
                      <a:pt x="0" y="555477"/>
                      <a:pt x="9696" y="609907"/>
                      <a:pt x="27075" y="660671"/>
                    </a:cubicBezTo>
                    <a:cubicBezTo>
                      <a:pt x="27624" y="662137"/>
                      <a:pt x="27990" y="663420"/>
                      <a:pt x="28538" y="664886"/>
                    </a:cubicBezTo>
                    <a:cubicBezTo>
                      <a:pt x="30368" y="669834"/>
                      <a:pt x="32197" y="674966"/>
                      <a:pt x="34210" y="679914"/>
                    </a:cubicBezTo>
                    <a:cubicBezTo>
                      <a:pt x="35490" y="683030"/>
                      <a:pt x="36588" y="686145"/>
                      <a:pt x="37868" y="689444"/>
                    </a:cubicBezTo>
                    <a:cubicBezTo>
                      <a:pt x="39149" y="692559"/>
                      <a:pt x="40612" y="695675"/>
                      <a:pt x="41893" y="698973"/>
                    </a:cubicBezTo>
                    <a:cubicBezTo>
                      <a:pt x="44088" y="703739"/>
                      <a:pt x="46101" y="708687"/>
                      <a:pt x="48479" y="713452"/>
                    </a:cubicBezTo>
                    <a:cubicBezTo>
                      <a:pt x="49211" y="714734"/>
                      <a:pt x="49759" y="716200"/>
                      <a:pt x="50491" y="717483"/>
                    </a:cubicBezTo>
                    <a:cubicBezTo>
                      <a:pt x="73907" y="765865"/>
                      <a:pt x="105556" y="811132"/>
                      <a:pt x="145619" y="851267"/>
                    </a:cubicBezTo>
                    <a:cubicBezTo>
                      <a:pt x="185866" y="891585"/>
                      <a:pt x="231234" y="923290"/>
                      <a:pt x="279713" y="946931"/>
                    </a:cubicBezTo>
                    <a:cubicBezTo>
                      <a:pt x="280811" y="947481"/>
                      <a:pt x="281725" y="948031"/>
                      <a:pt x="282823" y="948397"/>
                    </a:cubicBezTo>
                    <a:cubicBezTo>
                      <a:pt x="287945" y="950780"/>
                      <a:pt x="293067" y="953163"/>
                      <a:pt x="298373" y="955362"/>
                    </a:cubicBezTo>
                    <a:cubicBezTo>
                      <a:pt x="301117" y="956645"/>
                      <a:pt x="303861" y="957744"/>
                      <a:pt x="306605" y="959027"/>
                    </a:cubicBezTo>
                    <a:cubicBezTo>
                      <a:pt x="310081" y="960493"/>
                      <a:pt x="313740" y="961776"/>
                      <a:pt x="317215" y="963242"/>
                    </a:cubicBezTo>
                    <a:cubicBezTo>
                      <a:pt x="321789" y="965075"/>
                      <a:pt x="326362" y="966724"/>
                      <a:pt x="330936" y="968374"/>
                    </a:cubicBezTo>
                    <a:cubicBezTo>
                      <a:pt x="332765" y="968923"/>
                      <a:pt x="334595" y="969656"/>
                      <a:pt x="336424" y="970206"/>
                    </a:cubicBezTo>
                    <a:cubicBezTo>
                      <a:pt x="342827" y="972405"/>
                      <a:pt x="349047" y="974421"/>
                      <a:pt x="355632" y="976437"/>
                    </a:cubicBezTo>
                    <a:cubicBezTo>
                      <a:pt x="355632" y="976437"/>
                      <a:pt x="355632" y="976437"/>
                      <a:pt x="355632" y="976437"/>
                    </a:cubicBezTo>
                    <a:cubicBezTo>
                      <a:pt x="400452" y="989816"/>
                      <a:pt x="448016" y="997146"/>
                      <a:pt x="497227" y="997146"/>
                    </a:cubicBezTo>
                    <a:cubicBezTo>
                      <a:pt x="497227" y="997146"/>
                      <a:pt x="497227" y="997146"/>
                      <a:pt x="497410" y="997146"/>
                    </a:cubicBezTo>
                    <a:cubicBezTo>
                      <a:pt x="497593" y="997146"/>
                      <a:pt x="497410" y="997146"/>
                      <a:pt x="497593" y="997146"/>
                    </a:cubicBezTo>
                    <a:cubicBezTo>
                      <a:pt x="571866" y="997146"/>
                      <a:pt x="642114" y="980652"/>
                      <a:pt x="705411" y="951330"/>
                    </a:cubicBezTo>
                    <a:cubicBezTo>
                      <a:pt x="705960" y="950963"/>
                      <a:pt x="706691" y="950780"/>
                      <a:pt x="707240" y="950597"/>
                    </a:cubicBezTo>
                    <a:cubicBezTo>
                      <a:pt x="713277" y="947848"/>
                      <a:pt x="719314" y="944732"/>
                      <a:pt x="725168" y="941800"/>
                    </a:cubicBezTo>
                    <a:cubicBezTo>
                      <a:pt x="726815" y="940884"/>
                      <a:pt x="728461" y="940151"/>
                      <a:pt x="730108" y="939234"/>
                    </a:cubicBezTo>
                    <a:cubicBezTo>
                      <a:pt x="735047" y="936668"/>
                      <a:pt x="739986" y="933736"/>
                      <a:pt x="744926" y="930987"/>
                    </a:cubicBezTo>
                    <a:cubicBezTo>
                      <a:pt x="747304" y="929521"/>
                      <a:pt x="749682" y="928238"/>
                      <a:pt x="752060" y="926772"/>
                    </a:cubicBezTo>
                    <a:cubicBezTo>
                      <a:pt x="756268" y="924207"/>
                      <a:pt x="760475" y="921641"/>
                      <a:pt x="764500" y="918892"/>
                    </a:cubicBezTo>
                    <a:cubicBezTo>
                      <a:pt x="767427" y="917059"/>
                      <a:pt x="770171" y="915226"/>
                      <a:pt x="773098" y="913394"/>
                    </a:cubicBezTo>
                    <a:cubicBezTo>
                      <a:pt x="776940" y="910828"/>
                      <a:pt x="780599" y="908079"/>
                      <a:pt x="784440" y="905513"/>
                    </a:cubicBezTo>
                    <a:cubicBezTo>
                      <a:pt x="787367" y="903498"/>
                      <a:pt x="790294" y="901482"/>
                      <a:pt x="793221" y="899283"/>
                    </a:cubicBezTo>
                    <a:cubicBezTo>
                      <a:pt x="797246" y="896350"/>
                      <a:pt x="801088" y="893235"/>
                      <a:pt x="804929" y="890302"/>
                    </a:cubicBezTo>
                    <a:cubicBezTo>
                      <a:pt x="807491" y="888286"/>
                      <a:pt x="809869" y="886454"/>
                      <a:pt x="812430" y="884438"/>
                    </a:cubicBezTo>
                    <a:cubicBezTo>
                      <a:pt x="817552" y="880223"/>
                      <a:pt x="822674" y="875825"/>
                      <a:pt x="827797" y="871243"/>
                    </a:cubicBezTo>
                    <a:cubicBezTo>
                      <a:pt x="828894" y="870327"/>
                      <a:pt x="829809" y="869410"/>
                      <a:pt x="830907" y="868494"/>
                    </a:cubicBezTo>
                    <a:cubicBezTo>
                      <a:pt x="855420" y="846319"/>
                      <a:pt x="877556" y="821761"/>
                      <a:pt x="897313" y="795371"/>
                    </a:cubicBezTo>
                    <a:cubicBezTo>
                      <a:pt x="898045" y="794455"/>
                      <a:pt x="898594" y="793355"/>
                      <a:pt x="899326" y="792439"/>
                    </a:cubicBezTo>
                    <a:cubicBezTo>
                      <a:pt x="903350" y="786941"/>
                      <a:pt x="907375" y="781260"/>
                      <a:pt x="911217" y="775578"/>
                    </a:cubicBezTo>
                    <a:cubicBezTo>
                      <a:pt x="912314" y="773929"/>
                      <a:pt x="913412" y="772280"/>
                      <a:pt x="914510" y="770447"/>
                    </a:cubicBezTo>
                    <a:cubicBezTo>
                      <a:pt x="917802" y="765316"/>
                      <a:pt x="921095" y="760184"/>
                      <a:pt x="924205" y="755053"/>
                    </a:cubicBezTo>
                    <a:cubicBezTo>
                      <a:pt x="925120" y="753403"/>
                      <a:pt x="926218" y="751754"/>
                      <a:pt x="927132" y="749921"/>
                    </a:cubicBezTo>
                    <a:cubicBezTo>
                      <a:pt x="930242" y="744607"/>
                      <a:pt x="933352" y="739292"/>
                      <a:pt x="936279" y="733794"/>
                    </a:cubicBezTo>
                    <a:cubicBezTo>
                      <a:pt x="936828" y="732695"/>
                      <a:pt x="937560" y="731412"/>
                      <a:pt x="938109" y="730312"/>
                    </a:cubicBezTo>
                    <a:cubicBezTo>
                      <a:pt x="941402" y="724264"/>
                      <a:pt x="944511" y="718033"/>
                      <a:pt x="947439" y="711802"/>
                    </a:cubicBezTo>
                    <a:cubicBezTo>
                      <a:pt x="947439" y="711802"/>
                      <a:pt x="947439" y="711436"/>
                      <a:pt x="947621" y="711253"/>
                    </a:cubicBezTo>
                    <a:cubicBezTo>
                      <a:pt x="975611" y="652058"/>
                      <a:pt x="992258" y="586266"/>
                      <a:pt x="994820" y="516991"/>
                    </a:cubicBezTo>
                    <a:cubicBezTo>
                      <a:pt x="994820" y="516808"/>
                      <a:pt x="994820" y="516625"/>
                      <a:pt x="994820" y="516258"/>
                    </a:cubicBezTo>
                    <a:lnTo>
                      <a:pt x="994820" y="514242"/>
                    </a:lnTo>
                    <a:cubicBezTo>
                      <a:pt x="994820" y="509111"/>
                      <a:pt x="995185" y="503796"/>
                      <a:pt x="995185" y="498665"/>
                    </a:cubicBezTo>
                    <a:cubicBezTo>
                      <a:pt x="995185" y="493533"/>
                      <a:pt x="995003" y="488218"/>
                      <a:pt x="994820" y="483087"/>
                    </a:cubicBezTo>
                    <a:lnTo>
                      <a:pt x="994820" y="378443"/>
                    </a:lnTo>
                    <a:cubicBezTo>
                      <a:pt x="994820" y="211671"/>
                      <a:pt x="1130194" y="75872"/>
                      <a:pt x="1296851" y="75872"/>
                    </a:cubicBezTo>
                    <a:cubicBezTo>
                      <a:pt x="1463508" y="75872"/>
                      <a:pt x="1598883" y="211671"/>
                      <a:pt x="1598883" y="378443"/>
                    </a:cubicBezTo>
                    <a:lnTo>
                      <a:pt x="1598883" y="959393"/>
                    </a:lnTo>
                    <a:cubicBezTo>
                      <a:pt x="1598883" y="980286"/>
                      <a:pt x="1615713" y="997146"/>
                      <a:pt x="1636568" y="997146"/>
                    </a:cubicBezTo>
                    <a:cubicBezTo>
                      <a:pt x="1657423" y="997146"/>
                      <a:pt x="1674253" y="980286"/>
                      <a:pt x="1674253" y="959393"/>
                    </a:cubicBezTo>
                    <a:lnTo>
                      <a:pt x="1674253" y="378443"/>
                    </a:lnTo>
                    <a:cubicBezTo>
                      <a:pt x="1674253" y="170070"/>
                      <a:pt x="1505035" y="550"/>
                      <a:pt x="1297034" y="550"/>
                    </a:cubicBezTo>
                    <a:close/>
                    <a:moveTo>
                      <a:pt x="763219" y="826526"/>
                    </a:moveTo>
                    <a:cubicBezTo>
                      <a:pt x="752609" y="835140"/>
                      <a:pt x="741633" y="843203"/>
                      <a:pt x="730291" y="850717"/>
                    </a:cubicBezTo>
                    <a:cubicBezTo>
                      <a:pt x="729559" y="851084"/>
                      <a:pt x="729010" y="851633"/>
                      <a:pt x="728278" y="852000"/>
                    </a:cubicBezTo>
                    <a:cubicBezTo>
                      <a:pt x="717119" y="859331"/>
                      <a:pt x="705594" y="866112"/>
                      <a:pt x="694069" y="872342"/>
                    </a:cubicBezTo>
                    <a:cubicBezTo>
                      <a:pt x="693703" y="872526"/>
                      <a:pt x="693337" y="872709"/>
                      <a:pt x="692971" y="872892"/>
                    </a:cubicBezTo>
                    <a:cubicBezTo>
                      <a:pt x="595099" y="924023"/>
                      <a:pt x="481311" y="934286"/>
                      <a:pt x="377219" y="903498"/>
                    </a:cubicBezTo>
                    <a:cubicBezTo>
                      <a:pt x="377219" y="903498"/>
                      <a:pt x="377036" y="903498"/>
                      <a:pt x="376853" y="903498"/>
                    </a:cubicBezTo>
                    <a:cubicBezTo>
                      <a:pt x="364779" y="899832"/>
                      <a:pt x="352705" y="895617"/>
                      <a:pt x="340814" y="890852"/>
                    </a:cubicBezTo>
                    <a:cubicBezTo>
                      <a:pt x="339351" y="890302"/>
                      <a:pt x="338070" y="889753"/>
                      <a:pt x="336607" y="889203"/>
                    </a:cubicBezTo>
                    <a:cubicBezTo>
                      <a:pt x="325996" y="884804"/>
                      <a:pt x="315752" y="880040"/>
                      <a:pt x="305507" y="874725"/>
                    </a:cubicBezTo>
                    <a:cubicBezTo>
                      <a:pt x="302946" y="873442"/>
                      <a:pt x="300385" y="872159"/>
                      <a:pt x="297824" y="870876"/>
                    </a:cubicBezTo>
                    <a:cubicBezTo>
                      <a:pt x="288677" y="865928"/>
                      <a:pt x="279713" y="860614"/>
                      <a:pt x="270932" y="854932"/>
                    </a:cubicBezTo>
                    <a:cubicBezTo>
                      <a:pt x="267822" y="852916"/>
                      <a:pt x="264529" y="850901"/>
                      <a:pt x="261419" y="848885"/>
                    </a:cubicBezTo>
                    <a:cubicBezTo>
                      <a:pt x="253187" y="843387"/>
                      <a:pt x="245138" y="837156"/>
                      <a:pt x="237088" y="830925"/>
                    </a:cubicBezTo>
                    <a:cubicBezTo>
                      <a:pt x="233247" y="827992"/>
                      <a:pt x="229405" y="824877"/>
                      <a:pt x="225746" y="821761"/>
                    </a:cubicBezTo>
                    <a:cubicBezTo>
                      <a:pt x="218429" y="815530"/>
                      <a:pt x="211294" y="809116"/>
                      <a:pt x="204342" y="802335"/>
                    </a:cubicBezTo>
                    <a:cubicBezTo>
                      <a:pt x="200684" y="798853"/>
                      <a:pt x="197025" y="795188"/>
                      <a:pt x="193549" y="791522"/>
                    </a:cubicBezTo>
                    <a:cubicBezTo>
                      <a:pt x="186780" y="784559"/>
                      <a:pt x="180194" y="777228"/>
                      <a:pt x="174157" y="769897"/>
                    </a:cubicBezTo>
                    <a:cubicBezTo>
                      <a:pt x="171048" y="766232"/>
                      <a:pt x="168121" y="762383"/>
                      <a:pt x="165194" y="758718"/>
                    </a:cubicBezTo>
                    <a:cubicBezTo>
                      <a:pt x="158974" y="750654"/>
                      <a:pt x="152937" y="742591"/>
                      <a:pt x="147265" y="734161"/>
                    </a:cubicBezTo>
                    <a:cubicBezTo>
                      <a:pt x="145253" y="731045"/>
                      <a:pt x="143241" y="727929"/>
                      <a:pt x="141411" y="724814"/>
                    </a:cubicBezTo>
                    <a:cubicBezTo>
                      <a:pt x="135740" y="715834"/>
                      <a:pt x="130252" y="706854"/>
                      <a:pt x="125313" y="697691"/>
                    </a:cubicBezTo>
                    <a:cubicBezTo>
                      <a:pt x="124032" y="695308"/>
                      <a:pt x="122752" y="692743"/>
                      <a:pt x="121654" y="690360"/>
                    </a:cubicBezTo>
                    <a:cubicBezTo>
                      <a:pt x="116349" y="680097"/>
                      <a:pt x="111410" y="669468"/>
                      <a:pt x="107019" y="658839"/>
                    </a:cubicBezTo>
                    <a:cubicBezTo>
                      <a:pt x="106470" y="657556"/>
                      <a:pt x="105921" y="656273"/>
                      <a:pt x="105556" y="654990"/>
                    </a:cubicBezTo>
                    <a:cubicBezTo>
                      <a:pt x="65675" y="554561"/>
                      <a:pt x="65675" y="441669"/>
                      <a:pt x="105556" y="341240"/>
                    </a:cubicBezTo>
                    <a:cubicBezTo>
                      <a:pt x="106104" y="339957"/>
                      <a:pt x="106470" y="338674"/>
                      <a:pt x="107019" y="337391"/>
                    </a:cubicBezTo>
                    <a:cubicBezTo>
                      <a:pt x="109763" y="330611"/>
                      <a:pt x="113239" y="323830"/>
                      <a:pt x="116349" y="317232"/>
                    </a:cubicBezTo>
                    <a:cubicBezTo>
                      <a:pt x="121105" y="307153"/>
                      <a:pt x="126228" y="297440"/>
                      <a:pt x="131533" y="287910"/>
                    </a:cubicBezTo>
                    <a:cubicBezTo>
                      <a:pt x="133179" y="285161"/>
                      <a:pt x="134643" y="282412"/>
                      <a:pt x="136289" y="279846"/>
                    </a:cubicBezTo>
                    <a:cubicBezTo>
                      <a:pt x="141777" y="270683"/>
                      <a:pt x="147814" y="261520"/>
                      <a:pt x="154034" y="252723"/>
                    </a:cubicBezTo>
                    <a:cubicBezTo>
                      <a:pt x="156047" y="249791"/>
                      <a:pt x="158242" y="247042"/>
                      <a:pt x="160254" y="244293"/>
                    </a:cubicBezTo>
                    <a:cubicBezTo>
                      <a:pt x="166657" y="235863"/>
                      <a:pt x="173243" y="227799"/>
                      <a:pt x="180194" y="219735"/>
                    </a:cubicBezTo>
                    <a:cubicBezTo>
                      <a:pt x="182756" y="216986"/>
                      <a:pt x="185134" y="214054"/>
                      <a:pt x="187695" y="211305"/>
                    </a:cubicBezTo>
                    <a:cubicBezTo>
                      <a:pt x="195195" y="203241"/>
                      <a:pt x="202879" y="195361"/>
                      <a:pt x="211111" y="187847"/>
                    </a:cubicBezTo>
                    <a:cubicBezTo>
                      <a:pt x="212940" y="186198"/>
                      <a:pt x="214770" y="184365"/>
                      <a:pt x="216782" y="182715"/>
                    </a:cubicBezTo>
                    <a:cubicBezTo>
                      <a:pt x="224466" y="175935"/>
                      <a:pt x="232332" y="169337"/>
                      <a:pt x="240564" y="163106"/>
                    </a:cubicBezTo>
                    <a:cubicBezTo>
                      <a:pt x="242942" y="161273"/>
                      <a:pt x="245321" y="159441"/>
                      <a:pt x="247699" y="157791"/>
                    </a:cubicBezTo>
                    <a:cubicBezTo>
                      <a:pt x="255565" y="151927"/>
                      <a:pt x="263614" y="146429"/>
                      <a:pt x="271847" y="141298"/>
                    </a:cubicBezTo>
                    <a:cubicBezTo>
                      <a:pt x="274774" y="139465"/>
                      <a:pt x="277701" y="137632"/>
                      <a:pt x="280445" y="135983"/>
                    </a:cubicBezTo>
                    <a:cubicBezTo>
                      <a:pt x="288311" y="131218"/>
                      <a:pt x="296543" y="126636"/>
                      <a:pt x="304776" y="122421"/>
                    </a:cubicBezTo>
                    <a:cubicBezTo>
                      <a:pt x="308251" y="120589"/>
                      <a:pt x="311727" y="118939"/>
                      <a:pt x="315203" y="117290"/>
                    </a:cubicBezTo>
                    <a:cubicBezTo>
                      <a:pt x="323069" y="113441"/>
                      <a:pt x="331119" y="109959"/>
                      <a:pt x="339168" y="106660"/>
                    </a:cubicBezTo>
                    <a:cubicBezTo>
                      <a:pt x="343193" y="105011"/>
                      <a:pt x="347400" y="103362"/>
                      <a:pt x="351425" y="101896"/>
                    </a:cubicBezTo>
                    <a:cubicBezTo>
                      <a:pt x="359108" y="99147"/>
                      <a:pt x="366792" y="96581"/>
                      <a:pt x="374658" y="94015"/>
                    </a:cubicBezTo>
                    <a:cubicBezTo>
                      <a:pt x="379414" y="92549"/>
                      <a:pt x="384171" y="91266"/>
                      <a:pt x="388927" y="89983"/>
                    </a:cubicBezTo>
                    <a:cubicBezTo>
                      <a:pt x="396245" y="87967"/>
                      <a:pt x="403745" y="86318"/>
                      <a:pt x="411246" y="84669"/>
                    </a:cubicBezTo>
                    <a:cubicBezTo>
                      <a:pt x="416734" y="83569"/>
                      <a:pt x="422222" y="82469"/>
                      <a:pt x="427710" y="81553"/>
                    </a:cubicBezTo>
                    <a:cubicBezTo>
                      <a:pt x="434662" y="80453"/>
                      <a:pt x="441614" y="79354"/>
                      <a:pt x="448748" y="78621"/>
                    </a:cubicBezTo>
                    <a:cubicBezTo>
                      <a:pt x="454968" y="77888"/>
                      <a:pt x="461005" y="77338"/>
                      <a:pt x="467225" y="76788"/>
                    </a:cubicBezTo>
                    <a:cubicBezTo>
                      <a:pt x="477104" y="76055"/>
                      <a:pt x="487165" y="75322"/>
                      <a:pt x="497227" y="75322"/>
                    </a:cubicBezTo>
                    <a:cubicBezTo>
                      <a:pt x="509850" y="75322"/>
                      <a:pt x="522289" y="75872"/>
                      <a:pt x="534729" y="76972"/>
                    </a:cubicBezTo>
                    <a:cubicBezTo>
                      <a:pt x="535461" y="76972"/>
                      <a:pt x="536193" y="76972"/>
                      <a:pt x="536925" y="76972"/>
                    </a:cubicBezTo>
                    <a:cubicBezTo>
                      <a:pt x="549181" y="78071"/>
                      <a:pt x="561438" y="79904"/>
                      <a:pt x="573512" y="82103"/>
                    </a:cubicBezTo>
                    <a:cubicBezTo>
                      <a:pt x="574244" y="82103"/>
                      <a:pt x="574976" y="82286"/>
                      <a:pt x="575707" y="82469"/>
                    </a:cubicBezTo>
                    <a:cubicBezTo>
                      <a:pt x="587781" y="84852"/>
                      <a:pt x="599855" y="87601"/>
                      <a:pt x="611746" y="90900"/>
                    </a:cubicBezTo>
                    <a:cubicBezTo>
                      <a:pt x="612295" y="90900"/>
                      <a:pt x="612844" y="91266"/>
                      <a:pt x="613393" y="91449"/>
                    </a:cubicBezTo>
                    <a:cubicBezTo>
                      <a:pt x="625284" y="94932"/>
                      <a:pt x="636992" y="98780"/>
                      <a:pt x="648700" y="103178"/>
                    </a:cubicBezTo>
                    <a:cubicBezTo>
                      <a:pt x="649066" y="103178"/>
                      <a:pt x="649615" y="103545"/>
                      <a:pt x="649981" y="103728"/>
                    </a:cubicBezTo>
                    <a:cubicBezTo>
                      <a:pt x="661689" y="108310"/>
                      <a:pt x="673031" y="113258"/>
                      <a:pt x="684190" y="118756"/>
                    </a:cubicBezTo>
                    <a:cubicBezTo>
                      <a:pt x="684556" y="118756"/>
                      <a:pt x="684739" y="119122"/>
                      <a:pt x="685105" y="119306"/>
                    </a:cubicBezTo>
                    <a:cubicBezTo>
                      <a:pt x="696447" y="124987"/>
                      <a:pt x="707423" y="131035"/>
                      <a:pt x="718399" y="137816"/>
                    </a:cubicBezTo>
                    <a:cubicBezTo>
                      <a:pt x="718399" y="137816"/>
                      <a:pt x="718399" y="137816"/>
                      <a:pt x="718399" y="137816"/>
                    </a:cubicBezTo>
                    <a:cubicBezTo>
                      <a:pt x="740352" y="151377"/>
                      <a:pt x="761207" y="167138"/>
                      <a:pt x="780599" y="184731"/>
                    </a:cubicBezTo>
                    <a:cubicBezTo>
                      <a:pt x="823040" y="223400"/>
                      <a:pt x="856701" y="269400"/>
                      <a:pt x="880483" y="321264"/>
                    </a:cubicBezTo>
                    <a:cubicBezTo>
                      <a:pt x="880483" y="321630"/>
                      <a:pt x="880849" y="321814"/>
                      <a:pt x="881032" y="322180"/>
                    </a:cubicBezTo>
                    <a:cubicBezTo>
                      <a:pt x="903533" y="371295"/>
                      <a:pt x="916888" y="425176"/>
                      <a:pt x="918900" y="482171"/>
                    </a:cubicBezTo>
                    <a:lnTo>
                      <a:pt x="918900" y="497748"/>
                    </a:lnTo>
                    <a:cubicBezTo>
                      <a:pt x="918900" y="610640"/>
                      <a:pt x="874995" y="716934"/>
                      <a:pt x="795234" y="796654"/>
                    </a:cubicBezTo>
                    <a:cubicBezTo>
                      <a:pt x="784989" y="806917"/>
                      <a:pt x="774379" y="816447"/>
                      <a:pt x="763402" y="825427"/>
                    </a:cubicBezTo>
                    <a:cubicBezTo>
                      <a:pt x="763219" y="825610"/>
                      <a:pt x="762854" y="825793"/>
                      <a:pt x="762671" y="8259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291DD01-A875-5084-8609-E544EAE7E2E0}"/>
                  </a:ext>
                </a:extLst>
              </p:cNvPr>
              <p:cNvSpPr/>
              <p:nvPr/>
            </p:nvSpPr>
            <p:spPr>
              <a:xfrm>
                <a:off x="4799149" y="1391564"/>
                <a:ext cx="2594049" cy="2086474"/>
              </a:xfrm>
              <a:custGeom>
                <a:avLst/>
                <a:gdLst>
                  <a:gd name="connsiteX0" fmla="*/ 2557114 w 2594049"/>
                  <a:gd name="connsiteY0" fmla="*/ 1183893 h 2086474"/>
                  <a:gd name="connsiteX1" fmla="*/ 2566627 w 2594049"/>
                  <a:gd name="connsiteY1" fmla="*/ 1181144 h 2086474"/>
                  <a:gd name="connsiteX2" fmla="*/ 2593702 w 2594049"/>
                  <a:gd name="connsiteY2" fmla="*/ 1145041 h 2086474"/>
                  <a:gd name="connsiteX3" fmla="*/ 2593702 w 2594049"/>
                  <a:gd name="connsiteY3" fmla="*/ 377893 h 2086474"/>
                  <a:gd name="connsiteX4" fmla="*/ 2216483 w 2594049"/>
                  <a:gd name="connsiteY4" fmla="*/ 0 h 2086474"/>
                  <a:gd name="connsiteX5" fmla="*/ 1856643 w 2594049"/>
                  <a:gd name="connsiteY5" fmla="*/ 264452 h 2086474"/>
                  <a:gd name="connsiteX6" fmla="*/ 1833958 w 2594049"/>
                  <a:gd name="connsiteY6" fmla="*/ 226149 h 2086474"/>
                  <a:gd name="connsiteX7" fmla="*/ 1832495 w 2594049"/>
                  <a:gd name="connsiteY7" fmla="*/ 223950 h 2086474"/>
                  <a:gd name="connsiteX8" fmla="*/ 1821153 w 2594049"/>
                  <a:gd name="connsiteY8" fmla="*/ 207456 h 2086474"/>
                  <a:gd name="connsiteX9" fmla="*/ 1818043 w 2594049"/>
                  <a:gd name="connsiteY9" fmla="*/ 203058 h 2086474"/>
                  <a:gd name="connsiteX10" fmla="*/ 1806884 w 2594049"/>
                  <a:gd name="connsiteY10" fmla="*/ 188580 h 2086474"/>
                  <a:gd name="connsiteX11" fmla="*/ 1802676 w 2594049"/>
                  <a:gd name="connsiteY11" fmla="*/ 183265 h 2086474"/>
                  <a:gd name="connsiteX12" fmla="*/ 1790236 w 2594049"/>
                  <a:gd name="connsiteY12" fmla="*/ 168787 h 2086474"/>
                  <a:gd name="connsiteX13" fmla="*/ 1786760 w 2594049"/>
                  <a:gd name="connsiteY13" fmla="*/ 164755 h 2086474"/>
                  <a:gd name="connsiteX14" fmla="*/ 1721085 w 2594049"/>
                  <a:gd name="connsiteY14" fmla="*/ 103911 h 2086474"/>
                  <a:gd name="connsiteX15" fmla="*/ 1715963 w 2594049"/>
                  <a:gd name="connsiteY15" fmla="*/ 99880 h 2086474"/>
                  <a:gd name="connsiteX16" fmla="*/ 1704804 w 2594049"/>
                  <a:gd name="connsiteY16" fmla="*/ 91816 h 2086474"/>
                  <a:gd name="connsiteX17" fmla="*/ 1696755 w 2594049"/>
                  <a:gd name="connsiteY17" fmla="*/ 86135 h 2086474"/>
                  <a:gd name="connsiteX18" fmla="*/ 1685412 w 2594049"/>
                  <a:gd name="connsiteY18" fmla="*/ 78804 h 2086474"/>
                  <a:gd name="connsiteX19" fmla="*/ 1677363 w 2594049"/>
                  <a:gd name="connsiteY19" fmla="*/ 73489 h 2086474"/>
                  <a:gd name="connsiteX20" fmla="*/ 1664923 w 2594049"/>
                  <a:gd name="connsiteY20" fmla="*/ 66159 h 2086474"/>
                  <a:gd name="connsiteX21" fmla="*/ 1657240 w 2594049"/>
                  <a:gd name="connsiteY21" fmla="*/ 61760 h 2086474"/>
                  <a:gd name="connsiteX22" fmla="*/ 1643702 w 2594049"/>
                  <a:gd name="connsiteY22" fmla="*/ 54613 h 2086474"/>
                  <a:gd name="connsiteX23" fmla="*/ 1636751 w 2594049"/>
                  <a:gd name="connsiteY23" fmla="*/ 51131 h 2086474"/>
                  <a:gd name="connsiteX24" fmla="*/ 1622116 w 2594049"/>
                  <a:gd name="connsiteY24" fmla="*/ 44350 h 2086474"/>
                  <a:gd name="connsiteX25" fmla="*/ 1615896 w 2594049"/>
                  <a:gd name="connsiteY25" fmla="*/ 41418 h 2086474"/>
                  <a:gd name="connsiteX26" fmla="*/ 1600346 w 2594049"/>
                  <a:gd name="connsiteY26" fmla="*/ 35004 h 2086474"/>
                  <a:gd name="connsiteX27" fmla="*/ 1594492 w 2594049"/>
                  <a:gd name="connsiteY27" fmla="*/ 32804 h 2086474"/>
                  <a:gd name="connsiteX28" fmla="*/ 1578210 w 2594049"/>
                  <a:gd name="connsiteY28" fmla="*/ 26940 h 2086474"/>
                  <a:gd name="connsiteX29" fmla="*/ 1572722 w 2594049"/>
                  <a:gd name="connsiteY29" fmla="*/ 25107 h 2086474"/>
                  <a:gd name="connsiteX30" fmla="*/ 1555892 w 2594049"/>
                  <a:gd name="connsiteY30" fmla="*/ 19976 h 2086474"/>
                  <a:gd name="connsiteX31" fmla="*/ 1550404 w 2594049"/>
                  <a:gd name="connsiteY31" fmla="*/ 18510 h 2086474"/>
                  <a:gd name="connsiteX32" fmla="*/ 1533390 w 2594049"/>
                  <a:gd name="connsiteY32" fmla="*/ 14111 h 2086474"/>
                  <a:gd name="connsiteX33" fmla="*/ 1527536 w 2594049"/>
                  <a:gd name="connsiteY33" fmla="*/ 12829 h 2086474"/>
                  <a:gd name="connsiteX34" fmla="*/ 1510706 w 2594049"/>
                  <a:gd name="connsiteY34" fmla="*/ 9347 h 2086474"/>
                  <a:gd name="connsiteX35" fmla="*/ 1504303 w 2594049"/>
                  <a:gd name="connsiteY35" fmla="*/ 8247 h 2086474"/>
                  <a:gd name="connsiteX36" fmla="*/ 1487839 w 2594049"/>
                  <a:gd name="connsiteY36" fmla="*/ 5498 h 2086474"/>
                  <a:gd name="connsiteX37" fmla="*/ 1480155 w 2594049"/>
                  <a:gd name="connsiteY37" fmla="*/ 4582 h 2086474"/>
                  <a:gd name="connsiteX38" fmla="*/ 1464606 w 2594049"/>
                  <a:gd name="connsiteY38" fmla="*/ 2749 h 2086474"/>
                  <a:gd name="connsiteX39" fmla="*/ 1454544 w 2594049"/>
                  <a:gd name="connsiteY39" fmla="*/ 2016 h 2086474"/>
                  <a:gd name="connsiteX40" fmla="*/ 1441189 w 2594049"/>
                  <a:gd name="connsiteY40" fmla="*/ 1100 h 2086474"/>
                  <a:gd name="connsiteX41" fmla="*/ 1421432 w 2594049"/>
                  <a:gd name="connsiteY41" fmla="*/ 550 h 2086474"/>
                  <a:gd name="connsiteX42" fmla="*/ 1417407 w 2594049"/>
                  <a:gd name="connsiteY42" fmla="*/ 550 h 2086474"/>
                  <a:gd name="connsiteX43" fmla="*/ 1417042 w 2594049"/>
                  <a:gd name="connsiteY43" fmla="*/ 550 h 2086474"/>
                  <a:gd name="connsiteX44" fmla="*/ 1413017 w 2594049"/>
                  <a:gd name="connsiteY44" fmla="*/ 550 h 2086474"/>
                  <a:gd name="connsiteX45" fmla="*/ 1393442 w 2594049"/>
                  <a:gd name="connsiteY45" fmla="*/ 1100 h 2086474"/>
                  <a:gd name="connsiteX46" fmla="*/ 1393260 w 2594049"/>
                  <a:gd name="connsiteY46" fmla="*/ 1100 h 2086474"/>
                  <a:gd name="connsiteX47" fmla="*/ 1392528 w 2594049"/>
                  <a:gd name="connsiteY47" fmla="*/ 1100 h 2086474"/>
                  <a:gd name="connsiteX48" fmla="*/ 1383381 w 2594049"/>
                  <a:gd name="connsiteY48" fmla="*/ 1833 h 2086474"/>
                  <a:gd name="connsiteX49" fmla="*/ 1368380 w 2594049"/>
                  <a:gd name="connsiteY49" fmla="*/ 2932 h 2086474"/>
                  <a:gd name="connsiteX50" fmla="*/ 1357404 w 2594049"/>
                  <a:gd name="connsiteY50" fmla="*/ 4215 h 2086474"/>
                  <a:gd name="connsiteX51" fmla="*/ 1344415 w 2594049"/>
                  <a:gd name="connsiteY51" fmla="*/ 5864 h 2086474"/>
                  <a:gd name="connsiteX52" fmla="*/ 1333256 w 2594049"/>
                  <a:gd name="connsiteY52" fmla="*/ 7697 h 2086474"/>
                  <a:gd name="connsiteX53" fmla="*/ 1320633 w 2594049"/>
                  <a:gd name="connsiteY53" fmla="*/ 9896 h 2086474"/>
                  <a:gd name="connsiteX54" fmla="*/ 1310023 w 2594049"/>
                  <a:gd name="connsiteY54" fmla="*/ 12096 h 2086474"/>
                  <a:gd name="connsiteX55" fmla="*/ 1297034 w 2594049"/>
                  <a:gd name="connsiteY55" fmla="*/ 15028 h 2086474"/>
                  <a:gd name="connsiteX56" fmla="*/ 1287338 w 2594049"/>
                  <a:gd name="connsiteY56" fmla="*/ 17594 h 2086474"/>
                  <a:gd name="connsiteX57" fmla="*/ 1273252 w 2594049"/>
                  <a:gd name="connsiteY57" fmla="*/ 21625 h 2086474"/>
                  <a:gd name="connsiteX58" fmla="*/ 1265203 w 2594049"/>
                  <a:gd name="connsiteY58" fmla="*/ 24191 h 2086474"/>
                  <a:gd name="connsiteX59" fmla="*/ 1249653 w 2594049"/>
                  <a:gd name="connsiteY59" fmla="*/ 29506 h 2086474"/>
                  <a:gd name="connsiteX60" fmla="*/ 1243616 w 2594049"/>
                  <a:gd name="connsiteY60" fmla="*/ 31705 h 2086474"/>
                  <a:gd name="connsiteX61" fmla="*/ 1225688 w 2594049"/>
                  <a:gd name="connsiteY61" fmla="*/ 38852 h 2086474"/>
                  <a:gd name="connsiteX62" fmla="*/ 1222395 w 2594049"/>
                  <a:gd name="connsiteY62" fmla="*/ 40318 h 2086474"/>
                  <a:gd name="connsiteX63" fmla="*/ 1065251 w 2594049"/>
                  <a:gd name="connsiteY63" fmla="*/ 146429 h 2086474"/>
                  <a:gd name="connsiteX64" fmla="*/ 922193 w 2594049"/>
                  <a:gd name="connsiteY64" fmla="*/ 447167 h 2086474"/>
                  <a:gd name="connsiteX65" fmla="*/ 922193 w 2594049"/>
                  <a:gd name="connsiteY65" fmla="*/ 447900 h 2086474"/>
                  <a:gd name="connsiteX66" fmla="*/ 920547 w 2594049"/>
                  <a:gd name="connsiteY66" fmla="*/ 469526 h 2086474"/>
                  <a:gd name="connsiteX67" fmla="*/ 920181 w 2594049"/>
                  <a:gd name="connsiteY67" fmla="*/ 473374 h 2086474"/>
                  <a:gd name="connsiteX68" fmla="*/ 919449 w 2594049"/>
                  <a:gd name="connsiteY68" fmla="*/ 498665 h 2086474"/>
                  <a:gd name="connsiteX69" fmla="*/ 497410 w 2594049"/>
                  <a:gd name="connsiteY69" fmla="*/ 921458 h 2086474"/>
                  <a:gd name="connsiteX70" fmla="*/ 75371 w 2594049"/>
                  <a:gd name="connsiteY70" fmla="*/ 498665 h 2086474"/>
                  <a:gd name="connsiteX71" fmla="*/ 497410 w 2594049"/>
                  <a:gd name="connsiteY71" fmla="*/ 75872 h 2086474"/>
                  <a:gd name="connsiteX72" fmla="*/ 781147 w 2594049"/>
                  <a:gd name="connsiteY72" fmla="*/ 185648 h 2086474"/>
                  <a:gd name="connsiteX73" fmla="*/ 834382 w 2594049"/>
                  <a:gd name="connsiteY73" fmla="*/ 183082 h 2086474"/>
                  <a:gd name="connsiteX74" fmla="*/ 831821 w 2594049"/>
                  <a:gd name="connsiteY74" fmla="*/ 129752 h 2086474"/>
                  <a:gd name="connsiteX75" fmla="*/ 497410 w 2594049"/>
                  <a:gd name="connsiteY75" fmla="*/ 367 h 2086474"/>
                  <a:gd name="connsiteX76" fmla="*/ 0 w 2594049"/>
                  <a:gd name="connsiteY76" fmla="*/ 498665 h 2086474"/>
                  <a:gd name="connsiteX77" fmla="*/ 497410 w 2594049"/>
                  <a:gd name="connsiteY77" fmla="*/ 996963 h 2086474"/>
                  <a:gd name="connsiteX78" fmla="*/ 956951 w 2594049"/>
                  <a:gd name="connsiteY78" fmla="*/ 689077 h 2086474"/>
                  <a:gd name="connsiteX79" fmla="*/ 1065251 w 2594049"/>
                  <a:gd name="connsiteY79" fmla="*/ 850900 h 2086474"/>
                  <a:gd name="connsiteX80" fmla="*/ 1365453 w 2594049"/>
                  <a:gd name="connsiteY80" fmla="*/ 994214 h 2086474"/>
                  <a:gd name="connsiteX81" fmla="*/ 1366368 w 2594049"/>
                  <a:gd name="connsiteY81" fmla="*/ 994214 h 2086474"/>
                  <a:gd name="connsiteX82" fmla="*/ 1387771 w 2594049"/>
                  <a:gd name="connsiteY82" fmla="*/ 995863 h 2086474"/>
                  <a:gd name="connsiteX83" fmla="*/ 1391613 w 2594049"/>
                  <a:gd name="connsiteY83" fmla="*/ 996230 h 2086474"/>
                  <a:gd name="connsiteX84" fmla="*/ 1416859 w 2594049"/>
                  <a:gd name="connsiteY84" fmla="*/ 996963 h 2086474"/>
                  <a:gd name="connsiteX85" fmla="*/ 1417225 w 2594049"/>
                  <a:gd name="connsiteY85" fmla="*/ 996963 h 2086474"/>
                  <a:gd name="connsiteX86" fmla="*/ 1417225 w 2594049"/>
                  <a:gd name="connsiteY86" fmla="*/ 996963 h 2086474"/>
                  <a:gd name="connsiteX87" fmla="*/ 1426737 w 2594049"/>
                  <a:gd name="connsiteY87" fmla="*/ 996780 h 2086474"/>
                  <a:gd name="connsiteX88" fmla="*/ 1442104 w 2594049"/>
                  <a:gd name="connsiteY88" fmla="*/ 996413 h 2086474"/>
                  <a:gd name="connsiteX89" fmla="*/ 1456007 w 2594049"/>
                  <a:gd name="connsiteY89" fmla="*/ 995313 h 2086474"/>
                  <a:gd name="connsiteX90" fmla="*/ 1466984 w 2594049"/>
                  <a:gd name="connsiteY90" fmla="*/ 994397 h 2086474"/>
                  <a:gd name="connsiteX91" fmla="*/ 1479058 w 2594049"/>
                  <a:gd name="connsiteY91" fmla="*/ 992931 h 2086474"/>
                  <a:gd name="connsiteX92" fmla="*/ 1491863 w 2594049"/>
                  <a:gd name="connsiteY92" fmla="*/ 991282 h 2086474"/>
                  <a:gd name="connsiteX93" fmla="*/ 1501010 w 2594049"/>
                  <a:gd name="connsiteY93" fmla="*/ 989632 h 2086474"/>
                  <a:gd name="connsiteX94" fmla="*/ 1516560 w 2594049"/>
                  <a:gd name="connsiteY94" fmla="*/ 986883 h 2086474"/>
                  <a:gd name="connsiteX95" fmla="*/ 1522597 w 2594049"/>
                  <a:gd name="connsiteY95" fmla="*/ 985600 h 2086474"/>
                  <a:gd name="connsiteX96" fmla="*/ 1541074 w 2594049"/>
                  <a:gd name="connsiteY96" fmla="*/ 981385 h 2086474"/>
                  <a:gd name="connsiteX97" fmla="*/ 1543818 w 2594049"/>
                  <a:gd name="connsiteY97" fmla="*/ 980652 h 2086474"/>
                  <a:gd name="connsiteX98" fmla="*/ 1714317 w 2594049"/>
                  <a:gd name="connsiteY98" fmla="*/ 898183 h 2086474"/>
                  <a:gd name="connsiteX99" fmla="*/ 1719622 w 2594049"/>
                  <a:gd name="connsiteY99" fmla="*/ 893968 h 2086474"/>
                  <a:gd name="connsiteX100" fmla="*/ 1732611 w 2594049"/>
                  <a:gd name="connsiteY100" fmla="*/ 883705 h 2086474"/>
                  <a:gd name="connsiteX101" fmla="*/ 1816762 w 2594049"/>
                  <a:gd name="connsiteY101" fmla="*/ 795188 h 2086474"/>
                  <a:gd name="connsiteX102" fmla="*/ 1817677 w 2594049"/>
                  <a:gd name="connsiteY102" fmla="*/ 793905 h 2086474"/>
                  <a:gd name="connsiteX103" fmla="*/ 1830665 w 2594049"/>
                  <a:gd name="connsiteY103" fmla="*/ 775395 h 2086474"/>
                  <a:gd name="connsiteX104" fmla="*/ 1833044 w 2594049"/>
                  <a:gd name="connsiteY104" fmla="*/ 771547 h 2086474"/>
                  <a:gd name="connsiteX105" fmla="*/ 1843654 w 2594049"/>
                  <a:gd name="connsiteY105" fmla="*/ 754869 h 2086474"/>
                  <a:gd name="connsiteX106" fmla="*/ 1846032 w 2594049"/>
                  <a:gd name="connsiteY106" fmla="*/ 750838 h 2086474"/>
                  <a:gd name="connsiteX107" fmla="*/ 1855728 w 2594049"/>
                  <a:gd name="connsiteY107" fmla="*/ 733611 h 2086474"/>
                  <a:gd name="connsiteX108" fmla="*/ 1857192 w 2594049"/>
                  <a:gd name="connsiteY108" fmla="*/ 730862 h 2086474"/>
                  <a:gd name="connsiteX109" fmla="*/ 1914268 w 2594049"/>
                  <a:gd name="connsiteY109" fmla="*/ 518274 h 2086474"/>
                  <a:gd name="connsiteX110" fmla="*/ 1914268 w 2594049"/>
                  <a:gd name="connsiteY110" fmla="*/ 517174 h 2086474"/>
                  <a:gd name="connsiteX111" fmla="*/ 1914268 w 2594049"/>
                  <a:gd name="connsiteY111" fmla="*/ 514059 h 2086474"/>
                  <a:gd name="connsiteX112" fmla="*/ 1914634 w 2594049"/>
                  <a:gd name="connsiteY112" fmla="*/ 498481 h 2086474"/>
                  <a:gd name="connsiteX113" fmla="*/ 1914268 w 2594049"/>
                  <a:gd name="connsiteY113" fmla="*/ 482904 h 2086474"/>
                  <a:gd name="connsiteX114" fmla="*/ 1914268 w 2594049"/>
                  <a:gd name="connsiteY114" fmla="*/ 378259 h 2086474"/>
                  <a:gd name="connsiteX115" fmla="*/ 2216300 w 2594049"/>
                  <a:gd name="connsiteY115" fmla="*/ 75689 h 2086474"/>
                  <a:gd name="connsiteX116" fmla="*/ 2518331 w 2594049"/>
                  <a:gd name="connsiteY116" fmla="*/ 378259 h 2086474"/>
                  <a:gd name="connsiteX117" fmla="*/ 2518331 w 2594049"/>
                  <a:gd name="connsiteY117" fmla="*/ 1117918 h 2086474"/>
                  <a:gd name="connsiteX118" fmla="*/ 2223252 w 2594049"/>
                  <a:gd name="connsiteY118" fmla="*/ 1397580 h 2086474"/>
                  <a:gd name="connsiteX119" fmla="*/ 1763710 w 2594049"/>
                  <a:gd name="connsiteY119" fmla="*/ 1089878 h 2086474"/>
                  <a:gd name="connsiteX120" fmla="*/ 1726025 w 2594049"/>
                  <a:gd name="connsiteY120" fmla="*/ 1127631 h 2086474"/>
                  <a:gd name="connsiteX121" fmla="*/ 1763710 w 2594049"/>
                  <a:gd name="connsiteY121" fmla="*/ 1165383 h 2086474"/>
                  <a:gd name="connsiteX122" fmla="*/ 2185749 w 2594049"/>
                  <a:gd name="connsiteY122" fmla="*/ 1588176 h 2086474"/>
                  <a:gd name="connsiteX123" fmla="*/ 1763710 w 2594049"/>
                  <a:gd name="connsiteY123" fmla="*/ 2010969 h 2086474"/>
                  <a:gd name="connsiteX124" fmla="*/ 1304900 w 2594049"/>
                  <a:gd name="connsiteY124" fmla="*/ 2010969 h 2086474"/>
                  <a:gd name="connsiteX125" fmla="*/ 1304352 w 2594049"/>
                  <a:gd name="connsiteY125" fmla="*/ 2010969 h 2086474"/>
                  <a:gd name="connsiteX126" fmla="*/ 1303803 w 2594049"/>
                  <a:gd name="connsiteY126" fmla="*/ 2010969 h 2086474"/>
                  <a:gd name="connsiteX127" fmla="*/ 881763 w 2594049"/>
                  <a:gd name="connsiteY127" fmla="*/ 1588176 h 2086474"/>
                  <a:gd name="connsiteX128" fmla="*/ 1303803 w 2594049"/>
                  <a:gd name="connsiteY128" fmla="*/ 1165383 h 2086474"/>
                  <a:gd name="connsiteX129" fmla="*/ 1724195 w 2594049"/>
                  <a:gd name="connsiteY129" fmla="*/ 1550424 h 2086474"/>
                  <a:gd name="connsiteX130" fmla="*/ 1303803 w 2594049"/>
                  <a:gd name="connsiteY130" fmla="*/ 1550424 h 2086474"/>
                  <a:gd name="connsiteX131" fmla="*/ 1266117 w 2594049"/>
                  <a:gd name="connsiteY131" fmla="*/ 1588176 h 2086474"/>
                  <a:gd name="connsiteX132" fmla="*/ 1303803 w 2594049"/>
                  <a:gd name="connsiteY132" fmla="*/ 1625929 h 2086474"/>
                  <a:gd name="connsiteX133" fmla="*/ 1763527 w 2594049"/>
                  <a:gd name="connsiteY133" fmla="*/ 1625929 h 2086474"/>
                  <a:gd name="connsiteX134" fmla="*/ 1801213 w 2594049"/>
                  <a:gd name="connsiteY134" fmla="*/ 1588176 h 2086474"/>
                  <a:gd name="connsiteX135" fmla="*/ 1303803 w 2594049"/>
                  <a:gd name="connsiteY135" fmla="*/ 1089878 h 2086474"/>
                  <a:gd name="connsiteX136" fmla="*/ 806393 w 2594049"/>
                  <a:gd name="connsiteY136" fmla="*/ 1588176 h 2086474"/>
                  <a:gd name="connsiteX137" fmla="*/ 806393 w 2594049"/>
                  <a:gd name="connsiteY137" fmla="*/ 1956906 h 2086474"/>
                  <a:gd name="connsiteX138" fmla="*/ 780416 w 2594049"/>
                  <a:gd name="connsiteY138" fmla="*/ 1982930 h 2086474"/>
                  <a:gd name="connsiteX139" fmla="*/ 754438 w 2594049"/>
                  <a:gd name="connsiteY139" fmla="*/ 1956906 h 2086474"/>
                  <a:gd name="connsiteX140" fmla="*/ 754438 w 2594049"/>
                  <a:gd name="connsiteY140" fmla="*/ 1467771 h 2086474"/>
                  <a:gd name="connsiteX141" fmla="*/ 377219 w 2594049"/>
                  <a:gd name="connsiteY141" fmla="*/ 1089878 h 2086474"/>
                  <a:gd name="connsiteX142" fmla="*/ 0 w 2594049"/>
                  <a:gd name="connsiteY142" fmla="*/ 1467771 h 2086474"/>
                  <a:gd name="connsiteX143" fmla="*/ 0 w 2594049"/>
                  <a:gd name="connsiteY143" fmla="*/ 1905042 h 2086474"/>
                  <a:gd name="connsiteX144" fmla="*/ 37685 w 2594049"/>
                  <a:gd name="connsiteY144" fmla="*/ 1942795 h 2086474"/>
                  <a:gd name="connsiteX145" fmla="*/ 75371 w 2594049"/>
                  <a:gd name="connsiteY145" fmla="*/ 1905042 h 2086474"/>
                  <a:gd name="connsiteX146" fmla="*/ 75371 w 2594049"/>
                  <a:gd name="connsiteY146" fmla="*/ 1467771 h 2086474"/>
                  <a:gd name="connsiteX147" fmla="*/ 377402 w 2594049"/>
                  <a:gd name="connsiteY147" fmla="*/ 1165200 h 2086474"/>
                  <a:gd name="connsiteX148" fmla="*/ 679434 w 2594049"/>
                  <a:gd name="connsiteY148" fmla="*/ 1467771 h 2086474"/>
                  <a:gd name="connsiteX149" fmla="*/ 679434 w 2594049"/>
                  <a:gd name="connsiteY149" fmla="*/ 1956906 h 2086474"/>
                  <a:gd name="connsiteX150" fmla="*/ 780782 w 2594049"/>
                  <a:gd name="connsiteY150" fmla="*/ 2058435 h 2086474"/>
                  <a:gd name="connsiteX151" fmla="*/ 882129 w 2594049"/>
                  <a:gd name="connsiteY151" fmla="*/ 1956906 h 2086474"/>
                  <a:gd name="connsiteX152" fmla="*/ 882129 w 2594049"/>
                  <a:gd name="connsiteY152" fmla="*/ 1851345 h 2086474"/>
                  <a:gd name="connsiteX153" fmla="*/ 1304169 w 2594049"/>
                  <a:gd name="connsiteY153" fmla="*/ 2086474 h 2086474"/>
                  <a:gd name="connsiteX154" fmla="*/ 1304717 w 2594049"/>
                  <a:gd name="connsiteY154" fmla="*/ 2086474 h 2086474"/>
                  <a:gd name="connsiteX155" fmla="*/ 1305266 w 2594049"/>
                  <a:gd name="connsiteY155" fmla="*/ 2086474 h 2086474"/>
                  <a:gd name="connsiteX156" fmla="*/ 1764076 w 2594049"/>
                  <a:gd name="connsiteY156" fmla="*/ 2086474 h 2086474"/>
                  <a:gd name="connsiteX157" fmla="*/ 2220142 w 2594049"/>
                  <a:gd name="connsiteY157" fmla="*/ 1787019 h 2086474"/>
                  <a:gd name="connsiteX158" fmla="*/ 2545955 w 2594049"/>
                  <a:gd name="connsiteY158" fmla="*/ 2085008 h 2086474"/>
                  <a:gd name="connsiteX159" fmla="*/ 2556383 w 2594049"/>
                  <a:gd name="connsiteY159" fmla="*/ 2086474 h 2086474"/>
                  <a:gd name="connsiteX160" fmla="*/ 2592604 w 2594049"/>
                  <a:gd name="connsiteY160" fmla="*/ 2059168 h 2086474"/>
                  <a:gd name="connsiteX161" fmla="*/ 2566810 w 2594049"/>
                  <a:gd name="connsiteY161" fmla="*/ 2012435 h 2086474"/>
                  <a:gd name="connsiteX162" fmla="*/ 2262034 w 2594049"/>
                  <a:gd name="connsiteY162" fmla="*/ 1626295 h 2086474"/>
                  <a:gd name="connsiteX163" fmla="*/ 2261486 w 2594049"/>
                  <a:gd name="connsiteY163" fmla="*/ 1587993 h 2086474"/>
                  <a:gd name="connsiteX164" fmla="*/ 2557480 w 2594049"/>
                  <a:gd name="connsiteY164" fmla="*/ 1184260 h 2086474"/>
                  <a:gd name="connsiteX165" fmla="*/ 1684132 w 2594049"/>
                  <a:gd name="connsiteY165" fmla="*/ 825427 h 2086474"/>
                  <a:gd name="connsiteX166" fmla="*/ 1652118 w 2594049"/>
                  <a:gd name="connsiteY166" fmla="*/ 849251 h 2086474"/>
                  <a:gd name="connsiteX167" fmla="*/ 1648459 w 2594049"/>
                  <a:gd name="connsiteY167" fmla="*/ 851633 h 2086474"/>
                  <a:gd name="connsiteX168" fmla="*/ 1617359 w 2594049"/>
                  <a:gd name="connsiteY168" fmla="*/ 870326 h 2086474"/>
                  <a:gd name="connsiteX169" fmla="*/ 1611871 w 2594049"/>
                  <a:gd name="connsiteY169" fmla="*/ 873259 h 2086474"/>
                  <a:gd name="connsiteX170" fmla="*/ 1580406 w 2594049"/>
                  <a:gd name="connsiteY170" fmla="*/ 888103 h 2086474"/>
                  <a:gd name="connsiteX171" fmla="*/ 1574552 w 2594049"/>
                  <a:gd name="connsiteY171" fmla="*/ 890486 h 2086474"/>
                  <a:gd name="connsiteX172" fmla="*/ 1541440 w 2594049"/>
                  <a:gd name="connsiteY172" fmla="*/ 902398 h 2086474"/>
                  <a:gd name="connsiteX173" fmla="*/ 1536683 w 2594049"/>
                  <a:gd name="connsiteY173" fmla="*/ 903681 h 2086474"/>
                  <a:gd name="connsiteX174" fmla="*/ 1500644 w 2594049"/>
                  <a:gd name="connsiteY174" fmla="*/ 912661 h 2086474"/>
                  <a:gd name="connsiteX175" fmla="*/ 1497900 w 2594049"/>
                  <a:gd name="connsiteY175" fmla="*/ 913210 h 2086474"/>
                  <a:gd name="connsiteX176" fmla="*/ 1459117 w 2594049"/>
                  <a:gd name="connsiteY176" fmla="*/ 918892 h 2086474"/>
                  <a:gd name="connsiteX177" fmla="*/ 1458020 w 2594049"/>
                  <a:gd name="connsiteY177" fmla="*/ 918892 h 2086474"/>
                  <a:gd name="connsiteX178" fmla="*/ 1416859 w 2594049"/>
                  <a:gd name="connsiteY178" fmla="*/ 920908 h 2086474"/>
                  <a:gd name="connsiteX179" fmla="*/ 1376795 w 2594049"/>
                  <a:gd name="connsiteY179" fmla="*/ 918892 h 2086474"/>
                  <a:gd name="connsiteX180" fmla="*/ 1374234 w 2594049"/>
                  <a:gd name="connsiteY180" fmla="*/ 918708 h 2086474"/>
                  <a:gd name="connsiteX181" fmla="*/ 1338012 w 2594049"/>
                  <a:gd name="connsiteY181" fmla="*/ 913394 h 2086474"/>
                  <a:gd name="connsiteX182" fmla="*/ 1331975 w 2594049"/>
                  <a:gd name="connsiteY182" fmla="*/ 912294 h 2086474"/>
                  <a:gd name="connsiteX183" fmla="*/ 1300144 w 2594049"/>
                  <a:gd name="connsiteY183" fmla="*/ 904414 h 2086474"/>
                  <a:gd name="connsiteX184" fmla="*/ 1288802 w 2594049"/>
                  <a:gd name="connsiteY184" fmla="*/ 901115 h 2086474"/>
                  <a:gd name="connsiteX185" fmla="*/ 1263190 w 2594049"/>
                  <a:gd name="connsiteY185" fmla="*/ 891952 h 2086474"/>
                  <a:gd name="connsiteX186" fmla="*/ 1247275 w 2594049"/>
                  <a:gd name="connsiteY186" fmla="*/ 885354 h 2086474"/>
                  <a:gd name="connsiteX187" fmla="*/ 1226786 w 2594049"/>
                  <a:gd name="connsiteY187" fmla="*/ 875641 h 2086474"/>
                  <a:gd name="connsiteX188" fmla="*/ 1209223 w 2594049"/>
                  <a:gd name="connsiteY188" fmla="*/ 866295 h 2086474"/>
                  <a:gd name="connsiteX189" fmla="*/ 1191113 w 2594049"/>
                  <a:gd name="connsiteY189" fmla="*/ 855482 h 2086474"/>
                  <a:gd name="connsiteX190" fmla="*/ 1174831 w 2594049"/>
                  <a:gd name="connsiteY190" fmla="*/ 844669 h 2086474"/>
                  <a:gd name="connsiteX191" fmla="*/ 1156354 w 2594049"/>
                  <a:gd name="connsiteY191" fmla="*/ 830924 h 2086474"/>
                  <a:gd name="connsiteX192" fmla="*/ 1143000 w 2594049"/>
                  <a:gd name="connsiteY192" fmla="*/ 819929 h 2086474"/>
                  <a:gd name="connsiteX193" fmla="*/ 1123791 w 2594049"/>
                  <a:gd name="connsiteY193" fmla="*/ 802518 h 2086474"/>
                  <a:gd name="connsiteX194" fmla="*/ 1112632 w 2594049"/>
                  <a:gd name="connsiteY194" fmla="*/ 791339 h 2086474"/>
                  <a:gd name="connsiteX195" fmla="*/ 1095253 w 2594049"/>
                  <a:gd name="connsiteY195" fmla="*/ 772096 h 2086474"/>
                  <a:gd name="connsiteX196" fmla="*/ 1084276 w 2594049"/>
                  <a:gd name="connsiteY196" fmla="*/ 758535 h 2086474"/>
                  <a:gd name="connsiteX197" fmla="*/ 1070739 w 2594049"/>
                  <a:gd name="connsiteY197" fmla="*/ 740391 h 2086474"/>
                  <a:gd name="connsiteX198" fmla="*/ 1059763 w 2594049"/>
                  <a:gd name="connsiteY198" fmla="*/ 723898 h 2086474"/>
                  <a:gd name="connsiteX199" fmla="*/ 1049152 w 2594049"/>
                  <a:gd name="connsiteY199" fmla="*/ 706121 h 2086474"/>
                  <a:gd name="connsiteX200" fmla="*/ 1039639 w 2594049"/>
                  <a:gd name="connsiteY200" fmla="*/ 688344 h 2086474"/>
                  <a:gd name="connsiteX201" fmla="*/ 1030127 w 2594049"/>
                  <a:gd name="connsiteY201" fmla="*/ 668185 h 2086474"/>
                  <a:gd name="connsiteX202" fmla="*/ 1023358 w 2594049"/>
                  <a:gd name="connsiteY202" fmla="*/ 651874 h 2086474"/>
                  <a:gd name="connsiteX203" fmla="*/ 1014211 w 2594049"/>
                  <a:gd name="connsiteY203" fmla="*/ 626401 h 2086474"/>
                  <a:gd name="connsiteX204" fmla="*/ 1010735 w 2594049"/>
                  <a:gd name="connsiteY204" fmla="*/ 614855 h 2086474"/>
                  <a:gd name="connsiteX205" fmla="*/ 1002869 w 2594049"/>
                  <a:gd name="connsiteY205" fmla="*/ 583150 h 2086474"/>
                  <a:gd name="connsiteX206" fmla="*/ 1001771 w 2594049"/>
                  <a:gd name="connsiteY206" fmla="*/ 577102 h 2086474"/>
                  <a:gd name="connsiteX207" fmla="*/ 996466 w 2594049"/>
                  <a:gd name="connsiteY207" fmla="*/ 540999 h 2086474"/>
                  <a:gd name="connsiteX208" fmla="*/ 996283 w 2594049"/>
                  <a:gd name="connsiteY208" fmla="*/ 538433 h 2086474"/>
                  <a:gd name="connsiteX209" fmla="*/ 994271 w 2594049"/>
                  <a:gd name="connsiteY209" fmla="*/ 498298 h 2086474"/>
                  <a:gd name="connsiteX210" fmla="*/ 996283 w 2594049"/>
                  <a:gd name="connsiteY210" fmla="*/ 458163 h 2086474"/>
                  <a:gd name="connsiteX211" fmla="*/ 996466 w 2594049"/>
                  <a:gd name="connsiteY211" fmla="*/ 455597 h 2086474"/>
                  <a:gd name="connsiteX212" fmla="*/ 1001771 w 2594049"/>
                  <a:gd name="connsiteY212" fmla="*/ 419311 h 2086474"/>
                  <a:gd name="connsiteX213" fmla="*/ 1002869 w 2594049"/>
                  <a:gd name="connsiteY213" fmla="*/ 413263 h 2086474"/>
                  <a:gd name="connsiteX214" fmla="*/ 1010735 w 2594049"/>
                  <a:gd name="connsiteY214" fmla="*/ 381558 h 2086474"/>
                  <a:gd name="connsiteX215" fmla="*/ 1014028 w 2594049"/>
                  <a:gd name="connsiteY215" fmla="*/ 370196 h 2086474"/>
                  <a:gd name="connsiteX216" fmla="*/ 1023175 w 2594049"/>
                  <a:gd name="connsiteY216" fmla="*/ 344539 h 2086474"/>
                  <a:gd name="connsiteX217" fmla="*/ 1029761 w 2594049"/>
                  <a:gd name="connsiteY217" fmla="*/ 328595 h 2086474"/>
                  <a:gd name="connsiteX218" fmla="*/ 1033054 w 2594049"/>
                  <a:gd name="connsiteY218" fmla="*/ 321630 h 2086474"/>
                  <a:gd name="connsiteX219" fmla="*/ 1051896 w 2594049"/>
                  <a:gd name="connsiteY219" fmla="*/ 285344 h 2086474"/>
                  <a:gd name="connsiteX220" fmla="*/ 1053726 w 2594049"/>
                  <a:gd name="connsiteY220" fmla="*/ 282228 h 2086474"/>
                  <a:gd name="connsiteX221" fmla="*/ 1074032 w 2594049"/>
                  <a:gd name="connsiteY221" fmla="*/ 251257 h 2086474"/>
                  <a:gd name="connsiteX222" fmla="*/ 1078422 w 2594049"/>
                  <a:gd name="connsiteY222" fmla="*/ 245209 h 2086474"/>
                  <a:gd name="connsiteX223" fmla="*/ 1099643 w 2594049"/>
                  <a:gd name="connsiteY223" fmla="*/ 219002 h 2086474"/>
                  <a:gd name="connsiteX224" fmla="*/ 1106046 w 2594049"/>
                  <a:gd name="connsiteY224" fmla="*/ 211855 h 2086474"/>
                  <a:gd name="connsiteX225" fmla="*/ 1129828 w 2594049"/>
                  <a:gd name="connsiteY225" fmla="*/ 187847 h 2086474"/>
                  <a:gd name="connsiteX226" fmla="*/ 1135499 w 2594049"/>
                  <a:gd name="connsiteY226" fmla="*/ 182715 h 2086474"/>
                  <a:gd name="connsiteX227" fmla="*/ 1159281 w 2594049"/>
                  <a:gd name="connsiteY227" fmla="*/ 163106 h 2086474"/>
                  <a:gd name="connsiteX228" fmla="*/ 1166416 w 2594049"/>
                  <a:gd name="connsiteY228" fmla="*/ 157791 h 2086474"/>
                  <a:gd name="connsiteX229" fmla="*/ 1190564 w 2594049"/>
                  <a:gd name="connsiteY229" fmla="*/ 141298 h 2086474"/>
                  <a:gd name="connsiteX230" fmla="*/ 1199345 w 2594049"/>
                  <a:gd name="connsiteY230" fmla="*/ 135983 h 2086474"/>
                  <a:gd name="connsiteX231" fmla="*/ 1223676 w 2594049"/>
                  <a:gd name="connsiteY231" fmla="*/ 122421 h 2086474"/>
                  <a:gd name="connsiteX232" fmla="*/ 1234103 w 2594049"/>
                  <a:gd name="connsiteY232" fmla="*/ 117290 h 2086474"/>
                  <a:gd name="connsiteX233" fmla="*/ 1258068 w 2594049"/>
                  <a:gd name="connsiteY233" fmla="*/ 106660 h 2086474"/>
                  <a:gd name="connsiteX234" fmla="*/ 1270325 w 2594049"/>
                  <a:gd name="connsiteY234" fmla="*/ 101895 h 2086474"/>
                  <a:gd name="connsiteX235" fmla="*/ 1293558 w 2594049"/>
                  <a:gd name="connsiteY235" fmla="*/ 94015 h 2086474"/>
                  <a:gd name="connsiteX236" fmla="*/ 1308010 w 2594049"/>
                  <a:gd name="connsiteY236" fmla="*/ 89800 h 2086474"/>
                  <a:gd name="connsiteX237" fmla="*/ 1330329 w 2594049"/>
                  <a:gd name="connsiteY237" fmla="*/ 84485 h 2086474"/>
                  <a:gd name="connsiteX238" fmla="*/ 1346793 w 2594049"/>
                  <a:gd name="connsiteY238" fmla="*/ 81370 h 2086474"/>
                  <a:gd name="connsiteX239" fmla="*/ 1367831 w 2594049"/>
                  <a:gd name="connsiteY239" fmla="*/ 78438 h 2086474"/>
                  <a:gd name="connsiteX240" fmla="*/ 1386491 w 2594049"/>
                  <a:gd name="connsiteY240" fmla="*/ 76605 h 2086474"/>
                  <a:gd name="connsiteX241" fmla="*/ 1416493 w 2594049"/>
                  <a:gd name="connsiteY241" fmla="*/ 75139 h 2086474"/>
                  <a:gd name="connsiteX242" fmla="*/ 1453995 w 2594049"/>
                  <a:gd name="connsiteY242" fmla="*/ 76788 h 2086474"/>
                  <a:gd name="connsiteX243" fmla="*/ 1456190 w 2594049"/>
                  <a:gd name="connsiteY243" fmla="*/ 76788 h 2086474"/>
                  <a:gd name="connsiteX244" fmla="*/ 1492778 w 2594049"/>
                  <a:gd name="connsiteY244" fmla="*/ 81920 h 2086474"/>
                  <a:gd name="connsiteX245" fmla="*/ 1494790 w 2594049"/>
                  <a:gd name="connsiteY245" fmla="*/ 82286 h 2086474"/>
                  <a:gd name="connsiteX246" fmla="*/ 1530829 w 2594049"/>
                  <a:gd name="connsiteY246" fmla="*/ 90716 h 2086474"/>
                  <a:gd name="connsiteX247" fmla="*/ 1532476 w 2594049"/>
                  <a:gd name="connsiteY247" fmla="*/ 91266 h 2086474"/>
                  <a:gd name="connsiteX248" fmla="*/ 1567783 w 2594049"/>
                  <a:gd name="connsiteY248" fmla="*/ 103178 h 2086474"/>
                  <a:gd name="connsiteX249" fmla="*/ 1569063 w 2594049"/>
                  <a:gd name="connsiteY249" fmla="*/ 103728 h 2086474"/>
                  <a:gd name="connsiteX250" fmla="*/ 1603456 w 2594049"/>
                  <a:gd name="connsiteY250" fmla="*/ 118939 h 2086474"/>
                  <a:gd name="connsiteX251" fmla="*/ 1604371 w 2594049"/>
                  <a:gd name="connsiteY251" fmla="*/ 119306 h 2086474"/>
                  <a:gd name="connsiteX252" fmla="*/ 1637665 w 2594049"/>
                  <a:gd name="connsiteY252" fmla="*/ 137815 h 2086474"/>
                  <a:gd name="connsiteX253" fmla="*/ 1637665 w 2594049"/>
                  <a:gd name="connsiteY253" fmla="*/ 137815 h 2086474"/>
                  <a:gd name="connsiteX254" fmla="*/ 1700047 w 2594049"/>
                  <a:gd name="connsiteY254" fmla="*/ 184915 h 2086474"/>
                  <a:gd name="connsiteX255" fmla="*/ 1799932 w 2594049"/>
                  <a:gd name="connsiteY255" fmla="*/ 321447 h 2086474"/>
                  <a:gd name="connsiteX256" fmla="*/ 1800481 w 2594049"/>
                  <a:gd name="connsiteY256" fmla="*/ 322364 h 2086474"/>
                  <a:gd name="connsiteX257" fmla="*/ 1838349 w 2594049"/>
                  <a:gd name="connsiteY257" fmla="*/ 482354 h 2086474"/>
                  <a:gd name="connsiteX258" fmla="*/ 1838349 w 2594049"/>
                  <a:gd name="connsiteY258" fmla="*/ 497932 h 2086474"/>
                  <a:gd name="connsiteX259" fmla="*/ 1714682 w 2594049"/>
                  <a:gd name="connsiteY259" fmla="*/ 796837 h 2086474"/>
                  <a:gd name="connsiteX260" fmla="*/ 1683766 w 2594049"/>
                  <a:gd name="connsiteY260" fmla="*/ 825060 h 2086474"/>
                  <a:gd name="connsiteX261" fmla="*/ 1683400 w 2594049"/>
                  <a:gd name="connsiteY261" fmla="*/ 825243 h 20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2594049" h="2086474">
                    <a:moveTo>
                      <a:pt x="2557114" y="1183893"/>
                    </a:moveTo>
                    <a:lnTo>
                      <a:pt x="2566627" y="1181144"/>
                    </a:lnTo>
                    <a:cubicBezTo>
                      <a:pt x="2582726" y="1176379"/>
                      <a:pt x="2593702" y="1161718"/>
                      <a:pt x="2593702" y="1145041"/>
                    </a:cubicBezTo>
                    <a:lnTo>
                      <a:pt x="2593702" y="377893"/>
                    </a:lnTo>
                    <a:cubicBezTo>
                      <a:pt x="2593702" y="169520"/>
                      <a:pt x="2424484" y="0"/>
                      <a:pt x="2216483" y="0"/>
                    </a:cubicBezTo>
                    <a:cubicBezTo>
                      <a:pt x="2047814" y="0"/>
                      <a:pt x="1904756" y="111425"/>
                      <a:pt x="1856643" y="264452"/>
                    </a:cubicBezTo>
                    <a:cubicBezTo>
                      <a:pt x="1849691" y="251257"/>
                      <a:pt x="1842008" y="238428"/>
                      <a:pt x="1833958" y="226149"/>
                    </a:cubicBezTo>
                    <a:cubicBezTo>
                      <a:pt x="1833410" y="225416"/>
                      <a:pt x="1833044" y="224683"/>
                      <a:pt x="1832495" y="223950"/>
                    </a:cubicBezTo>
                    <a:cubicBezTo>
                      <a:pt x="1828836" y="218452"/>
                      <a:pt x="1824994" y="212954"/>
                      <a:pt x="1821153" y="207456"/>
                    </a:cubicBezTo>
                    <a:cubicBezTo>
                      <a:pt x="1820055" y="205990"/>
                      <a:pt x="1819140" y="204524"/>
                      <a:pt x="1818043" y="203058"/>
                    </a:cubicBezTo>
                    <a:cubicBezTo>
                      <a:pt x="1814384" y="198110"/>
                      <a:pt x="1810725" y="193345"/>
                      <a:pt x="1806884" y="188580"/>
                    </a:cubicBezTo>
                    <a:cubicBezTo>
                      <a:pt x="1805420" y="186931"/>
                      <a:pt x="1804139" y="185098"/>
                      <a:pt x="1802676" y="183265"/>
                    </a:cubicBezTo>
                    <a:cubicBezTo>
                      <a:pt x="1798651" y="178317"/>
                      <a:pt x="1794444" y="173552"/>
                      <a:pt x="1790236" y="168787"/>
                    </a:cubicBezTo>
                    <a:cubicBezTo>
                      <a:pt x="1788955" y="167504"/>
                      <a:pt x="1787858" y="166038"/>
                      <a:pt x="1786760" y="164755"/>
                    </a:cubicBezTo>
                    <a:cubicBezTo>
                      <a:pt x="1766820" y="142580"/>
                      <a:pt x="1744684" y="122238"/>
                      <a:pt x="1721085" y="103911"/>
                    </a:cubicBezTo>
                    <a:cubicBezTo>
                      <a:pt x="1719439" y="102629"/>
                      <a:pt x="1717610" y="101162"/>
                      <a:pt x="1715963" y="99880"/>
                    </a:cubicBezTo>
                    <a:cubicBezTo>
                      <a:pt x="1712304" y="97131"/>
                      <a:pt x="1708645" y="94565"/>
                      <a:pt x="1704804" y="91816"/>
                    </a:cubicBezTo>
                    <a:cubicBezTo>
                      <a:pt x="1702060" y="89983"/>
                      <a:pt x="1699499" y="87967"/>
                      <a:pt x="1696755" y="86135"/>
                    </a:cubicBezTo>
                    <a:cubicBezTo>
                      <a:pt x="1693096" y="83569"/>
                      <a:pt x="1689254" y="81186"/>
                      <a:pt x="1685412" y="78804"/>
                    </a:cubicBezTo>
                    <a:cubicBezTo>
                      <a:pt x="1682668" y="77155"/>
                      <a:pt x="1680107" y="75322"/>
                      <a:pt x="1677363" y="73489"/>
                    </a:cubicBezTo>
                    <a:cubicBezTo>
                      <a:pt x="1673338" y="70924"/>
                      <a:pt x="1669131" y="68541"/>
                      <a:pt x="1664923" y="66159"/>
                    </a:cubicBezTo>
                    <a:cubicBezTo>
                      <a:pt x="1662362" y="64693"/>
                      <a:pt x="1659801" y="63227"/>
                      <a:pt x="1657240" y="61760"/>
                    </a:cubicBezTo>
                    <a:cubicBezTo>
                      <a:pt x="1652849" y="59378"/>
                      <a:pt x="1648276" y="56995"/>
                      <a:pt x="1643702" y="54613"/>
                    </a:cubicBezTo>
                    <a:cubicBezTo>
                      <a:pt x="1641324" y="53513"/>
                      <a:pt x="1639129" y="52231"/>
                      <a:pt x="1636751" y="51131"/>
                    </a:cubicBezTo>
                    <a:cubicBezTo>
                      <a:pt x="1631994" y="48749"/>
                      <a:pt x="1627055" y="46549"/>
                      <a:pt x="1622116" y="44350"/>
                    </a:cubicBezTo>
                    <a:cubicBezTo>
                      <a:pt x="1620103" y="43434"/>
                      <a:pt x="1617908" y="42334"/>
                      <a:pt x="1615896" y="41418"/>
                    </a:cubicBezTo>
                    <a:cubicBezTo>
                      <a:pt x="1610774" y="39219"/>
                      <a:pt x="1605651" y="37020"/>
                      <a:pt x="1600346" y="35004"/>
                    </a:cubicBezTo>
                    <a:cubicBezTo>
                      <a:pt x="1598334" y="34271"/>
                      <a:pt x="1596504" y="33538"/>
                      <a:pt x="1594492" y="32804"/>
                    </a:cubicBezTo>
                    <a:cubicBezTo>
                      <a:pt x="1589187" y="30789"/>
                      <a:pt x="1583698" y="28773"/>
                      <a:pt x="1578210" y="26940"/>
                    </a:cubicBezTo>
                    <a:cubicBezTo>
                      <a:pt x="1576381" y="26390"/>
                      <a:pt x="1574552" y="25657"/>
                      <a:pt x="1572722" y="25107"/>
                    </a:cubicBezTo>
                    <a:cubicBezTo>
                      <a:pt x="1567234" y="23275"/>
                      <a:pt x="1561563" y="21625"/>
                      <a:pt x="1555892" y="19976"/>
                    </a:cubicBezTo>
                    <a:cubicBezTo>
                      <a:pt x="1554062" y="19426"/>
                      <a:pt x="1552233" y="18876"/>
                      <a:pt x="1550404" y="18510"/>
                    </a:cubicBezTo>
                    <a:cubicBezTo>
                      <a:pt x="1544733" y="16860"/>
                      <a:pt x="1539062" y="15394"/>
                      <a:pt x="1533390" y="14111"/>
                    </a:cubicBezTo>
                    <a:cubicBezTo>
                      <a:pt x="1531378" y="13562"/>
                      <a:pt x="1529549" y="13195"/>
                      <a:pt x="1527536" y="12829"/>
                    </a:cubicBezTo>
                    <a:cubicBezTo>
                      <a:pt x="1521865" y="11546"/>
                      <a:pt x="1516377" y="10263"/>
                      <a:pt x="1510706" y="9347"/>
                    </a:cubicBezTo>
                    <a:cubicBezTo>
                      <a:pt x="1508511" y="8980"/>
                      <a:pt x="1506498" y="8613"/>
                      <a:pt x="1504303" y="8247"/>
                    </a:cubicBezTo>
                    <a:cubicBezTo>
                      <a:pt x="1498815" y="7331"/>
                      <a:pt x="1493327" y="6414"/>
                      <a:pt x="1487839" y="5498"/>
                    </a:cubicBezTo>
                    <a:cubicBezTo>
                      <a:pt x="1485278" y="5131"/>
                      <a:pt x="1482717" y="4765"/>
                      <a:pt x="1480155" y="4582"/>
                    </a:cubicBezTo>
                    <a:cubicBezTo>
                      <a:pt x="1475033" y="3849"/>
                      <a:pt x="1469911" y="3299"/>
                      <a:pt x="1464606" y="2749"/>
                    </a:cubicBezTo>
                    <a:cubicBezTo>
                      <a:pt x="1461313" y="2382"/>
                      <a:pt x="1457837" y="2199"/>
                      <a:pt x="1454544" y="2016"/>
                    </a:cubicBezTo>
                    <a:cubicBezTo>
                      <a:pt x="1450153" y="1649"/>
                      <a:pt x="1445580" y="1283"/>
                      <a:pt x="1441189" y="1100"/>
                    </a:cubicBezTo>
                    <a:cubicBezTo>
                      <a:pt x="1434604" y="733"/>
                      <a:pt x="1428018" y="733"/>
                      <a:pt x="1421432" y="550"/>
                    </a:cubicBezTo>
                    <a:cubicBezTo>
                      <a:pt x="1420152" y="550"/>
                      <a:pt x="1418871" y="550"/>
                      <a:pt x="1417407" y="550"/>
                    </a:cubicBezTo>
                    <a:lnTo>
                      <a:pt x="1417042" y="550"/>
                    </a:lnTo>
                    <a:cubicBezTo>
                      <a:pt x="1415761" y="550"/>
                      <a:pt x="1414480" y="550"/>
                      <a:pt x="1413017" y="550"/>
                    </a:cubicBezTo>
                    <a:cubicBezTo>
                      <a:pt x="1406431" y="550"/>
                      <a:pt x="1399845" y="550"/>
                      <a:pt x="1393442" y="1100"/>
                    </a:cubicBezTo>
                    <a:cubicBezTo>
                      <a:pt x="1393442" y="1100"/>
                      <a:pt x="1393442" y="1100"/>
                      <a:pt x="1393260" y="1100"/>
                    </a:cubicBezTo>
                    <a:cubicBezTo>
                      <a:pt x="1393077" y="1100"/>
                      <a:pt x="1392711" y="1100"/>
                      <a:pt x="1392528" y="1100"/>
                    </a:cubicBezTo>
                    <a:cubicBezTo>
                      <a:pt x="1389418" y="1100"/>
                      <a:pt x="1386491" y="1466"/>
                      <a:pt x="1383381" y="1833"/>
                    </a:cubicBezTo>
                    <a:cubicBezTo>
                      <a:pt x="1378442" y="2199"/>
                      <a:pt x="1373319" y="2566"/>
                      <a:pt x="1368380" y="2932"/>
                    </a:cubicBezTo>
                    <a:cubicBezTo>
                      <a:pt x="1364721" y="3299"/>
                      <a:pt x="1361062" y="3849"/>
                      <a:pt x="1357404" y="4215"/>
                    </a:cubicBezTo>
                    <a:cubicBezTo>
                      <a:pt x="1353013" y="4765"/>
                      <a:pt x="1348805" y="5315"/>
                      <a:pt x="1344415" y="5864"/>
                    </a:cubicBezTo>
                    <a:cubicBezTo>
                      <a:pt x="1340756" y="6414"/>
                      <a:pt x="1336915" y="7147"/>
                      <a:pt x="1333256" y="7697"/>
                    </a:cubicBezTo>
                    <a:cubicBezTo>
                      <a:pt x="1329048" y="8430"/>
                      <a:pt x="1324841" y="9163"/>
                      <a:pt x="1320633" y="9896"/>
                    </a:cubicBezTo>
                    <a:cubicBezTo>
                      <a:pt x="1316974" y="10629"/>
                      <a:pt x="1313498" y="11362"/>
                      <a:pt x="1310023" y="12096"/>
                    </a:cubicBezTo>
                    <a:cubicBezTo>
                      <a:pt x="1305632" y="13012"/>
                      <a:pt x="1301424" y="14111"/>
                      <a:pt x="1297034" y="15028"/>
                    </a:cubicBezTo>
                    <a:cubicBezTo>
                      <a:pt x="1293741" y="15761"/>
                      <a:pt x="1290631" y="16677"/>
                      <a:pt x="1287338" y="17594"/>
                    </a:cubicBezTo>
                    <a:cubicBezTo>
                      <a:pt x="1282582" y="18876"/>
                      <a:pt x="1278008" y="20159"/>
                      <a:pt x="1273252" y="21625"/>
                    </a:cubicBezTo>
                    <a:cubicBezTo>
                      <a:pt x="1270508" y="22358"/>
                      <a:pt x="1267764" y="23275"/>
                      <a:pt x="1265203" y="24191"/>
                    </a:cubicBezTo>
                    <a:cubicBezTo>
                      <a:pt x="1259897" y="25840"/>
                      <a:pt x="1254775" y="27673"/>
                      <a:pt x="1249653" y="29506"/>
                    </a:cubicBezTo>
                    <a:cubicBezTo>
                      <a:pt x="1247641" y="30239"/>
                      <a:pt x="1245628" y="30972"/>
                      <a:pt x="1243616" y="31705"/>
                    </a:cubicBezTo>
                    <a:cubicBezTo>
                      <a:pt x="1237579" y="33904"/>
                      <a:pt x="1231725" y="36287"/>
                      <a:pt x="1225688" y="38852"/>
                    </a:cubicBezTo>
                    <a:cubicBezTo>
                      <a:pt x="1224590" y="39402"/>
                      <a:pt x="1223493" y="39769"/>
                      <a:pt x="1222395" y="40318"/>
                    </a:cubicBezTo>
                    <a:cubicBezTo>
                      <a:pt x="1164221" y="65059"/>
                      <a:pt x="1110803" y="100796"/>
                      <a:pt x="1065251" y="146429"/>
                    </a:cubicBezTo>
                    <a:cubicBezTo>
                      <a:pt x="983477" y="228165"/>
                      <a:pt x="933901" y="333543"/>
                      <a:pt x="922193" y="447167"/>
                    </a:cubicBezTo>
                    <a:cubicBezTo>
                      <a:pt x="922193" y="447350"/>
                      <a:pt x="922193" y="447717"/>
                      <a:pt x="922193" y="447900"/>
                    </a:cubicBezTo>
                    <a:cubicBezTo>
                      <a:pt x="921461" y="455048"/>
                      <a:pt x="920912" y="462195"/>
                      <a:pt x="920547" y="469526"/>
                    </a:cubicBezTo>
                    <a:cubicBezTo>
                      <a:pt x="920547" y="470808"/>
                      <a:pt x="920364" y="472091"/>
                      <a:pt x="920181" y="473374"/>
                    </a:cubicBezTo>
                    <a:cubicBezTo>
                      <a:pt x="919815" y="481804"/>
                      <a:pt x="919449" y="490234"/>
                      <a:pt x="919449" y="498665"/>
                    </a:cubicBezTo>
                    <a:cubicBezTo>
                      <a:pt x="919449" y="731778"/>
                      <a:pt x="730107" y="921458"/>
                      <a:pt x="497410" y="921458"/>
                    </a:cubicBezTo>
                    <a:cubicBezTo>
                      <a:pt x="264712" y="921458"/>
                      <a:pt x="75371" y="731778"/>
                      <a:pt x="75371" y="498665"/>
                    </a:cubicBezTo>
                    <a:cubicBezTo>
                      <a:pt x="75371" y="265551"/>
                      <a:pt x="264712" y="75872"/>
                      <a:pt x="497410" y="75872"/>
                    </a:cubicBezTo>
                    <a:cubicBezTo>
                      <a:pt x="602599" y="75872"/>
                      <a:pt x="703398" y="114907"/>
                      <a:pt x="781147" y="185648"/>
                    </a:cubicBezTo>
                    <a:cubicBezTo>
                      <a:pt x="796514" y="199576"/>
                      <a:pt x="820296" y="198476"/>
                      <a:pt x="834382" y="183082"/>
                    </a:cubicBezTo>
                    <a:cubicBezTo>
                      <a:pt x="848286" y="167688"/>
                      <a:pt x="847188" y="143863"/>
                      <a:pt x="831821" y="129752"/>
                    </a:cubicBezTo>
                    <a:cubicBezTo>
                      <a:pt x="740169" y="46366"/>
                      <a:pt x="621442" y="367"/>
                      <a:pt x="497410" y="367"/>
                    </a:cubicBezTo>
                    <a:cubicBezTo>
                      <a:pt x="223185" y="367"/>
                      <a:pt x="0" y="223950"/>
                      <a:pt x="0" y="498665"/>
                    </a:cubicBezTo>
                    <a:cubicBezTo>
                      <a:pt x="0" y="773379"/>
                      <a:pt x="223185" y="996963"/>
                      <a:pt x="497410" y="996963"/>
                    </a:cubicBezTo>
                    <a:cubicBezTo>
                      <a:pt x="704313" y="996963"/>
                      <a:pt x="882129" y="869593"/>
                      <a:pt x="956951" y="689077"/>
                    </a:cubicBezTo>
                    <a:cubicBezTo>
                      <a:pt x="981648" y="748822"/>
                      <a:pt x="1018053" y="803801"/>
                      <a:pt x="1065251" y="850900"/>
                    </a:cubicBezTo>
                    <a:cubicBezTo>
                      <a:pt x="1146841" y="932637"/>
                      <a:pt x="1252031" y="982485"/>
                      <a:pt x="1365453" y="994214"/>
                    </a:cubicBezTo>
                    <a:cubicBezTo>
                      <a:pt x="1365819" y="994214"/>
                      <a:pt x="1366002" y="994214"/>
                      <a:pt x="1366368" y="994214"/>
                    </a:cubicBezTo>
                    <a:cubicBezTo>
                      <a:pt x="1373502" y="994947"/>
                      <a:pt x="1380637" y="995497"/>
                      <a:pt x="1387771" y="995863"/>
                    </a:cubicBezTo>
                    <a:cubicBezTo>
                      <a:pt x="1389052" y="995863"/>
                      <a:pt x="1390333" y="996046"/>
                      <a:pt x="1391613" y="996230"/>
                    </a:cubicBezTo>
                    <a:cubicBezTo>
                      <a:pt x="1400028" y="996596"/>
                      <a:pt x="1408443" y="996963"/>
                      <a:pt x="1416859" y="996963"/>
                    </a:cubicBezTo>
                    <a:cubicBezTo>
                      <a:pt x="1416859" y="996963"/>
                      <a:pt x="1417042" y="996963"/>
                      <a:pt x="1417225" y="996963"/>
                    </a:cubicBezTo>
                    <a:cubicBezTo>
                      <a:pt x="1417225" y="996963"/>
                      <a:pt x="1417225" y="996963"/>
                      <a:pt x="1417225" y="996963"/>
                    </a:cubicBezTo>
                    <a:cubicBezTo>
                      <a:pt x="1420334" y="996963"/>
                      <a:pt x="1423444" y="996780"/>
                      <a:pt x="1426737" y="996780"/>
                    </a:cubicBezTo>
                    <a:cubicBezTo>
                      <a:pt x="1431860" y="996780"/>
                      <a:pt x="1436982" y="996780"/>
                      <a:pt x="1442104" y="996413"/>
                    </a:cubicBezTo>
                    <a:cubicBezTo>
                      <a:pt x="1446861" y="996230"/>
                      <a:pt x="1451434" y="995680"/>
                      <a:pt x="1456007" y="995313"/>
                    </a:cubicBezTo>
                    <a:cubicBezTo>
                      <a:pt x="1459666" y="994947"/>
                      <a:pt x="1463325" y="994764"/>
                      <a:pt x="1466984" y="994397"/>
                    </a:cubicBezTo>
                    <a:cubicBezTo>
                      <a:pt x="1471008" y="994031"/>
                      <a:pt x="1475033" y="993481"/>
                      <a:pt x="1479058" y="992931"/>
                    </a:cubicBezTo>
                    <a:cubicBezTo>
                      <a:pt x="1483265" y="992381"/>
                      <a:pt x="1487656" y="992015"/>
                      <a:pt x="1491863" y="991282"/>
                    </a:cubicBezTo>
                    <a:cubicBezTo>
                      <a:pt x="1494973" y="990732"/>
                      <a:pt x="1497900" y="990182"/>
                      <a:pt x="1501010" y="989632"/>
                    </a:cubicBezTo>
                    <a:cubicBezTo>
                      <a:pt x="1506133" y="988716"/>
                      <a:pt x="1511438" y="987983"/>
                      <a:pt x="1516560" y="986883"/>
                    </a:cubicBezTo>
                    <a:cubicBezTo>
                      <a:pt x="1518572" y="986517"/>
                      <a:pt x="1520585" y="985967"/>
                      <a:pt x="1522597" y="985600"/>
                    </a:cubicBezTo>
                    <a:cubicBezTo>
                      <a:pt x="1528817" y="984317"/>
                      <a:pt x="1534854" y="982851"/>
                      <a:pt x="1541074" y="981385"/>
                    </a:cubicBezTo>
                    <a:cubicBezTo>
                      <a:pt x="1541989" y="981202"/>
                      <a:pt x="1542903" y="980835"/>
                      <a:pt x="1543818" y="980652"/>
                    </a:cubicBezTo>
                    <a:cubicBezTo>
                      <a:pt x="1605285" y="964525"/>
                      <a:pt x="1663094" y="936669"/>
                      <a:pt x="1714317" y="898183"/>
                    </a:cubicBezTo>
                    <a:cubicBezTo>
                      <a:pt x="1716146" y="896900"/>
                      <a:pt x="1717792" y="895434"/>
                      <a:pt x="1719622" y="893968"/>
                    </a:cubicBezTo>
                    <a:cubicBezTo>
                      <a:pt x="1724012" y="890669"/>
                      <a:pt x="1728403" y="887187"/>
                      <a:pt x="1732611" y="883705"/>
                    </a:cubicBezTo>
                    <a:cubicBezTo>
                      <a:pt x="1764076" y="857681"/>
                      <a:pt x="1792431" y="827992"/>
                      <a:pt x="1816762" y="795188"/>
                    </a:cubicBezTo>
                    <a:cubicBezTo>
                      <a:pt x="1817128" y="794821"/>
                      <a:pt x="1817311" y="794455"/>
                      <a:pt x="1817677" y="793905"/>
                    </a:cubicBezTo>
                    <a:cubicBezTo>
                      <a:pt x="1822068" y="787857"/>
                      <a:pt x="1826458" y="781626"/>
                      <a:pt x="1830665" y="775395"/>
                    </a:cubicBezTo>
                    <a:cubicBezTo>
                      <a:pt x="1831580" y="774112"/>
                      <a:pt x="1832312" y="772829"/>
                      <a:pt x="1833044" y="771547"/>
                    </a:cubicBezTo>
                    <a:cubicBezTo>
                      <a:pt x="1836702" y="766049"/>
                      <a:pt x="1840178" y="760551"/>
                      <a:pt x="1843654" y="754869"/>
                    </a:cubicBezTo>
                    <a:cubicBezTo>
                      <a:pt x="1844386" y="753587"/>
                      <a:pt x="1845118" y="752120"/>
                      <a:pt x="1846032" y="750838"/>
                    </a:cubicBezTo>
                    <a:cubicBezTo>
                      <a:pt x="1849325" y="745156"/>
                      <a:pt x="1852618" y="739475"/>
                      <a:pt x="1855728" y="733611"/>
                    </a:cubicBezTo>
                    <a:cubicBezTo>
                      <a:pt x="1856277" y="732694"/>
                      <a:pt x="1856643" y="731778"/>
                      <a:pt x="1857192" y="730862"/>
                    </a:cubicBezTo>
                    <a:cubicBezTo>
                      <a:pt x="1891035" y="666902"/>
                      <a:pt x="1911158" y="594879"/>
                      <a:pt x="1914268" y="518274"/>
                    </a:cubicBezTo>
                    <a:cubicBezTo>
                      <a:pt x="1914268" y="517907"/>
                      <a:pt x="1914268" y="517541"/>
                      <a:pt x="1914268" y="517174"/>
                    </a:cubicBezTo>
                    <a:lnTo>
                      <a:pt x="1914268" y="514059"/>
                    </a:lnTo>
                    <a:cubicBezTo>
                      <a:pt x="1914268" y="508927"/>
                      <a:pt x="1914634" y="503613"/>
                      <a:pt x="1914634" y="498481"/>
                    </a:cubicBezTo>
                    <a:cubicBezTo>
                      <a:pt x="1914634" y="493350"/>
                      <a:pt x="1914451" y="488035"/>
                      <a:pt x="1914268" y="482904"/>
                    </a:cubicBezTo>
                    <a:lnTo>
                      <a:pt x="1914268" y="378259"/>
                    </a:lnTo>
                    <a:cubicBezTo>
                      <a:pt x="1914268" y="211488"/>
                      <a:pt x="2049643" y="75689"/>
                      <a:pt x="2216300" y="75689"/>
                    </a:cubicBezTo>
                    <a:cubicBezTo>
                      <a:pt x="2382957" y="75689"/>
                      <a:pt x="2518331" y="211488"/>
                      <a:pt x="2518331" y="378259"/>
                    </a:cubicBezTo>
                    <a:lnTo>
                      <a:pt x="2518331" y="1117918"/>
                    </a:lnTo>
                    <a:cubicBezTo>
                      <a:pt x="2381493" y="1165933"/>
                      <a:pt x="2276121" y="1268745"/>
                      <a:pt x="2223252" y="1397580"/>
                    </a:cubicBezTo>
                    <a:cubicBezTo>
                      <a:pt x="2148430" y="1217064"/>
                      <a:pt x="1970613" y="1089878"/>
                      <a:pt x="1763710" y="1089878"/>
                    </a:cubicBezTo>
                    <a:cubicBezTo>
                      <a:pt x="1742855" y="1089878"/>
                      <a:pt x="1726025" y="1106739"/>
                      <a:pt x="1726025" y="1127631"/>
                    </a:cubicBezTo>
                    <a:cubicBezTo>
                      <a:pt x="1726025" y="1148523"/>
                      <a:pt x="1742855" y="1165383"/>
                      <a:pt x="1763710" y="1165383"/>
                    </a:cubicBezTo>
                    <a:cubicBezTo>
                      <a:pt x="1996408" y="1165383"/>
                      <a:pt x="2185749" y="1355063"/>
                      <a:pt x="2185749" y="1588176"/>
                    </a:cubicBezTo>
                    <a:cubicBezTo>
                      <a:pt x="2185749" y="1821290"/>
                      <a:pt x="1996408" y="2010969"/>
                      <a:pt x="1763710" y="2010969"/>
                    </a:cubicBezTo>
                    <a:lnTo>
                      <a:pt x="1304900" y="2010969"/>
                    </a:lnTo>
                    <a:cubicBezTo>
                      <a:pt x="1304900" y="2010969"/>
                      <a:pt x="1304534" y="2010969"/>
                      <a:pt x="1304352" y="2010969"/>
                    </a:cubicBezTo>
                    <a:cubicBezTo>
                      <a:pt x="1304352" y="2010969"/>
                      <a:pt x="1303986" y="2010969"/>
                      <a:pt x="1303803" y="2010969"/>
                    </a:cubicBezTo>
                    <a:cubicBezTo>
                      <a:pt x="1071105" y="2010969"/>
                      <a:pt x="881763" y="1821290"/>
                      <a:pt x="881763" y="1588176"/>
                    </a:cubicBezTo>
                    <a:cubicBezTo>
                      <a:pt x="881763" y="1355063"/>
                      <a:pt x="1071105" y="1165383"/>
                      <a:pt x="1303803" y="1165383"/>
                    </a:cubicBezTo>
                    <a:cubicBezTo>
                      <a:pt x="1523878" y="1165383"/>
                      <a:pt x="1705170" y="1334904"/>
                      <a:pt x="1724195" y="1550424"/>
                    </a:cubicBezTo>
                    <a:lnTo>
                      <a:pt x="1303803" y="1550424"/>
                    </a:lnTo>
                    <a:cubicBezTo>
                      <a:pt x="1282948" y="1550424"/>
                      <a:pt x="1266117" y="1567284"/>
                      <a:pt x="1266117" y="1588176"/>
                    </a:cubicBezTo>
                    <a:cubicBezTo>
                      <a:pt x="1266117" y="1609069"/>
                      <a:pt x="1282948" y="1625929"/>
                      <a:pt x="1303803" y="1625929"/>
                    </a:cubicBezTo>
                    <a:lnTo>
                      <a:pt x="1763527" y="1625929"/>
                    </a:lnTo>
                    <a:cubicBezTo>
                      <a:pt x="1784382" y="1625929"/>
                      <a:pt x="1801213" y="1609069"/>
                      <a:pt x="1801213" y="1588176"/>
                    </a:cubicBezTo>
                    <a:cubicBezTo>
                      <a:pt x="1801213" y="1313462"/>
                      <a:pt x="1578028" y="1089878"/>
                      <a:pt x="1303803" y="1089878"/>
                    </a:cubicBezTo>
                    <a:cubicBezTo>
                      <a:pt x="1029578" y="1089878"/>
                      <a:pt x="806393" y="1313462"/>
                      <a:pt x="806393" y="1588176"/>
                    </a:cubicBezTo>
                    <a:lnTo>
                      <a:pt x="806393" y="1956906"/>
                    </a:lnTo>
                    <a:cubicBezTo>
                      <a:pt x="806393" y="1971200"/>
                      <a:pt x="794685" y="1982930"/>
                      <a:pt x="780416" y="1982930"/>
                    </a:cubicBezTo>
                    <a:cubicBezTo>
                      <a:pt x="766146" y="1982930"/>
                      <a:pt x="754438" y="1971200"/>
                      <a:pt x="754438" y="1956906"/>
                    </a:cubicBezTo>
                    <a:lnTo>
                      <a:pt x="754438" y="1467771"/>
                    </a:lnTo>
                    <a:cubicBezTo>
                      <a:pt x="754438" y="1259398"/>
                      <a:pt x="585220" y="1089878"/>
                      <a:pt x="377219" y="1089878"/>
                    </a:cubicBezTo>
                    <a:cubicBezTo>
                      <a:pt x="169218" y="1089878"/>
                      <a:pt x="0" y="1259398"/>
                      <a:pt x="0" y="1467771"/>
                    </a:cubicBezTo>
                    <a:lnTo>
                      <a:pt x="0" y="1905042"/>
                    </a:lnTo>
                    <a:cubicBezTo>
                      <a:pt x="0" y="1925934"/>
                      <a:pt x="16830" y="1942795"/>
                      <a:pt x="37685" y="1942795"/>
                    </a:cubicBezTo>
                    <a:cubicBezTo>
                      <a:pt x="58540" y="1942795"/>
                      <a:pt x="75371" y="1925934"/>
                      <a:pt x="75371" y="1905042"/>
                    </a:cubicBezTo>
                    <a:lnTo>
                      <a:pt x="75371" y="1467771"/>
                    </a:lnTo>
                    <a:cubicBezTo>
                      <a:pt x="75371" y="1301000"/>
                      <a:pt x="210745" y="1165200"/>
                      <a:pt x="377402" y="1165200"/>
                    </a:cubicBezTo>
                    <a:cubicBezTo>
                      <a:pt x="544059" y="1165200"/>
                      <a:pt x="679434" y="1301000"/>
                      <a:pt x="679434" y="1467771"/>
                    </a:cubicBezTo>
                    <a:lnTo>
                      <a:pt x="679434" y="1956906"/>
                    </a:lnTo>
                    <a:cubicBezTo>
                      <a:pt x="679434" y="2012802"/>
                      <a:pt x="724802" y="2058435"/>
                      <a:pt x="780782" y="2058435"/>
                    </a:cubicBezTo>
                    <a:cubicBezTo>
                      <a:pt x="836761" y="2058435"/>
                      <a:pt x="882129" y="2012985"/>
                      <a:pt x="882129" y="1956906"/>
                    </a:cubicBezTo>
                    <a:lnTo>
                      <a:pt x="882129" y="1851345"/>
                    </a:lnTo>
                    <a:cubicBezTo>
                      <a:pt x="970123" y="1992459"/>
                      <a:pt x="1126352" y="2086474"/>
                      <a:pt x="1304169" y="2086474"/>
                    </a:cubicBezTo>
                    <a:cubicBezTo>
                      <a:pt x="1304169" y="2086474"/>
                      <a:pt x="1304534" y="2086474"/>
                      <a:pt x="1304717" y="2086474"/>
                    </a:cubicBezTo>
                    <a:cubicBezTo>
                      <a:pt x="1304717" y="2086474"/>
                      <a:pt x="1305083" y="2086474"/>
                      <a:pt x="1305266" y="2086474"/>
                    </a:cubicBezTo>
                    <a:lnTo>
                      <a:pt x="1764076" y="2086474"/>
                    </a:lnTo>
                    <a:cubicBezTo>
                      <a:pt x="1967869" y="2086474"/>
                      <a:pt x="2143308" y="1962954"/>
                      <a:pt x="2220142" y="1787019"/>
                    </a:cubicBezTo>
                    <a:cubicBezTo>
                      <a:pt x="2275389" y="1929050"/>
                      <a:pt x="2393933" y="2041208"/>
                      <a:pt x="2545955" y="2085008"/>
                    </a:cubicBezTo>
                    <a:cubicBezTo>
                      <a:pt x="2549431" y="2086108"/>
                      <a:pt x="2552907" y="2086474"/>
                      <a:pt x="2556383" y="2086474"/>
                    </a:cubicBezTo>
                    <a:cubicBezTo>
                      <a:pt x="2572664" y="2086474"/>
                      <a:pt x="2587848" y="2075662"/>
                      <a:pt x="2592604" y="2059168"/>
                    </a:cubicBezTo>
                    <a:cubicBezTo>
                      <a:pt x="2598275" y="2039192"/>
                      <a:pt x="2586750" y="2018300"/>
                      <a:pt x="2566810" y="2012435"/>
                    </a:cubicBezTo>
                    <a:cubicBezTo>
                      <a:pt x="2393018" y="1962404"/>
                      <a:pt x="2270633" y="1807178"/>
                      <a:pt x="2262034" y="1626295"/>
                    </a:cubicBezTo>
                    <a:cubicBezTo>
                      <a:pt x="2261669" y="1619331"/>
                      <a:pt x="2261486" y="1595140"/>
                      <a:pt x="2261486" y="1587993"/>
                    </a:cubicBezTo>
                    <a:cubicBezTo>
                      <a:pt x="2261486" y="1401796"/>
                      <a:pt x="2380579" y="1239423"/>
                      <a:pt x="2557480" y="1184260"/>
                    </a:cubicBezTo>
                    <a:close/>
                    <a:moveTo>
                      <a:pt x="1684132" y="825427"/>
                    </a:moveTo>
                    <a:cubicBezTo>
                      <a:pt x="1673704" y="833857"/>
                      <a:pt x="1663094" y="841920"/>
                      <a:pt x="1652118" y="849251"/>
                    </a:cubicBezTo>
                    <a:cubicBezTo>
                      <a:pt x="1651020" y="849984"/>
                      <a:pt x="1649739" y="850717"/>
                      <a:pt x="1648459" y="851633"/>
                    </a:cubicBezTo>
                    <a:cubicBezTo>
                      <a:pt x="1638397" y="858231"/>
                      <a:pt x="1627970" y="864462"/>
                      <a:pt x="1617359" y="870326"/>
                    </a:cubicBezTo>
                    <a:cubicBezTo>
                      <a:pt x="1615530" y="871243"/>
                      <a:pt x="1613701" y="872159"/>
                      <a:pt x="1611871" y="873259"/>
                    </a:cubicBezTo>
                    <a:cubicBezTo>
                      <a:pt x="1601627" y="878573"/>
                      <a:pt x="1591199" y="883705"/>
                      <a:pt x="1580406" y="888103"/>
                    </a:cubicBezTo>
                    <a:cubicBezTo>
                      <a:pt x="1578393" y="888836"/>
                      <a:pt x="1576564" y="889569"/>
                      <a:pt x="1574552" y="890486"/>
                    </a:cubicBezTo>
                    <a:cubicBezTo>
                      <a:pt x="1563575" y="894884"/>
                      <a:pt x="1552599" y="898916"/>
                      <a:pt x="1541440" y="902398"/>
                    </a:cubicBezTo>
                    <a:cubicBezTo>
                      <a:pt x="1539976" y="902948"/>
                      <a:pt x="1538330" y="903314"/>
                      <a:pt x="1536683" y="903681"/>
                    </a:cubicBezTo>
                    <a:cubicBezTo>
                      <a:pt x="1524792" y="907163"/>
                      <a:pt x="1512901" y="910278"/>
                      <a:pt x="1500644" y="912661"/>
                    </a:cubicBezTo>
                    <a:cubicBezTo>
                      <a:pt x="1499730" y="912844"/>
                      <a:pt x="1498815" y="913027"/>
                      <a:pt x="1497900" y="913210"/>
                    </a:cubicBezTo>
                    <a:cubicBezTo>
                      <a:pt x="1485095" y="915776"/>
                      <a:pt x="1472106" y="917609"/>
                      <a:pt x="1459117" y="918892"/>
                    </a:cubicBezTo>
                    <a:cubicBezTo>
                      <a:pt x="1458752" y="918892"/>
                      <a:pt x="1458386" y="918892"/>
                      <a:pt x="1458020" y="918892"/>
                    </a:cubicBezTo>
                    <a:cubicBezTo>
                      <a:pt x="1444482" y="920175"/>
                      <a:pt x="1430762" y="920908"/>
                      <a:pt x="1416859" y="920908"/>
                    </a:cubicBezTo>
                    <a:cubicBezTo>
                      <a:pt x="1402955" y="920908"/>
                      <a:pt x="1389967" y="920175"/>
                      <a:pt x="1376795" y="918892"/>
                    </a:cubicBezTo>
                    <a:cubicBezTo>
                      <a:pt x="1375880" y="918892"/>
                      <a:pt x="1375149" y="918892"/>
                      <a:pt x="1374234" y="918708"/>
                    </a:cubicBezTo>
                    <a:cubicBezTo>
                      <a:pt x="1361977" y="917426"/>
                      <a:pt x="1349903" y="915593"/>
                      <a:pt x="1338012" y="913394"/>
                    </a:cubicBezTo>
                    <a:cubicBezTo>
                      <a:pt x="1336000" y="913027"/>
                      <a:pt x="1333987" y="912661"/>
                      <a:pt x="1331975" y="912294"/>
                    </a:cubicBezTo>
                    <a:cubicBezTo>
                      <a:pt x="1321182" y="910095"/>
                      <a:pt x="1310754" y="907346"/>
                      <a:pt x="1300144" y="904414"/>
                    </a:cubicBezTo>
                    <a:cubicBezTo>
                      <a:pt x="1296302" y="903314"/>
                      <a:pt x="1292643" y="902215"/>
                      <a:pt x="1288802" y="901115"/>
                    </a:cubicBezTo>
                    <a:cubicBezTo>
                      <a:pt x="1280204" y="898366"/>
                      <a:pt x="1271606" y="895251"/>
                      <a:pt x="1263190" y="891952"/>
                    </a:cubicBezTo>
                    <a:cubicBezTo>
                      <a:pt x="1257885" y="889936"/>
                      <a:pt x="1252580" y="887737"/>
                      <a:pt x="1247275" y="885354"/>
                    </a:cubicBezTo>
                    <a:cubicBezTo>
                      <a:pt x="1240323" y="882239"/>
                      <a:pt x="1233554" y="879123"/>
                      <a:pt x="1226786" y="875641"/>
                    </a:cubicBezTo>
                    <a:cubicBezTo>
                      <a:pt x="1220931" y="872709"/>
                      <a:pt x="1215077" y="869593"/>
                      <a:pt x="1209223" y="866295"/>
                    </a:cubicBezTo>
                    <a:cubicBezTo>
                      <a:pt x="1203004" y="862813"/>
                      <a:pt x="1196967" y="859147"/>
                      <a:pt x="1191113" y="855482"/>
                    </a:cubicBezTo>
                    <a:cubicBezTo>
                      <a:pt x="1185624" y="852000"/>
                      <a:pt x="1180136" y="848335"/>
                      <a:pt x="1174831" y="844669"/>
                    </a:cubicBezTo>
                    <a:cubicBezTo>
                      <a:pt x="1168611" y="840271"/>
                      <a:pt x="1162391" y="835689"/>
                      <a:pt x="1156354" y="830924"/>
                    </a:cubicBezTo>
                    <a:cubicBezTo>
                      <a:pt x="1151781" y="827442"/>
                      <a:pt x="1147390" y="823777"/>
                      <a:pt x="1143000" y="819929"/>
                    </a:cubicBezTo>
                    <a:cubicBezTo>
                      <a:pt x="1136414" y="814431"/>
                      <a:pt x="1130011" y="808566"/>
                      <a:pt x="1123791" y="802518"/>
                    </a:cubicBezTo>
                    <a:cubicBezTo>
                      <a:pt x="1119950" y="798853"/>
                      <a:pt x="1116291" y="795188"/>
                      <a:pt x="1112632" y="791339"/>
                    </a:cubicBezTo>
                    <a:cubicBezTo>
                      <a:pt x="1106595" y="785108"/>
                      <a:pt x="1100924" y="778694"/>
                      <a:pt x="1095253" y="772096"/>
                    </a:cubicBezTo>
                    <a:cubicBezTo>
                      <a:pt x="1091411" y="767698"/>
                      <a:pt x="1087752" y="763116"/>
                      <a:pt x="1084276" y="758535"/>
                    </a:cubicBezTo>
                    <a:cubicBezTo>
                      <a:pt x="1079520" y="752487"/>
                      <a:pt x="1075130" y="746439"/>
                      <a:pt x="1070739" y="740391"/>
                    </a:cubicBezTo>
                    <a:cubicBezTo>
                      <a:pt x="1066897" y="735077"/>
                      <a:pt x="1063239" y="729396"/>
                      <a:pt x="1059763" y="723898"/>
                    </a:cubicBezTo>
                    <a:cubicBezTo>
                      <a:pt x="1056104" y="718033"/>
                      <a:pt x="1052445" y="712169"/>
                      <a:pt x="1049152" y="706121"/>
                    </a:cubicBezTo>
                    <a:cubicBezTo>
                      <a:pt x="1045859" y="700256"/>
                      <a:pt x="1042566" y="694392"/>
                      <a:pt x="1039639" y="688344"/>
                    </a:cubicBezTo>
                    <a:cubicBezTo>
                      <a:pt x="1036347" y="681747"/>
                      <a:pt x="1033054" y="674966"/>
                      <a:pt x="1030127" y="668185"/>
                    </a:cubicBezTo>
                    <a:cubicBezTo>
                      <a:pt x="1027748" y="662870"/>
                      <a:pt x="1025553" y="657372"/>
                      <a:pt x="1023358" y="651874"/>
                    </a:cubicBezTo>
                    <a:cubicBezTo>
                      <a:pt x="1020065" y="643444"/>
                      <a:pt x="1016955" y="635014"/>
                      <a:pt x="1014211" y="626401"/>
                    </a:cubicBezTo>
                    <a:cubicBezTo>
                      <a:pt x="1012930" y="622552"/>
                      <a:pt x="1011833" y="618703"/>
                      <a:pt x="1010735" y="614855"/>
                    </a:cubicBezTo>
                    <a:cubicBezTo>
                      <a:pt x="1007808" y="604409"/>
                      <a:pt x="1005064" y="593963"/>
                      <a:pt x="1002869" y="583150"/>
                    </a:cubicBezTo>
                    <a:cubicBezTo>
                      <a:pt x="1002503" y="581134"/>
                      <a:pt x="1002137" y="579118"/>
                      <a:pt x="1001771" y="577102"/>
                    </a:cubicBezTo>
                    <a:cubicBezTo>
                      <a:pt x="999576" y="565190"/>
                      <a:pt x="997564" y="553094"/>
                      <a:pt x="996466" y="540999"/>
                    </a:cubicBezTo>
                    <a:cubicBezTo>
                      <a:pt x="996466" y="540083"/>
                      <a:pt x="996466" y="539166"/>
                      <a:pt x="996283" y="538433"/>
                    </a:cubicBezTo>
                    <a:cubicBezTo>
                      <a:pt x="995002" y="525238"/>
                      <a:pt x="994271" y="511860"/>
                      <a:pt x="994271" y="498298"/>
                    </a:cubicBezTo>
                    <a:cubicBezTo>
                      <a:pt x="994271" y="484736"/>
                      <a:pt x="995002" y="471358"/>
                      <a:pt x="996283" y="458163"/>
                    </a:cubicBezTo>
                    <a:cubicBezTo>
                      <a:pt x="996283" y="457247"/>
                      <a:pt x="996283" y="456330"/>
                      <a:pt x="996466" y="455597"/>
                    </a:cubicBezTo>
                    <a:cubicBezTo>
                      <a:pt x="997747" y="443319"/>
                      <a:pt x="999576" y="431406"/>
                      <a:pt x="1001771" y="419311"/>
                    </a:cubicBezTo>
                    <a:cubicBezTo>
                      <a:pt x="1002137" y="417295"/>
                      <a:pt x="1002503" y="415279"/>
                      <a:pt x="1002869" y="413263"/>
                    </a:cubicBezTo>
                    <a:cubicBezTo>
                      <a:pt x="1005064" y="402634"/>
                      <a:pt x="1007808" y="392004"/>
                      <a:pt x="1010735" y="381558"/>
                    </a:cubicBezTo>
                    <a:cubicBezTo>
                      <a:pt x="1011833" y="377710"/>
                      <a:pt x="1012930" y="373861"/>
                      <a:pt x="1014028" y="370196"/>
                    </a:cubicBezTo>
                    <a:cubicBezTo>
                      <a:pt x="1016772" y="361582"/>
                      <a:pt x="1019882" y="352969"/>
                      <a:pt x="1023175" y="344539"/>
                    </a:cubicBezTo>
                    <a:cubicBezTo>
                      <a:pt x="1025370" y="339224"/>
                      <a:pt x="1027383" y="333726"/>
                      <a:pt x="1029761" y="328595"/>
                    </a:cubicBezTo>
                    <a:cubicBezTo>
                      <a:pt x="1030858" y="326212"/>
                      <a:pt x="1031956" y="324013"/>
                      <a:pt x="1033054" y="321630"/>
                    </a:cubicBezTo>
                    <a:cubicBezTo>
                      <a:pt x="1038725" y="309168"/>
                      <a:pt x="1045128" y="297073"/>
                      <a:pt x="1051896" y="285344"/>
                    </a:cubicBezTo>
                    <a:cubicBezTo>
                      <a:pt x="1052445" y="284244"/>
                      <a:pt x="1053177" y="283328"/>
                      <a:pt x="1053726" y="282228"/>
                    </a:cubicBezTo>
                    <a:cubicBezTo>
                      <a:pt x="1059946" y="271599"/>
                      <a:pt x="1066897" y="261336"/>
                      <a:pt x="1074032" y="251257"/>
                    </a:cubicBezTo>
                    <a:cubicBezTo>
                      <a:pt x="1075495" y="249241"/>
                      <a:pt x="1076959" y="247225"/>
                      <a:pt x="1078422" y="245209"/>
                    </a:cubicBezTo>
                    <a:cubicBezTo>
                      <a:pt x="1085191" y="236229"/>
                      <a:pt x="1092326" y="227432"/>
                      <a:pt x="1099643" y="219002"/>
                    </a:cubicBezTo>
                    <a:cubicBezTo>
                      <a:pt x="1101839" y="216619"/>
                      <a:pt x="1103851" y="214237"/>
                      <a:pt x="1106046" y="211855"/>
                    </a:cubicBezTo>
                    <a:cubicBezTo>
                      <a:pt x="1113730" y="203608"/>
                      <a:pt x="1121596" y="195544"/>
                      <a:pt x="1129828" y="187847"/>
                    </a:cubicBezTo>
                    <a:cubicBezTo>
                      <a:pt x="1131658" y="186197"/>
                      <a:pt x="1133487" y="184365"/>
                      <a:pt x="1135499" y="182715"/>
                    </a:cubicBezTo>
                    <a:cubicBezTo>
                      <a:pt x="1143183" y="175935"/>
                      <a:pt x="1151049" y="169337"/>
                      <a:pt x="1159281" y="163106"/>
                    </a:cubicBezTo>
                    <a:cubicBezTo>
                      <a:pt x="1161659" y="161273"/>
                      <a:pt x="1164038" y="159441"/>
                      <a:pt x="1166416" y="157791"/>
                    </a:cubicBezTo>
                    <a:cubicBezTo>
                      <a:pt x="1174282" y="151927"/>
                      <a:pt x="1182331" y="146429"/>
                      <a:pt x="1190564" y="141298"/>
                    </a:cubicBezTo>
                    <a:cubicBezTo>
                      <a:pt x="1193491" y="139465"/>
                      <a:pt x="1196418" y="137632"/>
                      <a:pt x="1199345" y="135983"/>
                    </a:cubicBezTo>
                    <a:cubicBezTo>
                      <a:pt x="1207211" y="131218"/>
                      <a:pt x="1215443" y="126820"/>
                      <a:pt x="1223676" y="122421"/>
                    </a:cubicBezTo>
                    <a:cubicBezTo>
                      <a:pt x="1227151" y="120589"/>
                      <a:pt x="1230627" y="118939"/>
                      <a:pt x="1234103" y="117290"/>
                    </a:cubicBezTo>
                    <a:cubicBezTo>
                      <a:pt x="1241969" y="113441"/>
                      <a:pt x="1250019" y="109959"/>
                      <a:pt x="1258068" y="106660"/>
                    </a:cubicBezTo>
                    <a:cubicBezTo>
                      <a:pt x="1262093" y="105011"/>
                      <a:pt x="1266300" y="103362"/>
                      <a:pt x="1270325" y="101895"/>
                    </a:cubicBezTo>
                    <a:cubicBezTo>
                      <a:pt x="1278008" y="99146"/>
                      <a:pt x="1285692" y="96581"/>
                      <a:pt x="1293558" y="94015"/>
                    </a:cubicBezTo>
                    <a:cubicBezTo>
                      <a:pt x="1298315" y="92549"/>
                      <a:pt x="1303071" y="91083"/>
                      <a:pt x="1308010" y="89800"/>
                    </a:cubicBezTo>
                    <a:cubicBezTo>
                      <a:pt x="1315328" y="87784"/>
                      <a:pt x="1322828" y="86135"/>
                      <a:pt x="1330329" y="84485"/>
                    </a:cubicBezTo>
                    <a:cubicBezTo>
                      <a:pt x="1335817" y="83386"/>
                      <a:pt x="1341305" y="82286"/>
                      <a:pt x="1346793" y="81370"/>
                    </a:cubicBezTo>
                    <a:cubicBezTo>
                      <a:pt x="1353745" y="80270"/>
                      <a:pt x="1360696" y="79171"/>
                      <a:pt x="1367831" y="78438"/>
                    </a:cubicBezTo>
                    <a:cubicBezTo>
                      <a:pt x="1374051" y="77704"/>
                      <a:pt x="1380271" y="77155"/>
                      <a:pt x="1386491" y="76605"/>
                    </a:cubicBezTo>
                    <a:cubicBezTo>
                      <a:pt x="1396370" y="75872"/>
                      <a:pt x="1406431" y="75139"/>
                      <a:pt x="1416493" y="75139"/>
                    </a:cubicBezTo>
                    <a:cubicBezTo>
                      <a:pt x="1429116" y="75139"/>
                      <a:pt x="1441555" y="75689"/>
                      <a:pt x="1453995" y="76788"/>
                    </a:cubicBezTo>
                    <a:cubicBezTo>
                      <a:pt x="1454727" y="76788"/>
                      <a:pt x="1455459" y="76788"/>
                      <a:pt x="1456190" y="76788"/>
                    </a:cubicBezTo>
                    <a:cubicBezTo>
                      <a:pt x="1468447" y="77888"/>
                      <a:pt x="1480704" y="79720"/>
                      <a:pt x="1492778" y="81920"/>
                    </a:cubicBezTo>
                    <a:cubicBezTo>
                      <a:pt x="1493510" y="81920"/>
                      <a:pt x="1494059" y="82103"/>
                      <a:pt x="1494790" y="82286"/>
                    </a:cubicBezTo>
                    <a:cubicBezTo>
                      <a:pt x="1506864" y="84669"/>
                      <a:pt x="1518938" y="87418"/>
                      <a:pt x="1530829" y="90716"/>
                    </a:cubicBezTo>
                    <a:cubicBezTo>
                      <a:pt x="1531378" y="90716"/>
                      <a:pt x="1531927" y="91083"/>
                      <a:pt x="1532476" y="91266"/>
                    </a:cubicBezTo>
                    <a:cubicBezTo>
                      <a:pt x="1544367" y="94748"/>
                      <a:pt x="1556258" y="98597"/>
                      <a:pt x="1567783" y="103178"/>
                    </a:cubicBezTo>
                    <a:cubicBezTo>
                      <a:pt x="1568149" y="103178"/>
                      <a:pt x="1568698" y="103545"/>
                      <a:pt x="1569063" y="103728"/>
                    </a:cubicBezTo>
                    <a:cubicBezTo>
                      <a:pt x="1580772" y="108310"/>
                      <a:pt x="1592114" y="113258"/>
                      <a:pt x="1603456" y="118939"/>
                    </a:cubicBezTo>
                    <a:cubicBezTo>
                      <a:pt x="1603822" y="118939"/>
                      <a:pt x="1604005" y="119306"/>
                      <a:pt x="1604371" y="119306"/>
                    </a:cubicBezTo>
                    <a:cubicBezTo>
                      <a:pt x="1615713" y="124987"/>
                      <a:pt x="1626872" y="131218"/>
                      <a:pt x="1637665" y="137815"/>
                    </a:cubicBezTo>
                    <a:cubicBezTo>
                      <a:pt x="1637665" y="137815"/>
                      <a:pt x="1637665" y="137815"/>
                      <a:pt x="1637665" y="137815"/>
                    </a:cubicBezTo>
                    <a:cubicBezTo>
                      <a:pt x="1659618" y="151377"/>
                      <a:pt x="1680473" y="167138"/>
                      <a:pt x="1700047" y="184915"/>
                    </a:cubicBezTo>
                    <a:cubicBezTo>
                      <a:pt x="1742489" y="223584"/>
                      <a:pt x="1776150" y="269583"/>
                      <a:pt x="1799932" y="321447"/>
                    </a:cubicBezTo>
                    <a:cubicBezTo>
                      <a:pt x="1799932" y="321814"/>
                      <a:pt x="1800298" y="321997"/>
                      <a:pt x="1800481" y="322364"/>
                    </a:cubicBezTo>
                    <a:cubicBezTo>
                      <a:pt x="1822982" y="371479"/>
                      <a:pt x="1836154" y="425359"/>
                      <a:pt x="1838349" y="482354"/>
                    </a:cubicBezTo>
                    <a:lnTo>
                      <a:pt x="1838349" y="497932"/>
                    </a:lnTo>
                    <a:cubicBezTo>
                      <a:pt x="1838349" y="610823"/>
                      <a:pt x="1794444" y="717117"/>
                      <a:pt x="1714682" y="796837"/>
                    </a:cubicBezTo>
                    <a:cubicBezTo>
                      <a:pt x="1704804" y="806733"/>
                      <a:pt x="1694376" y="816263"/>
                      <a:pt x="1683766" y="825060"/>
                    </a:cubicBezTo>
                    <a:cubicBezTo>
                      <a:pt x="1683766" y="825060"/>
                      <a:pt x="1683583" y="825060"/>
                      <a:pt x="1683400" y="825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FED89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1CB5F92-028C-64E1-5FC8-60C912F3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336280" y="1"/>
            <a:ext cx="3855720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2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ACF398-9624-E3D5-5693-5A930292A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7942" y="688376"/>
            <a:ext cx="4116116" cy="45816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6ED7-B372-6CD7-7FFC-831FBB3F6FA1}"/>
              </a:ext>
            </a:extLst>
          </p:cNvPr>
          <p:cNvGrpSpPr/>
          <p:nvPr userDrawn="1"/>
        </p:nvGrpSpPr>
        <p:grpSpPr>
          <a:xfrm>
            <a:off x="0" y="2119277"/>
            <a:ext cx="3856012" cy="4738354"/>
            <a:chOff x="0" y="2119277"/>
            <a:chExt cx="3856012" cy="47383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C87AE5-2B54-01EE-6892-73460FEDB475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C33B01-6B1E-FA57-A1A9-A4ECBE7DAC0B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93C1B5A-7C14-D808-1046-BB1C09D885E0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402CE-C61E-7E84-834F-A2CFE15DD981}"/>
              </a:ext>
            </a:extLst>
          </p:cNvPr>
          <p:cNvGrpSpPr/>
          <p:nvPr userDrawn="1"/>
        </p:nvGrpSpPr>
        <p:grpSpPr>
          <a:xfrm rot="10800000">
            <a:off x="8343989" y="0"/>
            <a:ext cx="3856012" cy="4738354"/>
            <a:chOff x="0" y="2119277"/>
            <a:chExt cx="3856012" cy="47383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75787C-DB0D-A9A5-86A7-756CE7049024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02DB2-9E80-4A15-14B6-16BFB97C37AC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91902EB-0D7C-1CE6-858F-CD908C003446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596595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7159" y="997527"/>
            <a:ext cx="6570434" cy="55441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34256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81925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7553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59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6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94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3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28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62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8DF3DDB4-887B-7E99-8E4D-5BFA21EE286C}"/>
              </a:ext>
            </a:extLst>
          </p:cNvPr>
          <p:cNvSpPr/>
          <p:nvPr/>
        </p:nvSpPr>
        <p:spPr>
          <a:xfrm>
            <a:off x="7743168" y="1402588"/>
            <a:ext cx="4448832" cy="5455413"/>
          </a:xfrm>
          <a:custGeom>
            <a:avLst/>
            <a:gdLst>
              <a:gd name="connsiteX0" fmla="*/ 3898184 w 4448832"/>
              <a:gd name="connsiteY0" fmla="*/ 0 h 5455413"/>
              <a:gd name="connsiteX1" fmla="*/ 4197367 w 4448832"/>
              <a:gd name="connsiteY1" fmla="*/ 299402 h 5455413"/>
              <a:gd name="connsiteX2" fmla="*/ 4390374 w 4448832"/>
              <a:gd name="connsiteY2" fmla="*/ 535858 h 5455413"/>
              <a:gd name="connsiteX3" fmla="*/ 4448832 w 4448832"/>
              <a:gd name="connsiteY3" fmla="*/ 634855 h 5455413"/>
              <a:gd name="connsiteX4" fmla="*/ 4448832 w 4448832"/>
              <a:gd name="connsiteY4" fmla="*/ 2095582 h 5455413"/>
              <a:gd name="connsiteX5" fmla="*/ 4390374 w 4448832"/>
              <a:gd name="connsiteY5" fmla="*/ 2194579 h 5455413"/>
              <a:gd name="connsiteX6" fmla="*/ 4197367 w 4448832"/>
              <a:gd name="connsiteY6" fmla="*/ 2431034 h 5455413"/>
              <a:gd name="connsiteX7" fmla="*/ 3807827 w 4448832"/>
              <a:gd name="connsiteY7" fmla="*/ 2820861 h 5455413"/>
              <a:gd name="connsiteX8" fmla="*/ 2234884 w 4448832"/>
              <a:gd name="connsiteY8" fmla="*/ 4394962 h 5455413"/>
              <a:gd name="connsiteX9" fmla="*/ 2234884 w 4448832"/>
              <a:gd name="connsiteY9" fmla="*/ 4394899 h 5455413"/>
              <a:gd name="connsiteX10" fmla="*/ 1175151 w 4448832"/>
              <a:gd name="connsiteY10" fmla="*/ 5455413 h 5455413"/>
              <a:gd name="connsiteX11" fmla="*/ 267298 w 4448832"/>
              <a:gd name="connsiteY11" fmla="*/ 5455413 h 5455413"/>
              <a:gd name="connsiteX12" fmla="*/ 180947 w 4448832"/>
              <a:gd name="connsiteY12" fmla="*/ 5302084 h 5455413"/>
              <a:gd name="connsiteX13" fmla="*/ 616698 w 4448832"/>
              <a:gd name="connsiteY13" fmla="*/ 3283903 h 5455413"/>
              <a:gd name="connsiteX14" fmla="*/ 1869773 w 4448832"/>
              <a:gd name="connsiteY14" fmla="*/ 2029904 h 5455413"/>
              <a:gd name="connsiteX15" fmla="*/ 2641111 w 4448832"/>
              <a:gd name="connsiteY15" fmla="*/ 1257998 h 54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8832" h="5455413">
                <a:moveTo>
                  <a:pt x="3898184" y="0"/>
                </a:moveTo>
                <a:lnTo>
                  <a:pt x="4197367" y="299402"/>
                </a:lnTo>
                <a:cubicBezTo>
                  <a:pt x="4270893" y="372983"/>
                  <a:pt x="4335229" y="452278"/>
                  <a:pt x="4390374" y="535858"/>
                </a:cubicBezTo>
                <a:lnTo>
                  <a:pt x="4448832" y="634855"/>
                </a:lnTo>
                <a:lnTo>
                  <a:pt x="4448832" y="2095582"/>
                </a:lnTo>
                <a:lnTo>
                  <a:pt x="4390374" y="2194579"/>
                </a:lnTo>
                <a:cubicBezTo>
                  <a:pt x="4335229" y="2278159"/>
                  <a:pt x="4270893" y="2357454"/>
                  <a:pt x="4197367" y="2431034"/>
                </a:cubicBezTo>
                <a:lnTo>
                  <a:pt x="3807827" y="2820861"/>
                </a:lnTo>
                <a:lnTo>
                  <a:pt x="2234884" y="4394962"/>
                </a:lnTo>
                <a:lnTo>
                  <a:pt x="2234884" y="4394899"/>
                </a:lnTo>
                <a:lnTo>
                  <a:pt x="1175151" y="5455413"/>
                </a:lnTo>
                <a:lnTo>
                  <a:pt x="267298" y="5455413"/>
                </a:lnTo>
                <a:lnTo>
                  <a:pt x="180947" y="5302084"/>
                </a:lnTo>
                <a:cubicBezTo>
                  <a:pt x="-150226" y="4644859"/>
                  <a:pt x="-39187" y="3940270"/>
                  <a:pt x="616698" y="3283903"/>
                </a:cubicBezTo>
                <a:lnTo>
                  <a:pt x="1869773" y="2029904"/>
                </a:lnTo>
                <a:lnTo>
                  <a:pt x="2641111" y="1257998"/>
                </a:ln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C1C5193-3068-4F2B-92CA-EAAEA67820B6}"/>
              </a:ext>
            </a:extLst>
          </p:cNvPr>
          <p:cNvSpPr/>
          <p:nvPr/>
        </p:nvSpPr>
        <p:spPr>
          <a:xfrm>
            <a:off x="9076359" y="850264"/>
            <a:ext cx="2022796" cy="859726"/>
          </a:xfrm>
          <a:custGeom>
            <a:avLst/>
            <a:gdLst>
              <a:gd name="connsiteX0" fmla="*/ 1866626 w 2022796"/>
              <a:gd name="connsiteY0" fmla="*/ 859727 h 859726"/>
              <a:gd name="connsiteX1" fmla="*/ 1786485 w 2022796"/>
              <a:gd name="connsiteY1" fmla="*/ 837438 h 859726"/>
              <a:gd name="connsiteX2" fmla="*/ 153451 w 2022796"/>
              <a:gd name="connsiteY2" fmla="*/ 312166 h 859726"/>
              <a:gd name="connsiteX3" fmla="*/ 21 w 2022796"/>
              <a:gd name="connsiteY3" fmla="*/ 153607 h 859726"/>
              <a:gd name="connsiteX4" fmla="*/ 155926 w 2022796"/>
              <a:gd name="connsiteY4" fmla="*/ 0 h 859726"/>
              <a:gd name="connsiteX5" fmla="*/ 158464 w 2022796"/>
              <a:gd name="connsiteY5" fmla="*/ 0 h 859726"/>
              <a:gd name="connsiteX6" fmla="*/ 1947085 w 2022796"/>
              <a:gd name="connsiteY6" fmla="*/ 569786 h 859726"/>
              <a:gd name="connsiteX7" fmla="*/ 2000513 w 2022796"/>
              <a:gd name="connsiteY7" fmla="*/ 783971 h 859726"/>
              <a:gd name="connsiteX8" fmla="*/ 1866626 w 2022796"/>
              <a:gd name="connsiteY8" fmla="*/ 859727 h 8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796" h="859726">
                <a:moveTo>
                  <a:pt x="1866626" y="859727"/>
                </a:moveTo>
                <a:cubicBezTo>
                  <a:pt x="1839278" y="859727"/>
                  <a:pt x="1811612" y="852551"/>
                  <a:pt x="1786485" y="837438"/>
                </a:cubicBezTo>
                <a:cubicBezTo>
                  <a:pt x="1220291" y="497205"/>
                  <a:pt x="670849" y="320485"/>
                  <a:pt x="153451" y="312166"/>
                </a:cubicBezTo>
                <a:cubicBezTo>
                  <a:pt x="67345" y="310769"/>
                  <a:pt x="-1375" y="239776"/>
                  <a:pt x="21" y="153607"/>
                </a:cubicBezTo>
                <a:cubicBezTo>
                  <a:pt x="1354" y="68263"/>
                  <a:pt x="70962" y="0"/>
                  <a:pt x="155926" y="0"/>
                </a:cubicBezTo>
                <a:cubicBezTo>
                  <a:pt x="156751" y="0"/>
                  <a:pt x="157639" y="0"/>
                  <a:pt x="158464" y="0"/>
                </a:cubicBezTo>
                <a:cubicBezTo>
                  <a:pt x="731447" y="9208"/>
                  <a:pt x="1333238" y="200914"/>
                  <a:pt x="1947085" y="569786"/>
                </a:cubicBezTo>
                <a:cubicBezTo>
                  <a:pt x="2020944" y="614172"/>
                  <a:pt x="2044866" y="710057"/>
                  <a:pt x="2000513" y="783971"/>
                </a:cubicBezTo>
                <a:cubicBezTo>
                  <a:pt x="1971261" y="832739"/>
                  <a:pt x="1919610" y="859727"/>
                  <a:pt x="1866626" y="85972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79BF341-939A-B0D3-4FEF-67C401E3E0C9}"/>
              </a:ext>
            </a:extLst>
          </p:cNvPr>
          <p:cNvSpPr/>
          <p:nvPr/>
        </p:nvSpPr>
        <p:spPr>
          <a:xfrm>
            <a:off x="7268997" y="1496606"/>
            <a:ext cx="4058578" cy="4324269"/>
          </a:xfrm>
          <a:custGeom>
            <a:avLst/>
            <a:gdLst>
              <a:gd name="connsiteX0" fmla="*/ 4058579 w 4058578"/>
              <a:gd name="connsiteY0" fmla="*/ 2950426 h 4324269"/>
              <a:gd name="connsiteX1" fmla="*/ 2708166 w 4058578"/>
              <a:gd name="connsiteY1" fmla="*/ 4301833 h 4324269"/>
              <a:gd name="connsiteX2" fmla="*/ 774744 w 4058578"/>
              <a:gd name="connsiteY2" fmla="*/ 3622700 h 4324269"/>
              <a:gd name="connsiteX3" fmla="*/ 717383 w 4058578"/>
              <a:gd name="connsiteY3" fmla="*/ 3563709 h 4324269"/>
              <a:gd name="connsiteX4" fmla="*/ 550564 w 4058578"/>
              <a:gd name="connsiteY4" fmla="*/ 589813 h 4324269"/>
              <a:gd name="connsiteX5" fmla="*/ 3653049 w 4058578"/>
              <a:gd name="connsiteY5" fmla="*/ 625817 h 4324269"/>
              <a:gd name="connsiteX6" fmla="*/ 2343944 w 4058578"/>
              <a:gd name="connsiteY6" fmla="*/ 1935886 h 4324269"/>
              <a:gd name="connsiteX7" fmla="*/ 2441155 w 4058578"/>
              <a:gd name="connsiteY7" fmla="*/ 2852382 h 4324269"/>
              <a:gd name="connsiteX8" fmla="*/ 4058579 w 4058578"/>
              <a:gd name="connsiteY8" fmla="*/ 2950426 h 43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578" h="4324269">
                <a:moveTo>
                  <a:pt x="4058579" y="2950426"/>
                </a:moveTo>
                <a:lnTo>
                  <a:pt x="2708166" y="4301833"/>
                </a:lnTo>
                <a:cubicBezTo>
                  <a:pt x="2083849" y="4395241"/>
                  <a:pt x="1353882" y="4202328"/>
                  <a:pt x="774744" y="3622700"/>
                </a:cubicBezTo>
                <a:cubicBezTo>
                  <a:pt x="754820" y="3602761"/>
                  <a:pt x="735721" y="3583647"/>
                  <a:pt x="717383" y="3563709"/>
                </a:cubicBezTo>
                <a:cubicBezTo>
                  <a:pt x="-173184" y="2624988"/>
                  <a:pt x="-241269" y="1382293"/>
                  <a:pt x="550564" y="589813"/>
                </a:cubicBezTo>
                <a:cubicBezTo>
                  <a:pt x="1357753" y="-217971"/>
                  <a:pt x="2455685" y="-186538"/>
                  <a:pt x="3653049" y="625817"/>
                </a:cubicBezTo>
                <a:lnTo>
                  <a:pt x="2343944" y="1935886"/>
                </a:lnTo>
                <a:cubicBezTo>
                  <a:pt x="2090702" y="2189315"/>
                  <a:pt x="2129726" y="2540724"/>
                  <a:pt x="2441155" y="2852382"/>
                </a:cubicBezTo>
                <a:cubicBezTo>
                  <a:pt x="2843575" y="3255099"/>
                  <a:pt x="3539848" y="3343935"/>
                  <a:pt x="4058579" y="2950426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5738E41-3980-3F48-5578-34857E88A480}"/>
              </a:ext>
            </a:extLst>
          </p:cNvPr>
          <p:cNvSpPr/>
          <p:nvPr/>
        </p:nvSpPr>
        <p:spPr>
          <a:xfrm>
            <a:off x="9977988" y="3526867"/>
            <a:ext cx="2214011" cy="2270683"/>
          </a:xfrm>
          <a:custGeom>
            <a:avLst/>
            <a:gdLst>
              <a:gd name="connsiteX0" fmla="*/ 2214011 w 2214011"/>
              <a:gd name="connsiteY0" fmla="*/ 0 h 2270683"/>
              <a:gd name="connsiteX1" fmla="*/ 2214011 w 2214011"/>
              <a:gd name="connsiteY1" fmla="*/ 1562160 h 2270683"/>
              <a:gd name="connsiteX2" fmla="*/ 2181382 w 2214011"/>
              <a:gd name="connsiteY2" fmla="*/ 1549823 h 2270683"/>
              <a:gd name="connsiteX3" fmla="*/ 1230169 w 2214011"/>
              <a:gd name="connsiteY3" fmla="*/ 1827644 h 2270683"/>
              <a:gd name="connsiteX4" fmla="*/ 0 w 2214011"/>
              <a:gd name="connsiteY4" fmla="*/ 2270683 h 2270683"/>
              <a:gd name="connsiteX5" fmla="*/ 1572943 w 2214011"/>
              <a:gd name="connsiteY5" fmla="*/ 696582 h 2270683"/>
              <a:gd name="connsiteX6" fmla="*/ 1962483 w 2214011"/>
              <a:gd name="connsiteY6" fmla="*/ 306755 h 2270683"/>
              <a:gd name="connsiteX7" fmla="*/ 2196879 w 2214011"/>
              <a:gd name="connsiteY7" fmla="*/ 177 h 2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011" h="2270683">
                <a:moveTo>
                  <a:pt x="2214011" y="0"/>
                </a:moveTo>
                <a:lnTo>
                  <a:pt x="2214011" y="1562160"/>
                </a:lnTo>
                <a:lnTo>
                  <a:pt x="2181382" y="1549823"/>
                </a:lnTo>
                <a:cubicBezTo>
                  <a:pt x="1968194" y="1502591"/>
                  <a:pt x="1674421" y="1622095"/>
                  <a:pt x="1230169" y="1827644"/>
                </a:cubicBezTo>
                <a:cubicBezTo>
                  <a:pt x="844690" y="1999411"/>
                  <a:pt x="425644" y="2189657"/>
                  <a:pt x="0" y="2270683"/>
                </a:cubicBezTo>
                <a:lnTo>
                  <a:pt x="1572943" y="696582"/>
                </a:lnTo>
                <a:lnTo>
                  <a:pt x="1962483" y="306755"/>
                </a:lnTo>
                <a:cubicBezTo>
                  <a:pt x="2056076" y="213029"/>
                  <a:pt x="2133045" y="109397"/>
                  <a:pt x="2196879" y="17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EAA32F-B7EE-FACD-E48A-09054CF3DDB4}"/>
              </a:ext>
            </a:extLst>
          </p:cNvPr>
          <p:cNvSpPr/>
          <p:nvPr/>
        </p:nvSpPr>
        <p:spPr>
          <a:xfrm>
            <a:off x="9492619" y="6406446"/>
            <a:ext cx="1210748" cy="451555"/>
          </a:xfrm>
          <a:custGeom>
            <a:avLst/>
            <a:gdLst>
              <a:gd name="connsiteX0" fmla="*/ 628757 w 1210748"/>
              <a:gd name="connsiteY0" fmla="*/ 3015 h 451555"/>
              <a:gd name="connsiteX1" fmla="*/ 1062032 w 1210748"/>
              <a:gd name="connsiteY1" fmla="*/ 165550 h 451555"/>
              <a:gd name="connsiteX2" fmla="*/ 1195103 w 1210748"/>
              <a:gd name="connsiteY2" fmla="*/ 376635 h 451555"/>
              <a:gd name="connsiteX3" fmla="*/ 1210748 w 1210748"/>
              <a:gd name="connsiteY3" fmla="*/ 451555 h 451555"/>
              <a:gd name="connsiteX4" fmla="*/ 0 w 1210748"/>
              <a:gd name="connsiteY4" fmla="*/ 451555 h 451555"/>
              <a:gd name="connsiteX5" fmla="*/ 6778 w 1210748"/>
              <a:gd name="connsiteY5" fmla="*/ 440165 h 451555"/>
              <a:gd name="connsiteX6" fmla="*/ 152556 w 1210748"/>
              <a:gd name="connsiteY6" fmla="*/ 261436 h 451555"/>
              <a:gd name="connsiteX7" fmla="*/ 628757 w 1210748"/>
              <a:gd name="connsiteY7" fmla="*/ 301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748" h="451555">
                <a:moveTo>
                  <a:pt x="628757" y="3015"/>
                </a:moveTo>
                <a:cubicBezTo>
                  <a:pt x="786010" y="-13789"/>
                  <a:pt x="936109" y="39567"/>
                  <a:pt x="1062032" y="165550"/>
                </a:cubicBezTo>
                <a:cubicBezTo>
                  <a:pt x="1124978" y="228543"/>
                  <a:pt x="1169193" y="299349"/>
                  <a:pt x="1195103" y="376635"/>
                </a:cubicBezTo>
                <a:lnTo>
                  <a:pt x="1210748" y="451555"/>
                </a:lnTo>
                <a:lnTo>
                  <a:pt x="0" y="451555"/>
                </a:lnTo>
                <a:lnTo>
                  <a:pt x="6778" y="440165"/>
                </a:lnTo>
                <a:cubicBezTo>
                  <a:pt x="49328" y="375948"/>
                  <a:pt x="98066" y="315975"/>
                  <a:pt x="152556" y="261436"/>
                </a:cubicBezTo>
                <a:cubicBezTo>
                  <a:pt x="307097" y="106782"/>
                  <a:pt x="471504" y="19819"/>
                  <a:pt x="628757" y="3015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444B3-72D9-A8AC-7044-83F5079526C4}"/>
              </a:ext>
            </a:extLst>
          </p:cNvPr>
          <p:cNvGrpSpPr/>
          <p:nvPr userDrawn="1"/>
        </p:nvGrpSpPr>
        <p:grpSpPr>
          <a:xfrm>
            <a:off x="10426087" y="5944751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D4449403-0F2B-A360-3C6E-3D6977BCAC7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43F9DD38-7604-31D0-3B56-7317F4B44176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348DB41-1D8E-C0E7-37ED-D3BD7789AEC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F97B3D7-E112-2006-A582-CFCCDAC6352D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FA0AA8F-5471-DD27-E963-A1E9BD69A47D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0032963-8F53-F095-601B-B08F5A343CB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DF5866D-24EA-4DFC-8AF9-B30D9FC7002D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EBC49EB-8713-D2F8-8C7D-1A3E10B1BD41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B175E78-54F6-224A-4863-BE575187E4E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7A9A160-EB6C-0555-0CA5-CA507B7778E2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CDD1074-08B6-6E57-2AD1-F45C10B5306D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9DDB567-7882-7086-F17B-C377587DEA2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A923F14-5153-003E-EACA-0A635B8E391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8C527F9-E1E8-7131-F36E-A5271CA4B4C1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6C600B52-A6C9-8041-8518-61EEF1228D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FC6FD78-7029-6C2D-CE30-BCE9222F2565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42ADB51-B225-B5F5-EAD6-538AA4C0AFBA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6C1955-84DF-E932-771C-752337A70DB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838FDE4-D09B-F5AA-5F39-4B3F6A539B7C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90CAC871-A0F6-DDE3-DAFF-2954F7111593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DF10621-64BA-1868-6061-10966C7986F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AC1708C-6F15-0F3F-A0C2-F26D47A56C2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BAA8C1E-EC98-0406-CCC6-1AD4F56A6B48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52591C4-088A-8297-E6F3-B7EC49055B6F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254238-58D6-0012-0FB3-D3CDE77C4EB8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EC2D6F4-80E7-9BAE-31A9-068A30B860FC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717A8B72-BB06-55E2-326D-BC24F65D2BCE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7294290E-7897-30ED-C587-52BFF7256A75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EB96381D-C1F0-9F57-BAC9-75408F667150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CC6CD9D-1E94-ABA6-33F4-0342C89CA76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4B4F144-9637-BF16-D854-CB5891DC66F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2C0AC5C6-0CD8-328E-6D60-9E6EBAB08AA9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2EB36B1-57BA-BBD2-7CA0-6A690086F498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IS"/>
              <a:t>Click icon or drag and drop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2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1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6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0411443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21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61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19710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49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45716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048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66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6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image" Target="../media/image7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9A3CE-C701-8A70-20AD-ACEEC19BA7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F653F-E3E5-74A4-6005-E9B7F3D8C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861" r:id="rId11"/>
    <p:sldLayoutId id="2147483860" r:id="rId12"/>
    <p:sldLayoutId id="2147483768" r:id="rId13"/>
    <p:sldLayoutId id="2147483688" r:id="rId14"/>
    <p:sldLayoutId id="2147483689" r:id="rId15"/>
    <p:sldLayoutId id="2147483731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806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0" r:id="rId3"/>
    <p:sldLayoutId id="2147483799" r:id="rId4"/>
    <p:sldLayoutId id="2147483803" r:id="rId5"/>
    <p:sldLayoutId id="2147483801" r:id="rId6"/>
    <p:sldLayoutId id="2147483804" r:id="rId7"/>
    <p:sldLayoutId id="2147483802" r:id="rId8"/>
    <p:sldLayoutId id="2147483795" r:id="rId9"/>
    <p:sldLayoutId id="21474837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9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9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12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2.png"/><Relationship Id="rId11" Type="http://schemas.openxmlformats.org/officeDocument/2006/relationships/image" Target="../media/image99.svg"/><Relationship Id="rId5" Type="http://schemas.openxmlformats.org/officeDocument/2006/relationships/image" Target="../media/image111.svg"/><Relationship Id="rId10" Type="http://schemas.openxmlformats.org/officeDocument/2006/relationships/image" Target="../media/image98.png"/><Relationship Id="rId4" Type="http://schemas.openxmlformats.org/officeDocument/2006/relationships/image" Target="../media/image110.png"/><Relationship Id="rId9" Type="http://schemas.openxmlformats.org/officeDocument/2006/relationships/image" Target="../media/image9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13.svg"/><Relationship Id="rId3" Type="http://schemas.openxmlformats.org/officeDocument/2006/relationships/image" Target="../media/image109.svg"/><Relationship Id="rId7" Type="http://schemas.openxmlformats.org/officeDocument/2006/relationships/image" Target="../media/image118.svg"/><Relationship Id="rId12" Type="http://schemas.openxmlformats.org/officeDocument/2006/relationships/image" Target="../media/image112.png"/><Relationship Id="rId17" Type="http://schemas.openxmlformats.org/officeDocument/2006/relationships/image" Target="../media/image99.svg"/><Relationship Id="rId2" Type="http://schemas.openxmlformats.org/officeDocument/2006/relationships/image" Target="../media/image108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7.png"/><Relationship Id="rId11" Type="http://schemas.openxmlformats.org/officeDocument/2006/relationships/image" Target="../media/image122.svg"/><Relationship Id="rId5" Type="http://schemas.openxmlformats.org/officeDocument/2006/relationships/image" Target="../media/image116.svg"/><Relationship Id="rId15" Type="http://schemas.openxmlformats.org/officeDocument/2006/relationships/image" Target="../media/image97.sv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24.sv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12" Type="http://schemas.openxmlformats.org/officeDocument/2006/relationships/image" Target="../media/image12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11" Type="http://schemas.openxmlformats.org/officeDocument/2006/relationships/image" Target="../media/image99.svg"/><Relationship Id="rId5" Type="http://schemas.openxmlformats.org/officeDocument/2006/relationships/image" Target="../media/image118.svg"/><Relationship Id="rId10" Type="http://schemas.openxmlformats.org/officeDocument/2006/relationships/image" Target="../media/image98.png"/><Relationship Id="rId4" Type="http://schemas.openxmlformats.org/officeDocument/2006/relationships/image" Target="../media/image117.png"/><Relationship Id="rId9" Type="http://schemas.openxmlformats.org/officeDocument/2006/relationships/image" Target="../media/image9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9.sv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12" Type="http://schemas.openxmlformats.org/officeDocument/2006/relationships/image" Target="../media/image98.png"/><Relationship Id="rId2" Type="http://schemas.openxmlformats.org/officeDocument/2006/relationships/image" Target="../media/image108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11" Type="http://schemas.openxmlformats.org/officeDocument/2006/relationships/image" Target="../media/image97.svg"/><Relationship Id="rId5" Type="http://schemas.openxmlformats.org/officeDocument/2006/relationships/image" Target="../media/image118.svg"/><Relationship Id="rId15" Type="http://schemas.openxmlformats.org/officeDocument/2006/relationships/image" Target="../media/image126.svg"/><Relationship Id="rId10" Type="http://schemas.openxmlformats.org/officeDocument/2006/relationships/image" Target="../media/image96.png"/><Relationship Id="rId4" Type="http://schemas.openxmlformats.org/officeDocument/2006/relationships/image" Target="../media/image117.png"/><Relationship Id="rId9" Type="http://schemas.openxmlformats.org/officeDocument/2006/relationships/image" Target="../media/image124.sv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9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7.sv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12" Type="http://schemas.openxmlformats.org/officeDocument/2006/relationships/image" Target="../media/image9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2.png"/><Relationship Id="rId11" Type="http://schemas.openxmlformats.org/officeDocument/2006/relationships/image" Target="../media/image120.svg"/><Relationship Id="rId5" Type="http://schemas.openxmlformats.org/officeDocument/2006/relationships/image" Target="../media/image111.svg"/><Relationship Id="rId10" Type="http://schemas.openxmlformats.org/officeDocument/2006/relationships/image" Target="../media/image119.png"/><Relationship Id="rId4" Type="http://schemas.openxmlformats.org/officeDocument/2006/relationships/image" Target="../media/image110.png"/><Relationship Id="rId9" Type="http://schemas.openxmlformats.org/officeDocument/2006/relationships/image" Target="../media/image124.svg"/><Relationship Id="rId1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98.png"/><Relationship Id="rId3" Type="http://schemas.openxmlformats.org/officeDocument/2006/relationships/image" Target="../media/image109.svg"/><Relationship Id="rId7" Type="http://schemas.openxmlformats.org/officeDocument/2006/relationships/image" Target="../media/image116.svg"/><Relationship Id="rId12" Type="http://schemas.openxmlformats.org/officeDocument/2006/relationships/image" Target="../media/image97.svg"/><Relationship Id="rId2" Type="http://schemas.openxmlformats.org/officeDocument/2006/relationships/image" Target="../media/image108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5.png"/><Relationship Id="rId11" Type="http://schemas.openxmlformats.org/officeDocument/2006/relationships/image" Target="../media/image96.png"/><Relationship Id="rId5" Type="http://schemas.openxmlformats.org/officeDocument/2006/relationships/image" Target="../media/image129.svg"/><Relationship Id="rId15" Type="http://schemas.openxmlformats.org/officeDocument/2006/relationships/image" Target="../media/image114.png"/><Relationship Id="rId10" Type="http://schemas.openxmlformats.org/officeDocument/2006/relationships/image" Target="../media/image126.svg"/><Relationship Id="rId4" Type="http://schemas.openxmlformats.org/officeDocument/2006/relationships/image" Target="../media/image128.png"/><Relationship Id="rId9" Type="http://schemas.openxmlformats.org/officeDocument/2006/relationships/image" Target="../media/image130.svg"/><Relationship Id="rId14" Type="http://schemas.openxmlformats.org/officeDocument/2006/relationships/image" Target="../media/image9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sv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109.svg"/><Relationship Id="rId4" Type="http://schemas.openxmlformats.org/officeDocument/2006/relationships/image" Target="../media/image96.png"/><Relationship Id="rId9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939C2-55BE-58ED-954E-A815B493C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1838" y="2228423"/>
            <a:ext cx="5369472" cy="1554984"/>
          </a:xfrm>
        </p:spPr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How to simplify offline POS for small and large SaaS implementations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D141C-D5A4-4E3F-C0D8-374F9D68E1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838" y="4508120"/>
            <a:ext cx="5369472" cy="452438"/>
          </a:xfrm>
        </p:spPr>
        <p:txBody>
          <a:bodyPr/>
          <a:lstStyle/>
          <a:p>
            <a:r>
              <a:rPr lang="en-US"/>
              <a:t>Matthías Matthíasson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88063-7A9F-D1B3-EDD0-9D1B5CAC6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838" y="4968112"/>
            <a:ext cx="5369472" cy="452438"/>
          </a:xfrm>
        </p:spPr>
        <p:txBody>
          <a:bodyPr/>
          <a:lstStyle/>
          <a:p>
            <a:r>
              <a:rPr lang="en-US"/>
              <a:t>Director of Partner Experience</a:t>
            </a:r>
            <a:endParaRPr lang="en-I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46FF87-093D-2866-8FF9-6469F2E491C2}"/>
              </a:ext>
            </a:extLst>
          </p:cNvPr>
          <p:cNvSpPr txBox="1">
            <a:spLocks/>
          </p:cNvSpPr>
          <p:nvPr/>
        </p:nvSpPr>
        <p:spPr>
          <a:xfrm>
            <a:off x="6411838" y="546574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351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Thorir</a:t>
            </a:r>
            <a:r>
              <a:rPr lang="en-US"/>
              <a:t> </a:t>
            </a:r>
            <a:r>
              <a:rPr lang="en-US" err="1"/>
              <a:t>Björnsson</a:t>
            </a:r>
            <a:endParaRPr lang="en-I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3CF4BE-DF06-966D-ACC4-2A4785057739}"/>
              </a:ext>
            </a:extLst>
          </p:cNvPr>
          <p:cNvSpPr txBox="1">
            <a:spLocks/>
          </p:cNvSpPr>
          <p:nvPr/>
        </p:nvSpPr>
        <p:spPr>
          <a:xfrm>
            <a:off x="6411838" y="592573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Customer Technical Lead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8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Offline POS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66461-D199-8291-B110-4ADC5976B3C8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C5171B63-3C6D-DDF2-2429-2465BFE74792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FF5F-203C-05A7-03F2-585D8E866DEB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2F382-647F-F966-2A09-BAC60207B45B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913CB-3429-646A-E1A8-623F8F7B5DB1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</p:spTree>
    <p:extLst>
      <p:ext uri="{BB962C8B-B14F-4D97-AF65-F5344CB8AC3E}">
        <p14:creationId xmlns:p14="http://schemas.microsoft.com/office/powerpoint/2010/main" val="20473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Offline POS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F43650-0E32-72E7-9BFF-1F5BAB2F8F02}"/>
              </a:ext>
            </a:extLst>
          </p:cNvPr>
          <p:cNvSpPr/>
          <p:nvPr/>
        </p:nvSpPr>
        <p:spPr>
          <a:xfrm>
            <a:off x="4818315" y="2105872"/>
            <a:ext cx="258954" cy="299015"/>
          </a:xfrm>
          <a:custGeom>
            <a:avLst/>
            <a:gdLst>
              <a:gd name="connsiteX0" fmla="*/ 204850 w 437557"/>
              <a:gd name="connsiteY0" fmla="*/ 0 h 604701"/>
              <a:gd name="connsiteX1" fmla="*/ 204850 w 437557"/>
              <a:gd name="connsiteY1" fmla="*/ 551048 h 604701"/>
              <a:gd name="connsiteX2" fmla="*/ 204709 w 437557"/>
              <a:gd name="connsiteY2" fmla="*/ 551186 h 604701"/>
              <a:gd name="connsiteX3" fmla="*/ 204613 w 437557"/>
              <a:gd name="connsiteY3" fmla="*/ 551146 h 604701"/>
              <a:gd name="connsiteX4" fmla="*/ 19695 w 437557"/>
              <a:gd name="connsiteY4" fmla="*/ 366228 h 604701"/>
              <a:gd name="connsiteX5" fmla="*/ 0 w 437557"/>
              <a:gd name="connsiteY5" fmla="*/ 385923 h 604701"/>
              <a:gd name="connsiteX6" fmla="*/ 218779 w 437557"/>
              <a:gd name="connsiteY6" fmla="*/ 604702 h 604701"/>
              <a:gd name="connsiteX7" fmla="*/ 437557 w 437557"/>
              <a:gd name="connsiteY7" fmla="*/ 385923 h 604701"/>
              <a:gd name="connsiteX8" fmla="*/ 417862 w 437557"/>
              <a:gd name="connsiteY8" fmla="*/ 366228 h 604701"/>
              <a:gd name="connsiteX9" fmla="*/ 232944 w 437557"/>
              <a:gd name="connsiteY9" fmla="*/ 551146 h 604701"/>
              <a:gd name="connsiteX10" fmla="*/ 232748 w 437557"/>
              <a:gd name="connsiteY10" fmla="*/ 551145 h 604701"/>
              <a:gd name="connsiteX11" fmla="*/ 232707 w 437557"/>
              <a:gd name="connsiteY11" fmla="*/ 551048 h 604701"/>
              <a:gd name="connsiteX12" fmla="*/ 232707 w 437557"/>
              <a:gd name="connsiteY12" fmla="*/ 0 h 60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557" h="604701">
                <a:moveTo>
                  <a:pt x="204850" y="0"/>
                </a:moveTo>
                <a:lnTo>
                  <a:pt x="204850" y="551048"/>
                </a:lnTo>
                <a:cubicBezTo>
                  <a:pt x="204848" y="551125"/>
                  <a:pt x="204786" y="551186"/>
                  <a:pt x="204709" y="551186"/>
                </a:cubicBezTo>
                <a:cubicBezTo>
                  <a:pt x="204673" y="551185"/>
                  <a:pt x="204638" y="551171"/>
                  <a:pt x="204613" y="551146"/>
                </a:cubicBezTo>
                <a:lnTo>
                  <a:pt x="19695" y="366228"/>
                </a:lnTo>
                <a:lnTo>
                  <a:pt x="0" y="385923"/>
                </a:lnTo>
                <a:lnTo>
                  <a:pt x="218779" y="604702"/>
                </a:lnTo>
                <a:lnTo>
                  <a:pt x="437557" y="385923"/>
                </a:lnTo>
                <a:lnTo>
                  <a:pt x="417862" y="366228"/>
                </a:lnTo>
                <a:lnTo>
                  <a:pt x="232944" y="551146"/>
                </a:lnTo>
                <a:cubicBezTo>
                  <a:pt x="232890" y="551200"/>
                  <a:pt x="232801" y="551199"/>
                  <a:pt x="232748" y="551145"/>
                </a:cubicBezTo>
                <a:cubicBezTo>
                  <a:pt x="232723" y="551118"/>
                  <a:pt x="232707" y="551085"/>
                  <a:pt x="232707" y="551048"/>
                </a:cubicBezTo>
                <a:lnTo>
                  <a:pt x="232707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8100" cap="flat">
            <a:solidFill>
              <a:schemeClr val="accent4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2389D-E999-F040-B87D-47EE3EFB4EC6}"/>
              </a:ext>
            </a:extLst>
          </p:cNvPr>
          <p:cNvSpPr txBox="1"/>
          <p:nvPr/>
        </p:nvSpPr>
        <p:spPr>
          <a:xfrm>
            <a:off x="4653230" y="2381247"/>
            <a:ext cx="6139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Storage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90836" y="2303424"/>
            <a:ext cx="2510285" cy="479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12144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Offline POS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63127" y="2303424"/>
            <a:ext cx="2537994" cy="479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303424"/>
            <a:ext cx="3010610" cy="35928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pic>
        <p:nvPicPr>
          <p:cNvPr id="7" name="Picture 6" descr="A blue box with white text&#10;&#10;Description automatically generated">
            <a:extLst>
              <a:ext uri="{FF2B5EF4-FFF2-40B4-BE49-F238E27FC236}">
                <a16:creationId xmlns:a16="http://schemas.microsoft.com/office/drawing/2014/main" id="{BD190EAD-1634-C3D5-6450-B50CB96FD2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781" y="5448116"/>
            <a:ext cx="2033089" cy="1091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3452F-ADAA-6C34-F2C4-3670CC81FC31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6996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Offline POS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D8F06B-97DE-5F8E-6137-225F7D920A3E}"/>
              </a:ext>
            </a:extLst>
          </p:cNvPr>
          <p:cNvGrpSpPr/>
          <p:nvPr/>
        </p:nvGrpSpPr>
        <p:grpSpPr>
          <a:xfrm>
            <a:off x="2889265" y="2882245"/>
            <a:ext cx="734616" cy="781256"/>
            <a:chOff x="1630698" y="2356619"/>
            <a:chExt cx="734616" cy="781256"/>
          </a:xfrm>
        </p:grpSpPr>
        <p:pic>
          <p:nvPicPr>
            <p:cNvPr id="41" name="Graphic 40" descr="Single gear with solid fill">
              <a:extLst>
                <a:ext uri="{FF2B5EF4-FFF2-40B4-BE49-F238E27FC236}">
                  <a16:creationId xmlns:a16="http://schemas.microsoft.com/office/drawing/2014/main" id="{F93B4175-C5E6-DDB1-6898-FB2E95EC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0FD71-E41E-3702-995B-72DE4DF9C9E1}"/>
                </a:ext>
              </a:extLst>
            </p:cNvPr>
            <p:cNvSpPr txBox="1"/>
            <p:nvPr/>
          </p:nvSpPr>
          <p:spPr>
            <a:xfrm>
              <a:off x="1630698" y="2799321"/>
              <a:ext cx="73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EC8F49-F70E-B0DE-9DD9-74BB565F8222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49" name="Graphic 48" descr="Smart Phone with solid fill">
              <a:extLst>
                <a:ext uri="{FF2B5EF4-FFF2-40B4-BE49-F238E27FC236}">
                  <a16:creationId xmlns:a16="http://schemas.microsoft.com/office/drawing/2014/main" id="{49F001F2-60BE-36C8-BF87-2909EF1E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F5CBA8-4702-7760-3C8A-BAED557FC089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855E40-A400-CD8C-92B6-8F7554A0CAA1}"/>
              </a:ext>
            </a:extLst>
          </p:cNvPr>
          <p:cNvGrpSpPr/>
          <p:nvPr/>
        </p:nvGrpSpPr>
        <p:grpSpPr>
          <a:xfrm>
            <a:off x="2324633" y="4095398"/>
            <a:ext cx="710334" cy="753052"/>
            <a:chOff x="9208392" y="4844601"/>
            <a:chExt cx="710334" cy="7530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7A85C-4C22-D774-6828-2475404B05E0}"/>
                </a:ext>
              </a:extLst>
            </p:cNvPr>
            <p:cNvSpPr txBox="1"/>
            <p:nvPr/>
          </p:nvSpPr>
          <p:spPr>
            <a:xfrm>
              <a:off x="9208392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Graphic 10" descr="World with solid fill">
              <a:extLst>
                <a:ext uri="{FF2B5EF4-FFF2-40B4-BE49-F238E27FC236}">
                  <a16:creationId xmlns:a16="http://schemas.microsoft.com/office/drawing/2014/main" id="{24D7EE7B-BF40-A8E5-714D-EB4D2B65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A137E-589D-5280-B5AF-FE27161C7E60}"/>
              </a:ext>
            </a:extLst>
          </p:cNvPr>
          <p:cNvGrpSpPr/>
          <p:nvPr/>
        </p:nvGrpSpPr>
        <p:grpSpPr>
          <a:xfrm>
            <a:off x="2820560" y="4480161"/>
            <a:ext cx="613036" cy="671920"/>
            <a:chOff x="10951170" y="3566813"/>
            <a:chExt cx="613995" cy="762455"/>
          </a:xfrm>
        </p:grpSpPr>
        <p:pic>
          <p:nvPicPr>
            <p:cNvPr id="28" name="Graphic 27" descr="Smart Phone with solid fill">
              <a:extLst>
                <a:ext uri="{FF2B5EF4-FFF2-40B4-BE49-F238E27FC236}">
                  <a16:creationId xmlns:a16="http://schemas.microsoft.com/office/drawing/2014/main" id="{BE349F97-F339-D44F-4F91-2767EBA9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B9CC78-9E79-08B9-35D0-37F60516C631}"/>
                </a:ext>
              </a:extLst>
            </p:cNvPr>
            <p:cNvSpPr txBox="1"/>
            <p:nvPr/>
          </p:nvSpPr>
          <p:spPr>
            <a:xfrm>
              <a:off x="10951170" y="4067334"/>
              <a:ext cx="613995" cy="26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72364" y="2296705"/>
            <a:ext cx="2528757" cy="5462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2BB1F2B-1A0D-D31E-2C9F-E47BCCB7290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>
            <a:off x="3256573" y="3663501"/>
            <a:ext cx="257116" cy="11337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20E65B3-951B-F44A-1540-BA4A9EDF5817}"/>
              </a:ext>
            </a:extLst>
          </p:cNvPr>
          <p:cNvCxnSpPr>
            <a:cxnSpLocks/>
            <a:stCxn id="42" idx="2"/>
            <a:endCxn id="28" idx="0"/>
          </p:cNvCxnSpPr>
          <p:nvPr/>
        </p:nvCxnSpPr>
        <p:spPr>
          <a:xfrm flipH="1">
            <a:off x="3125053" y="3663501"/>
            <a:ext cx="131520" cy="8166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6B15680-9E5B-CD11-BFF0-16CBC9055186}"/>
              </a:ext>
            </a:extLst>
          </p:cNvPr>
          <p:cNvCxnSpPr>
            <a:cxnSpLocks/>
            <a:stCxn id="42" idx="2"/>
            <a:endCxn id="11" idx="0"/>
          </p:cNvCxnSpPr>
          <p:nvPr/>
        </p:nvCxnSpPr>
        <p:spPr>
          <a:xfrm flipH="1">
            <a:off x="2722001" y="3663501"/>
            <a:ext cx="534572" cy="43189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  <a:stCxn id="41" idx="3"/>
            <a:endCxn id="58" idx="1"/>
          </p:cNvCxnSpPr>
          <p:nvPr/>
        </p:nvCxnSpPr>
        <p:spPr>
          <a:xfrm flipV="1">
            <a:off x="3544453" y="2477881"/>
            <a:ext cx="4184196" cy="69011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8F45D0-4E0D-05E6-29AA-5E134FFD3716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21741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0D61F5-3742-24FB-E315-D42E49729619}"/>
              </a:ext>
            </a:extLst>
          </p:cNvPr>
          <p:cNvGrpSpPr/>
          <p:nvPr/>
        </p:nvGrpSpPr>
        <p:grpSpPr>
          <a:xfrm>
            <a:off x="876329" y="2351331"/>
            <a:ext cx="1018081" cy="916861"/>
            <a:chOff x="9113277" y="4844601"/>
            <a:chExt cx="1018081" cy="9168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4DBB4-AD95-104C-3EC2-C5D7192CFD4D}"/>
                </a:ext>
              </a:extLst>
            </p:cNvPr>
            <p:cNvSpPr txBox="1"/>
            <p:nvPr/>
          </p:nvSpPr>
          <p:spPr>
            <a:xfrm>
              <a:off x="9113277" y="5392130"/>
              <a:ext cx="101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External Service/</a:t>
              </a:r>
              <a:b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entity</a:t>
              </a:r>
            </a:p>
          </p:txBody>
        </p:sp>
        <p:pic>
          <p:nvPicPr>
            <p:cNvPr id="51" name="Graphic 50" descr="World with solid fill">
              <a:extLst>
                <a:ext uri="{FF2B5EF4-FFF2-40B4-BE49-F238E27FC236}">
                  <a16:creationId xmlns:a16="http://schemas.microsoft.com/office/drawing/2014/main" id="{030FDE5E-2657-9781-4E2D-60F92979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2296705"/>
            <a:ext cx="2519521" cy="5462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</p:cNvCxnSpPr>
          <p:nvPr/>
        </p:nvCxnSpPr>
        <p:spPr>
          <a:xfrm flipV="1">
            <a:off x="3557106" y="2477881"/>
            <a:ext cx="4184196" cy="69011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40CFC-DFD0-F5E8-F586-7717EB6CDA00}"/>
              </a:ext>
            </a:extLst>
          </p:cNvPr>
          <p:cNvGrpSpPr/>
          <p:nvPr/>
        </p:nvGrpSpPr>
        <p:grpSpPr>
          <a:xfrm>
            <a:off x="2912001" y="2882245"/>
            <a:ext cx="690411" cy="781760"/>
            <a:chOff x="1653434" y="2356619"/>
            <a:chExt cx="690411" cy="781760"/>
          </a:xfrm>
        </p:grpSpPr>
        <p:pic>
          <p:nvPicPr>
            <p:cNvPr id="4" name="Graphic 3" descr="Single gear with solid fill">
              <a:extLst>
                <a:ext uri="{FF2B5EF4-FFF2-40B4-BE49-F238E27FC236}">
                  <a16:creationId xmlns:a16="http://schemas.microsoft.com/office/drawing/2014/main" id="{428E1531-712D-FFC9-4546-10AFF29F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0E13FF-4093-09F4-FA90-70AC5D611FFF}"/>
                </a:ext>
              </a:extLst>
            </p:cNvPr>
            <p:cNvSpPr txBox="1"/>
            <p:nvPr/>
          </p:nvSpPr>
          <p:spPr>
            <a:xfrm>
              <a:off x="1653434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8C516F-2E53-E8FB-0F43-33BAE3DE70C7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18" name="Graphic 17" descr="Smart Phone with solid fill">
              <a:extLst>
                <a:ext uri="{FF2B5EF4-FFF2-40B4-BE49-F238E27FC236}">
                  <a16:creationId xmlns:a16="http://schemas.microsoft.com/office/drawing/2014/main" id="{56D064C2-3891-5AFB-D7FE-1FA1975A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E86A72-1240-84B3-18CD-D5289CAD30A1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88CFDC-413C-EC0A-85C3-D598C99927EC}"/>
              </a:ext>
            </a:extLst>
          </p:cNvPr>
          <p:cNvGrpSpPr/>
          <p:nvPr/>
        </p:nvGrpSpPr>
        <p:grpSpPr>
          <a:xfrm>
            <a:off x="2321543" y="4095398"/>
            <a:ext cx="711835" cy="750838"/>
            <a:chOff x="9205302" y="4844601"/>
            <a:chExt cx="711835" cy="7508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DBE1A2-6F79-144A-AC50-F5FC12DBCCEF}"/>
                </a:ext>
              </a:extLst>
            </p:cNvPr>
            <p:cNvSpPr txBox="1"/>
            <p:nvPr/>
          </p:nvSpPr>
          <p:spPr>
            <a:xfrm>
              <a:off x="9205302" y="5364607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 descr="World with solid fill">
              <a:extLst>
                <a:ext uri="{FF2B5EF4-FFF2-40B4-BE49-F238E27FC236}">
                  <a16:creationId xmlns:a16="http://schemas.microsoft.com/office/drawing/2014/main" id="{014503B1-7B39-BE15-9103-B5162F18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pic>
        <p:nvPicPr>
          <p:cNvPr id="33" name="Graphic 32" descr="Smart Phone with solid fill">
            <a:extLst>
              <a:ext uri="{FF2B5EF4-FFF2-40B4-BE49-F238E27FC236}">
                <a16:creationId xmlns:a16="http://schemas.microsoft.com/office/drawing/2014/main" id="{DFBCFC71-9BBB-1812-7C85-541E0D697D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3214" y="4480161"/>
            <a:ext cx="543676" cy="47986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B4DF1E-80A6-4194-4337-B62ECE23C3E8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3257207" y="3664005"/>
            <a:ext cx="256482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473471-7977-BB97-3375-A8A697F9ECFC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>
          <a:xfrm flipH="1">
            <a:off x="3125052" y="3664005"/>
            <a:ext cx="132155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DD5DB93-536F-E351-804B-C5A76733E52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713613" y="366400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C07A38E-0EA1-30A8-921D-941F9146CD42}"/>
              </a:ext>
            </a:extLst>
          </p:cNvPr>
          <p:cNvSpPr txBox="1"/>
          <p:nvPr/>
        </p:nvSpPr>
        <p:spPr>
          <a:xfrm>
            <a:off x="2820560" y="4921249"/>
            <a:ext cx="613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HHT</a:t>
            </a:r>
          </a:p>
        </p:txBody>
      </p:sp>
    </p:spTree>
    <p:extLst>
      <p:ext uri="{BB962C8B-B14F-4D97-AF65-F5344CB8AC3E}">
        <p14:creationId xmlns:p14="http://schemas.microsoft.com/office/powerpoint/2010/main" val="26295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Enterprise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D8F06B-97DE-5F8E-6137-225F7D920A3E}"/>
              </a:ext>
            </a:extLst>
          </p:cNvPr>
          <p:cNvGrpSpPr/>
          <p:nvPr/>
        </p:nvGrpSpPr>
        <p:grpSpPr>
          <a:xfrm>
            <a:off x="2912001" y="2882245"/>
            <a:ext cx="690411" cy="781760"/>
            <a:chOff x="1653434" y="2356619"/>
            <a:chExt cx="690411" cy="781760"/>
          </a:xfrm>
        </p:grpSpPr>
        <p:pic>
          <p:nvPicPr>
            <p:cNvPr id="41" name="Graphic 40" descr="Single gear with solid fill">
              <a:extLst>
                <a:ext uri="{FF2B5EF4-FFF2-40B4-BE49-F238E27FC236}">
                  <a16:creationId xmlns:a16="http://schemas.microsoft.com/office/drawing/2014/main" id="{F93B4175-C5E6-DDB1-6898-FB2E95EC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0FD71-E41E-3702-995B-72DE4DF9C9E1}"/>
                </a:ext>
              </a:extLst>
            </p:cNvPr>
            <p:cNvSpPr txBox="1"/>
            <p:nvPr/>
          </p:nvSpPr>
          <p:spPr>
            <a:xfrm>
              <a:off x="1653434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EC8F49-F70E-B0DE-9DD9-74BB565F8222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49" name="Graphic 48" descr="Smart Phone with solid fill">
              <a:extLst>
                <a:ext uri="{FF2B5EF4-FFF2-40B4-BE49-F238E27FC236}">
                  <a16:creationId xmlns:a16="http://schemas.microsoft.com/office/drawing/2014/main" id="{49F001F2-60BE-36C8-BF87-2909EF1E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F5CBA8-4702-7760-3C8A-BAED557FC089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855E40-A400-CD8C-92B6-8F7554A0CAA1}"/>
              </a:ext>
            </a:extLst>
          </p:cNvPr>
          <p:cNvGrpSpPr/>
          <p:nvPr/>
        </p:nvGrpSpPr>
        <p:grpSpPr>
          <a:xfrm>
            <a:off x="2321543" y="4095398"/>
            <a:ext cx="711835" cy="750838"/>
            <a:chOff x="9205302" y="4844601"/>
            <a:chExt cx="711835" cy="7508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7A85C-4C22-D774-6828-2475404B05E0}"/>
                </a:ext>
              </a:extLst>
            </p:cNvPr>
            <p:cNvSpPr txBox="1"/>
            <p:nvPr/>
          </p:nvSpPr>
          <p:spPr>
            <a:xfrm>
              <a:off x="9205302" y="5364607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Graphic 10" descr="World with solid fill">
              <a:extLst>
                <a:ext uri="{FF2B5EF4-FFF2-40B4-BE49-F238E27FC236}">
                  <a16:creationId xmlns:a16="http://schemas.microsoft.com/office/drawing/2014/main" id="{24D7EE7B-BF40-A8E5-714D-EB4D2B65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pic>
        <p:nvPicPr>
          <p:cNvPr id="28" name="Graphic 27" descr="Smart Phone with solid fill">
            <a:extLst>
              <a:ext uri="{FF2B5EF4-FFF2-40B4-BE49-F238E27FC236}">
                <a16:creationId xmlns:a16="http://schemas.microsoft.com/office/drawing/2014/main" id="{BE349F97-F339-D44F-4F91-2767EBA9F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3214" y="4480161"/>
            <a:ext cx="543676" cy="47986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80891" y="2276917"/>
            <a:ext cx="2520230" cy="7441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2BB1F2B-1A0D-D31E-2C9F-E47BCCB7290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>
            <a:off x="3257207" y="3664005"/>
            <a:ext cx="256482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20E65B3-951B-F44A-1540-BA4A9EDF5817}"/>
              </a:ext>
            </a:extLst>
          </p:cNvPr>
          <p:cNvCxnSpPr>
            <a:cxnSpLocks/>
            <a:stCxn id="42" idx="2"/>
            <a:endCxn id="28" idx="0"/>
          </p:cNvCxnSpPr>
          <p:nvPr/>
        </p:nvCxnSpPr>
        <p:spPr>
          <a:xfrm flipH="1">
            <a:off x="3125052" y="3664005"/>
            <a:ext cx="132155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6B15680-9E5B-CD11-BFF0-16CBC9055186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713613" y="366400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  <a:stCxn id="41" idx="3"/>
            <a:endCxn id="58" idx="1"/>
          </p:cNvCxnSpPr>
          <p:nvPr/>
        </p:nvCxnSpPr>
        <p:spPr>
          <a:xfrm flipV="1">
            <a:off x="3544453" y="2477881"/>
            <a:ext cx="4184196" cy="69011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9A00F-7D37-8B33-71BF-D726525A2A5F}"/>
              </a:ext>
            </a:extLst>
          </p:cNvPr>
          <p:cNvGrpSpPr/>
          <p:nvPr/>
        </p:nvGrpSpPr>
        <p:grpSpPr>
          <a:xfrm>
            <a:off x="5597079" y="2884691"/>
            <a:ext cx="613995" cy="789839"/>
            <a:chOff x="10092950" y="4511691"/>
            <a:chExt cx="613995" cy="789839"/>
          </a:xfrm>
        </p:grpSpPr>
        <p:pic>
          <p:nvPicPr>
            <p:cNvPr id="38" name="Graphic 37" descr="Open envelope with solid fill">
              <a:extLst>
                <a:ext uri="{FF2B5EF4-FFF2-40B4-BE49-F238E27FC236}">
                  <a16:creationId xmlns:a16="http://schemas.microsoft.com/office/drawing/2014/main" id="{178C7D4D-F0F2-00B6-B697-6B5D99037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29264" y="4511691"/>
              <a:ext cx="496691" cy="49669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B312DC-1412-1B57-354A-8AF25E99731F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Message</a:t>
              </a: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Queue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478AA-774C-D237-9356-220206FCF92A}"/>
              </a:ext>
            </a:extLst>
          </p:cNvPr>
          <p:cNvCxnSpPr>
            <a:cxnSpLocks/>
          </p:cNvCxnSpPr>
          <p:nvPr/>
        </p:nvCxnSpPr>
        <p:spPr>
          <a:xfrm flipV="1">
            <a:off x="5180891" y="3653712"/>
            <a:ext cx="684766" cy="133483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9C6750-CE29-7443-1E67-DFACC74C0E93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130084" y="2694263"/>
            <a:ext cx="1580353" cy="43877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28C7E57-CEEA-F017-A02B-D0327B00AB19}"/>
              </a:ext>
            </a:extLst>
          </p:cNvPr>
          <p:cNvSpPr txBox="1"/>
          <p:nvPr/>
        </p:nvSpPr>
        <p:spPr>
          <a:xfrm rot="17751295">
            <a:off x="5002119" y="4233991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864AD-FCF6-18E7-3736-EDA7A0374D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5F01-5B12-BD49-3516-D2F2689DD5F3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73D7-7684-44AC-907A-541AA647FB91}"/>
              </a:ext>
            </a:extLst>
          </p:cNvPr>
          <p:cNvCxnSpPr>
            <a:cxnSpLocks/>
          </p:cNvCxnSpPr>
          <p:nvPr/>
        </p:nvCxnSpPr>
        <p:spPr>
          <a:xfrm flipH="1" flipV="1">
            <a:off x="5121358" y="2755806"/>
            <a:ext cx="47065" cy="222102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90E2F3-BEDD-F3ED-E7B6-8F07D3A18D12}"/>
              </a:ext>
            </a:extLst>
          </p:cNvPr>
          <p:cNvSpPr txBox="1"/>
          <p:nvPr/>
        </p:nvSpPr>
        <p:spPr>
          <a:xfrm rot="15996177">
            <a:off x="4663461" y="3016788"/>
            <a:ext cx="123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</a:t>
            </a:r>
          </a:p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 descr="A blue box with white text&#10;&#10;Description automatically generated">
            <a:extLst>
              <a:ext uri="{FF2B5EF4-FFF2-40B4-BE49-F238E27FC236}">
                <a16:creationId xmlns:a16="http://schemas.microsoft.com/office/drawing/2014/main" id="{E698E11B-E8AC-75B4-7924-26AF37D784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244" y="5483483"/>
            <a:ext cx="2043028" cy="1096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B26C6-B007-E9D1-EC74-B083EA23F79B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DCA7DD-ECF6-F2F4-33ED-604494B44D82}"/>
              </a:ext>
            </a:extLst>
          </p:cNvPr>
          <p:cNvSpPr txBox="1"/>
          <p:nvPr/>
        </p:nvSpPr>
        <p:spPr>
          <a:xfrm>
            <a:off x="2820560" y="4921249"/>
            <a:ext cx="613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HHT</a:t>
            </a:r>
          </a:p>
        </p:txBody>
      </p:sp>
    </p:spTree>
    <p:extLst>
      <p:ext uri="{BB962C8B-B14F-4D97-AF65-F5344CB8AC3E}">
        <p14:creationId xmlns:p14="http://schemas.microsoft.com/office/powerpoint/2010/main" val="12376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C5E5-87E1-4EB4-C9EE-5FC6E038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LS Central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73AD2-609F-93AB-1517-10154DA00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3" y="997527"/>
            <a:ext cx="5143500" cy="531781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/>
              <a:t>Scheduler Replication Job</a:t>
            </a:r>
          </a:p>
          <a:p>
            <a:pPr lvl="1"/>
            <a:r>
              <a:rPr lang="en-US"/>
              <a:t>Replication request</a:t>
            </a:r>
          </a:p>
          <a:p>
            <a:pPr lvl="2">
              <a:buFont typeface="System Font Regular"/>
              <a:buChar char="-"/>
            </a:pPr>
            <a:r>
              <a:rPr lang="en-US"/>
              <a:t>Sent to Data Director through web service</a:t>
            </a:r>
          </a:p>
          <a:p>
            <a:pPr lvl="2">
              <a:buFont typeface="System Font Regular"/>
              <a:buChar char="-"/>
            </a:pPr>
            <a:r>
              <a:rPr lang="en-US"/>
              <a:t>Request stored for the web replication process</a:t>
            </a:r>
          </a:p>
          <a:p>
            <a:pPr lvl="2"/>
            <a:endParaRPr lang="en-US"/>
          </a:p>
          <a:p>
            <a:pPr marL="0" lvl="2" indent="0">
              <a:spcBef>
                <a:spcPts val="1000"/>
              </a:spcBef>
              <a:buNone/>
            </a:pPr>
            <a:r>
              <a:rPr lang="en-US" sz="2400" b="1"/>
              <a:t>Scheduler Web Replication Process</a:t>
            </a:r>
            <a:endParaRPr lang="en-US" b="1"/>
          </a:p>
          <a:p>
            <a:pPr lvl="1"/>
            <a:r>
              <a:rPr lang="en-US"/>
              <a:t>Request queue table</a:t>
            </a:r>
          </a:p>
          <a:p>
            <a:pPr lvl="2">
              <a:buFont typeface="System Font Regular"/>
              <a:buChar char="-"/>
            </a:pPr>
            <a:r>
              <a:rPr lang="en-US"/>
              <a:t>Creates data package</a:t>
            </a:r>
          </a:p>
          <a:p>
            <a:pPr lvl="2">
              <a:buFont typeface="System Font Regular"/>
              <a:buChar char="-"/>
            </a:pPr>
            <a:r>
              <a:rPr lang="en-US"/>
              <a:t>Runs defined method</a:t>
            </a:r>
          </a:p>
          <a:p>
            <a:pPr lvl="3"/>
            <a:r>
              <a:rPr lang="en-US" err="1"/>
              <a:t>Odata</a:t>
            </a:r>
            <a:r>
              <a:rPr lang="en-US"/>
              <a:t> Replication</a:t>
            </a:r>
          </a:p>
          <a:p>
            <a:pPr lvl="3"/>
            <a:r>
              <a:rPr lang="en-US"/>
              <a:t>Azure Storage Replication</a:t>
            </a:r>
          </a:p>
          <a:p>
            <a:pPr lvl="3"/>
            <a:r>
              <a:rPr lang="en-US"/>
              <a:t>Company Replication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4BF1-35DE-1EFF-54C7-A08B884C844E}"/>
              </a:ext>
            </a:extLst>
          </p:cNvPr>
          <p:cNvSpPr/>
          <p:nvPr/>
        </p:nvSpPr>
        <p:spPr>
          <a:xfrm>
            <a:off x="6370319" y="1404499"/>
            <a:ext cx="1204622" cy="974034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97CDB-AA6C-4176-2D68-2DBA1989E22D}"/>
              </a:ext>
            </a:extLst>
          </p:cNvPr>
          <p:cNvSpPr/>
          <p:nvPr/>
        </p:nvSpPr>
        <p:spPr>
          <a:xfrm>
            <a:off x="6370320" y="2683836"/>
            <a:ext cx="1204622" cy="927987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Repl.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CB2F2-F5D6-52BE-8241-22E5221E5CB2}"/>
              </a:ext>
            </a:extLst>
          </p:cNvPr>
          <p:cNvSpPr/>
          <p:nvPr/>
        </p:nvSpPr>
        <p:spPr>
          <a:xfrm>
            <a:off x="8222895" y="4443038"/>
            <a:ext cx="1962726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 OData4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A7192-98BB-6CC6-1F48-15240DDA8325}"/>
              </a:ext>
            </a:extLst>
          </p:cNvPr>
          <p:cNvSpPr/>
          <p:nvPr/>
        </p:nvSpPr>
        <p:spPr>
          <a:xfrm>
            <a:off x="6370320" y="4443038"/>
            <a:ext cx="1852575" cy="927987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Web Replication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4E87B5-11BA-4427-F5CC-A99523CEB9F4}"/>
              </a:ext>
            </a:extLst>
          </p:cNvPr>
          <p:cNvSpPr/>
          <p:nvPr/>
        </p:nvSpPr>
        <p:spPr>
          <a:xfrm>
            <a:off x="8222894" y="4753889"/>
            <a:ext cx="1962725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Azure Storage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F6403-B492-63DA-399C-CDDD8EE06F37}"/>
              </a:ext>
            </a:extLst>
          </p:cNvPr>
          <p:cNvSpPr/>
          <p:nvPr/>
        </p:nvSpPr>
        <p:spPr>
          <a:xfrm>
            <a:off x="8222896" y="5060174"/>
            <a:ext cx="1962725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Company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3D263-5685-0D34-FC6B-4DB04D7D8756}"/>
              </a:ext>
            </a:extLst>
          </p:cNvPr>
          <p:cNvSpPr/>
          <p:nvPr/>
        </p:nvSpPr>
        <p:spPr>
          <a:xfrm>
            <a:off x="8222894" y="2683835"/>
            <a:ext cx="1962724" cy="927987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883BC-01F3-3076-D506-9E3BACC32DE7}"/>
              </a:ext>
            </a:extLst>
          </p:cNvPr>
          <p:cNvSpPr/>
          <p:nvPr/>
        </p:nvSpPr>
        <p:spPr>
          <a:xfrm>
            <a:off x="6370319" y="4160520"/>
            <a:ext cx="1852575" cy="288066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Request Queue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1F7ED99-4CF1-1D0D-193A-16498DCD701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16200000" flipH="1">
            <a:off x="6819979" y="2531183"/>
            <a:ext cx="305303" cy="1"/>
          </a:xfrm>
          <a:prstGeom prst="bentConnector3">
            <a:avLst/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DF12B7D-E333-CEF2-CBDD-CC8AD539EAE4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6698283" y="3886170"/>
            <a:ext cx="548699" cy="3"/>
          </a:xfrm>
          <a:prstGeom prst="bentConnector3">
            <a:avLst>
              <a:gd name="adj1" fmla="val 50000"/>
            </a:avLst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9D39B11-6E10-45AE-F9D7-74F4929A59AF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7574942" y="3147829"/>
            <a:ext cx="647952" cy="1"/>
          </a:xfrm>
          <a:prstGeom prst="bentConnector3">
            <a:avLst>
              <a:gd name="adj1" fmla="val 50000"/>
            </a:avLst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34B241-9726-92D8-E37E-94A6DAA3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34" y="731521"/>
            <a:ext cx="8670963" cy="6858000"/>
          </a:xfrm>
          <a:prstGeom prst="rect">
            <a:avLst/>
          </a:prstGeom>
        </p:spPr>
      </p:pic>
      <p:pic>
        <p:nvPicPr>
          <p:cNvPr id="4" name="Picture 3" descr="A blue box with white text&#10;&#10;Description automatically generated">
            <a:extLst>
              <a:ext uri="{FF2B5EF4-FFF2-40B4-BE49-F238E27FC236}">
                <a16:creationId xmlns:a16="http://schemas.microsoft.com/office/drawing/2014/main" id="{3E645869-85A9-64B8-09DB-03222002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32" y="5671762"/>
            <a:ext cx="1728906" cy="92798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25E497B-BA00-CAA3-2182-CAB18C1394B3}"/>
              </a:ext>
            </a:extLst>
          </p:cNvPr>
          <p:cNvSpPr/>
          <p:nvPr/>
        </p:nvSpPr>
        <p:spPr>
          <a:xfrm>
            <a:off x="9109422" y="5365477"/>
            <a:ext cx="236527" cy="307267"/>
          </a:xfrm>
          <a:prstGeom prst="downArrow">
            <a:avLst/>
          </a:prstGeom>
          <a:solidFill>
            <a:srgbClr val="351C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Online POS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443870" y="1066423"/>
            <a:ext cx="5264987" cy="2829803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4"/>
            <a:ext cx="1097852" cy="981212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18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 panose="020B0502040204020203" pitchFamily="34" charset="0"/>
                  <a:cs typeface="Segoe UI" panose="020B0502040204020203" pitchFamily="34" charset="0"/>
                </a:rPr>
                <a:t>BC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B6FEDA-7616-9332-BBD6-F4E3CE5C5207}"/>
              </a:ext>
            </a:extLst>
          </p:cNvPr>
          <p:cNvGrpSpPr/>
          <p:nvPr/>
        </p:nvGrpSpPr>
        <p:grpSpPr>
          <a:xfrm>
            <a:off x="2384629" y="2927005"/>
            <a:ext cx="690411" cy="781760"/>
            <a:chOff x="1661822" y="2356619"/>
            <a:chExt cx="690411" cy="781760"/>
          </a:xfrm>
        </p:grpSpPr>
        <p:pic>
          <p:nvPicPr>
            <p:cNvPr id="13" name="Graphic 12" descr="Single gear with solid fill">
              <a:extLst>
                <a:ext uri="{FF2B5EF4-FFF2-40B4-BE49-F238E27FC236}">
                  <a16:creationId xmlns:a16="http://schemas.microsoft.com/office/drawing/2014/main" id="{D2175467-03D4-11EF-B203-0494EDF6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B36E2-3F6E-20BE-FA98-0BD0279E53E4}"/>
                </a:ext>
              </a:extLst>
            </p:cNvPr>
            <p:cNvSpPr txBox="1"/>
            <p:nvPr/>
          </p:nvSpPr>
          <p:spPr>
            <a:xfrm>
              <a:off x="1661822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4D9F0-0AAE-35AA-2797-123C8EF34BFA}"/>
              </a:ext>
            </a:extLst>
          </p:cNvPr>
          <p:cNvGrpSpPr/>
          <p:nvPr/>
        </p:nvGrpSpPr>
        <p:grpSpPr>
          <a:xfrm>
            <a:off x="2686019" y="4842051"/>
            <a:ext cx="613036" cy="671920"/>
            <a:chOff x="10963773" y="3566813"/>
            <a:chExt cx="613995" cy="762455"/>
          </a:xfrm>
        </p:grpSpPr>
        <p:pic>
          <p:nvPicPr>
            <p:cNvPr id="26" name="Graphic 25" descr="Smart Phone with solid fill">
              <a:extLst>
                <a:ext uri="{FF2B5EF4-FFF2-40B4-BE49-F238E27FC236}">
                  <a16:creationId xmlns:a16="http://schemas.microsoft.com/office/drawing/2014/main" id="{5D70E659-D5AC-8777-114C-E1432106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B1206D-2658-8A0B-0380-F98D1E323517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5DE8-800C-96ED-2A08-B6CD98C7AAFD}"/>
              </a:ext>
            </a:extLst>
          </p:cNvPr>
          <p:cNvGrpSpPr/>
          <p:nvPr/>
        </p:nvGrpSpPr>
        <p:grpSpPr>
          <a:xfrm>
            <a:off x="1798852" y="4140158"/>
            <a:ext cx="710334" cy="753052"/>
            <a:chOff x="9218371" y="4844601"/>
            <a:chExt cx="710334" cy="7530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624666-D66C-372B-8A7F-13D8AA1542B9}"/>
                </a:ext>
              </a:extLst>
            </p:cNvPr>
            <p:cNvSpPr txBox="1"/>
            <p:nvPr/>
          </p:nvSpPr>
          <p:spPr>
            <a:xfrm>
              <a:off x="9218371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Graphic 29" descr="World with solid fill">
              <a:extLst>
                <a:ext uri="{FF2B5EF4-FFF2-40B4-BE49-F238E27FC236}">
                  <a16:creationId xmlns:a16="http://schemas.microsoft.com/office/drawing/2014/main" id="{D1440156-0236-AF8D-7B9A-E618152E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2DE993-4038-9247-83A7-644EF73C3A7A}"/>
              </a:ext>
            </a:extLst>
          </p:cNvPr>
          <p:cNvGrpSpPr/>
          <p:nvPr/>
        </p:nvGrpSpPr>
        <p:grpSpPr>
          <a:xfrm>
            <a:off x="2297382" y="4524921"/>
            <a:ext cx="613036" cy="671920"/>
            <a:chOff x="10963773" y="3566813"/>
            <a:chExt cx="613995" cy="762455"/>
          </a:xfrm>
        </p:grpSpPr>
        <p:pic>
          <p:nvPicPr>
            <p:cNvPr id="32" name="Graphic 31" descr="Smart Phone with solid fill">
              <a:extLst>
                <a:ext uri="{FF2B5EF4-FFF2-40B4-BE49-F238E27FC236}">
                  <a16:creationId xmlns:a16="http://schemas.microsoft.com/office/drawing/2014/main" id="{1BFD1051-6A9F-7E4C-B341-7A408E036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B7302-FBA9-4584-1345-1680EC1D9455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3577" y="5382257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9892" y="5371027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2888" y="5382257"/>
            <a:ext cx="519563" cy="519057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2B286A-D86D-D0F2-6301-87D3C5286962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>
            <a:off x="2729835" y="3708765"/>
            <a:ext cx="248094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EEC3F0-7251-6254-4E7A-46C75DA98F97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 flipH="1">
            <a:off x="2589292" y="3708765"/>
            <a:ext cx="140543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BF2826-DDC2-75CC-A20E-87676C036D45}"/>
              </a:ext>
            </a:extLst>
          </p:cNvPr>
          <p:cNvCxnSpPr>
            <a:cxnSpLocks/>
            <a:stCxn id="14" idx="2"/>
            <a:endCxn id="30" idx="0"/>
          </p:cNvCxnSpPr>
          <p:nvPr/>
        </p:nvCxnSpPr>
        <p:spPr>
          <a:xfrm flipH="1">
            <a:off x="2186241" y="370876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5859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53778" y="4670072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339901" y="116482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71CA0A-D993-54A3-D8C3-917C0D9DCA3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08693" y="2657490"/>
            <a:ext cx="3138126" cy="55526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AEF5ED-2AE7-BD79-B457-BE94B67737D1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33359" y="2311798"/>
            <a:ext cx="3121539" cy="3070459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33738" y="1586687"/>
            <a:ext cx="1600305" cy="1626103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7518035" y="1653232"/>
            <a:ext cx="166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654898" y="2139276"/>
            <a:ext cx="1327260" cy="231989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BC Company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EC9654-5CA5-1949-D867-0CE158AEC918}"/>
              </a:ext>
            </a:extLst>
          </p:cNvPr>
          <p:cNvSpPr txBox="1"/>
          <p:nvPr/>
        </p:nvSpPr>
        <p:spPr>
          <a:xfrm>
            <a:off x="8666607" y="72589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</p:spTree>
    <p:extLst>
      <p:ext uri="{BB962C8B-B14F-4D97-AF65-F5344CB8AC3E}">
        <p14:creationId xmlns:p14="http://schemas.microsoft.com/office/powerpoint/2010/main" val="35023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Online POS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443870" y="1066423"/>
            <a:ext cx="5264987" cy="2829803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4"/>
            <a:ext cx="1097852" cy="981212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18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 panose="020B0502040204020203" pitchFamily="34" charset="0"/>
                  <a:cs typeface="Segoe UI" panose="020B0502040204020203" pitchFamily="34" charset="0"/>
                </a:rPr>
                <a:t>BC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DD2E35-8DE7-CC8A-2D86-9A393CFB8E78}"/>
              </a:ext>
            </a:extLst>
          </p:cNvPr>
          <p:cNvGrpSpPr/>
          <p:nvPr/>
        </p:nvGrpSpPr>
        <p:grpSpPr>
          <a:xfrm>
            <a:off x="4117470" y="2150632"/>
            <a:ext cx="613995" cy="644707"/>
            <a:chOff x="10779591" y="3785404"/>
            <a:chExt cx="613995" cy="64470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FE887EA-0047-822D-929E-96685AC6D24F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E911A0-EBF6-3537-7E67-FB26AFCA16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B6FEDA-7616-9332-BBD6-F4E3CE5C5207}"/>
              </a:ext>
            </a:extLst>
          </p:cNvPr>
          <p:cNvGrpSpPr/>
          <p:nvPr/>
        </p:nvGrpSpPr>
        <p:grpSpPr>
          <a:xfrm>
            <a:off x="2384629" y="2927005"/>
            <a:ext cx="690411" cy="781760"/>
            <a:chOff x="1661822" y="2356619"/>
            <a:chExt cx="690411" cy="781760"/>
          </a:xfrm>
        </p:grpSpPr>
        <p:pic>
          <p:nvPicPr>
            <p:cNvPr id="13" name="Graphic 12" descr="Single gear with solid fill">
              <a:extLst>
                <a:ext uri="{FF2B5EF4-FFF2-40B4-BE49-F238E27FC236}">
                  <a16:creationId xmlns:a16="http://schemas.microsoft.com/office/drawing/2014/main" id="{D2175467-03D4-11EF-B203-0494EDF6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B36E2-3F6E-20BE-FA98-0BD0279E53E4}"/>
                </a:ext>
              </a:extLst>
            </p:cNvPr>
            <p:cNvSpPr txBox="1"/>
            <p:nvPr/>
          </p:nvSpPr>
          <p:spPr>
            <a:xfrm>
              <a:off x="1661822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24C50-8FE1-D5B2-3B52-3C05D7390D58}"/>
              </a:ext>
            </a:extLst>
          </p:cNvPr>
          <p:cNvGrpSpPr/>
          <p:nvPr/>
        </p:nvGrpSpPr>
        <p:grpSpPr>
          <a:xfrm>
            <a:off x="3480038" y="1521959"/>
            <a:ext cx="613995" cy="789839"/>
            <a:chOff x="10092950" y="4511691"/>
            <a:chExt cx="613995" cy="789839"/>
          </a:xfrm>
        </p:grpSpPr>
        <p:pic>
          <p:nvPicPr>
            <p:cNvPr id="16" name="Graphic 15" descr="Open envelope with solid fill">
              <a:extLst>
                <a:ext uri="{FF2B5EF4-FFF2-40B4-BE49-F238E27FC236}">
                  <a16:creationId xmlns:a16="http://schemas.microsoft.com/office/drawing/2014/main" id="{4E7A9F3E-73F0-C906-A43A-F430326C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46C3D5-26AD-7DB2-47F1-BCF554D28A49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24" name="Graphic 23" descr="World with solid fill">
            <a:extLst>
              <a:ext uri="{FF2B5EF4-FFF2-40B4-BE49-F238E27FC236}">
                <a16:creationId xmlns:a16="http://schemas.microsoft.com/office/drawing/2014/main" id="{7A1CF329-BB11-757B-1028-D249F6575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75" y="2396091"/>
            <a:ext cx="622754" cy="6227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4D9F0-0AAE-35AA-2797-123C8EF34BFA}"/>
              </a:ext>
            </a:extLst>
          </p:cNvPr>
          <p:cNvGrpSpPr/>
          <p:nvPr/>
        </p:nvGrpSpPr>
        <p:grpSpPr>
          <a:xfrm>
            <a:off x="2686019" y="4842051"/>
            <a:ext cx="613036" cy="671920"/>
            <a:chOff x="10963773" y="3566813"/>
            <a:chExt cx="613995" cy="762455"/>
          </a:xfrm>
        </p:grpSpPr>
        <p:pic>
          <p:nvPicPr>
            <p:cNvPr id="26" name="Graphic 25" descr="Smart Phone with solid fill">
              <a:extLst>
                <a:ext uri="{FF2B5EF4-FFF2-40B4-BE49-F238E27FC236}">
                  <a16:creationId xmlns:a16="http://schemas.microsoft.com/office/drawing/2014/main" id="{5D70E659-D5AC-8777-114C-E1432106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B1206D-2658-8A0B-0380-F98D1E323517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5DE8-800C-96ED-2A08-B6CD98C7AAFD}"/>
              </a:ext>
            </a:extLst>
          </p:cNvPr>
          <p:cNvGrpSpPr/>
          <p:nvPr/>
        </p:nvGrpSpPr>
        <p:grpSpPr>
          <a:xfrm>
            <a:off x="1819477" y="4140158"/>
            <a:ext cx="710334" cy="753052"/>
            <a:chOff x="9238996" y="4844601"/>
            <a:chExt cx="710334" cy="7530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624666-D66C-372B-8A7F-13D8AA1542B9}"/>
                </a:ext>
              </a:extLst>
            </p:cNvPr>
            <p:cNvSpPr txBox="1"/>
            <p:nvPr/>
          </p:nvSpPr>
          <p:spPr>
            <a:xfrm>
              <a:off x="9238996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Graphic 29" descr="World with solid fill">
              <a:extLst>
                <a:ext uri="{FF2B5EF4-FFF2-40B4-BE49-F238E27FC236}">
                  <a16:creationId xmlns:a16="http://schemas.microsoft.com/office/drawing/2014/main" id="{D1440156-0236-AF8D-7B9A-E618152E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2DE993-4038-9247-83A7-644EF73C3A7A}"/>
              </a:ext>
            </a:extLst>
          </p:cNvPr>
          <p:cNvGrpSpPr/>
          <p:nvPr/>
        </p:nvGrpSpPr>
        <p:grpSpPr>
          <a:xfrm>
            <a:off x="2297382" y="4524921"/>
            <a:ext cx="613036" cy="671920"/>
            <a:chOff x="10963773" y="3566813"/>
            <a:chExt cx="613995" cy="762455"/>
          </a:xfrm>
        </p:grpSpPr>
        <p:pic>
          <p:nvPicPr>
            <p:cNvPr id="32" name="Graphic 31" descr="Smart Phone with solid fill">
              <a:extLst>
                <a:ext uri="{FF2B5EF4-FFF2-40B4-BE49-F238E27FC236}">
                  <a16:creationId xmlns:a16="http://schemas.microsoft.com/office/drawing/2014/main" id="{1BFD1051-6A9F-7E4C-B341-7A408E036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B7302-FBA9-4584-1345-1680EC1D9455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3577" y="5382257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9892" y="5371027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2888" y="5382257"/>
            <a:ext cx="519563" cy="51905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AE5035-7688-F239-B89E-2A3AD4630463}"/>
              </a:ext>
            </a:extLst>
          </p:cNvPr>
          <p:cNvCxnSpPr>
            <a:cxnSpLocks/>
            <a:stCxn id="16" idx="1"/>
            <a:endCxn id="24" idx="3"/>
          </p:cNvCxnSpPr>
          <p:nvPr/>
        </p:nvCxnSpPr>
        <p:spPr>
          <a:xfrm flipH="1">
            <a:off x="1144429" y="1770305"/>
            <a:ext cx="2394260" cy="93716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D2C091-9EF4-812D-6C26-B2FE7AC3EB5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1144429" y="2371265"/>
            <a:ext cx="3010610" cy="33620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2B286A-D86D-D0F2-6301-87D3C5286962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>
            <a:off x="2729835" y="3708765"/>
            <a:ext cx="248094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EEC3F0-7251-6254-4E7A-46C75DA98F97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 flipH="1">
            <a:off x="2589292" y="3708765"/>
            <a:ext cx="140543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BF2826-DDC2-75CC-A20E-87676C036D45}"/>
              </a:ext>
            </a:extLst>
          </p:cNvPr>
          <p:cNvCxnSpPr>
            <a:cxnSpLocks/>
            <a:stCxn id="14" idx="2"/>
            <a:endCxn id="30" idx="0"/>
          </p:cNvCxnSpPr>
          <p:nvPr/>
        </p:nvCxnSpPr>
        <p:spPr>
          <a:xfrm flipH="1">
            <a:off x="2186241" y="370876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5859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AA09432-EB66-72CB-D6EF-F48541637CD3}"/>
              </a:ext>
            </a:extLst>
          </p:cNvPr>
          <p:cNvSpPr txBox="1"/>
          <p:nvPr/>
        </p:nvSpPr>
        <p:spPr>
          <a:xfrm rot="188769">
            <a:off x="4633671" y="210623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A2489E-5454-D5DD-D138-B54CABF10446}"/>
              </a:ext>
            </a:extLst>
          </p:cNvPr>
          <p:cNvSpPr txBox="1"/>
          <p:nvPr/>
        </p:nvSpPr>
        <p:spPr>
          <a:xfrm rot="247943">
            <a:off x="4355692" y="1618178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249815-3CAA-9D6C-2502-CF4E8CA00DA3}"/>
              </a:ext>
            </a:extLst>
          </p:cNvPr>
          <p:cNvSpPr txBox="1"/>
          <p:nvPr/>
        </p:nvSpPr>
        <p:spPr>
          <a:xfrm rot="20896338">
            <a:off x="4585439" y="2623011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53778" y="4670072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339901" y="116482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2B0D6B-2EF7-1B5B-B49F-44A0D8D18474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4035380" y="1770305"/>
            <a:ext cx="2148794" cy="2416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647615-E9ED-A637-4288-4E3B1EB968F9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628314" y="2341465"/>
            <a:ext cx="1555860" cy="8623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71CA0A-D993-54A3-D8C3-917C0D9DCA3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08693" y="2657490"/>
            <a:ext cx="3138126" cy="55526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AEF5ED-2AE7-BD79-B457-BE94B67737D1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33359" y="2311798"/>
            <a:ext cx="3121539" cy="3070459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33738" y="1586687"/>
            <a:ext cx="1600305" cy="1626103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654898" y="2139276"/>
            <a:ext cx="1327260" cy="231989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BC Company</a:t>
            </a:r>
          </a:p>
        </p:txBody>
      </p:sp>
      <p:pic>
        <p:nvPicPr>
          <p:cNvPr id="22" name="Picture 21" descr="A blue box with white text&#10;&#10;Description automatically generated">
            <a:extLst>
              <a:ext uri="{FF2B5EF4-FFF2-40B4-BE49-F238E27FC236}">
                <a16:creationId xmlns:a16="http://schemas.microsoft.com/office/drawing/2014/main" id="{CA116C3C-BC84-A581-B502-E46ED27C30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44" y="5667446"/>
            <a:ext cx="1822769" cy="978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BDBCB6-5FA9-FEBA-BDDA-B28580DD6ACF}"/>
              </a:ext>
            </a:extLst>
          </p:cNvPr>
          <p:cNvSpPr txBox="1"/>
          <p:nvPr/>
        </p:nvSpPr>
        <p:spPr>
          <a:xfrm>
            <a:off x="8666607" y="72589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CCC0F9-03D0-2390-92C4-6C2C5371FBE0}"/>
              </a:ext>
            </a:extLst>
          </p:cNvPr>
          <p:cNvSpPr txBox="1"/>
          <p:nvPr/>
        </p:nvSpPr>
        <p:spPr>
          <a:xfrm>
            <a:off x="7518035" y="1653232"/>
            <a:ext cx="166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8983-948C-9598-D465-C7E95203163B}"/>
              </a:ext>
            </a:extLst>
          </p:cNvPr>
          <p:cNvSpPr txBox="1"/>
          <p:nvPr/>
        </p:nvSpPr>
        <p:spPr>
          <a:xfrm>
            <a:off x="324011" y="3019608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2177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2623AA-409B-63D4-C2AF-4A6EC50A7D1F}"/>
              </a:ext>
            </a:extLst>
          </p:cNvPr>
          <p:cNvSpPr txBox="1"/>
          <p:nvPr/>
        </p:nvSpPr>
        <p:spPr>
          <a:xfrm>
            <a:off x="10726104" y="10817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Segoe UI"/>
                <a:cs typeface="Segoe UI"/>
              </a:rPr>
              <a:t>Online POS – Distributed companies</a:t>
            </a:r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372632" y="998820"/>
            <a:ext cx="5918544" cy="3680506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3"/>
            <a:ext cx="1097852" cy="1897715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</a:t>
              </a:r>
            </a:p>
          </p:txBody>
        </p:sp>
      </p:grp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40265" y="1587634"/>
            <a:ext cx="2430266" cy="232440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7518034" y="1584482"/>
            <a:ext cx="2357485" cy="54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711788" y="2377524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Primary BC Company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0C343-3BE0-3BBB-0842-A1C24241C14A}"/>
              </a:ext>
            </a:extLst>
          </p:cNvPr>
          <p:cNvSpPr/>
          <p:nvPr/>
        </p:nvSpPr>
        <p:spPr>
          <a:xfrm>
            <a:off x="7711305" y="2846188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19A57-7C46-8F6F-6DD6-69842210FE81}"/>
              </a:ext>
            </a:extLst>
          </p:cNvPr>
          <p:cNvSpPr/>
          <p:nvPr/>
        </p:nvSpPr>
        <p:spPr>
          <a:xfrm>
            <a:off x="7719922" y="3290376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Update Service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577" y="5384975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92" y="5384975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8" y="5384975"/>
            <a:ext cx="519563" cy="51905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6131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79426" y="4670072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App updates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B68A212-6AE1-5BEE-E018-10ED92D167E4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8952986" y="2543331"/>
            <a:ext cx="226138" cy="490539"/>
          </a:xfrm>
          <a:prstGeom prst="bentConnector2">
            <a:avLst/>
          </a:prstGeom>
          <a:ln w="12700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43ECD7-A1F0-1FE7-AC42-0980B8C6B4A4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8842192" y="3119251"/>
            <a:ext cx="455860" cy="218004"/>
          </a:xfrm>
          <a:prstGeom prst="bentConnector2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6CA74B1-996E-3EFB-63B3-6475F917B519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>
            <a:off x="8952504" y="3011995"/>
            <a:ext cx="234755" cy="2"/>
          </a:xfrm>
          <a:prstGeom prst="bentConnector3">
            <a:avLst>
              <a:gd name="adj1" fmla="val 50000"/>
            </a:avLst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5D24AC-3AE7-A02B-5AB7-EAA1D13FA58B}"/>
              </a:ext>
            </a:extLst>
          </p:cNvPr>
          <p:cNvSpPr txBox="1"/>
          <p:nvPr/>
        </p:nvSpPr>
        <p:spPr>
          <a:xfrm rot="16200000">
            <a:off x="8898086" y="2958243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5D2B33-EAC4-2B48-5C2C-7C254700CB88}"/>
              </a:ext>
            </a:extLst>
          </p:cNvPr>
          <p:cNvGrpSpPr/>
          <p:nvPr/>
        </p:nvGrpSpPr>
        <p:grpSpPr>
          <a:xfrm>
            <a:off x="8952503" y="2480000"/>
            <a:ext cx="582283" cy="1047352"/>
            <a:chOff x="8969258" y="2457871"/>
            <a:chExt cx="565528" cy="1069481"/>
          </a:xfrm>
        </p:grpSpPr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48BF7CE-EC4E-777A-19AF-11ECC3F2A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4733" y="3132979"/>
              <a:ext cx="560053" cy="394373"/>
            </a:xfrm>
            <a:prstGeom prst="curvedConnector3">
              <a:avLst>
                <a:gd name="adj1" fmla="val 100872"/>
              </a:avLst>
            </a:prstGeom>
            <a:ln w="12700">
              <a:solidFill>
                <a:srgbClr val="2F559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F2E708CB-3C12-8D54-D993-CF047E340C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14468" y="2512661"/>
              <a:ext cx="675108" cy="565528"/>
            </a:xfrm>
            <a:prstGeom prst="curvedConnector3">
              <a:avLst>
                <a:gd name="adj1" fmla="val 101538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9B99CA-AE3E-F3F1-F4BC-63CF56A64E4D}"/>
              </a:ext>
            </a:extLst>
          </p:cNvPr>
          <p:cNvGrpSpPr/>
          <p:nvPr/>
        </p:nvGrpSpPr>
        <p:grpSpPr>
          <a:xfrm>
            <a:off x="8969258" y="2421936"/>
            <a:ext cx="717929" cy="499642"/>
            <a:chOff x="8816858" y="2348618"/>
            <a:chExt cx="717929" cy="1101122"/>
          </a:xfrm>
        </p:grpSpPr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473ED2B-AF41-8F21-6171-EE367DACC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6858" y="3132979"/>
              <a:ext cx="717928" cy="316761"/>
            </a:xfrm>
            <a:prstGeom prst="curvedConnector3">
              <a:avLst>
                <a:gd name="adj1" fmla="val 100567"/>
              </a:avLst>
            </a:prstGeom>
            <a:ln w="12700">
              <a:solidFill>
                <a:srgbClr val="2F559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DD4399CF-561A-B4A2-9726-067D88B74A8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783642" y="2381835"/>
              <a:ext cx="784361" cy="717928"/>
            </a:xfrm>
            <a:prstGeom prst="curvedConnector3">
              <a:avLst>
                <a:gd name="adj1" fmla="val 103806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1B3656-DDA7-6C5D-9795-AE2ABBEC599F}"/>
              </a:ext>
            </a:extLst>
          </p:cNvPr>
          <p:cNvSpPr txBox="1"/>
          <p:nvPr/>
        </p:nvSpPr>
        <p:spPr>
          <a:xfrm rot="16200000">
            <a:off x="9402297" y="281385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C5C07379-B0B7-87AB-C505-956270000CE5}"/>
              </a:ext>
            </a:extLst>
          </p:cNvPr>
          <p:cNvCxnSpPr>
            <a:stCxn id="35" idx="0"/>
            <a:endCxn id="18" idx="1"/>
          </p:cNvCxnSpPr>
          <p:nvPr/>
        </p:nvCxnSpPr>
        <p:spPr>
          <a:xfrm rot="5400000" flipH="1" flipV="1">
            <a:off x="4935842" y="2609512"/>
            <a:ext cx="2372980" cy="3177946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9B42C2A4-A513-469D-EB88-D2D78BD1F661}"/>
              </a:ext>
            </a:extLst>
          </p:cNvPr>
          <p:cNvCxnSpPr>
            <a:cxnSpLocks/>
            <a:stCxn id="39" idx="0"/>
          </p:cNvCxnSpPr>
          <p:nvPr/>
        </p:nvCxnSpPr>
        <p:spPr>
          <a:xfrm rot="5400000" flipH="1" flipV="1">
            <a:off x="5520784" y="3185838"/>
            <a:ext cx="1955974" cy="2442300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287F90D2-9BCA-B5F9-7265-F26392A0B6A5}"/>
              </a:ext>
            </a:extLst>
          </p:cNvPr>
          <p:cNvCxnSpPr>
            <a:cxnSpLocks/>
            <a:stCxn id="42" idx="0"/>
            <a:endCxn id="18" idx="1"/>
          </p:cNvCxnSpPr>
          <p:nvPr/>
        </p:nvCxnSpPr>
        <p:spPr>
          <a:xfrm rot="5400000" flipH="1" flipV="1">
            <a:off x="5673999" y="3347670"/>
            <a:ext cx="2372980" cy="1701631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4C9DA6CE-1505-3342-CD60-719EA928F4B7}"/>
              </a:ext>
            </a:extLst>
          </p:cNvPr>
          <p:cNvCxnSpPr>
            <a:cxnSpLocks/>
            <a:stCxn id="45" idx="0"/>
            <a:endCxn id="22" idx="1"/>
          </p:cNvCxnSpPr>
          <p:nvPr/>
        </p:nvCxnSpPr>
        <p:spPr>
          <a:xfrm rot="5400000" flipH="1" flipV="1">
            <a:off x="6271900" y="3936953"/>
            <a:ext cx="1928792" cy="967252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AE6862-2F0C-35BF-4496-56A901D378BB}"/>
              </a:ext>
            </a:extLst>
          </p:cNvPr>
          <p:cNvSpPr txBox="1"/>
          <p:nvPr/>
        </p:nvSpPr>
        <p:spPr>
          <a:xfrm>
            <a:off x="4374359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FB5F8-A2E4-CB98-58E7-F27F1F917080}"/>
              </a:ext>
            </a:extLst>
          </p:cNvPr>
          <p:cNvSpPr txBox="1"/>
          <p:nvPr/>
        </p:nvSpPr>
        <p:spPr>
          <a:xfrm>
            <a:off x="5135797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598B0-3461-08C3-9714-3EBFC313BDC7}"/>
              </a:ext>
            </a:extLst>
          </p:cNvPr>
          <p:cNvSpPr txBox="1"/>
          <p:nvPr/>
        </p:nvSpPr>
        <p:spPr>
          <a:xfrm>
            <a:off x="5855254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AB7B-991D-E8E0-595D-59EE8A5F8CC2}"/>
              </a:ext>
            </a:extLst>
          </p:cNvPr>
          <p:cNvSpPr txBox="1"/>
          <p:nvPr/>
        </p:nvSpPr>
        <p:spPr>
          <a:xfrm>
            <a:off x="6601812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BD4CA-8E24-0D90-2E8B-009088E0148B}"/>
              </a:ext>
            </a:extLst>
          </p:cNvPr>
          <p:cNvSpPr txBox="1"/>
          <p:nvPr/>
        </p:nvSpPr>
        <p:spPr>
          <a:xfrm>
            <a:off x="2130176" y="109028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30121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80502A-F104-8314-5552-6A4B35B6D1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073E4E-F516-77BD-E964-A54EDABFA5BB}"/>
              </a:ext>
            </a:extLst>
          </p:cNvPr>
          <p:cNvSpPr txBox="1"/>
          <p:nvPr/>
        </p:nvSpPr>
        <p:spPr>
          <a:xfrm>
            <a:off x="4795508" y="1201742"/>
            <a:ext cx="24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on-premise</a:t>
            </a:r>
            <a:endParaRPr kumimoji="0" lang="en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8931A-ADB1-C7B1-2779-B854AB285C21}"/>
              </a:ext>
            </a:extLst>
          </p:cNvPr>
          <p:cNvSpPr txBox="1"/>
          <p:nvPr/>
        </p:nvSpPr>
        <p:spPr>
          <a:xfrm>
            <a:off x="7858893" y="2024316"/>
            <a:ext cx="14451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Direct SQL Access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AC153-D6EF-1FE7-357A-0F96A470659A}"/>
              </a:ext>
            </a:extLst>
          </p:cNvPr>
          <p:cNvSpPr txBox="1"/>
          <p:nvPr/>
        </p:nvSpPr>
        <p:spPr>
          <a:xfrm>
            <a:off x="4090038" y="4181104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867FF-22D9-946F-708D-819E433EF26F}"/>
              </a:ext>
            </a:extLst>
          </p:cNvPr>
          <p:cNvSpPr txBox="1"/>
          <p:nvPr/>
        </p:nvSpPr>
        <p:spPr>
          <a:xfrm>
            <a:off x="10099910" y="4179048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C890B-9D85-4B78-7FCF-E157C2BE82B1}"/>
              </a:ext>
            </a:extLst>
          </p:cNvPr>
          <p:cNvSpPr txBox="1"/>
          <p:nvPr/>
        </p:nvSpPr>
        <p:spPr>
          <a:xfrm>
            <a:off x="9670446" y="533725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E2DD3-81A7-0390-88BE-43214E6F57C6}"/>
              </a:ext>
            </a:extLst>
          </p:cNvPr>
          <p:cNvSpPr txBox="1"/>
          <p:nvPr/>
        </p:nvSpPr>
        <p:spPr>
          <a:xfrm>
            <a:off x="8417159" y="533725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F427F-1FE6-C14D-C74F-536D1384A0DB}"/>
              </a:ext>
            </a:extLst>
          </p:cNvPr>
          <p:cNvSpPr txBox="1"/>
          <p:nvPr/>
        </p:nvSpPr>
        <p:spPr>
          <a:xfrm>
            <a:off x="4955082" y="5282193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051D4-375C-2AAC-D252-A7BD059420F5}"/>
              </a:ext>
            </a:extLst>
          </p:cNvPr>
          <p:cNvSpPr txBox="1"/>
          <p:nvPr/>
        </p:nvSpPr>
        <p:spPr>
          <a:xfrm>
            <a:off x="6193916" y="5281509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B625E8-38F6-A107-C40A-4BC622C9ADA7}"/>
              </a:ext>
            </a:extLst>
          </p:cNvPr>
          <p:cNvGrpSpPr/>
          <p:nvPr/>
        </p:nvGrpSpPr>
        <p:grpSpPr>
          <a:xfrm>
            <a:off x="5178740" y="4532696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8BF74176-E672-217D-53E7-55686161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Server with solid fill">
              <a:extLst>
                <a:ext uri="{FF2B5EF4-FFF2-40B4-BE49-F238E27FC236}">
                  <a16:creationId xmlns:a16="http://schemas.microsoft.com/office/drawing/2014/main" id="{D523883C-8048-5C98-9B5C-B26B1A64C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49" name="Graphic 48" descr="Monitor with solid fill">
            <a:extLst>
              <a:ext uri="{FF2B5EF4-FFF2-40B4-BE49-F238E27FC236}">
                <a16:creationId xmlns:a16="http://schemas.microsoft.com/office/drawing/2014/main" id="{C6A6FC3E-171B-FB88-B402-EE0DEFE7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78" y="4871995"/>
            <a:ext cx="519563" cy="519057"/>
          </a:xfrm>
          <a:prstGeom prst="rect">
            <a:avLst/>
          </a:prstGeom>
        </p:spPr>
      </p:pic>
      <p:pic>
        <p:nvPicPr>
          <p:cNvPr id="50" name="Graphic 49" descr="Server with solid fill">
            <a:extLst>
              <a:ext uri="{FF2B5EF4-FFF2-40B4-BE49-F238E27FC236}">
                <a16:creationId xmlns:a16="http://schemas.microsoft.com/office/drawing/2014/main" id="{F37CC3C8-2973-1D86-0AB8-4317D9190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6410242" y="4534275"/>
            <a:ext cx="519563" cy="380857"/>
          </a:xfrm>
          <a:prstGeom prst="rect">
            <a:avLst/>
          </a:prstGeom>
        </p:spPr>
      </p:pic>
      <p:pic>
        <p:nvPicPr>
          <p:cNvPr id="51" name="Graphic 50" descr="Monitor with solid fill">
            <a:extLst>
              <a:ext uri="{FF2B5EF4-FFF2-40B4-BE49-F238E27FC236}">
                <a16:creationId xmlns:a16="http://schemas.microsoft.com/office/drawing/2014/main" id="{78B2E304-44F9-A998-76F3-04295E57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8072" y="4851084"/>
            <a:ext cx="519563" cy="519057"/>
          </a:xfrm>
          <a:prstGeom prst="rect">
            <a:avLst/>
          </a:prstGeom>
        </p:spPr>
      </p:pic>
      <p:pic>
        <p:nvPicPr>
          <p:cNvPr id="53" name="Graphic 52" descr="Monitor with solid fill">
            <a:extLst>
              <a:ext uri="{FF2B5EF4-FFF2-40B4-BE49-F238E27FC236}">
                <a16:creationId xmlns:a16="http://schemas.microsoft.com/office/drawing/2014/main" id="{AA447173-881B-9C39-A114-3B773AF92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4354" y="4851084"/>
            <a:ext cx="519563" cy="51905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2251EB-9DE2-A8D5-CF6E-A89D2EC856BD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7592462" y="1780349"/>
            <a:ext cx="0" cy="908731"/>
          </a:xfrm>
          <a:prstGeom prst="straightConnector1">
            <a:avLst/>
          </a:prstGeom>
          <a:ln w="53975">
            <a:solidFill>
              <a:srgbClr val="075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7B257C-2953-21E2-58B6-91AF9201E331}"/>
              </a:ext>
            </a:extLst>
          </p:cNvPr>
          <p:cNvCxnSpPr>
            <a:cxnSpLocks/>
          </p:cNvCxnSpPr>
          <p:nvPr/>
        </p:nvCxnSpPr>
        <p:spPr>
          <a:xfrm>
            <a:off x="4345858" y="4125685"/>
            <a:ext cx="6783905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6DF307CE-EC1D-4315-4377-349EFDD68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244" y="2689080"/>
            <a:ext cx="422436" cy="422436"/>
          </a:xfrm>
          <a:prstGeom prst="rect">
            <a:avLst/>
          </a:prstGeom>
        </p:spPr>
      </p:pic>
      <p:pic>
        <p:nvPicPr>
          <p:cNvPr id="17" name="Picture 16" descr="A blue and purple striped object&#10;&#10;Description automatically generated">
            <a:extLst>
              <a:ext uri="{FF2B5EF4-FFF2-40B4-BE49-F238E27FC236}">
                <a16:creationId xmlns:a16="http://schemas.microsoft.com/office/drawing/2014/main" id="{6FE4C8B2-4EEE-1233-B17D-F2BFA7E2A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153" y="1163695"/>
            <a:ext cx="472618" cy="616654"/>
          </a:xfrm>
          <a:prstGeom prst="rect">
            <a:avLst/>
          </a:prstGeom>
        </p:spPr>
      </p:pic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7BFA0D8-FCB1-48B4-A39B-2C3EC01B585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6217658" y="2981486"/>
            <a:ext cx="1244774" cy="1504834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D3D892-73AE-4FF4-D773-DD5308C620CE}"/>
              </a:ext>
            </a:extLst>
          </p:cNvPr>
          <p:cNvSpPr/>
          <p:nvPr/>
        </p:nvSpPr>
        <p:spPr>
          <a:xfrm>
            <a:off x="9233102" y="4325947"/>
            <a:ext cx="554636" cy="12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8CD81762-187D-50C4-B802-BBB958B2D4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4226" y="2774308"/>
            <a:ext cx="1214431" cy="1917958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3D9A3F1-7DAE-5D2C-3B2C-14A214CB2828}"/>
              </a:ext>
            </a:extLst>
          </p:cNvPr>
          <p:cNvCxnSpPr>
            <a:cxnSpLocks/>
            <a:endCxn id="41" idx="0"/>
          </p:cNvCxnSpPr>
          <p:nvPr/>
        </p:nvCxnSpPr>
        <p:spPr>
          <a:xfrm rot="10800000" flipV="1">
            <a:off x="5438522" y="4348296"/>
            <a:ext cx="649106" cy="184399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0BA106C-9C64-133A-BB7E-A2878A851E7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073592" y="4348296"/>
            <a:ext cx="596432" cy="185979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BF90ED-15F5-BAB3-D15F-AC017EBF7E0C}"/>
              </a:ext>
            </a:extLst>
          </p:cNvPr>
          <p:cNvSpPr txBox="1"/>
          <p:nvPr/>
        </p:nvSpPr>
        <p:spPr>
          <a:xfrm>
            <a:off x="7881004" y="2780350"/>
            <a:ext cx="1216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000" i="0" u="none" strike="noStrike" kern="1200" cap="none" spc="0" normalizeH="0" baseline="0" noProof="0">
                <a:ln>
                  <a:noFill/>
                </a:ln>
                <a:solidFill>
                  <a:srgbClr val="351C5C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DATA DIRECTOR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0EC4779-091C-821F-9904-6A8CE028B322}"/>
              </a:ext>
            </a:extLst>
          </p:cNvPr>
          <p:cNvCxnSpPr>
            <a:cxnSpLocks/>
          </p:cNvCxnSpPr>
          <p:nvPr/>
        </p:nvCxnSpPr>
        <p:spPr>
          <a:xfrm rot="5400000">
            <a:off x="9101607" y="4449647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2802AB89-6D53-9A4E-A438-B40A8117A6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09748" y="4426536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8381C9F1-0225-8CF7-2663-359910BB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9231191" y="4250721"/>
            <a:ext cx="519563" cy="380857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0EBF82-8016-AD3E-015B-76F489ED202C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405E315-AB27-4CB0-1713-A87F34265E2E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</p:spTree>
    <p:extLst>
      <p:ext uri="{BB962C8B-B14F-4D97-AF65-F5344CB8AC3E}">
        <p14:creationId xmlns:p14="http://schemas.microsoft.com/office/powerpoint/2010/main" val="5012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Segoe UI"/>
                <a:cs typeface="Segoe UI"/>
              </a:rPr>
              <a:t>Online POS – Distributed environments</a:t>
            </a:r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386447" y="1001582"/>
            <a:ext cx="5663963" cy="3934687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269455" y="3488623"/>
            <a:ext cx="2115288" cy="438131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421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 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Update Service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577" y="5384975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92" y="5384975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8" y="5384975"/>
            <a:ext cx="519563" cy="51905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6131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79426" y="4670072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130176" y="109028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6247739" y="1806162"/>
            <a:ext cx="2149490" cy="1602727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6228076" y="1803989"/>
            <a:ext cx="2085118" cy="37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6940133" y="2350808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Primary BC Company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0C343-3BE0-3BBB-0842-A1C24241C14A}"/>
              </a:ext>
            </a:extLst>
          </p:cNvPr>
          <p:cNvSpPr/>
          <p:nvPr/>
        </p:nvSpPr>
        <p:spPr>
          <a:xfrm>
            <a:off x="6939706" y="2673961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19A57-7C46-8F6F-6DD6-69842210FE81}"/>
              </a:ext>
            </a:extLst>
          </p:cNvPr>
          <p:cNvSpPr/>
          <p:nvPr/>
        </p:nvSpPr>
        <p:spPr>
          <a:xfrm>
            <a:off x="6947327" y="2980238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C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B68A212-6AE1-5BEE-E018-10ED92D167E4}"/>
              </a:ext>
            </a:extLst>
          </p:cNvPr>
          <p:cNvCxnSpPr>
            <a:cxnSpLocks/>
          </p:cNvCxnSpPr>
          <p:nvPr/>
        </p:nvCxnSpPr>
        <p:spPr>
          <a:xfrm flipH="1">
            <a:off x="6747746" y="2445733"/>
            <a:ext cx="200012" cy="338237"/>
          </a:xfrm>
          <a:prstGeom prst="bentConnector2">
            <a:avLst/>
          </a:prstGeom>
          <a:ln w="12700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43ECD7-A1F0-1FE7-AC42-0980B8C6B4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9820" y="2833256"/>
            <a:ext cx="314325" cy="192817"/>
          </a:xfrm>
          <a:prstGeom prst="bentConnector2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6CA74B1-996E-3EFB-63B3-6475F917B519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41794" y="2771650"/>
            <a:ext cx="207633" cy="1"/>
          </a:xfrm>
          <a:prstGeom prst="bentConnector3">
            <a:avLst>
              <a:gd name="adj1" fmla="val 50000"/>
            </a:avLst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5D24AC-3AE7-A02B-5AB7-EAA1D13FA58B}"/>
              </a:ext>
            </a:extLst>
          </p:cNvPr>
          <p:cNvSpPr txBox="1"/>
          <p:nvPr/>
        </p:nvSpPr>
        <p:spPr>
          <a:xfrm rot="16200000">
            <a:off x="6437059" y="2812010"/>
            <a:ext cx="483239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5D2B33-EAC4-2B48-5C2C-7C254700CB88}"/>
              </a:ext>
            </a:extLst>
          </p:cNvPr>
          <p:cNvGrpSpPr/>
          <p:nvPr/>
        </p:nvGrpSpPr>
        <p:grpSpPr>
          <a:xfrm flipH="1">
            <a:off x="6432317" y="2410971"/>
            <a:ext cx="515010" cy="722171"/>
            <a:chOff x="8969258" y="2457871"/>
            <a:chExt cx="565528" cy="1069481"/>
          </a:xfrm>
        </p:grpSpPr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48BF7CE-EC4E-777A-19AF-11ECC3F2A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4733" y="3132979"/>
              <a:ext cx="560053" cy="394373"/>
            </a:xfrm>
            <a:prstGeom prst="curvedConnector3">
              <a:avLst>
                <a:gd name="adj1" fmla="val 100872"/>
              </a:avLst>
            </a:prstGeom>
            <a:ln w="12700">
              <a:solidFill>
                <a:srgbClr val="2F559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F2E708CB-3C12-8D54-D993-CF047E340C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14468" y="2512661"/>
              <a:ext cx="675108" cy="565528"/>
            </a:xfrm>
            <a:prstGeom prst="curvedConnector3">
              <a:avLst>
                <a:gd name="adj1" fmla="val 101538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9B99CA-AE3E-F3F1-F4BC-63CF56A64E4D}"/>
              </a:ext>
            </a:extLst>
          </p:cNvPr>
          <p:cNvGrpSpPr/>
          <p:nvPr/>
        </p:nvGrpSpPr>
        <p:grpSpPr>
          <a:xfrm flipH="1">
            <a:off x="6308406" y="2520347"/>
            <a:ext cx="634985" cy="344513"/>
            <a:chOff x="8816858" y="2348618"/>
            <a:chExt cx="717929" cy="1101122"/>
          </a:xfrm>
        </p:grpSpPr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473ED2B-AF41-8F21-6171-EE367DACC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6858" y="3132979"/>
              <a:ext cx="717928" cy="316761"/>
            </a:xfrm>
            <a:prstGeom prst="curvedConnector3">
              <a:avLst>
                <a:gd name="adj1" fmla="val 100567"/>
              </a:avLst>
            </a:prstGeom>
            <a:ln w="12700">
              <a:solidFill>
                <a:srgbClr val="2F559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DD4399CF-561A-B4A2-9726-067D88B74A8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783642" y="2381835"/>
              <a:ext cx="784361" cy="717928"/>
            </a:xfrm>
            <a:prstGeom prst="curvedConnector3">
              <a:avLst>
                <a:gd name="adj1" fmla="val 103806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1B3656-DDA7-6C5D-9795-AE2ABBEC599F}"/>
              </a:ext>
            </a:extLst>
          </p:cNvPr>
          <p:cNvSpPr txBox="1"/>
          <p:nvPr/>
        </p:nvSpPr>
        <p:spPr>
          <a:xfrm rot="16200000">
            <a:off x="6261819" y="2759471"/>
            <a:ext cx="492081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AE313362-D637-86A9-413D-8CC288EAC104}"/>
              </a:ext>
            </a:extLst>
          </p:cNvPr>
          <p:cNvSpPr/>
          <p:nvPr/>
        </p:nvSpPr>
        <p:spPr>
          <a:xfrm>
            <a:off x="8622426" y="1762750"/>
            <a:ext cx="1689752" cy="1602727"/>
          </a:xfrm>
          <a:prstGeom prst="can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430F0-C334-E2DA-AA6B-BCA98E3D035B}"/>
              </a:ext>
            </a:extLst>
          </p:cNvPr>
          <p:cNvSpPr txBox="1"/>
          <p:nvPr/>
        </p:nvSpPr>
        <p:spPr>
          <a:xfrm>
            <a:off x="8602763" y="1760577"/>
            <a:ext cx="2085118" cy="37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F2E48-0AF1-2BBC-E2B5-F6577926E79F}"/>
              </a:ext>
            </a:extLst>
          </p:cNvPr>
          <p:cNvSpPr/>
          <p:nvPr/>
        </p:nvSpPr>
        <p:spPr>
          <a:xfrm>
            <a:off x="8944251" y="2307396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D0228-8C0C-8768-46FF-24FC83280261}"/>
              </a:ext>
            </a:extLst>
          </p:cNvPr>
          <p:cNvSpPr/>
          <p:nvPr/>
        </p:nvSpPr>
        <p:spPr>
          <a:xfrm>
            <a:off x="8943824" y="2630549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F9EA98-8872-44F6-5D69-F8B02F4E92AA}"/>
              </a:ext>
            </a:extLst>
          </p:cNvPr>
          <p:cNvGrpSpPr/>
          <p:nvPr/>
        </p:nvGrpSpPr>
        <p:grpSpPr>
          <a:xfrm>
            <a:off x="8596486" y="3488623"/>
            <a:ext cx="1689752" cy="415498"/>
            <a:chOff x="7728649" y="2113881"/>
            <a:chExt cx="1097852" cy="727999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0305AC-4CD3-14E9-DC0F-943ADF1753D1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grp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F4C614-9235-8382-9CEF-59F931A5554F}"/>
                </a:ext>
              </a:extLst>
            </p:cNvPr>
            <p:cNvSpPr txBox="1"/>
            <p:nvPr/>
          </p:nvSpPr>
          <p:spPr>
            <a:xfrm>
              <a:off x="7764280" y="2220784"/>
              <a:ext cx="1030972" cy="441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 B</a:t>
              </a:r>
            </a:p>
          </p:txBody>
        </p:sp>
      </p:grp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89F9C105-F4CF-E77C-9539-17065DCA8631}"/>
              </a:ext>
            </a:extLst>
          </p:cNvPr>
          <p:cNvCxnSpPr>
            <a:cxnSpLocks/>
          </p:cNvCxnSpPr>
          <p:nvPr/>
        </p:nvCxnSpPr>
        <p:spPr>
          <a:xfrm flipV="1">
            <a:off x="8037932" y="2483982"/>
            <a:ext cx="886479" cy="95480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4459F65-809C-11D7-CCDF-C87C975613BF}"/>
              </a:ext>
            </a:extLst>
          </p:cNvPr>
          <p:cNvCxnSpPr>
            <a:cxnSpLocks/>
          </p:cNvCxnSpPr>
          <p:nvPr/>
        </p:nvCxnSpPr>
        <p:spPr>
          <a:xfrm>
            <a:off x="8056757" y="2579462"/>
            <a:ext cx="867654" cy="244856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4F27E56-553D-DB8E-5362-DAFCC8FE28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757" y="2369653"/>
            <a:ext cx="887494" cy="41319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A6A89C1-370F-D3A1-76F5-B7AD14664EB0}"/>
              </a:ext>
            </a:extLst>
          </p:cNvPr>
          <p:cNvCxnSpPr>
            <a:cxnSpLocks/>
          </p:cNvCxnSpPr>
          <p:nvPr/>
        </p:nvCxnSpPr>
        <p:spPr>
          <a:xfrm rot="10800000">
            <a:off x="8066082" y="2410973"/>
            <a:ext cx="877155" cy="219576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803D69-06D9-32BC-4E22-3AC5207071AB}"/>
              </a:ext>
            </a:extLst>
          </p:cNvPr>
          <p:cNvSpPr txBox="1"/>
          <p:nvPr/>
        </p:nvSpPr>
        <p:spPr>
          <a:xfrm>
            <a:off x="8574747" y="2130170"/>
            <a:ext cx="492081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7B695C-E9F2-AAE4-3B9E-8CA672C6FF6D}"/>
              </a:ext>
            </a:extLst>
          </p:cNvPr>
          <p:cNvSpPr txBox="1"/>
          <p:nvPr/>
        </p:nvSpPr>
        <p:spPr>
          <a:xfrm>
            <a:off x="8580527" y="2823063"/>
            <a:ext cx="483239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53B081D-E7F0-590E-742C-A0309A0C02AF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533359" y="2902615"/>
            <a:ext cx="2955247" cy="2479642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70E0B05-4D5F-0A08-1E68-BE643D8E282D}"/>
              </a:ext>
            </a:extLst>
          </p:cNvPr>
          <p:cNvCxnSpPr>
            <a:cxnSpLocks/>
            <a:stCxn id="42" idx="0"/>
            <a:endCxn id="12" idx="2"/>
          </p:cNvCxnSpPr>
          <p:nvPr/>
        </p:nvCxnSpPr>
        <p:spPr>
          <a:xfrm rot="5400000" flipH="1" flipV="1">
            <a:off x="6326950" y="2218775"/>
            <a:ext cx="2848925" cy="348347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0C1A7DE-8247-092D-E4D4-D074AC02A092}"/>
              </a:ext>
            </a:extLst>
          </p:cNvPr>
          <p:cNvCxnSpPr>
            <a:cxnSpLocks/>
            <a:stCxn id="39" idx="0"/>
            <a:endCxn id="22" idx="3"/>
          </p:cNvCxnSpPr>
          <p:nvPr/>
        </p:nvCxnSpPr>
        <p:spPr>
          <a:xfrm rot="5400000" flipH="1" flipV="1">
            <a:off x="5516168" y="2856018"/>
            <a:ext cx="2290410" cy="2767505"/>
          </a:xfrm>
          <a:prstGeom prst="curvedConnector4">
            <a:avLst>
              <a:gd name="adj1" fmla="val 47504"/>
              <a:gd name="adj2" fmla="val 10826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F1471DF3-5916-2FD0-00C3-6881FAAC109E}"/>
              </a:ext>
            </a:extLst>
          </p:cNvPr>
          <p:cNvCxnSpPr>
            <a:cxnSpLocks/>
            <a:stCxn id="45" idx="0"/>
            <a:endCxn id="13" idx="3"/>
          </p:cNvCxnSpPr>
          <p:nvPr/>
        </p:nvCxnSpPr>
        <p:spPr>
          <a:xfrm rot="5400000" flipH="1" flipV="1">
            <a:off x="7077097" y="2420450"/>
            <a:ext cx="2640099" cy="3288953"/>
          </a:xfrm>
          <a:prstGeom prst="curvedConnector4">
            <a:avLst>
              <a:gd name="adj1" fmla="val 47835"/>
              <a:gd name="adj2" fmla="val 106951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46189D-42CA-E751-94F5-FA7BB2C0E2BA}"/>
              </a:ext>
            </a:extLst>
          </p:cNvPr>
          <p:cNvSpPr txBox="1"/>
          <p:nvPr/>
        </p:nvSpPr>
        <p:spPr>
          <a:xfrm>
            <a:off x="10726104" y="10817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E73A15-243A-667E-4781-546792B2005C}"/>
              </a:ext>
            </a:extLst>
          </p:cNvPr>
          <p:cNvSpPr txBox="1"/>
          <p:nvPr/>
        </p:nvSpPr>
        <p:spPr>
          <a:xfrm>
            <a:off x="4374359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31FC2-A8DA-0068-AA80-346C6192E922}"/>
              </a:ext>
            </a:extLst>
          </p:cNvPr>
          <p:cNvSpPr txBox="1"/>
          <p:nvPr/>
        </p:nvSpPr>
        <p:spPr>
          <a:xfrm>
            <a:off x="5135797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1A00F5-83A8-8EF9-D9B0-5C6CC97B2540}"/>
              </a:ext>
            </a:extLst>
          </p:cNvPr>
          <p:cNvSpPr txBox="1"/>
          <p:nvPr/>
        </p:nvSpPr>
        <p:spPr>
          <a:xfrm>
            <a:off x="5855254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E8507-27EB-252A-051C-7ADE72268B2F}"/>
              </a:ext>
            </a:extLst>
          </p:cNvPr>
          <p:cNvSpPr txBox="1"/>
          <p:nvPr/>
        </p:nvSpPr>
        <p:spPr>
          <a:xfrm>
            <a:off x="6601812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9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LS Central Cloud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9E437604-B8D2-FE39-FA91-5B455F43332A}"/>
              </a:ext>
            </a:extLst>
          </p:cNvPr>
          <p:cNvSpPr/>
          <p:nvPr/>
        </p:nvSpPr>
        <p:spPr>
          <a:xfrm>
            <a:off x="603593" y="1022016"/>
            <a:ext cx="10438013" cy="4460689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EFC6B-3181-D165-5F38-2E8CC8E8C13A}"/>
              </a:ext>
            </a:extLst>
          </p:cNvPr>
          <p:cNvGrpSpPr/>
          <p:nvPr/>
        </p:nvGrpSpPr>
        <p:grpSpPr>
          <a:xfrm>
            <a:off x="7110377" y="2668618"/>
            <a:ext cx="2727255" cy="1530077"/>
            <a:chOff x="6474644" y="2316197"/>
            <a:chExt cx="2780617" cy="1560015"/>
          </a:xfrm>
        </p:grpSpPr>
        <p:sp>
          <p:nvSpPr>
            <p:cNvPr id="37" name="Cloud 36">
              <a:extLst>
                <a:ext uri="{FF2B5EF4-FFF2-40B4-BE49-F238E27FC236}">
                  <a16:creationId xmlns:a16="http://schemas.microsoft.com/office/drawing/2014/main" id="{9978EDD0-FA41-AF23-6D1B-520B88003A02}"/>
                </a:ext>
              </a:extLst>
            </p:cNvPr>
            <p:cNvSpPr/>
            <p:nvPr/>
          </p:nvSpPr>
          <p:spPr>
            <a:xfrm>
              <a:off x="6474644" y="2316197"/>
              <a:ext cx="2780617" cy="1560015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55965E-9724-A61F-1364-1257EE87A4B7}"/>
                </a:ext>
              </a:extLst>
            </p:cNvPr>
            <p:cNvSpPr txBox="1"/>
            <p:nvPr/>
          </p:nvSpPr>
          <p:spPr>
            <a:xfrm>
              <a:off x="7422474" y="255684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Segoe UI" panose="020B0502040204020203" pitchFamily="34" charset="0"/>
                  <a:cs typeface="Segoe UI" panose="020B0502040204020203" pitchFamily="34" charset="0"/>
                </a:rPr>
                <a:t>BC SaaS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329F25-FBCA-AB94-2BB2-D80ED78111EF}"/>
                </a:ext>
              </a:extLst>
            </p:cNvPr>
            <p:cNvGrpSpPr/>
            <p:nvPr/>
          </p:nvGrpSpPr>
          <p:grpSpPr>
            <a:xfrm>
              <a:off x="7451725" y="2781933"/>
              <a:ext cx="988577" cy="712230"/>
              <a:chOff x="9722032" y="3632388"/>
              <a:chExt cx="988577" cy="712230"/>
            </a:xfrm>
          </p:grpSpPr>
          <p:pic>
            <p:nvPicPr>
              <p:cNvPr id="40" name="Graphic 39" descr="Single gear with solid fill">
                <a:extLst>
                  <a:ext uri="{FF2B5EF4-FFF2-40B4-BE49-F238E27FC236}">
                    <a16:creationId xmlns:a16="http://schemas.microsoft.com/office/drawing/2014/main" id="{8D15C8FB-116F-D8CB-F923-C783DA987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58537" y="3632388"/>
                <a:ext cx="571501" cy="571501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4D937A-F2B2-13F6-87B8-FA7ADE39D947}"/>
                  </a:ext>
                </a:extLst>
              </p:cNvPr>
              <p:cNvSpPr txBox="1"/>
              <p:nvPr/>
            </p:nvSpPr>
            <p:spPr>
              <a:xfrm>
                <a:off x="9722032" y="4113786"/>
                <a:ext cx="98857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LS Central SaaS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08D31C0-60E2-EEEA-D2D6-06C06AEB925A}"/>
              </a:ext>
            </a:extLst>
          </p:cNvPr>
          <p:cNvGrpSpPr/>
          <p:nvPr/>
        </p:nvGrpSpPr>
        <p:grpSpPr>
          <a:xfrm>
            <a:off x="3350523" y="2542030"/>
            <a:ext cx="3453759" cy="1881945"/>
            <a:chOff x="3037161" y="2362653"/>
            <a:chExt cx="3521337" cy="1918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3AF2734-AD8C-B8F8-4B4E-3C03CE6FEF7B}"/>
                </a:ext>
              </a:extLst>
            </p:cNvPr>
            <p:cNvSpPr/>
            <p:nvPr/>
          </p:nvSpPr>
          <p:spPr>
            <a:xfrm>
              <a:off x="3037161" y="2362653"/>
              <a:ext cx="3521337" cy="1918768"/>
            </a:xfrm>
            <a:prstGeom prst="cloud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709CCB-4418-AA2D-3847-A53178FE77AD}"/>
                </a:ext>
              </a:extLst>
            </p:cNvPr>
            <p:cNvGrpSpPr/>
            <p:nvPr/>
          </p:nvGrpSpPr>
          <p:grpSpPr>
            <a:xfrm>
              <a:off x="4526440" y="2992951"/>
              <a:ext cx="613995" cy="812538"/>
              <a:chOff x="9815010" y="3617573"/>
              <a:chExt cx="613995" cy="812538"/>
            </a:xfrm>
          </p:grpSpPr>
          <p:pic>
            <p:nvPicPr>
              <p:cNvPr id="20" name="Graphic 19" descr="Single gear with solid fill">
                <a:extLst>
                  <a:ext uri="{FF2B5EF4-FFF2-40B4-BE49-F238E27FC236}">
                    <a16:creationId xmlns:a16="http://schemas.microsoft.com/office/drawing/2014/main" id="{A5F984FB-452C-4357-405E-3253B633F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28261" y="3617573"/>
                <a:ext cx="571501" cy="57150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ABF3AD-6F02-FBEB-9ED3-2D6AF50A56BA}"/>
                  </a:ext>
                </a:extLst>
              </p:cNvPr>
              <p:cNvSpPr txBox="1"/>
              <p:nvPr/>
            </p:nvSpPr>
            <p:spPr>
              <a:xfrm>
                <a:off x="9815010" y="4060779"/>
                <a:ext cx="6139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Update Service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DEAD3E-E14D-FDB8-C50B-4637F0957281}"/>
                </a:ext>
              </a:extLst>
            </p:cNvPr>
            <p:cNvGrpSpPr/>
            <p:nvPr/>
          </p:nvGrpSpPr>
          <p:grpSpPr>
            <a:xfrm>
              <a:off x="3827874" y="2992951"/>
              <a:ext cx="754312" cy="819764"/>
              <a:chOff x="1597922" y="2356619"/>
              <a:chExt cx="754312" cy="819764"/>
            </a:xfrm>
          </p:grpSpPr>
          <p:pic>
            <p:nvPicPr>
              <p:cNvPr id="24" name="Graphic 23" descr="Single gear with solid fill">
                <a:extLst>
                  <a:ext uri="{FF2B5EF4-FFF2-40B4-BE49-F238E27FC236}">
                    <a16:creationId xmlns:a16="http://schemas.microsoft.com/office/drawing/2014/main" id="{CB9074CB-D98C-D82B-C2A4-6AA9C5B7F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14385" y="2356619"/>
                <a:ext cx="571501" cy="571501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6165D3-E67F-2B81-BD8F-A4510C470F2F}"/>
                  </a:ext>
                </a:extLst>
              </p:cNvPr>
              <p:cNvSpPr txBox="1"/>
              <p:nvPr/>
            </p:nvSpPr>
            <p:spPr>
              <a:xfrm>
                <a:off x="1597922" y="2799825"/>
                <a:ext cx="754312" cy="376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Commerce Server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A86083A-4985-120B-1C2E-16D13E92B4C4}"/>
                </a:ext>
              </a:extLst>
            </p:cNvPr>
            <p:cNvGrpSpPr/>
            <p:nvPr/>
          </p:nvGrpSpPr>
          <p:grpSpPr>
            <a:xfrm>
              <a:off x="5048292" y="3119742"/>
              <a:ext cx="613995" cy="644707"/>
              <a:chOff x="10770757" y="3785404"/>
              <a:chExt cx="613995" cy="6447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DC13A04-1A48-1504-C056-5B2E637C9E70}"/>
                  </a:ext>
                </a:extLst>
              </p:cNvPr>
              <p:cNvSpPr/>
              <p:nvPr/>
            </p:nvSpPr>
            <p:spPr>
              <a:xfrm>
                <a:off x="10944676" y="3785404"/>
                <a:ext cx="258954" cy="299015"/>
              </a:xfrm>
              <a:custGeom>
                <a:avLst/>
                <a:gdLst>
                  <a:gd name="connsiteX0" fmla="*/ 204850 w 437557"/>
                  <a:gd name="connsiteY0" fmla="*/ 0 h 604701"/>
                  <a:gd name="connsiteX1" fmla="*/ 204850 w 437557"/>
                  <a:gd name="connsiteY1" fmla="*/ 551048 h 604701"/>
                  <a:gd name="connsiteX2" fmla="*/ 204709 w 437557"/>
                  <a:gd name="connsiteY2" fmla="*/ 551186 h 604701"/>
                  <a:gd name="connsiteX3" fmla="*/ 204613 w 437557"/>
                  <a:gd name="connsiteY3" fmla="*/ 551146 h 604701"/>
                  <a:gd name="connsiteX4" fmla="*/ 19695 w 437557"/>
                  <a:gd name="connsiteY4" fmla="*/ 366228 h 604701"/>
                  <a:gd name="connsiteX5" fmla="*/ 0 w 437557"/>
                  <a:gd name="connsiteY5" fmla="*/ 385923 h 604701"/>
                  <a:gd name="connsiteX6" fmla="*/ 218779 w 437557"/>
                  <a:gd name="connsiteY6" fmla="*/ 604702 h 604701"/>
                  <a:gd name="connsiteX7" fmla="*/ 437557 w 437557"/>
                  <a:gd name="connsiteY7" fmla="*/ 385923 h 604701"/>
                  <a:gd name="connsiteX8" fmla="*/ 417862 w 437557"/>
                  <a:gd name="connsiteY8" fmla="*/ 366228 h 604701"/>
                  <a:gd name="connsiteX9" fmla="*/ 232944 w 437557"/>
                  <a:gd name="connsiteY9" fmla="*/ 551146 h 604701"/>
                  <a:gd name="connsiteX10" fmla="*/ 232748 w 437557"/>
                  <a:gd name="connsiteY10" fmla="*/ 551145 h 604701"/>
                  <a:gd name="connsiteX11" fmla="*/ 232707 w 437557"/>
                  <a:gd name="connsiteY11" fmla="*/ 551048 h 604701"/>
                  <a:gd name="connsiteX12" fmla="*/ 232707 w 437557"/>
                  <a:gd name="connsiteY12" fmla="*/ 0 h 60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557" h="604701">
                    <a:moveTo>
                      <a:pt x="204850" y="0"/>
                    </a:moveTo>
                    <a:lnTo>
                      <a:pt x="204850" y="551048"/>
                    </a:lnTo>
                    <a:cubicBezTo>
                      <a:pt x="204848" y="551125"/>
                      <a:pt x="204786" y="551186"/>
                      <a:pt x="204709" y="551186"/>
                    </a:cubicBezTo>
                    <a:cubicBezTo>
                      <a:pt x="204673" y="551185"/>
                      <a:pt x="204638" y="551171"/>
                      <a:pt x="204613" y="551146"/>
                    </a:cubicBezTo>
                    <a:lnTo>
                      <a:pt x="19695" y="366228"/>
                    </a:lnTo>
                    <a:lnTo>
                      <a:pt x="0" y="385923"/>
                    </a:lnTo>
                    <a:lnTo>
                      <a:pt x="218779" y="604702"/>
                    </a:lnTo>
                    <a:lnTo>
                      <a:pt x="437557" y="385923"/>
                    </a:lnTo>
                    <a:lnTo>
                      <a:pt x="417862" y="366228"/>
                    </a:lnTo>
                    <a:lnTo>
                      <a:pt x="232944" y="551146"/>
                    </a:lnTo>
                    <a:cubicBezTo>
                      <a:pt x="232890" y="551200"/>
                      <a:pt x="232801" y="551199"/>
                      <a:pt x="232748" y="551145"/>
                    </a:cubicBezTo>
                    <a:cubicBezTo>
                      <a:pt x="232723" y="551118"/>
                      <a:pt x="232707" y="551085"/>
                      <a:pt x="232707" y="551048"/>
                    </a:cubicBezTo>
                    <a:lnTo>
                      <a:pt x="232707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7D2E8A-8F61-3937-342F-1CA02157C936}"/>
                  </a:ext>
                </a:extLst>
              </p:cNvPr>
              <p:cNvSpPr txBox="1"/>
              <p:nvPr/>
            </p:nvSpPr>
            <p:spPr>
              <a:xfrm>
                <a:off x="10770757" y="4060779"/>
                <a:ext cx="613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Azure Storage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424E05-C8EA-DFC4-8B0A-053A6D758452}"/>
                </a:ext>
              </a:extLst>
            </p:cNvPr>
            <p:cNvSpPr txBox="1"/>
            <p:nvPr/>
          </p:nvSpPr>
          <p:spPr>
            <a:xfrm>
              <a:off x="3762038" y="2686813"/>
              <a:ext cx="1973617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b="1">
                  <a:latin typeface="Segoe UI" panose="020B0502040204020203" pitchFamily="34" charset="0"/>
                  <a:cs typeface="Segoe UI" panose="020B0502040204020203" pitchFamily="34" charset="0"/>
                </a:rPr>
                <a:t>LS Central Cloud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4CAAE7-DACC-1014-7290-95B8EB69656C}"/>
              </a:ext>
            </a:extLst>
          </p:cNvPr>
          <p:cNvGrpSpPr/>
          <p:nvPr/>
        </p:nvGrpSpPr>
        <p:grpSpPr>
          <a:xfrm>
            <a:off x="1799194" y="3218118"/>
            <a:ext cx="602212" cy="774681"/>
            <a:chOff x="10092950" y="4511691"/>
            <a:chExt cx="613995" cy="789839"/>
          </a:xfrm>
        </p:grpSpPr>
        <p:pic>
          <p:nvPicPr>
            <p:cNvPr id="71" name="Graphic 70" descr="Open envelope with solid fill">
              <a:extLst>
                <a:ext uri="{FF2B5EF4-FFF2-40B4-BE49-F238E27FC236}">
                  <a16:creationId xmlns:a16="http://schemas.microsoft.com/office/drawing/2014/main" id="{57251F28-A846-CB9C-C32F-4B35F48C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E0B9AA0-411D-DCE4-B3B5-6A8E50411D7D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7F0FC1-A326-480B-6C81-0302F3713E2B}"/>
              </a:ext>
            </a:extLst>
          </p:cNvPr>
          <p:cNvGrpSpPr/>
          <p:nvPr/>
        </p:nvGrpSpPr>
        <p:grpSpPr>
          <a:xfrm>
            <a:off x="2550212" y="3210714"/>
            <a:ext cx="665834" cy="774681"/>
            <a:chOff x="10062031" y="4511691"/>
            <a:chExt cx="678862" cy="789839"/>
          </a:xfrm>
        </p:grpSpPr>
        <p:pic>
          <p:nvPicPr>
            <p:cNvPr id="74" name="Graphic 73" descr="Open envelope with solid fill">
              <a:extLst>
                <a:ext uri="{FF2B5EF4-FFF2-40B4-BE49-F238E27FC236}">
                  <a16:creationId xmlns:a16="http://schemas.microsoft.com/office/drawing/2014/main" id="{5360A078-9C37-14D7-A035-C6B03DC6A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8500" y="4511691"/>
              <a:ext cx="496691" cy="496691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5557746-D4F9-3F8C-5527-BA475E07408E}"/>
                </a:ext>
              </a:extLst>
            </p:cNvPr>
            <p:cNvSpPr txBox="1"/>
            <p:nvPr/>
          </p:nvSpPr>
          <p:spPr>
            <a:xfrm>
              <a:off x="10062031" y="4932198"/>
              <a:ext cx="67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Message </a:t>
              </a:r>
            </a:p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Queue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F01F687-9095-833B-D330-35DC2B0936C0}"/>
              </a:ext>
            </a:extLst>
          </p:cNvPr>
          <p:cNvSpPr txBox="1"/>
          <p:nvPr/>
        </p:nvSpPr>
        <p:spPr>
          <a:xfrm>
            <a:off x="5177210" y="1634147"/>
            <a:ext cx="193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A97E139C-D818-6C0A-CCF4-D215395B26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98046" y="5871957"/>
            <a:ext cx="519563" cy="519057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441BBBEA-F1E5-337A-BB9E-6F3299B5C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2308" y="5871957"/>
            <a:ext cx="519563" cy="519057"/>
          </a:xfrm>
          <a:prstGeom prst="rect">
            <a:avLst/>
          </a:prstGeom>
        </p:spPr>
      </p:pic>
      <p:pic>
        <p:nvPicPr>
          <p:cNvPr id="79" name="Graphic 78" descr="Monitor with solid fill">
            <a:extLst>
              <a:ext uri="{FF2B5EF4-FFF2-40B4-BE49-F238E27FC236}">
                <a16:creationId xmlns:a16="http://schemas.microsoft.com/office/drawing/2014/main" id="{7F5145A3-0DC1-BFF7-66B0-1625590487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4361" y="5871957"/>
            <a:ext cx="519563" cy="519057"/>
          </a:xfrm>
          <a:prstGeom prst="rect">
            <a:avLst/>
          </a:prstGeom>
        </p:spPr>
      </p:pic>
      <p:pic>
        <p:nvPicPr>
          <p:cNvPr id="80" name="Graphic 79" descr="Monitor with solid fill">
            <a:extLst>
              <a:ext uri="{FF2B5EF4-FFF2-40B4-BE49-F238E27FC236}">
                <a16:creationId xmlns:a16="http://schemas.microsoft.com/office/drawing/2014/main" id="{071892EB-22CC-BA80-71B8-17D562977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17357" y="5871957"/>
            <a:ext cx="519563" cy="51905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FBE13E-3BBF-97D0-B663-067EFC9B815B}"/>
              </a:ext>
            </a:extLst>
          </p:cNvPr>
          <p:cNvSpPr txBox="1"/>
          <p:nvPr/>
        </p:nvSpPr>
        <p:spPr>
          <a:xfrm>
            <a:off x="5845102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320D3E-4C25-83BB-A2B1-8BEF884728FE}"/>
              </a:ext>
            </a:extLst>
          </p:cNvPr>
          <p:cNvSpPr txBox="1"/>
          <p:nvPr/>
        </p:nvSpPr>
        <p:spPr>
          <a:xfrm>
            <a:off x="6577634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8D913F-0B8B-3F4A-6E6A-9B9B584CCD17}"/>
              </a:ext>
            </a:extLst>
          </p:cNvPr>
          <p:cNvSpPr txBox="1"/>
          <p:nvPr/>
        </p:nvSpPr>
        <p:spPr>
          <a:xfrm>
            <a:off x="7323582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F99D85-DD53-EEEF-92B3-80D89B06B651}"/>
              </a:ext>
            </a:extLst>
          </p:cNvPr>
          <p:cNvSpPr txBox="1"/>
          <p:nvPr/>
        </p:nvSpPr>
        <p:spPr>
          <a:xfrm>
            <a:off x="8056114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23FA7F3-0447-D97B-478E-0AAD3A68AC16}"/>
              </a:ext>
            </a:extLst>
          </p:cNvPr>
          <p:cNvGrpSpPr/>
          <p:nvPr/>
        </p:nvGrpSpPr>
        <p:grpSpPr>
          <a:xfrm>
            <a:off x="1532393" y="5693056"/>
            <a:ext cx="533599" cy="856777"/>
            <a:chOff x="4653705" y="2369542"/>
            <a:chExt cx="939103" cy="1509346"/>
          </a:xfrm>
        </p:grpSpPr>
        <p:pic>
          <p:nvPicPr>
            <p:cNvPr id="88" name="Graphic 87" descr="Monitor with solid fill">
              <a:extLst>
                <a:ext uri="{FF2B5EF4-FFF2-40B4-BE49-F238E27FC236}">
                  <a16:creationId xmlns:a16="http://schemas.microsoft.com/office/drawing/2014/main" id="{DFBE8111-213C-C27D-614A-314DBE73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0B781704-79BC-6263-0CB4-8D12EE3DA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70596A-DE5E-F15A-3C62-5A3B9E98BC62}"/>
              </a:ext>
            </a:extLst>
          </p:cNvPr>
          <p:cNvGrpSpPr/>
          <p:nvPr/>
        </p:nvGrpSpPr>
        <p:grpSpPr>
          <a:xfrm>
            <a:off x="2276655" y="5693056"/>
            <a:ext cx="533599" cy="856777"/>
            <a:chOff x="4653705" y="2369542"/>
            <a:chExt cx="939103" cy="1509346"/>
          </a:xfrm>
        </p:grpSpPr>
        <p:pic>
          <p:nvPicPr>
            <p:cNvPr id="93" name="Graphic 92" descr="Monitor with solid fill">
              <a:extLst>
                <a:ext uri="{FF2B5EF4-FFF2-40B4-BE49-F238E27FC236}">
                  <a16:creationId xmlns:a16="http://schemas.microsoft.com/office/drawing/2014/main" id="{3EF5675C-19BA-6222-23A5-B60D1D6F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4" name="Graphic 93" descr="Server with solid fill">
              <a:extLst>
                <a:ext uri="{FF2B5EF4-FFF2-40B4-BE49-F238E27FC236}">
                  <a16:creationId xmlns:a16="http://schemas.microsoft.com/office/drawing/2014/main" id="{7793880A-A36E-A749-BCB6-1D3E9C2CA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B01B18-F453-E964-D1B5-06BDCF13132B}"/>
              </a:ext>
            </a:extLst>
          </p:cNvPr>
          <p:cNvGrpSpPr/>
          <p:nvPr/>
        </p:nvGrpSpPr>
        <p:grpSpPr>
          <a:xfrm>
            <a:off x="3008708" y="5693056"/>
            <a:ext cx="533599" cy="856777"/>
            <a:chOff x="4653705" y="2369542"/>
            <a:chExt cx="939103" cy="1509346"/>
          </a:xfrm>
        </p:grpSpPr>
        <p:pic>
          <p:nvPicPr>
            <p:cNvPr id="96" name="Graphic 95" descr="Monitor with solid fill">
              <a:extLst>
                <a:ext uri="{FF2B5EF4-FFF2-40B4-BE49-F238E27FC236}">
                  <a16:creationId xmlns:a16="http://schemas.microsoft.com/office/drawing/2014/main" id="{8F301D59-B664-2C53-4B15-12CDE7CC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7" name="Graphic 96" descr="Server with solid fill">
              <a:extLst>
                <a:ext uri="{FF2B5EF4-FFF2-40B4-BE49-F238E27FC236}">
                  <a16:creationId xmlns:a16="http://schemas.microsoft.com/office/drawing/2014/main" id="{F080127F-D88E-C84E-CBC9-300F246BF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765315F-C717-F16A-3DDA-7F75913954BC}"/>
              </a:ext>
            </a:extLst>
          </p:cNvPr>
          <p:cNvGrpSpPr/>
          <p:nvPr/>
        </p:nvGrpSpPr>
        <p:grpSpPr>
          <a:xfrm>
            <a:off x="3751704" y="5693056"/>
            <a:ext cx="533599" cy="856777"/>
            <a:chOff x="4653705" y="2369542"/>
            <a:chExt cx="939103" cy="1509346"/>
          </a:xfrm>
        </p:grpSpPr>
        <p:pic>
          <p:nvPicPr>
            <p:cNvPr id="99" name="Graphic 98" descr="Monitor with solid fill">
              <a:extLst>
                <a:ext uri="{FF2B5EF4-FFF2-40B4-BE49-F238E27FC236}">
                  <a16:creationId xmlns:a16="http://schemas.microsoft.com/office/drawing/2014/main" id="{BA08CC80-8913-4551-30D9-EEDBC62A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00" name="Graphic 99" descr="Server with solid fill">
              <a:extLst>
                <a:ext uri="{FF2B5EF4-FFF2-40B4-BE49-F238E27FC236}">
                  <a16:creationId xmlns:a16="http://schemas.microsoft.com/office/drawing/2014/main" id="{F52DA69A-5300-CA92-455E-C6C3EF9A0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5A32622-DBEC-8AB1-E5DF-6AA1F65F7948}"/>
              </a:ext>
            </a:extLst>
          </p:cNvPr>
          <p:cNvGrpSpPr/>
          <p:nvPr/>
        </p:nvGrpSpPr>
        <p:grpSpPr>
          <a:xfrm>
            <a:off x="4483757" y="5693056"/>
            <a:ext cx="533599" cy="856777"/>
            <a:chOff x="4653705" y="2369542"/>
            <a:chExt cx="939103" cy="1509346"/>
          </a:xfrm>
        </p:grpSpPr>
        <p:pic>
          <p:nvPicPr>
            <p:cNvPr id="102" name="Graphic 101" descr="Monitor with solid fill">
              <a:extLst>
                <a:ext uri="{FF2B5EF4-FFF2-40B4-BE49-F238E27FC236}">
                  <a16:creationId xmlns:a16="http://schemas.microsoft.com/office/drawing/2014/main" id="{E63169ED-F1BE-8706-CEAB-55737033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03" name="Graphic 102" descr="Server with solid fill">
              <a:extLst>
                <a:ext uri="{FF2B5EF4-FFF2-40B4-BE49-F238E27FC236}">
                  <a16:creationId xmlns:a16="http://schemas.microsoft.com/office/drawing/2014/main" id="{A037B474-0679-010B-C156-75B096CFB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6" name="Picture 5" descr="A blue box with white text&#10;&#10;Description automatically generated">
            <a:extLst>
              <a:ext uri="{FF2B5EF4-FFF2-40B4-BE49-F238E27FC236}">
                <a16:creationId xmlns:a16="http://schemas.microsoft.com/office/drawing/2014/main" id="{97D169FA-41F1-B369-0166-A49E300CFB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0222" y="230016"/>
            <a:ext cx="1287343" cy="690979"/>
          </a:xfrm>
          <a:prstGeom prst="rect">
            <a:avLst/>
          </a:prstGeom>
        </p:spPr>
      </p:pic>
      <p:pic>
        <p:nvPicPr>
          <p:cNvPr id="8" name="Picture 7" descr="A blue box with white text&#10;&#10;Description automatically generated">
            <a:extLst>
              <a:ext uri="{FF2B5EF4-FFF2-40B4-BE49-F238E27FC236}">
                <a16:creationId xmlns:a16="http://schemas.microsoft.com/office/drawing/2014/main" id="{879A2AC7-B5F1-FA48-96EE-45C5EA4D6E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64366" y="247641"/>
            <a:ext cx="1287343" cy="6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57A83-2750-C23A-72AC-494EB0D4D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Is the corner stone for continues updates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Online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Segoe UI"/>
                <a:cs typeface="Segoe UI"/>
              </a:rPr>
              <a:t>Appshell</a:t>
            </a:r>
            <a:r>
              <a:rPr lang="en-US">
                <a:latin typeface="Segoe UI"/>
                <a:cs typeface="Segoe UI"/>
              </a:rPr>
              <a:t> / </a:t>
            </a:r>
            <a:r>
              <a:rPr lang="en-US" err="1">
                <a:latin typeface="Segoe UI"/>
                <a:cs typeface="Segoe UI"/>
              </a:rPr>
              <a:t>Hardwarestation</a:t>
            </a:r>
            <a:r>
              <a:rPr lang="en-US">
                <a:latin typeface="Segoe UI"/>
                <a:cs typeface="Segoe UI"/>
              </a:rPr>
              <a:t> / OPOS drivers / Registry files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latin typeface="Segoe UI"/>
              <a:cs typeface="Segoe U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Offline POS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Same as in online pos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BC service tier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DB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SQL server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Data Director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425B97-391A-F458-9E45-2D5B80DB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Update service </a:t>
            </a:r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625D3DA9-4E27-0443-8E2E-D7B94DF9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00" y="33401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5119E-3F2F-BC65-8E8A-E6CEAD044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EB10-4D89-3BA6-1250-3DA3A4F4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Update Service      Deployment Circles</a:t>
            </a:r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D5D7108-693A-D766-1205-9831F8D1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1" y="993913"/>
            <a:ext cx="4228802" cy="4760133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D958B76F-FD43-D2BF-2CB2-0015072C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35" y="995588"/>
            <a:ext cx="4492172" cy="31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AAE9F-6C37-B70C-792E-FF49F91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11615982" cy="5886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Update Service - Making things easier, simpler, faster</a:t>
            </a:r>
            <a:endParaRPr lang="en-GB"/>
          </a:p>
        </p:txBody>
      </p: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EB3D468A-8F7F-2EB8-F634-DADAAA55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99"/>
          <a:stretch/>
        </p:blipFill>
        <p:spPr>
          <a:xfrm>
            <a:off x="476250" y="3105426"/>
            <a:ext cx="5923307" cy="633247"/>
          </a:xfrm>
          <a:prstGeom prst="rect">
            <a:avLst/>
          </a:prstGeom>
        </p:spPr>
      </p:pic>
      <p:pic>
        <p:nvPicPr>
          <p:cNvPr id="7" name="Picture 6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3CADA9B5-E3C9-3688-DA15-8929616B4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4" r="10664" b="17958"/>
          <a:stretch/>
        </p:blipFill>
        <p:spPr>
          <a:xfrm>
            <a:off x="428903" y="4207846"/>
            <a:ext cx="5667098" cy="6058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67AA97-670E-6295-0D7D-3FCE00E86A59}"/>
              </a:ext>
            </a:extLst>
          </p:cNvPr>
          <p:cNvGrpSpPr/>
          <p:nvPr/>
        </p:nvGrpSpPr>
        <p:grpSpPr>
          <a:xfrm>
            <a:off x="476251" y="1882215"/>
            <a:ext cx="6012432" cy="661596"/>
            <a:chOff x="476250" y="1882215"/>
            <a:chExt cx="6937369" cy="821228"/>
          </a:xfrm>
        </p:grpSpPr>
        <p:pic>
          <p:nvPicPr>
            <p:cNvPr id="4" name="Picture 3" descr="A close up of a text&#10;&#10;Description automatically generated">
              <a:extLst>
                <a:ext uri="{FF2B5EF4-FFF2-40B4-BE49-F238E27FC236}">
                  <a16:creationId xmlns:a16="http://schemas.microsoft.com/office/drawing/2014/main" id="{48AEA4D8-775D-4E8D-3DDF-431FAB9E3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899" r="89012"/>
            <a:stretch/>
          </p:blipFill>
          <p:spPr>
            <a:xfrm>
              <a:off x="476250" y="1927497"/>
              <a:ext cx="750956" cy="7306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37CEC2-4AFC-929F-1DC5-C8D43DA7D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33" r="5689" b="8626"/>
            <a:stretch/>
          </p:blipFill>
          <p:spPr>
            <a:xfrm>
              <a:off x="1219194" y="1882215"/>
              <a:ext cx="6194425" cy="821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9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A1ACC47-40A1-9B7B-B708-77D501402F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622" r="-521" b="-12292"/>
          <a:stretch/>
        </p:blipFill>
        <p:spPr>
          <a:xfrm>
            <a:off x="4614120" y="1255187"/>
            <a:ext cx="7146738" cy="484883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78E71-117C-8CED-78A1-904C391DE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Organize clients into logical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F0607-4A12-058A-6005-493B15A9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Assign schedule windows to groups</a:t>
            </a:r>
          </a:p>
          <a:p>
            <a:r>
              <a:rPr lang="en-US"/>
              <a:t>Assign to circles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EA36CA-A6BC-9ADA-7E56-0DBB46B2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37091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FC22A69-3D9B-471C-2BCC-3C0329BDF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87" r="241" b="-13102"/>
          <a:stretch/>
        </p:blipFill>
        <p:spPr>
          <a:xfrm>
            <a:off x="4614120" y="1255187"/>
            <a:ext cx="7146738" cy="4848839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D19CE-BA0B-606E-C1CE-D84E8F5A8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way to limit when a client can deploy updates during the day or week.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C94B70-E4FE-B8C6-0ABC-23A3230A2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Create time slots for upgrade </a:t>
            </a:r>
          </a:p>
          <a:p>
            <a:r>
              <a:rPr lang="en-US">
                <a:latin typeface="Segoe UI"/>
                <a:cs typeface="Segoe UI"/>
              </a:rPr>
              <a:t>Which day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85A92-93C7-61D8-A7BC-B8CE7722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Scheduling window</a:t>
            </a:r>
          </a:p>
        </p:txBody>
      </p:sp>
    </p:spTree>
    <p:extLst>
      <p:ext uri="{BB962C8B-B14F-4D97-AF65-F5344CB8AC3E}">
        <p14:creationId xmlns:p14="http://schemas.microsoft.com/office/powerpoint/2010/main" val="1384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2C9CC-86F5-6A93-B63D-100CAA77B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C55B5D-B52A-FE54-E3D4-50144CC8D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838" y="4508120"/>
            <a:ext cx="5369472" cy="452438"/>
          </a:xfrm>
        </p:spPr>
        <p:txBody>
          <a:bodyPr/>
          <a:lstStyle/>
          <a:p>
            <a:r>
              <a:rPr lang="en-US"/>
              <a:t>Matthías Matthíasson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4A3EF9A-9270-1A69-AE34-32D9A71B4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838" y="4968112"/>
            <a:ext cx="5369472" cy="452438"/>
          </a:xfrm>
        </p:spPr>
        <p:txBody>
          <a:bodyPr/>
          <a:lstStyle/>
          <a:p>
            <a:r>
              <a:rPr lang="en-US"/>
              <a:t>Director of Partner Experience</a:t>
            </a:r>
            <a:endParaRPr lang="en-I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B5509-EDF2-D9DC-6644-236A2A688F9D}"/>
              </a:ext>
            </a:extLst>
          </p:cNvPr>
          <p:cNvSpPr txBox="1">
            <a:spLocks/>
          </p:cNvSpPr>
          <p:nvPr/>
        </p:nvSpPr>
        <p:spPr>
          <a:xfrm>
            <a:off x="6411838" y="546574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351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Thorir</a:t>
            </a:r>
            <a:r>
              <a:rPr lang="en-US"/>
              <a:t> </a:t>
            </a:r>
            <a:r>
              <a:rPr lang="en-US" err="1"/>
              <a:t>Björnsson</a:t>
            </a:r>
            <a:endParaRPr lang="en-I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6D0495-7F44-DD40-1A88-EF6B7E5F2CDA}"/>
              </a:ext>
            </a:extLst>
          </p:cNvPr>
          <p:cNvSpPr txBox="1">
            <a:spLocks/>
          </p:cNvSpPr>
          <p:nvPr/>
        </p:nvSpPr>
        <p:spPr>
          <a:xfrm>
            <a:off x="6411838" y="592573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Customer Technical Lead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09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9F9714-6227-5CD6-C774-15DDE80139DB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7863921" y="1497464"/>
            <a:ext cx="0" cy="667759"/>
          </a:xfrm>
          <a:prstGeom prst="straightConnector1">
            <a:avLst/>
          </a:prstGeom>
          <a:ln w="53975">
            <a:solidFill>
              <a:srgbClr val="075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4919224" y="853443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163CC4-3215-EFF0-612D-B123A2A31430}"/>
              </a:ext>
            </a:extLst>
          </p:cNvPr>
          <p:cNvSpPr txBox="1"/>
          <p:nvPr/>
        </p:nvSpPr>
        <p:spPr>
          <a:xfrm>
            <a:off x="7942215" y="1684831"/>
            <a:ext cx="23050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DD Webservice mode​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98ABB-9427-EBB5-35E0-7BB8A51C5DD8}"/>
              </a:ext>
            </a:extLst>
          </p:cNvPr>
          <p:cNvSpPr txBox="1"/>
          <p:nvPr/>
        </p:nvSpPr>
        <p:spPr>
          <a:xfrm>
            <a:off x="4381161" y="4892431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A5B4E2-CFA4-E943-FD58-25E338F8E553}"/>
              </a:ext>
            </a:extLst>
          </p:cNvPr>
          <p:cNvSpPr txBox="1"/>
          <p:nvPr/>
        </p:nvSpPr>
        <p:spPr>
          <a:xfrm>
            <a:off x="10461100" y="4890376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59F57B-CF70-5E23-5232-6231EE7B6680}"/>
              </a:ext>
            </a:extLst>
          </p:cNvPr>
          <p:cNvSpPr txBox="1"/>
          <p:nvPr/>
        </p:nvSpPr>
        <p:spPr>
          <a:xfrm>
            <a:off x="10117098" y="6048580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65288-EDC6-DC20-811E-6858268C3861}"/>
              </a:ext>
            </a:extLst>
          </p:cNvPr>
          <p:cNvSpPr txBox="1"/>
          <p:nvPr/>
        </p:nvSpPr>
        <p:spPr>
          <a:xfrm>
            <a:off x="8863811" y="6048580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47264E-D045-AFF8-8CC9-1A3121B3F657}"/>
              </a:ext>
            </a:extLst>
          </p:cNvPr>
          <p:cNvSpPr txBox="1"/>
          <p:nvPr/>
        </p:nvSpPr>
        <p:spPr>
          <a:xfrm>
            <a:off x="5041744" y="599916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C0B652-74D0-7FBB-750A-667EAD23CECC}"/>
              </a:ext>
            </a:extLst>
          </p:cNvPr>
          <p:cNvSpPr txBox="1"/>
          <p:nvPr/>
        </p:nvSpPr>
        <p:spPr>
          <a:xfrm>
            <a:off x="6280578" y="5998484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89443C-14B6-AADF-CA81-D87F16932492}"/>
              </a:ext>
            </a:extLst>
          </p:cNvPr>
          <p:cNvGrpSpPr/>
          <p:nvPr/>
        </p:nvGrpSpPr>
        <p:grpSpPr>
          <a:xfrm>
            <a:off x="5265402" y="5249671"/>
            <a:ext cx="533599" cy="856777"/>
            <a:chOff x="4653705" y="2369542"/>
            <a:chExt cx="939103" cy="1509346"/>
          </a:xfrm>
        </p:grpSpPr>
        <p:pic>
          <p:nvPicPr>
            <p:cNvPr id="26" name="Graphic 25" descr="Monitor with solid fill">
              <a:extLst>
                <a:ext uri="{FF2B5EF4-FFF2-40B4-BE49-F238E27FC236}">
                  <a16:creationId xmlns:a16="http://schemas.microsoft.com/office/drawing/2014/main" id="{CDC3D224-4527-83BB-C65E-A34F955DD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Server with solid fill">
              <a:extLst>
                <a:ext uri="{FF2B5EF4-FFF2-40B4-BE49-F238E27FC236}">
                  <a16:creationId xmlns:a16="http://schemas.microsoft.com/office/drawing/2014/main" id="{93E97DDE-2711-7533-408C-384298AF3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28" name="Graphic 27" descr="Monitor with solid fill">
            <a:extLst>
              <a:ext uri="{FF2B5EF4-FFF2-40B4-BE49-F238E27FC236}">
                <a16:creationId xmlns:a16="http://schemas.microsoft.com/office/drawing/2014/main" id="{D0AE4E2D-4813-12F4-A0D3-C3B8E573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0940" y="5588970"/>
            <a:ext cx="519563" cy="519057"/>
          </a:xfrm>
          <a:prstGeom prst="rect">
            <a:avLst/>
          </a:prstGeom>
        </p:spPr>
      </p:pic>
      <p:pic>
        <p:nvPicPr>
          <p:cNvPr id="29" name="Graphic 28" descr="Server with solid fill">
            <a:extLst>
              <a:ext uri="{FF2B5EF4-FFF2-40B4-BE49-F238E27FC236}">
                <a16:creationId xmlns:a16="http://schemas.microsoft.com/office/drawing/2014/main" id="{8A4F4582-3097-9140-EFD3-0D6E23D00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6496904" y="5251250"/>
            <a:ext cx="519563" cy="380857"/>
          </a:xfrm>
          <a:prstGeom prst="rect">
            <a:avLst/>
          </a:prstGeom>
        </p:spPr>
      </p:pic>
      <p:pic>
        <p:nvPicPr>
          <p:cNvPr id="30" name="Graphic 29" descr="Monitor with solid fill">
            <a:extLst>
              <a:ext uri="{FF2B5EF4-FFF2-40B4-BE49-F238E27FC236}">
                <a16:creationId xmlns:a16="http://schemas.microsoft.com/office/drawing/2014/main" id="{971E8A3B-F385-CB09-37BA-C57707EC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4724" y="5562412"/>
            <a:ext cx="519563" cy="519057"/>
          </a:xfrm>
          <a:prstGeom prst="rect">
            <a:avLst/>
          </a:prstGeom>
        </p:spPr>
      </p:pic>
      <p:pic>
        <p:nvPicPr>
          <p:cNvPr id="31" name="Graphic 30" descr="Monitor with solid fill">
            <a:extLst>
              <a:ext uri="{FF2B5EF4-FFF2-40B4-BE49-F238E27FC236}">
                <a16:creationId xmlns:a16="http://schemas.microsoft.com/office/drawing/2014/main" id="{01D17C1F-A603-4EBF-46E0-67E3FA28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1006" y="5562412"/>
            <a:ext cx="519563" cy="51905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6D247E-C867-9377-827B-6F33913CB068}"/>
              </a:ext>
            </a:extLst>
          </p:cNvPr>
          <p:cNvCxnSpPr>
            <a:cxnSpLocks/>
          </p:cNvCxnSpPr>
          <p:nvPr/>
        </p:nvCxnSpPr>
        <p:spPr>
          <a:xfrm>
            <a:off x="4645344" y="4837012"/>
            <a:ext cx="6822406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AEBCC16-00AF-EB39-1D08-944708D339A7}"/>
              </a:ext>
            </a:extLst>
          </p:cNvPr>
          <p:cNvCxnSpPr>
            <a:cxnSpLocks/>
          </p:cNvCxnSpPr>
          <p:nvPr/>
        </p:nvCxnSpPr>
        <p:spPr>
          <a:xfrm rot="5400000">
            <a:off x="6304320" y="3698461"/>
            <a:ext cx="1244774" cy="1504834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63963AE-0C84-0335-492E-18785AA64A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0878" y="3485636"/>
            <a:ext cx="1214431" cy="1917958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3833CEA5-3D90-C361-0990-173A286C646B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 flipV="1">
            <a:off x="5525184" y="5065271"/>
            <a:ext cx="649106" cy="184399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2F780AD-92CA-B27C-A616-687F17A609F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160254" y="5065271"/>
            <a:ext cx="596432" cy="185979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90DF9D2-3E0B-CA43-E954-DA4876236BF1}"/>
              </a:ext>
            </a:extLst>
          </p:cNvPr>
          <p:cNvCxnSpPr>
            <a:cxnSpLocks/>
          </p:cNvCxnSpPr>
          <p:nvPr/>
        </p:nvCxnSpPr>
        <p:spPr>
          <a:xfrm rot="5400000">
            <a:off x="9548259" y="5160975"/>
            <a:ext cx="217844" cy="58503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C9A2E9C-06A6-703C-7CD1-0F72FECF4A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56400" y="5137864"/>
            <a:ext cx="217844" cy="63125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 descr="Server with solid fill">
            <a:extLst>
              <a:ext uri="{FF2B5EF4-FFF2-40B4-BE49-F238E27FC236}">
                <a16:creationId xmlns:a16="http://schemas.microsoft.com/office/drawing/2014/main" id="{3DF67BE9-4983-89BF-3F10-2ACB9C1B8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9677843" y="4962049"/>
            <a:ext cx="519563" cy="38085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39E3B7-4B12-328C-DF74-E92F90512A75}"/>
              </a:ext>
            </a:extLst>
          </p:cNvPr>
          <p:cNvSpPr/>
          <p:nvPr/>
        </p:nvSpPr>
        <p:spPr>
          <a:xfrm>
            <a:off x="6143550" y="2175162"/>
            <a:ext cx="3460376" cy="1672175"/>
          </a:xfrm>
          <a:prstGeom prst="roundRect">
            <a:avLst/>
          </a:prstGeom>
          <a:gradFill flip="none" rotWithShape="1">
            <a:gsLst>
              <a:gs pos="0">
                <a:srgbClr val="2F5598"/>
              </a:gs>
              <a:gs pos="74000">
                <a:srgbClr val="8ED2E8">
                  <a:shade val="67500"/>
                  <a:satMod val="115000"/>
                </a:srgbClr>
              </a:gs>
              <a:gs pos="100000">
                <a:srgbClr val="8ED2E8">
                  <a:shade val="100000"/>
                  <a:satMod val="115000"/>
                </a:srgbClr>
              </a:gs>
            </a:gsLst>
            <a:lin ang="5400000" scaled="0"/>
            <a:tileRect/>
          </a:gra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8BD6C-4BDE-659C-A1CC-24E39AB1B141}"/>
              </a:ext>
            </a:extLst>
          </p:cNvPr>
          <p:cNvSpPr txBox="1"/>
          <p:nvPr/>
        </p:nvSpPr>
        <p:spPr>
          <a:xfrm>
            <a:off x="6287816" y="2316444"/>
            <a:ext cx="317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  <a:endParaRPr kumimoji="0" lang="en-I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3EE31-7752-0EEB-F167-A7591175884B}"/>
              </a:ext>
            </a:extLst>
          </p:cNvPr>
          <p:cNvSpPr txBox="1"/>
          <p:nvPr/>
        </p:nvSpPr>
        <p:spPr>
          <a:xfrm>
            <a:off x="6355233" y="3323889"/>
            <a:ext cx="896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725467-0909-9CEE-8B30-3104ACB83F4F}"/>
              </a:ext>
            </a:extLst>
          </p:cNvPr>
          <p:cNvSpPr txBox="1"/>
          <p:nvPr/>
        </p:nvSpPr>
        <p:spPr>
          <a:xfrm>
            <a:off x="7333657" y="3323889"/>
            <a:ext cx="109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8A0D0C1-8267-373F-334A-1387B7186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734" y="2840589"/>
            <a:ext cx="372254" cy="376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7F4020-64B3-5165-3AA6-7A87C9C76C3E}"/>
              </a:ext>
            </a:extLst>
          </p:cNvPr>
          <p:cNvSpPr txBox="1"/>
          <p:nvPr/>
        </p:nvSpPr>
        <p:spPr>
          <a:xfrm>
            <a:off x="8424823" y="3323889"/>
            <a:ext cx="113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DA0E7457-BD0A-7516-8D00-1414330FB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113" y="2855188"/>
            <a:ext cx="372254" cy="372254"/>
          </a:xfrm>
          <a:prstGeom prst="rect">
            <a:avLst/>
          </a:prstGeom>
        </p:spPr>
      </p:pic>
      <p:pic>
        <p:nvPicPr>
          <p:cNvPr id="67" name="Picture 66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AE933ACC-EDB5-2BC5-6B5F-E046C52C7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702" y="318098"/>
            <a:ext cx="1454437" cy="1179366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0635AA5-89E9-4562-185E-D1C8D6A860FD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7410D4F2-14DA-823A-96D9-5365C7D6F243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E5536D3-E911-0391-8FFD-A9F869BE6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7714" y="2852952"/>
            <a:ext cx="372254" cy="37225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3F23AE3-8C74-B08B-65D5-5544C8B2AE18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</p:spTree>
    <p:extLst>
      <p:ext uri="{BB962C8B-B14F-4D97-AF65-F5344CB8AC3E}">
        <p14:creationId xmlns:p14="http://schemas.microsoft.com/office/powerpoint/2010/main" val="42656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33ADD6-EB31-52B6-06B9-472F558B7610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FEA0C3-9BE4-04AE-FCA6-0907E34973C7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The NEW replication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Azure Storage Replication</a:t>
            </a:r>
          </a:p>
          <a:p>
            <a:pPr lvl="2">
              <a:buFont typeface="System Font Regular"/>
              <a:buChar char="-"/>
            </a:pPr>
            <a:r>
              <a:rPr lang="en-US" sz="1800">
                <a:latin typeface="Segoe UI" panose="020B0502040204020203" pitchFamily="34" charset="0"/>
                <a:cs typeface="Segoe UI" panose="020B0502040204020203" pitchFamily="34" charset="0"/>
              </a:rPr>
              <a:t>No more Hybrid Component Server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29125529-3D51-FF25-2406-6A5C6F8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91" y="2948308"/>
            <a:ext cx="622386" cy="6223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4EE917-07F4-A525-0973-8183739F434F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D59F6-B0AB-BE62-191C-DE2A7117786D}"/>
              </a:ext>
            </a:extLst>
          </p:cNvPr>
          <p:cNvSpPr txBox="1"/>
          <p:nvPr/>
        </p:nvSpPr>
        <p:spPr>
          <a:xfrm>
            <a:off x="4461220" y="3667743"/>
            <a:ext cx="113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srgbClr val="351C5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B8D91-1276-D476-21BB-746203B21645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AEF01EF4-29C7-8FE9-4755-D228F010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6CEE4-6747-B47D-27C0-53A8F3241848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0A084A-F16C-6E7D-7388-ED845C3B35C4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88DE0-58F6-B9C6-5C18-406F834455EC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A3060-5199-CA0D-61DF-48F0A72D3F95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07256-050D-F9EC-ECC5-D8BDC52384B7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504DC-16A6-74CB-3D0D-5687DF8FBC08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1FC00-A619-F6B2-CB7E-496E215FCFC4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F4E8B-4EB1-7677-05CE-1AB8573239D7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15" name="Graphic 14" descr="Monitor with solid fill">
              <a:extLst>
                <a:ext uri="{FF2B5EF4-FFF2-40B4-BE49-F238E27FC236}">
                  <a16:creationId xmlns:a16="http://schemas.microsoft.com/office/drawing/2014/main" id="{4E122D54-D91A-C9DF-2108-2C5544F7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Server with solid fill">
              <a:extLst>
                <a:ext uri="{FF2B5EF4-FFF2-40B4-BE49-F238E27FC236}">
                  <a16:creationId xmlns:a16="http://schemas.microsoft.com/office/drawing/2014/main" id="{4F2BDC26-0EF6-AC1E-E8B7-A6F9591D4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CC2498-8C7A-A139-4202-535E5545FC96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18" name="Graphic 17" descr="Monitor with solid fill">
              <a:extLst>
                <a:ext uri="{FF2B5EF4-FFF2-40B4-BE49-F238E27FC236}">
                  <a16:creationId xmlns:a16="http://schemas.microsoft.com/office/drawing/2014/main" id="{13FC18BB-7DE7-DAA1-2EC6-16ADD553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Server with solid fill">
              <a:extLst>
                <a:ext uri="{FF2B5EF4-FFF2-40B4-BE49-F238E27FC236}">
                  <a16:creationId xmlns:a16="http://schemas.microsoft.com/office/drawing/2014/main" id="{AE7B5FF7-0E4E-767D-9D8D-E8A156C0D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20" name="Graphic 19" descr="Monitor with solid fill">
            <a:extLst>
              <a:ext uri="{FF2B5EF4-FFF2-40B4-BE49-F238E27FC236}">
                <a16:creationId xmlns:a16="http://schemas.microsoft.com/office/drawing/2014/main" id="{338AFAF9-EC6E-5236-8002-9281164D3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21" name="Graphic 20" descr="Server with solid fill">
            <a:extLst>
              <a:ext uri="{FF2B5EF4-FFF2-40B4-BE49-F238E27FC236}">
                <a16:creationId xmlns:a16="http://schemas.microsoft.com/office/drawing/2014/main" id="{A3BD65D7-7110-F5EC-57D1-EF81B7494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22" name="Graphic 21" descr="Monitor with solid fill">
            <a:extLst>
              <a:ext uri="{FF2B5EF4-FFF2-40B4-BE49-F238E27FC236}">
                <a16:creationId xmlns:a16="http://schemas.microsoft.com/office/drawing/2014/main" id="{35B5871C-6635-C743-FDD4-8DA72D78E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23" name="Elbow Connector 47">
            <a:extLst>
              <a:ext uri="{FF2B5EF4-FFF2-40B4-BE49-F238E27FC236}">
                <a16:creationId xmlns:a16="http://schemas.microsoft.com/office/drawing/2014/main" id="{CBB7BDD8-7F74-4C6B-3307-CE694C6D4C7F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8">
            <a:extLst>
              <a:ext uri="{FF2B5EF4-FFF2-40B4-BE49-F238E27FC236}">
                <a16:creationId xmlns:a16="http://schemas.microsoft.com/office/drawing/2014/main" id="{CEF95ED2-E96E-50E3-F472-4AE709E244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8A2A0A9-D2AB-5710-D93A-B3441FD38BE4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C3AB7798-09C6-D377-C93F-B28D3A71A139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923BCE-DBC4-B2B9-F7CE-5DC0359CEAB2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6B9772-52DD-1433-CFD0-F835F354B736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086651-3799-FD2F-230B-CAFC6317DB38}"/>
              </a:ext>
            </a:extLst>
          </p:cNvPr>
          <p:cNvSpPr txBox="1"/>
          <p:nvPr/>
        </p:nvSpPr>
        <p:spPr>
          <a:xfrm>
            <a:off x="10641009" y="1339905"/>
            <a:ext cx="110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49EBC8-1ABE-8075-D2CF-AAC0566D62CD}"/>
              </a:ext>
            </a:extLst>
          </p:cNvPr>
          <p:cNvGraphicFramePr>
            <a:graphicFrameLocks noGrp="1"/>
          </p:cNvGraphicFramePr>
          <p:nvPr/>
        </p:nvGraphicFramePr>
        <p:xfrm>
          <a:off x="646943" y="5664999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D1910C1-C82A-377B-106B-FB9374152B5C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F49DF0-59D6-9E43-6682-CB433D9F3A98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</p:txBody>
      </p:sp>
      <p:pic>
        <p:nvPicPr>
          <p:cNvPr id="56" name="Picture 55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FA223EA3-637E-E7FB-C678-536F81D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48" y="1546252"/>
            <a:ext cx="1083707" cy="3891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pic>
        <p:nvPicPr>
          <p:cNvPr id="11" name="Picture 10" descr="A blue box with black stripes&#10;&#10;Description automatically generated">
            <a:extLst>
              <a:ext uri="{FF2B5EF4-FFF2-40B4-BE49-F238E27FC236}">
                <a16:creationId xmlns:a16="http://schemas.microsoft.com/office/drawing/2014/main" id="{F01BAA63-6810-FE84-110D-EAE11682F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5967" y="1137663"/>
            <a:ext cx="413994" cy="43239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4807C3-9D03-9145-C3FF-3BFE0AEDBBF3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FAB98-D458-A662-4003-6D3B55417A82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E6A774-6C04-4B3C-4DA0-E7E4E04F7539}"/>
              </a:ext>
            </a:extLst>
          </p:cNvPr>
          <p:cNvSpPr txBox="1"/>
          <p:nvPr/>
        </p:nvSpPr>
        <p:spPr>
          <a:xfrm>
            <a:off x="10641009" y="1339905"/>
            <a:ext cx="110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369B11-5A14-93B7-9A64-5CAE60337190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50471E3-D339-7375-8BC4-17722B1F1550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8BA9A8-2420-0472-C98A-12F60DC72E52}"/>
              </a:ext>
            </a:extLst>
          </p:cNvPr>
          <p:cNvCxnSpPr/>
          <p:nvPr/>
        </p:nvCxnSpPr>
        <p:spPr>
          <a:xfrm flipH="1">
            <a:off x="6675036" y="2290513"/>
            <a:ext cx="235975" cy="2525798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5FEBC3BE-3505-6B4D-CC6D-ABA9B3074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337" y="1070071"/>
            <a:ext cx="413994" cy="43239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7652DDA-2976-AD76-B674-3BA09B154E44}"/>
              </a:ext>
            </a:extLst>
          </p:cNvPr>
          <p:cNvGraphicFramePr>
            <a:graphicFrameLocks noGrp="1"/>
          </p:cNvGraphicFramePr>
          <p:nvPr/>
        </p:nvGraphicFramePr>
        <p:xfrm>
          <a:off x="655944" y="5665283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329C4815-B7FE-DB92-BEE4-BAD691A08CE9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E410FC-CE93-43D0-19B1-ECD9514AA5F2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F92201-61A9-FBE1-7BB5-48BEDF4DADF8}"/>
              </a:ext>
            </a:extLst>
          </p:cNvPr>
          <p:cNvSpPr txBox="1"/>
          <p:nvPr/>
        </p:nvSpPr>
        <p:spPr>
          <a:xfrm>
            <a:off x="10641009" y="1339905"/>
            <a:ext cx="110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8FC02D-2E78-D4F0-2C19-0E738AFE99F3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F756C6-8298-FD63-3392-966F97044520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POS fetches the package from Azure Storage Account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1D0EB-E3F4-2289-9545-2051B058EFB2}"/>
              </a:ext>
            </a:extLst>
          </p:cNvPr>
          <p:cNvCxnSpPr>
            <a:cxnSpLocks/>
          </p:cNvCxnSpPr>
          <p:nvPr/>
        </p:nvCxnSpPr>
        <p:spPr>
          <a:xfrm flipH="1">
            <a:off x="6644081" y="2123768"/>
            <a:ext cx="2865267" cy="2707637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3212AF-72FD-0331-10E9-DC81A13D5ACC}"/>
              </a:ext>
            </a:extLst>
          </p:cNvPr>
          <p:cNvGraphicFramePr>
            <a:graphicFrameLocks noGrp="1"/>
          </p:cNvGraphicFramePr>
          <p:nvPr/>
        </p:nvGraphicFramePr>
        <p:xfrm>
          <a:off x="655944" y="5665283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pic>
        <p:nvPicPr>
          <p:cNvPr id="4" name="Picture 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08E26CB9-F98E-6F31-A4E4-2B2CFEE88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94" y="4477757"/>
            <a:ext cx="413994" cy="43239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66FDD2C-BB6D-11C9-DED3-CEB72ACA2562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7D9DAF-B1E7-8D34-52D9-0964F30887BA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CF2E579-39E1-D7EF-EC25-CE1308A7AC2B}"/>
              </a:ext>
            </a:extLst>
          </p:cNvPr>
          <p:cNvSpPr txBox="1"/>
          <p:nvPr/>
        </p:nvSpPr>
        <p:spPr>
          <a:xfrm>
            <a:off x="10641009" y="1339905"/>
            <a:ext cx="110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529A9C9-E90E-1097-702C-D9D9510A5546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D7726B3-0A10-C89D-AB2C-47B1CA7BE4FB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the package from Azure Storage Account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Package imported to POS and marked as completed at 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CE79B01-4CA9-69D4-B14C-20517008AB79}"/>
              </a:ext>
            </a:extLst>
          </p:cNvPr>
          <p:cNvGraphicFramePr>
            <a:graphicFrameLocks noGrp="1"/>
          </p:cNvGraphicFramePr>
          <p:nvPr/>
        </p:nvGraphicFramePr>
        <p:xfrm>
          <a:off x="656084" y="5664999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1D0EB-E3F4-2289-9545-2051B058EFB2}"/>
              </a:ext>
            </a:extLst>
          </p:cNvPr>
          <p:cNvCxnSpPr>
            <a:cxnSpLocks/>
          </p:cNvCxnSpPr>
          <p:nvPr/>
        </p:nvCxnSpPr>
        <p:spPr>
          <a:xfrm flipH="1">
            <a:off x="6577779" y="2290513"/>
            <a:ext cx="321082" cy="2525798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697BBF35-57BE-1E4D-3401-0A863CD20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94" y="4477757"/>
            <a:ext cx="413994" cy="432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pic>
        <p:nvPicPr>
          <p:cNvPr id="43" name="Graphic 42" descr="Single gear with solid fill">
            <a:extLst>
              <a:ext uri="{FF2B5EF4-FFF2-40B4-BE49-F238E27FC236}">
                <a16:creationId xmlns:a16="http://schemas.microsoft.com/office/drawing/2014/main" id="{F3D9CFAD-76AF-E9C3-305F-06D7B1395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2228" y="4838145"/>
            <a:ext cx="556077" cy="55607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0057EDB-7B47-C365-4466-D6E4A4D14D87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6461D9-0D63-43F0-CE5B-23C76BB0B618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F430A5-CF9E-7B08-6DA6-A5E719140CCD}"/>
              </a:ext>
            </a:extLst>
          </p:cNvPr>
          <p:cNvSpPr txBox="1"/>
          <p:nvPr/>
        </p:nvSpPr>
        <p:spPr>
          <a:xfrm>
            <a:off x="10641009" y="1339905"/>
            <a:ext cx="110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EB7E81B5-1521-FC49-81C9-3DCED48FD46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08CCCC06-A452-2F4F-8470-1AF6FC13F1EF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C3F325EB-636D-814E-87BE-C78E54926AF3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D75A587-E8DC-FF47-9384-55314B8CA7CA}" vid="{8EC0E83A-A606-DB43-9186-279468840C2D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2FBB5C71-F6B3-7043-BB8B-7DB9B4DECA0D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5F05CD28-BB75-C84E-9D13-C97B8339FC88}"/>
    </a:ext>
  </a:extLst>
</a:theme>
</file>

<file path=ppt/theme/theme7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2AA524D-05D8-455D-BDD3-737CDCEF54CD}"/>
    </a:ext>
  </a:extLst>
</a:theme>
</file>

<file path=ppt/theme/theme8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AB74A5A-076E-4801-BCBA-E46F0892D0CC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Presentation Template - 2022" id="{97399C7B-01ED-794E-BA63-726FE5C2AE53}" vid="{5DB94AF2-0520-6F41-A1C4-13724FFF57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7C1BF46CBC4F83D98C84A81935A4" ma:contentTypeVersion="17" ma:contentTypeDescription="Create a new document." ma:contentTypeScope="" ma:versionID="6dfba433b6a99bfb46f05fe19b743311">
  <xsd:schema xmlns:xsd="http://www.w3.org/2001/XMLSchema" xmlns:xs="http://www.w3.org/2001/XMLSchema" xmlns:p="http://schemas.microsoft.com/office/2006/metadata/properties" xmlns:ns2="724e71b1-7852-457b-a379-b8a36dd80270" xmlns:ns3="ce89fd82-aec5-4b3b-b0b3-b7f9193dc61c" targetNamespace="http://schemas.microsoft.com/office/2006/metadata/properties" ma:root="true" ma:fieldsID="c922446ee1b9a36e8f7b0aad3a1e6716" ns2:_="" ns3:_="">
    <xsd:import namespace="724e71b1-7852-457b-a379-b8a36dd80270"/>
    <xsd:import namespace="ce89fd82-aec5-4b3b-b0b3-b7f9193dc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71b1-7852-457b-a379-b8a36dd8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d82-aec5-4b3b-b0b3-b7f9193dc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15a877-4ec0-49a6-87c1-a1af19b10f95}" ma:internalName="TaxCatchAll" ma:showField="CatchAllData" ma:web="ce89fd82-aec5-4b3b-b0b3-b7f9193dc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e71b1-7852-457b-a379-b8a36dd80270">
      <Terms xmlns="http://schemas.microsoft.com/office/infopath/2007/PartnerControls"/>
    </lcf76f155ced4ddcb4097134ff3c332f>
    <TaxCatchAll xmlns="ce89fd82-aec5-4b3b-b0b3-b7f9193dc61c" xsi:nil="true"/>
    <SharedWithUsers xmlns="ce89fd82-aec5-4b3b-b0b3-b7f9193dc61c">
      <UserInfo>
        <DisplayName>Giada Pezzini</DisplayName>
        <AccountId>17</AccountId>
        <AccountType/>
      </UserInfo>
      <UserInfo>
        <DisplayName>Johann Thorlaksson</DisplayName>
        <AccountId>137</AccountId>
        <AccountType/>
      </UserInfo>
      <UserInfo>
        <DisplayName>Margret Matthiasdottir</DisplayName>
        <AccountId>79</AccountId>
        <AccountType/>
      </UserInfo>
      <UserInfo>
        <DisplayName>Matthias Matthiasson</DisplayName>
        <AccountId>14</AccountId>
        <AccountType/>
      </UserInfo>
      <UserInfo>
        <DisplayName>Vlad Jacota</DisplayName>
        <AccountId>73</AccountId>
        <AccountType/>
      </UserInfo>
      <UserInfo>
        <DisplayName>Yasmin Krug</DisplayName>
        <AccountId>472</AccountId>
        <AccountType/>
      </UserInfo>
      <UserInfo>
        <DisplayName>Muriel Leglise</DisplayName>
        <AccountId>167</AccountId>
        <AccountType/>
      </UserInfo>
      <UserInfo>
        <DisplayName>Kristjan Johannsson</DisplayName>
        <AccountId>29</AccountId>
        <AccountType/>
      </UserInfo>
      <UserInfo>
        <DisplayName>Sigurdur Eggert Gunnarsson</DisplayName>
        <AccountId>175</AccountId>
        <AccountType/>
      </UserInfo>
      <UserInfo>
        <DisplayName>Camille Beuvard</DisplayName>
        <AccountId>151</AccountId>
        <AccountType/>
      </UserInfo>
      <UserInfo>
        <DisplayName>Gunnar Ingimundarson</DisplayName>
        <AccountId>176</AccountId>
        <AccountType/>
      </UserInfo>
      <UserInfo>
        <DisplayName>Martin Kleindl</DisplayName>
        <AccountId>28</AccountId>
        <AccountType/>
      </UserInfo>
      <UserInfo>
        <DisplayName>Thomas Nielsen</DisplayName>
        <AccountId>426</AccountId>
        <AccountType/>
      </UserInfo>
      <UserInfo>
        <DisplayName>Petur Th. Sigurdsson</DisplayName>
        <AccountId>22</AccountId>
        <AccountType/>
      </UserInfo>
      <UserInfo>
        <DisplayName>Dadi Karason</DisplayName>
        <AccountId>26</AccountId>
        <AccountType/>
      </UserInfo>
      <UserInfo>
        <DisplayName>Sigurdur Ari Sigurjonsson</DisplayName>
        <AccountId>42</AccountId>
        <AccountType/>
      </UserInfo>
      <UserInfo>
        <DisplayName>Adalbjorg Karlsdottir</DisplayName>
        <AccountId>64</AccountId>
        <AccountType/>
      </UserInfo>
      <UserInfo>
        <DisplayName>Waddah Laham</DisplayName>
        <AccountId>43</AccountId>
        <AccountType/>
      </UserInfo>
      <UserInfo>
        <DisplayName>Carsten Wulff</DisplayName>
        <AccountId>157</AccountId>
        <AccountType/>
      </UserInfo>
      <UserInfo>
        <DisplayName>Erna Valdis Sigurdardottir</DisplayName>
        <AccountId>189</AccountId>
        <AccountType/>
      </UserInfo>
      <UserInfo>
        <DisplayName>Peter Vach</DisplayName>
        <AccountId>113</AccountId>
        <AccountType/>
      </UserInfo>
      <UserInfo>
        <DisplayName>Qiping Sun</DisplayName>
        <AccountId>156</AccountId>
        <AccountType/>
      </UserInfo>
      <UserInfo>
        <DisplayName>Ricardo Moinhos</DisplayName>
        <AccountId>180</AccountId>
        <AccountType/>
      </UserInfo>
      <UserInfo>
        <DisplayName>Gunnar Orn Thorsteinsson</DisplayName>
        <AccountId>33</AccountId>
        <AccountType/>
      </UserInfo>
      <UserInfo>
        <DisplayName>Magnus Baldvin Stefansson</DisplayName>
        <AccountId>449</AccountId>
        <AccountType/>
      </UserInfo>
      <UserInfo>
        <DisplayName>Hilmar Vilhjalmsson</DisplayName>
        <AccountId>54</AccountId>
        <AccountType/>
      </UserInfo>
      <UserInfo>
        <DisplayName>Ragnar A Sveinsson</DisplayName>
        <AccountId>172</AccountId>
        <AccountType/>
      </UserInfo>
      <UserInfo>
        <DisplayName>Bjarni Asmundsson</DisplayName>
        <AccountId>100</AccountId>
        <AccountType/>
      </UserInfo>
      <UserInfo>
        <DisplayName>Kathryn White</DisplayName>
        <AccountId>493</AccountId>
        <AccountType/>
      </UserInfo>
      <UserInfo>
        <DisplayName>Urdur Anna Bjornsdottir</DisplayName>
        <AccountId>32</AccountId>
        <AccountType/>
      </UserInfo>
      <UserInfo>
        <DisplayName>Gigja Eyjolfsdottir</DisplayName>
        <AccountId>404</AccountId>
        <AccountType/>
      </UserInfo>
      <UserInfo>
        <DisplayName>Andreas Stenlund</DisplayName>
        <AccountId>438</AccountId>
        <AccountType/>
      </UserInfo>
      <UserInfo>
        <DisplayName>Johann Sveinsson</DisplayName>
        <AccountId>24</AccountId>
        <AccountType/>
      </UserInfo>
      <UserInfo>
        <DisplayName>Alejandro Vazquez</DisplayName>
        <AccountId>74</AccountId>
        <AccountType/>
      </UserInfo>
      <UserInfo>
        <DisplayName>Bjarki Hall</DisplayName>
        <AccountId>350</AccountId>
        <AccountType/>
      </UserInfo>
      <UserInfo>
        <DisplayName>Olafur Jonsson</DisplayName>
        <AccountId>36</AccountId>
        <AccountType/>
      </UserInfo>
      <UserInfo>
        <DisplayName>Johann Ingi Johannsson</DisplayName>
        <AccountId>138</AccountId>
        <AccountType/>
      </UserInfo>
      <UserInfo>
        <DisplayName>Anna Dis Thorvaldsdottir</DisplayName>
        <AccountId>195</AccountId>
        <AccountType/>
      </UserInfo>
      <UserInfo>
        <DisplayName>Stefan Georgsson</DisplayName>
        <AccountId>23</AccountId>
        <AccountType/>
      </UserInfo>
      <UserInfo>
        <DisplayName>Anna Kristin Jeppesen</DisplayName>
        <AccountId>55</AccountId>
        <AccountType/>
      </UserInfo>
      <UserInfo>
        <DisplayName>Annija Apine</DisplayName>
        <AccountId>397</AccountId>
        <AccountType/>
      </UserInfo>
      <UserInfo>
        <DisplayName>Einar Pall Gudlaugsson</DisplayName>
        <AccountId>69</AccountId>
        <AccountType/>
      </UserInfo>
      <UserInfo>
        <DisplayName>Jonheidur Isleifsdottir</DisplayName>
        <AccountId>67</AccountId>
        <AccountType/>
      </UserInfo>
      <UserInfo>
        <DisplayName>Andri Fannar Freysson</DisplayName>
        <AccountId>124</AccountId>
        <AccountType/>
      </UserInfo>
      <UserInfo>
        <DisplayName>Finnur Emil Bjorgvinsson</DisplayName>
        <AccountId>146</AccountId>
        <AccountType/>
      </UserInfo>
      <UserInfo>
        <DisplayName>Arnthor Magnusson</DisplayName>
        <AccountId>18</AccountId>
        <AccountType/>
      </UserInfo>
      <UserInfo>
        <DisplayName>Lara V. Albertsdottir</DisplayName>
        <AccountId>162</AccountId>
        <AccountType/>
      </UserInfo>
      <UserInfo>
        <DisplayName>Zeeshan Khuwaja</DisplayName>
        <AccountId>122</AccountId>
        <AccountType/>
      </UserInfo>
      <UserInfo>
        <DisplayName>S. Marta Sigmarsdottir</DisplayName>
        <AccountId>141</AccountId>
        <AccountType/>
      </UserInfo>
      <UserInfo>
        <DisplayName>Henrik Oskar Thordarson</DisplayName>
        <AccountId>27</AccountId>
        <AccountType/>
      </UserInfo>
      <UserInfo>
        <DisplayName>Solvi Hjaltason</DisplayName>
        <AccountId>431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F5F639-6C75-4261-BF8E-84E77C00EA28}">
  <ds:schemaRefs>
    <ds:schemaRef ds:uri="724e71b1-7852-457b-a379-b8a36dd80270"/>
    <ds:schemaRef ds:uri="ce89fd82-aec5-4b3b-b0b3-b7f9193dc6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57A7F1-5E1F-453E-A92F-37B3E8CCB545}">
  <ds:schemaRefs>
    <ds:schemaRef ds:uri="724e71b1-7852-457b-a379-b8a36dd80270"/>
    <ds:schemaRef ds:uri="http://purl.org/dc/terms/"/>
    <ds:schemaRef ds:uri="ce89fd82-aec5-4b3b-b0b3-b7f9193dc61c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2024 template (1)</Template>
  <TotalTime>3</TotalTime>
  <Words>994</Words>
  <Application>Microsoft Office PowerPoint</Application>
  <PresentationFormat>Widescreen</PresentationFormat>
  <Paragraphs>422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Courier New</vt:lpstr>
      <vt:lpstr>Segoe UI</vt:lpstr>
      <vt:lpstr>Segoe UI Semibold</vt:lpstr>
      <vt:lpstr>System Font Regular</vt:lpstr>
      <vt:lpstr>Wingdings</vt:lpstr>
      <vt:lpstr>Eggplant slides</vt:lpstr>
      <vt:lpstr>White slides</vt:lpstr>
      <vt:lpstr>Grey slides</vt:lpstr>
      <vt:lpstr>Presenter image title slides</vt:lpstr>
      <vt:lpstr>Title/chapter slides</vt:lpstr>
      <vt:lpstr>Custom Design</vt:lpstr>
      <vt:lpstr>1_Purple slides</vt:lpstr>
      <vt:lpstr>1_White slides</vt:lpstr>
      <vt:lpstr>3_Custom Design</vt:lpstr>
      <vt:lpstr>PowerPoint Presentation</vt:lpstr>
      <vt:lpstr>Offline POS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Offline POS</vt:lpstr>
      <vt:lpstr>Offline POS</vt:lpstr>
      <vt:lpstr>Offline POS</vt:lpstr>
      <vt:lpstr>Offline POS</vt:lpstr>
      <vt:lpstr>Offline POS - Standard</vt:lpstr>
      <vt:lpstr>Offline POS - Enterprise</vt:lpstr>
      <vt:lpstr>LS Central replication</vt:lpstr>
      <vt:lpstr>Online POS</vt:lpstr>
      <vt:lpstr>Online POS</vt:lpstr>
      <vt:lpstr>Online POS – Distributed companies</vt:lpstr>
      <vt:lpstr>Online POS – Distributed environments</vt:lpstr>
      <vt:lpstr>LS Central Cloud</vt:lpstr>
      <vt:lpstr>Update service </vt:lpstr>
      <vt:lpstr>Update Service      Deployment Circles</vt:lpstr>
      <vt:lpstr>Update Service - Making things easier, simpler, faster</vt:lpstr>
      <vt:lpstr>Groups</vt:lpstr>
      <vt:lpstr>Scheduling window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LS Retail template</dc:title>
  <dc:creator>Matthias Matthiasson</dc:creator>
  <cp:lastModifiedBy>Bjorn Jonsson</cp:lastModifiedBy>
  <cp:revision>4</cp:revision>
  <dcterms:created xsi:type="dcterms:W3CDTF">2024-03-16T12:37:02Z</dcterms:created>
  <dcterms:modified xsi:type="dcterms:W3CDTF">2024-05-15T16:56:25Z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0x0101003D567C1BF46CBC4F83D98C84A81935A4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