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16" r:id="rId5"/>
    <p:sldMasterId id="2147483812" r:id="rId6"/>
    <p:sldMasterId id="2147483681" r:id="rId7"/>
    <p:sldMasterId id="2147483723" r:id="rId8"/>
    <p:sldMasterId id="2147483735" r:id="rId9"/>
    <p:sldMasterId id="2147483745" r:id="rId10"/>
    <p:sldMasterId id="2147483794" r:id="rId11"/>
  </p:sldMasterIdLst>
  <p:notesMasterIdLst>
    <p:notesMasterId r:id="rId43"/>
  </p:notesMasterIdLst>
  <p:sldIdLst>
    <p:sldId id="2146846084" r:id="rId12"/>
    <p:sldId id="291" r:id="rId13"/>
    <p:sldId id="308" r:id="rId14"/>
    <p:sldId id="314" r:id="rId15"/>
    <p:sldId id="315" r:id="rId16"/>
    <p:sldId id="309" r:id="rId17"/>
    <p:sldId id="2146846085" r:id="rId18"/>
    <p:sldId id="2146846078" r:id="rId19"/>
    <p:sldId id="2146846077" r:id="rId20"/>
    <p:sldId id="2146846083" r:id="rId21"/>
    <p:sldId id="2146846079" r:id="rId22"/>
    <p:sldId id="2146846080" r:id="rId23"/>
    <p:sldId id="2146846081" r:id="rId24"/>
    <p:sldId id="311" r:id="rId25"/>
    <p:sldId id="325" r:id="rId26"/>
    <p:sldId id="317" r:id="rId27"/>
    <p:sldId id="318" r:id="rId28"/>
    <p:sldId id="319" r:id="rId29"/>
    <p:sldId id="312" r:id="rId30"/>
    <p:sldId id="2146846076" r:id="rId31"/>
    <p:sldId id="2146846068" r:id="rId32"/>
    <p:sldId id="2146846070" r:id="rId33"/>
    <p:sldId id="2146846071" r:id="rId34"/>
    <p:sldId id="2146846072" r:id="rId35"/>
    <p:sldId id="2146846073" r:id="rId36"/>
    <p:sldId id="2146846069" r:id="rId37"/>
    <p:sldId id="2146846074" r:id="rId38"/>
    <p:sldId id="322" r:id="rId39"/>
    <p:sldId id="2146846067" r:id="rId40"/>
    <p:sldId id="2146846082" r:id="rId41"/>
    <p:sldId id="303" r:id="rId42"/>
  </p:sldIdLst>
  <p:sldSz cx="12192000" cy="6858000"/>
  <p:notesSz cx="6797675" cy="9928225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2146846084"/>
            <p14:sldId id="291"/>
            <p14:sldId id="308"/>
            <p14:sldId id="314"/>
            <p14:sldId id="315"/>
            <p14:sldId id="309"/>
            <p14:sldId id="2146846085"/>
            <p14:sldId id="2146846078"/>
            <p14:sldId id="2146846077"/>
            <p14:sldId id="2146846083"/>
            <p14:sldId id="2146846079"/>
            <p14:sldId id="2146846080"/>
            <p14:sldId id="2146846081"/>
            <p14:sldId id="311"/>
            <p14:sldId id="325"/>
            <p14:sldId id="317"/>
            <p14:sldId id="318"/>
            <p14:sldId id="319"/>
            <p14:sldId id="312"/>
            <p14:sldId id="2146846076"/>
            <p14:sldId id="2146846068"/>
            <p14:sldId id="2146846070"/>
            <p14:sldId id="2146846071"/>
            <p14:sldId id="2146846072"/>
            <p14:sldId id="2146846073"/>
            <p14:sldId id="2146846069"/>
            <p14:sldId id="2146846074"/>
            <p14:sldId id="322"/>
            <p14:sldId id="2146846067"/>
            <p14:sldId id="2146846082"/>
            <p14:sldId id="303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6D68DD-4D22-A760-E019-9CC57C8FBB4F}" name="Anna Kristin Jeppesen" initials="AJ" userId="S::annak@lsretail.com::83c4d678-a709-41e6-9342-fbc532d0ffe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1C5C"/>
    <a:srgbClr val="403FA4"/>
    <a:srgbClr val="EFBC6E"/>
    <a:srgbClr val="C76510"/>
    <a:srgbClr val="D14B74"/>
    <a:srgbClr val="095979"/>
    <a:srgbClr val="00BCB5"/>
    <a:srgbClr val="0D0D0D"/>
    <a:srgbClr val="4472C4"/>
    <a:srgbClr val="007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5B03E012-9E40-472F-ADBD-904A6FD73F44}"/>
    <pc:docChg chg="custSel delSld modSld modSection">
      <pc:chgData name="Bjorn Jonsson" userId="0ba677ab-dff8-4d69-911d-adef4ed2de49" providerId="ADAL" clId="{5B03E012-9E40-472F-ADBD-904A6FD73F44}" dt="2025-05-08T13:16:18.577" v="51" actId="368"/>
      <pc:docMkLst>
        <pc:docMk/>
      </pc:docMkLst>
      <pc:sldChg chg="del">
        <pc:chgData name="Bjorn Jonsson" userId="0ba677ab-dff8-4d69-911d-adef4ed2de49" providerId="ADAL" clId="{5B03E012-9E40-472F-ADBD-904A6FD73F44}" dt="2025-05-08T13:15:49.704" v="1" actId="47"/>
        <pc:sldMkLst>
          <pc:docMk/>
          <pc:sldMk cId="2270077022" sldId="258"/>
        </pc:sldMkLst>
      </pc:sldChg>
      <pc:sldChg chg="del">
        <pc:chgData name="Bjorn Jonsson" userId="0ba677ab-dff8-4d69-911d-adef4ed2de49" providerId="ADAL" clId="{5B03E012-9E40-472F-ADBD-904A6FD73F44}" dt="2025-05-08T13:15:49.704" v="1" actId="47"/>
        <pc:sldMkLst>
          <pc:docMk/>
          <pc:sldMk cId="703724713" sldId="262"/>
        </pc:sldMkLst>
      </pc:sldChg>
      <pc:sldChg chg="del">
        <pc:chgData name="Bjorn Jonsson" userId="0ba677ab-dff8-4d69-911d-adef4ed2de49" providerId="ADAL" clId="{5B03E012-9E40-472F-ADBD-904A6FD73F44}" dt="2025-05-08T13:15:49.704" v="1" actId="47"/>
        <pc:sldMkLst>
          <pc:docMk/>
          <pc:sldMk cId="1069272341" sldId="263"/>
        </pc:sldMkLst>
      </pc:sldChg>
      <pc:sldChg chg="del">
        <pc:chgData name="Bjorn Jonsson" userId="0ba677ab-dff8-4d69-911d-adef4ed2de49" providerId="ADAL" clId="{5B03E012-9E40-472F-ADBD-904A6FD73F44}" dt="2025-05-08T13:15:49.704" v="1" actId="47"/>
        <pc:sldMkLst>
          <pc:docMk/>
          <pc:sldMk cId="4167333918" sldId="264"/>
        </pc:sldMkLst>
      </pc:sldChg>
      <pc:sldChg chg="del">
        <pc:chgData name="Bjorn Jonsson" userId="0ba677ab-dff8-4d69-911d-adef4ed2de49" providerId="ADAL" clId="{5B03E012-9E40-472F-ADBD-904A6FD73F44}" dt="2025-05-08T13:15:49.704" v="1" actId="47"/>
        <pc:sldMkLst>
          <pc:docMk/>
          <pc:sldMk cId="1298593079" sldId="265"/>
        </pc:sldMkLst>
      </pc:sldChg>
      <pc:sldChg chg="del">
        <pc:chgData name="Bjorn Jonsson" userId="0ba677ab-dff8-4d69-911d-adef4ed2de49" providerId="ADAL" clId="{5B03E012-9E40-472F-ADBD-904A6FD73F44}" dt="2025-05-08T13:15:49.704" v="1" actId="47"/>
        <pc:sldMkLst>
          <pc:docMk/>
          <pc:sldMk cId="3070821726" sldId="273"/>
        </pc:sldMkLst>
      </pc:sldChg>
      <pc:sldChg chg="del">
        <pc:chgData name="Bjorn Jonsson" userId="0ba677ab-dff8-4d69-911d-adef4ed2de49" providerId="ADAL" clId="{5B03E012-9E40-472F-ADBD-904A6FD73F44}" dt="2025-05-08T13:15:49.704" v="1" actId="47"/>
        <pc:sldMkLst>
          <pc:docMk/>
          <pc:sldMk cId="2872924889" sldId="274"/>
        </pc:sldMkLst>
      </pc:sldChg>
      <pc:sldChg chg="del">
        <pc:chgData name="Bjorn Jonsson" userId="0ba677ab-dff8-4d69-911d-adef4ed2de49" providerId="ADAL" clId="{5B03E012-9E40-472F-ADBD-904A6FD73F44}" dt="2025-05-08T13:15:49.704" v="1" actId="47"/>
        <pc:sldMkLst>
          <pc:docMk/>
          <pc:sldMk cId="1840856922" sldId="275"/>
        </pc:sldMkLst>
      </pc:sldChg>
      <pc:sldChg chg="del">
        <pc:chgData name="Bjorn Jonsson" userId="0ba677ab-dff8-4d69-911d-adef4ed2de49" providerId="ADAL" clId="{5B03E012-9E40-472F-ADBD-904A6FD73F44}" dt="2025-05-08T13:15:49.704" v="1" actId="47"/>
        <pc:sldMkLst>
          <pc:docMk/>
          <pc:sldMk cId="114958360" sldId="276"/>
        </pc:sldMkLst>
      </pc:sldChg>
      <pc:sldChg chg="del">
        <pc:chgData name="Bjorn Jonsson" userId="0ba677ab-dff8-4d69-911d-adef4ed2de49" providerId="ADAL" clId="{5B03E012-9E40-472F-ADBD-904A6FD73F44}" dt="2025-05-08T13:15:49.704" v="1" actId="47"/>
        <pc:sldMkLst>
          <pc:docMk/>
          <pc:sldMk cId="2895607024" sldId="277"/>
        </pc:sldMkLst>
      </pc:sldChg>
      <pc:sldChg chg="del">
        <pc:chgData name="Bjorn Jonsson" userId="0ba677ab-dff8-4d69-911d-adef4ed2de49" providerId="ADAL" clId="{5B03E012-9E40-472F-ADBD-904A6FD73F44}" dt="2025-05-08T13:15:49.704" v="1" actId="47"/>
        <pc:sldMkLst>
          <pc:docMk/>
          <pc:sldMk cId="1698763586" sldId="278"/>
        </pc:sldMkLst>
      </pc:sldChg>
      <pc:sldChg chg="modNotes">
        <pc:chgData name="Bjorn Jonsson" userId="0ba677ab-dff8-4d69-911d-adef4ed2de49" providerId="ADAL" clId="{5B03E012-9E40-472F-ADBD-904A6FD73F44}" dt="2025-05-08T13:16:18.434" v="3" actId="368"/>
        <pc:sldMkLst>
          <pc:docMk/>
          <pc:sldMk cId="3393985117" sldId="308"/>
        </pc:sldMkLst>
      </pc:sldChg>
      <pc:sldChg chg="modNotes">
        <pc:chgData name="Bjorn Jonsson" userId="0ba677ab-dff8-4d69-911d-adef4ed2de49" providerId="ADAL" clId="{5B03E012-9E40-472F-ADBD-904A6FD73F44}" dt="2025-05-08T13:16:18.458" v="9" actId="368"/>
        <pc:sldMkLst>
          <pc:docMk/>
          <pc:sldMk cId="1775022129" sldId="309"/>
        </pc:sldMkLst>
      </pc:sldChg>
      <pc:sldChg chg="modNotes">
        <pc:chgData name="Bjorn Jonsson" userId="0ba677ab-dff8-4d69-911d-adef4ed2de49" providerId="ADAL" clId="{5B03E012-9E40-472F-ADBD-904A6FD73F44}" dt="2025-05-08T13:16:18.498" v="23" actId="368"/>
        <pc:sldMkLst>
          <pc:docMk/>
          <pc:sldMk cId="3568596058" sldId="311"/>
        </pc:sldMkLst>
      </pc:sldChg>
      <pc:sldChg chg="modNotes">
        <pc:chgData name="Bjorn Jonsson" userId="0ba677ab-dff8-4d69-911d-adef4ed2de49" providerId="ADAL" clId="{5B03E012-9E40-472F-ADBD-904A6FD73F44}" dt="2025-05-08T13:16:18.519" v="29" actId="368"/>
        <pc:sldMkLst>
          <pc:docMk/>
          <pc:sldMk cId="2087586387" sldId="312"/>
        </pc:sldMkLst>
      </pc:sldChg>
      <pc:sldChg chg="del">
        <pc:chgData name="Bjorn Jonsson" userId="0ba677ab-dff8-4d69-911d-adef4ed2de49" providerId="ADAL" clId="{5B03E012-9E40-472F-ADBD-904A6FD73F44}" dt="2025-05-08T13:15:39.522" v="0" actId="47"/>
        <pc:sldMkLst>
          <pc:docMk/>
          <pc:sldMk cId="3233044904" sldId="313"/>
        </pc:sldMkLst>
      </pc:sldChg>
      <pc:sldChg chg="modNotes">
        <pc:chgData name="Bjorn Jonsson" userId="0ba677ab-dff8-4d69-911d-adef4ed2de49" providerId="ADAL" clId="{5B03E012-9E40-472F-ADBD-904A6FD73F44}" dt="2025-05-08T13:16:18.443" v="5" actId="368"/>
        <pc:sldMkLst>
          <pc:docMk/>
          <pc:sldMk cId="2384429189" sldId="314"/>
        </pc:sldMkLst>
      </pc:sldChg>
      <pc:sldChg chg="modNotes">
        <pc:chgData name="Bjorn Jonsson" userId="0ba677ab-dff8-4d69-911d-adef4ed2de49" providerId="ADAL" clId="{5B03E012-9E40-472F-ADBD-904A6FD73F44}" dt="2025-05-08T13:16:18.452" v="7" actId="368"/>
        <pc:sldMkLst>
          <pc:docMk/>
          <pc:sldMk cId="3386095973" sldId="315"/>
        </pc:sldMkLst>
      </pc:sldChg>
      <pc:sldChg chg="modNotes">
        <pc:chgData name="Bjorn Jonsson" userId="0ba677ab-dff8-4d69-911d-adef4ed2de49" providerId="ADAL" clId="{5B03E012-9E40-472F-ADBD-904A6FD73F44}" dt="2025-05-08T13:16:18.505" v="25" actId="368"/>
        <pc:sldMkLst>
          <pc:docMk/>
          <pc:sldMk cId="4088120887" sldId="317"/>
        </pc:sldMkLst>
      </pc:sldChg>
      <pc:sldChg chg="modNotes">
        <pc:chgData name="Bjorn Jonsson" userId="0ba677ab-dff8-4d69-911d-adef4ed2de49" providerId="ADAL" clId="{5B03E012-9E40-472F-ADBD-904A6FD73F44}" dt="2025-05-08T13:16:18.509" v="27" actId="368"/>
        <pc:sldMkLst>
          <pc:docMk/>
          <pc:sldMk cId="2442293583" sldId="318"/>
        </pc:sldMkLst>
      </pc:sldChg>
      <pc:sldChg chg="modNotes">
        <pc:chgData name="Bjorn Jonsson" userId="0ba677ab-dff8-4d69-911d-adef4ed2de49" providerId="ADAL" clId="{5B03E012-9E40-472F-ADBD-904A6FD73F44}" dt="2025-05-08T13:16:18.567" v="47" actId="368"/>
        <pc:sldMkLst>
          <pc:docMk/>
          <pc:sldMk cId="2929357124" sldId="322"/>
        </pc:sldMkLst>
      </pc:sldChg>
      <pc:sldChg chg="modNotes">
        <pc:chgData name="Bjorn Jonsson" userId="0ba677ab-dff8-4d69-911d-adef4ed2de49" providerId="ADAL" clId="{5B03E012-9E40-472F-ADBD-904A6FD73F44}" dt="2025-05-08T13:16:18.573" v="49" actId="368"/>
        <pc:sldMkLst>
          <pc:docMk/>
          <pc:sldMk cId="2733266710" sldId="2146846067"/>
        </pc:sldMkLst>
      </pc:sldChg>
      <pc:sldChg chg="modNotes">
        <pc:chgData name="Bjorn Jonsson" userId="0ba677ab-dff8-4d69-911d-adef4ed2de49" providerId="ADAL" clId="{5B03E012-9E40-472F-ADBD-904A6FD73F44}" dt="2025-05-08T13:16:18.531" v="33" actId="368"/>
        <pc:sldMkLst>
          <pc:docMk/>
          <pc:sldMk cId="2972567404" sldId="2146846068"/>
        </pc:sldMkLst>
      </pc:sldChg>
      <pc:sldChg chg="modNotes">
        <pc:chgData name="Bjorn Jonsson" userId="0ba677ab-dff8-4d69-911d-adef4ed2de49" providerId="ADAL" clId="{5B03E012-9E40-472F-ADBD-904A6FD73F44}" dt="2025-05-08T13:16:18.557" v="43" actId="368"/>
        <pc:sldMkLst>
          <pc:docMk/>
          <pc:sldMk cId="1956160154" sldId="2146846069"/>
        </pc:sldMkLst>
      </pc:sldChg>
      <pc:sldChg chg="modNotes">
        <pc:chgData name="Bjorn Jonsson" userId="0ba677ab-dff8-4d69-911d-adef4ed2de49" providerId="ADAL" clId="{5B03E012-9E40-472F-ADBD-904A6FD73F44}" dt="2025-05-08T13:16:18.537" v="35" actId="368"/>
        <pc:sldMkLst>
          <pc:docMk/>
          <pc:sldMk cId="1454204037" sldId="2146846070"/>
        </pc:sldMkLst>
      </pc:sldChg>
      <pc:sldChg chg="modNotes">
        <pc:chgData name="Bjorn Jonsson" userId="0ba677ab-dff8-4d69-911d-adef4ed2de49" providerId="ADAL" clId="{5B03E012-9E40-472F-ADBD-904A6FD73F44}" dt="2025-05-08T13:16:18.542" v="37" actId="368"/>
        <pc:sldMkLst>
          <pc:docMk/>
          <pc:sldMk cId="4211449071" sldId="2146846071"/>
        </pc:sldMkLst>
      </pc:sldChg>
      <pc:sldChg chg="modNotes">
        <pc:chgData name="Bjorn Jonsson" userId="0ba677ab-dff8-4d69-911d-adef4ed2de49" providerId="ADAL" clId="{5B03E012-9E40-472F-ADBD-904A6FD73F44}" dt="2025-05-08T13:16:18.550" v="39" actId="368"/>
        <pc:sldMkLst>
          <pc:docMk/>
          <pc:sldMk cId="1758152095" sldId="2146846072"/>
        </pc:sldMkLst>
      </pc:sldChg>
      <pc:sldChg chg="modNotes">
        <pc:chgData name="Bjorn Jonsson" userId="0ba677ab-dff8-4d69-911d-adef4ed2de49" providerId="ADAL" clId="{5B03E012-9E40-472F-ADBD-904A6FD73F44}" dt="2025-05-08T13:16:18.554" v="41" actId="368"/>
        <pc:sldMkLst>
          <pc:docMk/>
          <pc:sldMk cId="3909456298" sldId="2146846073"/>
        </pc:sldMkLst>
      </pc:sldChg>
      <pc:sldChg chg="modNotes">
        <pc:chgData name="Bjorn Jonsson" userId="0ba677ab-dff8-4d69-911d-adef4ed2de49" providerId="ADAL" clId="{5B03E012-9E40-472F-ADBD-904A6FD73F44}" dt="2025-05-08T13:16:18.562" v="45" actId="368"/>
        <pc:sldMkLst>
          <pc:docMk/>
          <pc:sldMk cId="2029647375" sldId="2146846074"/>
        </pc:sldMkLst>
      </pc:sldChg>
      <pc:sldChg chg="modNotes">
        <pc:chgData name="Bjorn Jonsson" userId="0ba677ab-dff8-4d69-911d-adef4ed2de49" providerId="ADAL" clId="{5B03E012-9E40-472F-ADBD-904A6FD73F44}" dt="2025-05-08T13:16:18.525" v="31" actId="368"/>
        <pc:sldMkLst>
          <pc:docMk/>
          <pc:sldMk cId="1338296673" sldId="2146846076"/>
        </pc:sldMkLst>
      </pc:sldChg>
      <pc:sldChg chg="modNotes">
        <pc:chgData name="Bjorn Jonsson" userId="0ba677ab-dff8-4d69-911d-adef4ed2de49" providerId="ADAL" clId="{5B03E012-9E40-472F-ADBD-904A6FD73F44}" dt="2025-05-08T13:16:18.475" v="15" actId="368"/>
        <pc:sldMkLst>
          <pc:docMk/>
          <pc:sldMk cId="2721083733" sldId="2146846077"/>
        </pc:sldMkLst>
      </pc:sldChg>
      <pc:sldChg chg="modNotes">
        <pc:chgData name="Bjorn Jonsson" userId="0ba677ab-dff8-4d69-911d-adef4ed2de49" providerId="ADAL" clId="{5B03E012-9E40-472F-ADBD-904A6FD73F44}" dt="2025-05-08T13:16:18.471" v="13" actId="368"/>
        <pc:sldMkLst>
          <pc:docMk/>
          <pc:sldMk cId="3540964017" sldId="2146846078"/>
        </pc:sldMkLst>
      </pc:sldChg>
      <pc:sldChg chg="modNotes">
        <pc:chgData name="Bjorn Jonsson" userId="0ba677ab-dff8-4d69-911d-adef4ed2de49" providerId="ADAL" clId="{5B03E012-9E40-472F-ADBD-904A6FD73F44}" dt="2025-05-08T13:16:18.487" v="19" actId="368"/>
        <pc:sldMkLst>
          <pc:docMk/>
          <pc:sldMk cId="1522509505" sldId="2146846079"/>
        </pc:sldMkLst>
      </pc:sldChg>
      <pc:sldChg chg="modNotes">
        <pc:chgData name="Bjorn Jonsson" userId="0ba677ab-dff8-4d69-911d-adef4ed2de49" providerId="ADAL" clId="{5B03E012-9E40-472F-ADBD-904A6FD73F44}" dt="2025-05-08T13:16:18.493" v="21" actId="368"/>
        <pc:sldMkLst>
          <pc:docMk/>
          <pc:sldMk cId="1922791178" sldId="2146846081"/>
        </pc:sldMkLst>
      </pc:sldChg>
      <pc:sldChg chg="modNotes">
        <pc:chgData name="Bjorn Jonsson" userId="0ba677ab-dff8-4d69-911d-adef4ed2de49" providerId="ADAL" clId="{5B03E012-9E40-472F-ADBD-904A6FD73F44}" dt="2025-05-08T13:16:18.577" v="51" actId="368"/>
        <pc:sldMkLst>
          <pc:docMk/>
          <pc:sldMk cId="1841396178" sldId="2146846082"/>
        </pc:sldMkLst>
      </pc:sldChg>
      <pc:sldChg chg="modNotes">
        <pc:chgData name="Bjorn Jonsson" userId="0ba677ab-dff8-4d69-911d-adef4ed2de49" providerId="ADAL" clId="{5B03E012-9E40-472F-ADBD-904A6FD73F44}" dt="2025-05-08T13:16:18.481" v="17" actId="368"/>
        <pc:sldMkLst>
          <pc:docMk/>
          <pc:sldMk cId="2662437085" sldId="2146846083"/>
        </pc:sldMkLst>
      </pc:sldChg>
      <pc:sldChg chg="modNotes">
        <pc:chgData name="Bjorn Jonsson" userId="0ba677ab-dff8-4d69-911d-adef4ed2de49" providerId="ADAL" clId="{5B03E012-9E40-472F-ADBD-904A6FD73F44}" dt="2025-05-08T13:16:18.464" v="11" actId="368"/>
        <pc:sldMkLst>
          <pc:docMk/>
          <pc:sldMk cId="1926632623" sldId="21468460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05/08/2025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36510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68665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76875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12566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36798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15360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70007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9551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72124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66564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2115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05676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369234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9D54B-0DF8-00CD-97C4-17960B022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E8A15E-766C-8F98-7B6A-9E3231D51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A55395-3B22-0421-D1E8-1FA7ED3D2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AutoNum type="arabicPeriod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15229-4B48-44B9-EC9F-CB5260DAE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02023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59895-7F44-17E0-F3FB-6DC9F2ACF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50591F-C1BC-409D-54F6-22B1E03C88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C4665D-39DF-D87C-1BCD-B640547EF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AutoNum type="arabicPeriod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690A4-6F20-173C-AD16-64E8BE21C6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01858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6BC89-84F3-3D92-C98F-32A5342B7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8AED9F-1E83-06B5-BAC3-7690C7437B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2016D7-3AA9-848F-140F-5E613FADF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AutoNum type="arabicPeriod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CE7C9-79D8-463E-F306-C83F9C78C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853356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204C9-ED83-F177-AACA-170D33F8C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3F820F-6956-9C35-1E44-931F3419CB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1DC065-E6E6-B69D-61B0-665226AF73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AutoNum type="arabicPeriod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27B88-BFA1-D213-4B95-176694DAB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17354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3C308-4F55-56A8-4E76-5BB7EC02E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CB443B-94E5-AD5E-27F2-E15CDD988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299E31-CDAF-FCEB-8D86-6059C0A6B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6189F-71D9-201A-6623-E5C74D2A5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59386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99EE1-B209-8CEE-7E45-C9F10233C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C94AC6-39EC-3F16-04DD-2B203EDF5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41B4B9-F5BE-3B89-8CCA-CA78DD6CC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CA62B-121A-F4C2-944A-42888806B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6526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649487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124C1-22AA-445B-A3E5-B9751F333E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82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61587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2101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72979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1866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336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4B4CF-9F61-A132-C78A-1D0EA93C6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ED0ABA-09CE-1DCA-C248-16D9D0EE16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FE0642-D4DE-F9E7-E263-16674DA93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3F72D-9769-7F5C-13A4-E2E7D8210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82975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4294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65662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DFD9F-7909-91D2-05D1-E65673AB3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3D2A2D-E5D3-F18B-B334-4C0A9BAC44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8A73FD-0A4B-72A3-6FE9-8676DB9C6F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7C1A3-F3A2-82B1-093D-41DB9F3AEC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8852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23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7.svg"/><Relationship Id="rId4" Type="http://schemas.openxmlformats.org/officeDocument/2006/relationships/image" Target="../media/image10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0" name="Picture 5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443D8E-E81B-8187-CD41-582D5AD7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8295" y="6213192"/>
            <a:ext cx="1480989" cy="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F789CF-5A89-9503-0CDE-D9B57785D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5" y="203150"/>
            <a:ext cx="1480989" cy="606708"/>
          </a:xfrm>
          <a:prstGeom prst="rect">
            <a:avLst/>
          </a:prstGeom>
        </p:spPr>
      </p:pic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EBAE2D-89C3-0D05-F5CE-BE24BBF2F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1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674007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35035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17618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EBE3C0-0F8D-319C-2434-81CE24CD8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679419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8349D7-DE60-FCD9-39E1-D4E3BD62E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601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3296FF2-A983-5419-48EF-B93FF8C4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5B4A-93F3-BC30-4AA7-145C55B125B6}"/>
              </a:ext>
            </a:extLst>
          </p:cNvPr>
          <p:cNvGrpSpPr/>
          <p:nvPr userDrawn="1"/>
        </p:nvGrpSpPr>
        <p:grpSpPr>
          <a:xfrm>
            <a:off x="-25399" y="308170"/>
            <a:ext cx="6844834" cy="6574228"/>
            <a:chOff x="0" y="332566"/>
            <a:chExt cx="6794035" cy="652543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6CD6CF1-25D7-4735-B3E8-5CCAE94AB7F5}"/>
                </a:ext>
              </a:extLst>
            </p:cNvPr>
            <p:cNvSpPr/>
            <p:nvPr userDrawn="1"/>
          </p:nvSpPr>
          <p:spPr>
            <a:xfrm>
              <a:off x="0" y="332566"/>
              <a:ext cx="4111411" cy="6525435"/>
            </a:xfrm>
            <a:custGeom>
              <a:avLst/>
              <a:gdLst>
                <a:gd name="connsiteX0" fmla="*/ 0 w 4111411"/>
                <a:gd name="connsiteY0" fmla="*/ 0 h 6525435"/>
                <a:gd name="connsiteX1" fmla="*/ 1116601 w 4111411"/>
                <a:gd name="connsiteY1" fmla="*/ 0 h 6525435"/>
                <a:gd name="connsiteX2" fmla="*/ 4111411 w 4111411"/>
                <a:gd name="connsiteY2" fmla="*/ 2784997 h 6525435"/>
                <a:gd name="connsiteX3" fmla="*/ 2430593 w 4111411"/>
                <a:gd name="connsiteY3" fmla="*/ 5143393 h 6525435"/>
                <a:gd name="connsiteX4" fmla="*/ 3338044 w 4111411"/>
                <a:gd name="connsiteY4" fmla="*/ 6523565 h 6525435"/>
                <a:gd name="connsiteX5" fmla="*/ 3339096 w 4111411"/>
                <a:gd name="connsiteY5" fmla="*/ 6525435 h 6525435"/>
                <a:gd name="connsiteX6" fmla="*/ 1070303 w 4111411"/>
                <a:gd name="connsiteY6" fmla="*/ 6525435 h 6525435"/>
                <a:gd name="connsiteX7" fmla="*/ 465562 w 4111411"/>
                <a:gd name="connsiteY7" fmla="*/ 5558224 h 6525435"/>
                <a:gd name="connsiteX8" fmla="*/ 465562 w 4111411"/>
                <a:gd name="connsiteY8" fmla="*/ 3839730 h 6525435"/>
                <a:gd name="connsiteX9" fmla="*/ 891644 w 4111411"/>
                <a:gd name="connsiteY9" fmla="*/ 3839730 h 6525435"/>
                <a:gd name="connsiteX10" fmla="*/ 1968766 w 4111411"/>
                <a:gd name="connsiteY10" fmla="*/ 2796768 h 6525435"/>
                <a:gd name="connsiteX11" fmla="*/ 891644 w 4111411"/>
                <a:gd name="connsiteY11" fmla="*/ 1765735 h 6525435"/>
                <a:gd name="connsiteX12" fmla="*/ 21364 w 4111411"/>
                <a:gd name="connsiteY12" fmla="*/ 1499560 h 6525435"/>
                <a:gd name="connsiteX13" fmla="*/ 0 w 4111411"/>
                <a:gd name="connsiteY13" fmla="*/ 1483564 h 652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1411" h="6525435">
                  <a:moveTo>
                    <a:pt x="0" y="0"/>
                  </a:moveTo>
                  <a:lnTo>
                    <a:pt x="1116601" y="0"/>
                  </a:lnTo>
                  <a:cubicBezTo>
                    <a:pt x="2915933" y="0"/>
                    <a:pt x="4111411" y="1173233"/>
                    <a:pt x="4111411" y="2784997"/>
                  </a:cubicBezTo>
                  <a:cubicBezTo>
                    <a:pt x="4111411" y="3816030"/>
                    <a:pt x="3448616" y="4764192"/>
                    <a:pt x="2430593" y="5143393"/>
                  </a:cubicBezTo>
                  <a:lnTo>
                    <a:pt x="3338044" y="6523565"/>
                  </a:lnTo>
                  <a:lnTo>
                    <a:pt x="3339096" y="6525435"/>
                  </a:lnTo>
                  <a:lnTo>
                    <a:pt x="1070303" y="6525435"/>
                  </a:lnTo>
                  <a:lnTo>
                    <a:pt x="465562" y="5558224"/>
                  </a:lnTo>
                  <a:cubicBezTo>
                    <a:pt x="465562" y="5558224"/>
                    <a:pt x="465562" y="3839730"/>
                    <a:pt x="465562" y="3839730"/>
                  </a:cubicBezTo>
                  <a:lnTo>
                    <a:pt x="891644" y="3839730"/>
                  </a:lnTo>
                  <a:cubicBezTo>
                    <a:pt x="1542683" y="3839730"/>
                    <a:pt x="1968766" y="3389270"/>
                    <a:pt x="1968766" y="2796768"/>
                  </a:cubicBezTo>
                  <a:cubicBezTo>
                    <a:pt x="1968766" y="2204266"/>
                    <a:pt x="1542683" y="1765735"/>
                    <a:pt x="891644" y="1765735"/>
                  </a:cubicBezTo>
                  <a:cubicBezTo>
                    <a:pt x="569283" y="1765735"/>
                    <a:pt x="269798" y="1667607"/>
                    <a:pt x="21364" y="1499560"/>
                  </a:cubicBezTo>
                  <a:lnTo>
                    <a:pt x="0" y="1483564"/>
                  </a:lnTo>
                  <a:close/>
                </a:path>
              </a:pathLst>
            </a:custGeom>
            <a:noFill/>
            <a:ln>
              <a:solidFill>
                <a:srgbClr val="BAB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DD7689-C025-9CB8-27B6-7DAB6DE215C2}"/>
                </a:ext>
              </a:extLst>
            </p:cNvPr>
            <p:cNvSpPr/>
            <p:nvPr userDrawn="1"/>
          </p:nvSpPr>
          <p:spPr>
            <a:xfrm rot="5400000">
              <a:off x="2762251" y="1843286"/>
              <a:ext cx="1716404" cy="6347165"/>
            </a:xfrm>
            <a:custGeom>
              <a:avLst/>
              <a:gdLst>
                <a:gd name="connsiteX0" fmla="*/ 0 w 1716404"/>
                <a:gd name="connsiteY0" fmla="*/ 0 h 6347165"/>
                <a:gd name="connsiteX1" fmla="*/ 237666 w 1716404"/>
                <a:gd name="connsiteY1" fmla="*/ 0 h 6347165"/>
                <a:gd name="connsiteX2" fmla="*/ 1716404 w 1716404"/>
                <a:gd name="connsiteY2" fmla="*/ 1480539 h 6347165"/>
                <a:gd name="connsiteX3" fmla="*/ 1716404 w 1716404"/>
                <a:gd name="connsiteY3" fmla="*/ 6347166 h 6347165"/>
                <a:gd name="connsiteX4" fmla="*/ 0 w 1716404"/>
                <a:gd name="connsiteY4" fmla="*/ 6347166 h 6347165"/>
                <a:gd name="connsiteX5" fmla="*/ 0 w 1716404"/>
                <a:gd name="connsiteY5" fmla="*/ 0 h 6347165"/>
                <a:gd name="connsiteX6" fmla="*/ 0 w 1716404"/>
                <a:gd name="connsiteY6" fmla="*/ 0 h 63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6404" h="6347165">
                  <a:moveTo>
                    <a:pt x="0" y="0"/>
                  </a:moveTo>
                  <a:lnTo>
                    <a:pt x="237666" y="0"/>
                  </a:lnTo>
                  <a:cubicBezTo>
                    <a:pt x="1053768" y="0"/>
                    <a:pt x="1716404" y="663443"/>
                    <a:pt x="1716404" y="1480539"/>
                  </a:cubicBezTo>
                  <a:lnTo>
                    <a:pt x="1716404" y="6347166"/>
                  </a:lnTo>
                  <a:lnTo>
                    <a:pt x="0" y="6347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4D6"/>
            </a:solidFill>
            <a:ln w="0" cap="flat">
              <a:solidFill>
                <a:srgbClr val="6E64D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BBCD0D8-ED91-DA8A-AE2F-4088A61BCFC0}"/>
                </a:ext>
              </a:extLst>
            </p:cNvPr>
            <p:cNvSpPr/>
            <p:nvPr userDrawn="1"/>
          </p:nvSpPr>
          <p:spPr>
            <a:xfrm>
              <a:off x="0" y="2657475"/>
              <a:ext cx="1320110" cy="693430"/>
            </a:xfrm>
            <a:custGeom>
              <a:avLst/>
              <a:gdLst>
                <a:gd name="connsiteX0" fmla="*/ 0 w 1320110"/>
                <a:gd name="connsiteY0" fmla="*/ 0 h 693430"/>
                <a:gd name="connsiteX1" fmla="*/ 98524 w 1320110"/>
                <a:gd name="connsiteY1" fmla="*/ 47589 h 693430"/>
                <a:gd name="connsiteX2" fmla="*/ 1098808 w 1320110"/>
                <a:gd name="connsiteY2" fmla="*/ 250287 h 693430"/>
                <a:gd name="connsiteX3" fmla="*/ 1320110 w 1320110"/>
                <a:gd name="connsiteY3" fmla="*/ 471859 h 693430"/>
                <a:gd name="connsiteX4" fmla="*/ 1098808 w 1320110"/>
                <a:gd name="connsiteY4" fmla="*/ 693430 h 693430"/>
                <a:gd name="connsiteX5" fmla="*/ 203276 w 1320110"/>
                <a:gd name="connsiteY5" fmla="*/ 557497 h 693430"/>
                <a:gd name="connsiteX6" fmla="*/ 0 w 1320110"/>
                <a:gd name="connsiteY6" fmla="*/ 482863 h 69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110" h="693430">
                  <a:moveTo>
                    <a:pt x="0" y="0"/>
                  </a:moveTo>
                  <a:lnTo>
                    <a:pt x="98524" y="47589"/>
                  </a:lnTo>
                  <a:cubicBezTo>
                    <a:pt x="406156" y="178084"/>
                    <a:pt x="744216" y="250287"/>
                    <a:pt x="1098808" y="250287"/>
                  </a:cubicBezTo>
                  <a:cubicBezTo>
                    <a:pt x="1220977" y="250287"/>
                    <a:pt x="1320110" y="349541"/>
                    <a:pt x="1320110" y="471859"/>
                  </a:cubicBezTo>
                  <a:cubicBezTo>
                    <a:pt x="1320110" y="594177"/>
                    <a:pt x="1220977" y="693430"/>
                    <a:pt x="1098808" y="693430"/>
                  </a:cubicBezTo>
                  <a:cubicBezTo>
                    <a:pt x="787110" y="693430"/>
                    <a:pt x="486309" y="645826"/>
                    <a:pt x="203276" y="557497"/>
                  </a:cubicBezTo>
                  <a:lnTo>
                    <a:pt x="0" y="482863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  <p:sldLayoutId id="214748382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82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8.png"/><Relationship Id="rId5" Type="http://schemas.openxmlformats.org/officeDocument/2006/relationships/image" Target="../media/image60.pn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6.sv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6.sv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svg"/><Relationship Id="rId4" Type="http://schemas.openxmlformats.org/officeDocument/2006/relationships/image" Target="../media/image84.svg"/><Relationship Id="rId9" Type="http://schemas.openxmlformats.org/officeDocument/2006/relationships/image" Target="../media/image89.png"/><Relationship Id="rId14" Type="http://schemas.openxmlformats.org/officeDocument/2006/relationships/image" Target="../media/image9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98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9255F-D0CB-F8D1-6181-63C2F6054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CE8496-F7DA-57DF-F482-63935D316E13}"/>
              </a:ext>
            </a:extLst>
          </p:cNvPr>
          <p:cNvSpPr/>
          <p:nvPr/>
        </p:nvSpPr>
        <p:spPr>
          <a:xfrm>
            <a:off x="1369759" y="4176714"/>
            <a:ext cx="244726" cy="236552"/>
          </a:xfrm>
          <a:prstGeom prst="roundRect">
            <a:avLst/>
          </a:prstGeom>
          <a:noFill/>
          <a:ln w="19050">
            <a:solidFill>
              <a:srgbClr val="C765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468F582A-90A3-E19C-ACDB-C9627A79B443}"/>
              </a:ext>
            </a:extLst>
          </p:cNvPr>
          <p:cNvSpPr txBox="1">
            <a:spLocks/>
          </p:cNvSpPr>
          <p:nvPr/>
        </p:nvSpPr>
        <p:spPr>
          <a:xfrm>
            <a:off x="8599188" y="1535869"/>
            <a:ext cx="376147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Accessibility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BCD571-3BC0-4B4B-8386-4282D6E5B551}"/>
              </a:ext>
            </a:extLst>
          </p:cNvPr>
          <p:cNvGrpSpPr/>
          <p:nvPr/>
        </p:nvGrpSpPr>
        <p:grpSpPr>
          <a:xfrm>
            <a:off x="-1628078" y="109683"/>
            <a:ext cx="12315871" cy="6908113"/>
            <a:chOff x="-1544951" y="-286446"/>
            <a:chExt cx="13847787" cy="77673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177DC3-A5F6-4F02-F012-EC9E417F7E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7385"/>
            <a:stretch/>
          </p:blipFill>
          <p:spPr>
            <a:xfrm>
              <a:off x="-1544951" y="-286446"/>
              <a:ext cx="13847787" cy="776738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6C8ED7-174D-4CA5-513B-E8FA9084A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2551" y="339006"/>
              <a:ext cx="2364098" cy="419736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6FEE46-D473-677A-D1A9-05ABACD6F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8771" y="339006"/>
              <a:ext cx="2364098" cy="419736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D31044D-4E05-8648-6565-55AD7948FD11}"/>
              </a:ext>
            </a:extLst>
          </p:cNvPr>
          <p:cNvSpPr/>
          <p:nvPr/>
        </p:nvSpPr>
        <p:spPr>
          <a:xfrm>
            <a:off x="-142500" y="-47500"/>
            <a:ext cx="12482126" cy="7433432"/>
          </a:xfrm>
          <a:prstGeom prst="rect">
            <a:avLst/>
          </a:prstGeom>
          <a:solidFill>
            <a:srgbClr val="0D0D0D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658ED9-1CAA-D644-5A4A-A6FEE1A15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076" y="2585420"/>
            <a:ext cx="8767848" cy="1956637"/>
          </a:xfrm>
          <a:prstGeom prst="rect">
            <a:avLst/>
          </a:prstGeom>
          <a:ln>
            <a:noFill/>
          </a:ln>
          <a:effectLst>
            <a:outerShdw blurRad="292100" dist="190500" dir="2700000" algn="tl" rotWithShape="0">
              <a:srgbClr val="333333">
                <a:alpha val="7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4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C85E1BE-5335-C0B8-F0FD-14BB0AF78914}"/>
              </a:ext>
            </a:extLst>
          </p:cNvPr>
          <p:cNvGrpSpPr/>
          <p:nvPr/>
        </p:nvGrpSpPr>
        <p:grpSpPr>
          <a:xfrm>
            <a:off x="4385514" y="1378237"/>
            <a:ext cx="7172967" cy="4774765"/>
            <a:chOff x="4314262" y="1176356"/>
            <a:chExt cx="7172967" cy="47747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24E345-7F22-E890-4015-7B975B1B7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6767" y="1318162"/>
              <a:ext cx="6907955" cy="38841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F1DE76-EC24-5C47-56EB-C62FE8048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4262" y="1176356"/>
              <a:ext cx="7172967" cy="477476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DA8EB8-199C-0AAD-18BA-08893A6B1D78}"/>
              </a:ext>
            </a:extLst>
          </p:cNvPr>
          <p:cNvGrpSpPr/>
          <p:nvPr/>
        </p:nvGrpSpPr>
        <p:grpSpPr>
          <a:xfrm>
            <a:off x="439387" y="109683"/>
            <a:ext cx="3146961" cy="6908113"/>
            <a:chOff x="439387" y="109683"/>
            <a:chExt cx="3146961" cy="69081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1D0CE5-8D7B-1E8D-6B6F-A314DEB1E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354" r="54094" b="17385"/>
            <a:stretch/>
          </p:blipFill>
          <p:spPr>
            <a:xfrm>
              <a:off x="439387" y="109683"/>
              <a:ext cx="3146961" cy="690811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015A1E-4F10-0A3B-E450-C5FD78CEB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8320" y="641266"/>
              <a:ext cx="2098476" cy="376447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9A4F187-3841-0A13-5D1B-4F0C60570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320" y="641266"/>
            <a:ext cx="2118134" cy="3764479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8FBCAEAD-3DD6-79BE-33D4-AB2B76DBA524}"/>
              </a:ext>
            </a:extLst>
          </p:cNvPr>
          <p:cNvSpPr/>
          <p:nvPr/>
        </p:nvSpPr>
        <p:spPr>
          <a:xfrm>
            <a:off x="3522632" y="3462117"/>
            <a:ext cx="666659" cy="397364"/>
          </a:xfrm>
          <a:prstGeom prst="rightArrow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2">
            <a:extLst>
              <a:ext uri="{FF2B5EF4-FFF2-40B4-BE49-F238E27FC236}">
                <a16:creationId xmlns:a16="http://schemas.microsoft.com/office/drawing/2014/main" id="{98FE23AC-31D8-F513-E656-44DA38F46159}"/>
              </a:ext>
            </a:extLst>
          </p:cNvPr>
          <p:cNvSpPr txBox="1">
            <a:spLocks/>
          </p:cNvSpPr>
          <p:nvPr/>
        </p:nvSpPr>
        <p:spPr>
          <a:xfrm>
            <a:off x="3685443" y="212186"/>
            <a:ext cx="813912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Pay at Counter</a:t>
            </a:r>
          </a:p>
        </p:txBody>
      </p:sp>
    </p:spTree>
    <p:extLst>
      <p:ext uri="{BB962C8B-B14F-4D97-AF65-F5344CB8AC3E}">
        <p14:creationId xmlns:p14="http://schemas.microsoft.com/office/powerpoint/2010/main" val="152250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F5C5-F400-001D-DD27-38137211C0DB}"/>
              </a:ext>
            </a:extLst>
          </p:cNvPr>
          <p:cNvGrpSpPr/>
          <p:nvPr/>
        </p:nvGrpSpPr>
        <p:grpSpPr>
          <a:xfrm>
            <a:off x="439387" y="109683"/>
            <a:ext cx="3146961" cy="6908113"/>
            <a:chOff x="439387" y="109683"/>
            <a:chExt cx="3146961" cy="69081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FC9984-7EB0-8457-5D45-B34A0C11A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354" r="54094" b="17385"/>
            <a:stretch/>
          </p:blipFill>
          <p:spPr>
            <a:xfrm>
              <a:off x="439387" y="109683"/>
              <a:ext cx="3146961" cy="69081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D0EEFC-5918-2440-AD34-53B875342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8275" y="655848"/>
              <a:ext cx="2112425" cy="376982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8F8E19D-CA70-FB93-6C51-A3C1BB1D2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582" y="1570769"/>
            <a:ext cx="7389090" cy="1118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DA411C-2C6C-E694-B5B3-DBB5B3412DB2}"/>
              </a:ext>
            </a:extLst>
          </p:cNvPr>
          <p:cNvSpPr txBox="1"/>
          <p:nvPr/>
        </p:nvSpPr>
        <p:spPr>
          <a:xfrm>
            <a:off x="4008581" y="1052945"/>
            <a:ext cx="252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51C5C"/>
                </a:solidFill>
              </a:rPr>
              <a:t>Restaurant calendar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869592-E8F6-5C24-E9E9-7CBADA4A5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8581" y="3901768"/>
            <a:ext cx="7394489" cy="1289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E4FD28-9C5D-99D7-65B4-B64A89CF1EDC}"/>
              </a:ext>
            </a:extLst>
          </p:cNvPr>
          <p:cNvSpPr txBox="1"/>
          <p:nvPr/>
        </p:nvSpPr>
        <p:spPr>
          <a:xfrm>
            <a:off x="4008580" y="3429000"/>
            <a:ext cx="447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351C5C"/>
                </a:solidFill>
              </a:rPr>
              <a:t>Self Service Kiosk Profile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068EB49-8D0F-EC0C-D260-8422409749E9}"/>
              </a:ext>
            </a:extLst>
          </p:cNvPr>
          <p:cNvSpPr/>
          <p:nvPr/>
        </p:nvSpPr>
        <p:spPr>
          <a:xfrm>
            <a:off x="4008580" y="4886036"/>
            <a:ext cx="5920511" cy="369332"/>
          </a:xfrm>
          <a:prstGeom prst="roundRect">
            <a:avLst/>
          </a:prstGeom>
          <a:noFill/>
          <a:ln>
            <a:solidFill>
              <a:srgbClr val="351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2">
            <a:extLst>
              <a:ext uri="{FF2B5EF4-FFF2-40B4-BE49-F238E27FC236}">
                <a16:creationId xmlns:a16="http://schemas.microsoft.com/office/drawing/2014/main" id="{C471C0E2-D782-034F-FE98-5EE32BC189F0}"/>
              </a:ext>
            </a:extLst>
          </p:cNvPr>
          <p:cNvSpPr txBox="1">
            <a:spLocks/>
          </p:cNvSpPr>
          <p:nvPr/>
        </p:nvSpPr>
        <p:spPr>
          <a:xfrm>
            <a:off x="3685443" y="212186"/>
            <a:ext cx="813912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Kiosk Closed</a:t>
            </a:r>
          </a:p>
        </p:txBody>
      </p:sp>
    </p:spTree>
    <p:extLst>
      <p:ext uri="{BB962C8B-B14F-4D97-AF65-F5344CB8AC3E}">
        <p14:creationId xmlns:p14="http://schemas.microsoft.com/office/powerpoint/2010/main" val="4251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22D840-47D3-8FBF-2AAE-E61716942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54" r="54094" b="17385"/>
          <a:stretch/>
        </p:blipFill>
        <p:spPr>
          <a:xfrm>
            <a:off x="439387" y="109683"/>
            <a:ext cx="3146961" cy="6908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3C8D3-69BC-41D4-47A9-B2467C690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740" y="672061"/>
            <a:ext cx="2114549" cy="37591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56EC95-5377-2380-F4FB-E59C692D2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40" y="635116"/>
            <a:ext cx="2114549" cy="3759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BCBD07-9339-F6F2-F82D-3C8E9E2E9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40" y="635116"/>
            <a:ext cx="2117307" cy="37591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638591-E639-E29E-FC82-F85FBC52DFFC}"/>
              </a:ext>
            </a:extLst>
          </p:cNvPr>
          <p:cNvSpPr/>
          <p:nvPr/>
        </p:nvSpPr>
        <p:spPr>
          <a:xfrm>
            <a:off x="2484581" y="646546"/>
            <a:ext cx="628073" cy="526473"/>
          </a:xfrm>
          <a:prstGeom prst="roundRect">
            <a:avLst/>
          </a:prstGeom>
          <a:noFill/>
          <a:ln w="19050">
            <a:solidFill>
              <a:srgbClr val="C765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26E4C8F-82C9-4177-8E9F-9D4E69F8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443" y="212186"/>
            <a:ext cx="8139127" cy="588637"/>
          </a:xfrm>
        </p:spPr>
        <p:txBody>
          <a:bodyPr/>
          <a:lstStyle/>
          <a:p>
            <a:r>
              <a:rPr lang="en-US">
                <a:latin typeface="Aptos ExtraBold"/>
                <a:cs typeface="Segoe UI"/>
              </a:rPr>
              <a:t>Manager Panel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7233617-C776-E078-3E61-1D5A7C9E0E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85443" y="962526"/>
            <a:ext cx="8139125" cy="5544152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POS panel </a:t>
            </a:r>
          </a:p>
          <a:p>
            <a:r>
              <a:rPr lang="en-US"/>
              <a:t>Printing Z reports </a:t>
            </a:r>
          </a:p>
          <a:p>
            <a:r>
              <a:rPr lang="en-US"/>
              <a:t>Enabling/disabling the Kiosk</a:t>
            </a:r>
          </a:p>
          <a:p>
            <a:r>
              <a:rPr lang="en-US"/>
              <a:t>Refunding transactions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Configured in Self Service Kiosk profile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5BAE0C-936C-28E2-556B-0B5969967F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3744" y="4135818"/>
            <a:ext cx="3752381" cy="106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279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580D3-575E-C52B-4B4D-FEFE03640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A16F-28C6-E138-EF7C-156D9963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ExtraBold"/>
                <a:cs typeface="Segoe UI"/>
              </a:rPr>
              <a:t>Customers serve themselves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2F3695-5A85-8F25-AC92-49A58E68A3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 Light"/>
              </a:rPr>
              <a:t>Order host to work with orders coming from ecommerce</a:t>
            </a:r>
            <a:endParaRPr lang="en-US"/>
          </a:p>
          <a:p>
            <a:endParaRPr lang="en-US">
              <a:latin typeface="Aptos Light"/>
            </a:endParaRPr>
          </a:p>
          <a:p>
            <a:r>
              <a:rPr lang="en-US">
                <a:latin typeface="Aptos Light"/>
              </a:rPr>
              <a:t>QR orders – Group orders</a:t>
            </a:r>
          </a:p>
          <a:p>
            <a:endParaRPr lang="en-US">
              <a:latin typeface="Aptos Light"/>
            </a:endParaRPr>
          </a:p>
          <a:p>
            <a:r>
              <a:rPr lang="en-US">
                <a:latin typeface="Aptos Light"/>
              </a:rPr>
              <a:t>Print a QR code specific for a seating</a:t>
            </a:r>
          </a:p>
          <a:p>
            <a:endParaRPr lang="en-US">
              <a:latin typeface="Aptos Light"/>
            </a:endParaRPr>
          </a:p>
        </p:txBody>
      </p:sp>
      <p:pic>
        <p:nvPicPr>
          <p:cNvPr id="5" name="Picture Placeholder 25" descr="A hand holding a phone&#10;&#10;Description automatically generated">
            <a:extLst>
              <a:ext uri="{FF2B5EF4-FFF2-40B4-BE49-F238E27FC236}">
                <a16:creationId xmlns:a16="http://schemas.microsoft.com/office/drawing/2014/main" id="{17A9F17D-53BA-F0BC-4360-1510292B334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0843" r="20535" b="6274"/>
          <a:stretch/>
        </p:blipFill>
        <p:spPr>
          <a:xfrm>
            <a:off x="6357938" y="1196975"/>
            <a:ext cx="5429250" cy="5106988"/>
          </a:xfrm>
        </p:spPr>
      </p:pic>
    </p:spTree>
    <p:extLst>
      <p:ext uri="{BB962C8B-B14F-4D97-AF65-F5344CB8AC3E}">
        <p14:creationId xmlns:p14="http://schemas.microsoft.com/office/powerpoint/2010/main" val="356859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EEE43D-DC64-4B1D-9597-CB80D8FCCD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 ExtraBold"/>
                <a:cs typeface="Segoe UI"/>
              </a:rPr>
              <a:t>Data-driven decisions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4506B2-698F-104A-EB31-428DF212A1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Analytics for LS Central </a:t>
            </a:r>
          </a:p>
          <a:p>
            <a:pPr lvl="1"/>
            <a:r>
              <a:rPr lang="en-US"/>
              <a:t>Hospitality reports</a:t>
            </a:r>
          </a:p>
          <a:p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D5DD1AE-F4DC-9D56-96AE-A6548970A8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24" r="2924"/>
          <a:stretch/>
        </p:blipFill>
        <p:spPr>
          <a:xfrm>
            <a:off x="488950" y="444500"/>
            <a:ext cx="3992563" cy="5894388"/>
          </a:xfrm>
        </p:spPr>
      </p:pic>
    </p:spTree>
    <p:extLst>
      <p:ext uri="{BB962C8B-B14F-4D97-AF65-F5344CB8AC3E}">
        <p14:creationId xmlns:p14="http://schemas.microsoft.com/office/powerpoint/2010/main" val="13122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3D27D0-AAD8-A60C-A0B6-F95896365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2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979FDD-FC3D-E61C-F2EE-763E50535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9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0F928F-4093-84A0-93D5-3E37C11C0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7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14C34-2BE8-0FD6-48C7-63730ED5D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ExtraBold"/>
                <a:cs typeface="Segoe UI"/>
              </a:rPr>
              <a:t>Kitchen efficiency</a:t>
            </a:r>
            <a:endParaRPr lang="en-US"/>
          </a:p>
        </p:txBody>
      </p:sp>
      <p:pic>
        <p:nvPicPr>
          <p:cNvPr id="6" name="Picture Placeholder 5" descr="A person in a kitchen preparing food&#10;&#10;AI-generated content may be incorrect.">
            <a:extLst>
              <a:ext uri="{FF2B5EF4-FFF2-40B4-BE49-F238E27FC236}">
                <a16:creationId xmlns:a16="http://schemas.microsoft.com/office/drawing/2014/main" id="{92778FCB-CC0B-06B2-290D-B629D3A9CAC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2378" b="1237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F7BA2-2BF7-4F65-8877-32379AE813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/>
              <a:t>Web based kitchen display system </a:t>
            </a:r>
          </a:p>
          <a:p>
            <a:r>
              <a:rPr lang="en-US" sz="2000"/>
              <a:t>Hardware agnostic</a:t>
            </a:r>
          </a:p>
          <a:p>
            <a:pPr lvl="1"/>
            <a:r>
              <a:rPr lang="en-US" sz="1800"/>
              <a:t>Tablets</a:t>
            </a:r>
            <a:endParaRPr lang="en-US" sz="2000"/>
          </a:p>
          <a:p>
            <a:r>
              <a:rPr lang="en-US" sz="2000"/>
              <a:t>Load balance or manual assignment</a:t>
            </a:r>
          </a:p>
          <a:p>
            <a:r>
              <a:rPr lang="en-US" sz="2000"/>
              <a:t>Undo</a:t>
            </a:r>
          </a:p>
          <a:p>
            <a:r>
              <a:rPr lang="en-US" sz="2000"/>
              <a:t>Ghost stations</a:t>
            </a:r>
          </a:p>
          <a:p>
            <a:r>
              <a:rPr lang="en-US" sz="2000"/>
              <a:t>Flexible CFD</a:t>
            </a:r>
          </a:p>
          <a:p>
            <a:r>
              <a:rPr lang="en-US" sz="2000"/>
              <a:t>Print tickets or labels</a:t>
            </a:r>
          </a:p>
          <a:p>
            <a:r>
              <a:rPr lang="en-US" sz="2000"/>
              <a:t>Kitchen manager dashboard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 sz="2000"/>
              <a:t>Kitchen robotics?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8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A975BE-5710-E7BC-9F48-742A6A484B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IS">
                <a:latin typeface="Aptos"/>
                <a:cs typeface="Segoe UI"/>
              </a:rPr>
              <a:t>Anna Kristín Jeppesen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CD36D-B46F-F0AF-0135-078348616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IS">
                <a:latin typeface="Aptos Light"/>
                <a:cs typeface="Segoe UI"/>
              </a:rPr>
              <a:t>Principal Product Owner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873CFD-DE04-9993-5FC3-9AC92A7800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IS">
                <a:latin typeface="Aptos"/>
                <a:cs typeface="Segoe UI"/>
              </a:rPr>
              <a:t>Alejandro Vazquez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874FB-56E3-9F38-78ED-3DC09097F3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 Light"/>
                <a:cs typeface="Segoe UI"/>
              </a:rPr>
              <a:t>Principal Consultant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67F661-B8C5-DC3B-E38E-81DE81FFBE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"/>
                <a:cs typeface="Segoe UI"/>
              </a:rPr>
              <a:t>Wesley Silva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365CEAE-AAB1-2391-72F4-419E45B67C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 Light"/>
                <a:cs typeface="Segoe UI"/>
              </a:rPr>
              <a:t>Senior Developer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44C4478-A112-8AB3-46C3-F73837B2C9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ptos Light"/>
                <a:cs typeface="Segoe UI"/>
              </a:rPr>
              <a:t>What is new in LS Central for restaurants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36CE85-C4E9-75A0-8E3A-E417B71AF61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Serving the future</a:t>
            </a:r>
            <a:endParaRPr lang="en-US"/>
          </a:p>
        </p:txBody>
      </p:sp>
      <p:pic>
        <p:nvPicPr>
          <p:cNvPr id="16" name="Picture Placeholder 19" descr="A person in a black shirt&#10;&#10;Description automatically generated">
            <a:extLst>
              <a:ext uri="{FF2B5EF4-FFF2-40B4-BE49-F238E27FC236}">
                <a16:creationId xmlns:a16="http://schemas.microsoft.com/office/drawing/2014/main" id="{BB6C6127-AEE7-3769-60F0-4E245FCD1C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7317" r="11374" b="16482"/>
          <a:stretch/>
        </p:blipFill>
        <p:spPr>
          <a:xfrm flipH="1">
            <a:off x="1247775" y="2247900"/>
            <a:ext cx="2955925" cy="2020888"/>
          </a:xfrm>
        </p:spPr>
      </p:pic>
      <p:pic>
        <p:nvPicPr>
          <p:cNvPr id="17" name="Picture Placeholder 1" descr="A person with glasses and beard&#10;&#10;Description automatically generated">
            <a:extLst>
              <a:ext uri="{FF2B5EF4-FFF2-40B4-BE49-F238E27FC236}">
                <a16:creationId xmlns:a16="http://schemas.microsoft.com/office/drawing/2014/main" id="{E395AD38-B937-2EF9-2191-573A0D9A563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8976" t="820" r="8969" b="15032"/>
          <a:stretch/>
        </p:blipFill>
        <p:spPr>
          <a:xfrm>
            <a:off x="4618038" y="2247900"/>
            <a:ext cx="2955925" cy="2020888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5CAD385-93B2-7008-EA46-B29BBBE783B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/>
          <a:srcRect l="17516" r="1034" b="16482"/>
          <a:stretch/>
        </p:blipFill>
        <p:spPr>
          <a:xfrm flipH="1">
            <a:off x="7988300" y="2247900"/>
            <a:ext cx="2955925" cy="20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EC56940-CEFA-12A4-E509-D994A7F50C7C}"/>
              </a:ext>
            </a:extLst>
          </p:cNvPr>
          <p:cNvGrpSpPr/>
          <p:nvPr/>
        </p:nvGrpSpPr>
        <p:grpSpPr>
          <a:xfrm>
            <a:off x="940332" y="992451"/>
            <a:ext cx="3396495" cy="1587259"/>
            <a:chOff x="621833" y="704772"/>
            <a:chExt cx="3396495" cy="158725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1955A26-3188-C77E-F1A8-165AD58ACC19}"/>
                </a:ext>
              </a:extLst>
            </p:cNvPr>
            <p:cNvSpPr/>
            <p:nvPr/>
          </p:nvSpPr>
          <p:spPr>
            <a:xfrm>
              <a:off x="621833" y="704772"/>
              <a:ext cx="3396495" cy="15050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POS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D5685FF-C14D-B058-884D-17B8C3C6D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6254" y="1192702"/>
              <a:ext cx="716593" cy="716593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09E96A0-4ED8-41A5-9223-E44995B8A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1483682" y="1055001"/>
              <a:ext cx="1004236" cy="1004236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3483FE9-540F-7210-1913-BD3A5A831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30947" y="957790"/>
              <a:ext cx="1334239" cy="1334241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AA4C1BB-601E-03C5-26EC-283CD7DF2E5F}"/>
              </a:ext>
            </a:extLst>
          </p:cNvPr>
          <p:cNvGrpSpPr/>
          <p:nvPr/>
        </p:nvGrpSpPr>
        <p:grpSpPr>
          <a:xfrm>
            <a:off x="940332" y="3704777"/>
            <a:ext cx="3396495" cy="1334241"/>
            <a:chOff x="621833" y="2931642"/>
            <a:chExt cx="3396495" cy="133424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3428295-37E1-B1AB-13C8-0C28D8F3A5B4}"/>
                </a:ext>
              </a:extLst>
            </p:cNvPr>
            <p:cNvSpPr/>
            <p:nvPr/>
          </p:nvSpPr>
          <p:spPr>
            <a:xfrm>
              <a:off x="621833" y="2931642"/>
              <a:ext cx="3396495" cy="13342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Business Central </a:t>
              </a:r>
              <a:br>
                <a:rPr 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Service Tier</a:t>
              </a: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F521DCDF-52B1-81CF-642C-92ACC8D62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2618" y="3540794"/>
              <a:ext cx="581880" cy="58188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BD563A-DA95-1502-B620-AB0C973C5F53}"/>
              </a:ext>
            </a:extLst>
          </p:cNvPr>
          <p:cNvGrpSpPr/>
          <p:nvPr/>
        </p:nvGrpSpPr>
        <p:grpSpPr>
          <a:xfrm>
            <a:off x="5138974" y="1338984"/>
            <a:ext cx="1057873" cy="853155"/>
            <a:chOff x="4811103" y="1550998"/>
            <a:chExt cx="1057873" cy="85315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E4F7263-0F09-3ECE-AEDF-4619B5A2DAB8}"/>
                </a:ext>
              </a:extLst>
            </p:cNvPr>
            <p:cNvSpPr/>
            <p:nvPr/>
          </p:nvSpPr>
          <p:spPr>
            <a:xfrm>
              <a:off x="4880176" y="1550998"/>
              <a:ext cx="919726" cy="8531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 sz="10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D794D03-00E3-9600-979A-1F02CF2B98D5}"/>
                </a:ext>
              </a:extLst>
            </p:cNvPr>
            <p:cNvSpPr txBox="1"/>
            <p:nvPr/>
          </p:nvSpPr>
          <p:spPr>
            <a:xfrm>
              <a:off x="4811103" y="1768811"/>
              <a:ext cx="105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Hardware</a:t>
              </a:r>
              <a:b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station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D4725E8-1BF8-C3EC-750A-715607BA9949}"/>
              </a:ext>
            </a:extLst>
          </p:cNvPr>
          <p:cNvGrpSpPr/>
          <p:nvPr/>
        </p:nvGrpSpPr>
        <p:grpSpPr>
          <a:xfrm>
            <a:off x="4899242" y="3657845"/>
            <a:ext cx="1537335" cy="1595665"/>
            <a:chOff x="5035823" y="2922471"/>
            <a:chExt cx="1537335" cy="15956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E79E9B7-3E6B-0241-BCB4-61BED70E1738}"/>
                </a:ext>
              </a:extLst>
            </p:cNvPr>
            <p:cNvGrpSpPr/>
            <p:nvPr/>
          </p:nvGrpSpPr>
          <p:grpSpPr>
            <a:xfrm>
              <a:off x="5035823" y="2922471"/>
              <a:ext cx="1537335" cy="1334241"/>
              <a:chOff x="4811103" y="1550998"/>
              <a:chExt cx="1057873" cy="853155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8B0645B-9B7B-8367-614B-48DF7143E804}"/>
                  </a:ext>
                </a:extLst>
              </p:cNvPr>
              <p:cNvSpPr/>
              <p:nvPr/>
            </p:nvSpPr>
            <p:spPr>
              <a:xfrm>
                <a:off x="4880176" y="1550998"/>
                <a:ext cx="919726" cy="85315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algn="ctr"/>
                <a:endParaRPr lang="en-US" sz="10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824C53F-5B45-CE7B-A601-CD341FC760D5}"/>
                  </a:ext>
                </a:extLst>
              </p:cNvPr>
              <p:cNvSpPr txBox="1"/>
              <p:nvPr/>
            </p:nvSpPr>
            <p:spPr>
              <a:xfrm>
                <a:off x="4811103" y="1768811"/>
                <a:ext cx="1057873" cy="413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Kitchen Service</a:t>
                </a:r>
              </a:p>
            </p:txBody>
          </p:sp>
        </p:grp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AEA5A67-E34D-F6CD-CB99-EA148931F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880737" y="3871805"/>
              <a:ext cx="646331" cy="64633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7AABBD-1E4F-62A2-71C1-8D7D34CCE9E7}"/>
              </a:ext>
            </a:extLst>
          </p:cNvPr>
          <p:cNvGrpSpPr/>
          <p:nvPr/>
        </p:nvGrpSpPr>
        <p:grpSpPr>
          <a:xfrm>
            <a:off x="7161088" y="1078789"/>
            <a:ext cx="2575680" cy="1332816"/>
            <a:chOff x="6842589" y="791110"/>
            <a:chExt cx="2575680" cy="133281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B93BC59-D5CB-E234-A96E-C6E41FBA8F26}"/>
                </a:ext>
              </a:extLst>
            </p:cNvPr>
            <p:cNvSpPr/>
            <p:nvPr/>
          </p:nvSpPr>
          <p:spPr>
            <a:xfrm>
              <a:off x="6842589" y="791110"/>
              <a:ext cx="2575680" cy="13328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Printers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88ABC66-42DD-85AD-B110-1EC66D14B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068063" y="1281369"/>
              <a:ext cx="688926" cy="688926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A10AB9B8-87DE-3BF0-AB33-1FA6395CD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592062" y="1281369"/>
              <a:ext cx="688926" cy="688926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46056F53-34D0-7231-6E1F-1EE580C45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830063" y="1281369"/>
              <a:ext cx="688926" cy="68892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A97973F-F7EB-A8E3-AE0F-DBF97D95EB8D}"/>
              </a:ext>
            </a:extLst>
          </p:cNvPr>
          <p:cNvGrpSpPr/>
          <p:nvPr/>
        </p:nvGrpSpPr>
        <p:grpSpPr>
          <a:xfrm>
            <a:off x="7191386" y="2670139"/>
            <a:ext cx="1363330" cy="3451642"/>
            <a:chOff x="7412526" y="2255856"/>
            <a:chExt cx="1363330" cy="345164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71A4272-F7E0-FF31-46CF-FBBC2B74F183}"/>
                </a:ext>
              </a:extLst>
            </p:cNvPr>
            <p:cNvSpPr/>
            <p:nvPr/>
          </p:nvSpPr>
          <p:spPr>
            <a:xfrm>
              <a:off x="7412526" y="2255856"/>
              <a:ext cx="1363330" cy="34516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Kitchen screens</a:t>
              </a: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EEC0587F-1175-CCD2-3C5C-4678F547E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7592073" y="2902255"/>
              <a:ext cx="1004236" cy="1004236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D94CAD81-2C69-3331-B452-6F58E6CE1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7592073" y="4557053"/>
              <a:ext cx="1004236" cy="1004236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25A0C001-3546-5F9C-ACED-5DFB290E3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7592073" y="3729654"/>
              <a:ext cx="1004236" cy="1004236"/>
            </a:xfrm>
            <a:prstGeom prst="rect">
              <a:avLst/>
            </a:prstGeom>
          </p:spPr>
        </p:pic>
      </p:grpSp>
      <p:sp>
        <p:nvSpPr>
          <p:cNvPr id="40" name="Arrow: Left-Right 39">
            <a:extLst>
              <a:ext uri="{FF2B5EF4-FFF2-40B4-BE49-F238E27FC236}">
                <a16:creationId xmlns:a16="http://schemas.microsoft.com/office/drawing/2014/main" id="{EA0F40DD-3E44-8DA8-44CF-C07FB85ED20A}"/>
              </a:ext>
            </a:extLst>
          </p:cNvPr>
          <p:cNvSpPr/>
          <p:nvPr/>
        </p:nvSpPr>
        <p:spPr>
          <a:xfrm>
            <a:off x="4387018" y="4266829"/>
            <a:ext cx="581880" cy="210136"/>
          </a:xfrm>
          <a:prstGeom prst="leftRightArrow">
            <a:avLst/>
          </a:prstGeom>
          <a:solidFill>
            <a:srgbClr val="351C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Left-Right 41">
            <a:extLst>
              <a:ext uri="{FF2B5EF4-FFF2-40B4-BE49-F238E27FC236}">
                <a16:creationId xmlns:a16="http://schemas.microsoft.com/office/drawing/2014/main" id="{F396FC7E-43EF-43D4-BC87-0797A69F62A4}"/>
              </a:ext>
            </a:extLst>
          </p:cNvPr>
          <p:cNvSpPr/>
          <p:nvPr/>
        </p:nvSpPr>
        <p:spPr>
          <a:xfrm>
            <a:off x="4352040" y="1658782"/>
            <a:ext cx="846635" cy="210136"/>
          </a:xfrm>
          <a:prstGeom prst="leftRightArrow">
            <a:avLst/>
          </a:prstGeom>
          <a:solidFill>
            <a:srgbClr val="351C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Left-Right 43">
            <a:extLst>
              <a:ext uri="{FF2B5EF4-FFF2-40B4-BE49-F238E27FC236}">
                <a16:creationId xmlns:a16="http://schemas.microsoft.com/office/drawing/2014/main" id="{C93E8935-F9D5-77F1-4922-B00AAD25D7D0}"/>
              </a:ext>
            </a:extLst>
          </p:cNvPr>
          <p:cNvSpPr/>
          <p:nvPr/>
        </p:nvSpPr>
        <p:spPr>
          <a:xfrm rot="5400000">
            <a:off x="2032810" y="2988524"/>
            <a:ext cx="1207260" cy="225250"/>
          </a:xfrm>
          <a:prstGeom prst="leftRightArrow">
            <a:avLst/>
          </a:prstGeom>
          <a:solidFill>
            <a:srgbClr val="351C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Left-Right 45">
            <a:extLst>
              <a:ext uri="{FF2B5EF4-FFF2-40B4-BE49-F238E27FC236}">
                <a16:creationId xmlns:a16="http://schemas.microsoft.com/office/drawing/2014/main" id="{6E134125-4BB8-468D-9351-58E0A16EB9FE}"/>
              </a:ext>
            </a:extLst>
          </p:cNvPr>
          <p:cNvSpPr/>
          <p:nvPr/>
        </p:nvSpPr>
        <p:spPr>
          <a:xfrm rot="5400000">
            <a:off x="4947418" y="2818094"/>
            <a:ext cx="1440978" cy="225252"/>
          </a:xfrm>
          <a:prstGeom prst="leftRightArrow">
            <a:avLst/>
          </a:prstGeom>
          <a:solidFill>
            <a:srgbClr val="351C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Left-Right 46">
            <a:extLst>
              <a:ext uri="{FF2B5EF4-FFF2-40B4-BE49-F238E27FC236}">
                <a16:creationId xmlns:a16="http://schemas.microsoft.com/office/drawing/2014/main" id="{C9F869AB-01D1-9EF4-7884-2A7C336A798D}"/>
              </a:ext>
            </a:extLst>
          </p:cNvPr>
          <p:cNvSpPr/>
          <p:nvPr/>
        </p:nvSpPr>
        <p:spPr>
          <a:xfrm>
            <a:off x="6155912" y="1658782"/>
            <a:ext cx="1005176" cy="210136"/>
          </a:xfrm>
          <a:prstGeom prst="leftRightArrow">
            <a:avLst/>
          </a:prstGeom>
          <a:solidFill>
            <a:srgbClr val="351C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Left-Right 47">
            <a:extLst>
              <a:ext uri="{FF2B5EF4-FFF2-40B4-BE49-F238E27FC236}">
                <a16:creationId xmlns:a16="http://schemas.microsoft.com/office/drawing/2014/main" id="{DC5EBC7E-5D1C-4895-CC72-499616DF6C89}"/>
              </a:ext>
            </a:extLst>
          </p:cNvPr>
          <p:cNvSpPr/>
          <p:nvPr/>
        </p:nvSpPr>
        <p:spPr>
          <a:xfrm>
            <a:off x="6365386" y="4266829"/>
            <a:ext cx="795702" cy="210136"/>
          </a:xfrm>
          <a:prstGeom prst="leftRightArrow">
            <a:avLst/>
          </a:prstGeom>
          <a:solidFill>
            <a:srgbClr val="351C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48">
            <a:extLst>
              <a:ext uri="{FF2B5EF4-FFF2-40B4-BE49-F238E27FC236}">
                <a16:creationId xmlns:a16="http://schemas.microsoft.com/office/drawing/2014/main" id="{0A3EBDAE-BFF4-3E22-2980-8ACDA9F2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ExtraBold"/>
                <a:cs typeface="Segoe UI"/>
              </a:rPr>
              <a:t>System overview</a:t>
            </a:r>
            <a:endParaRPr lang="en-US"/>
          </a:p>
        </p:txBody>
      </p:sp>
      <p:sp>
        <p:nvSpPr>
          <p:cNvPr id="56" name="Arrow: Left-Right 55">
            <a:extLst>
              <a:ext uri="{FF2B5EF4-FFF2-40B4-BE49-F238E27FC236}">
                <a16:creationId xmlns:a16="http://schemas.microsoft.com/office/drawing/2014/main" id="{64C95EAE-1E6D-CDFF-B606-BE1AD7A7BA9F}"/>
              </a:ext>
            </a:extLst>
          </p:cNvPr>
          <p:cNvSpPr/>
          <p:nvPr/>
        </p:nvSpPr>
        <p:spPr>
          <a:xfrm rot="5400000">
            <a:off x="2418961" y="5137339"/>
            <a:ext cx="444955" cy="248313"/>
          </a:xfrm>
          <a:prstGeom prst="leftRightArrow">
            <a:avLst/>
          </a:prstGeom>
          <a:solidFill>
            <a:srgbClr val="351C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BD2F78-3F3D-6558-28A7-B96D05FA214F}"/>
              </a:ext>
            </a:extLst>
          </p:cNvPr>
          <p:cNvGrpSpPr/>
          <p:nvPr/>
        </p:nvGrpSpPr>
        <p:grpSpPr>
          <a:xfrm>
            <a:off x="986677" y="5507885"/>
            <a:ext cx="3396495" cy="1142470"/>
            <a:chOff x="986677" y="5507885"/>
            <a:chExt cx="3396495" cy="1142470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3E0387F-4C20-5D8E-3D19-166DCC6932FB}"/>
                </a:ext>
              </a:extLst>
            </p:cNvPr>
            <p:cNvSpPr/>
            <p:nvPr/>
          </p:nvSpPr>
          <p:spPr>
            <a:xfrm>
              <a:off x="986677" y="5507885"/>
              <a:ext cx="3396495" cy="10675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Ecommerce</a:t>
              </a:r>
            </a:p>
          </p:txBody>
        </p: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4267AEDD-1C76-6C4A-B105-62E289B3D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239535" y="5677813"/>
              <a:ext cx="972541" cy="972542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3838520F-399D-2C01-8A96-4FA80F0BD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3954" y="5908471"/>
              <a:ext cx="511227" cy="511227"/>
            </a:xfrm>
            <a:prstGeom prst="rect">
              <a:avLst/>
            </a:prstGeom>
          </p:spPr>
        </p:pic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1C1AE2C8-A49F-9EDC-AB68-653AC2A37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53618" y="5754352"/>
              <a:ext cx="685982" cy="68598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4364B0-A523-3460-D7CF-070ABAB3CCE0}"/>
              </a:ext>
            </a:extLst>
          </p:cNvPr>
          <p:cNvGrpSpPr/>
          <p:nvPr/>
        </p:nvGrpSpPr>
        <p:grpSpPr>
          <a:xfrm>
            <a:off x="969522" y="3704776"/>
            <a:ext cx="3396495" cy="1334241"/>
            <a:chOff x="9080269" y="2504363"/>
            <a:chExt cx="3396495" cy="133424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2F67674-0F58-9CA5-9A46-B0B2D7FECDC2}"/>
                </a:ext>
              </a:extLst>
            </p:cNvPr>
            <p:cNvSpPr/>
            <p:nvPr/>
          </p:nvSpPr>
          <p:spPr>
            <a:xfrm>
              <a:off x="9080269" y="2504363"/>
              <a:ext cx="3396495" cy="13342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Multiple Business Central </a:t>
              </a:r>
              <a:br>
                <a:rPr 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Service Tiers</a:t>
              </a: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461286A-0B0C-AB26-564D-D8117CFE2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383689" y="3210909"/>
              <a:ext cx="581880" cy="58188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1E57FA5-BED0-0710-53A4-03B62CC10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605663" y="3210909"/>
              <a:ext cx="581880" cy="58188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F78E4B7-4C94-6411-8DD0-88B95E66D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827636" y="3210909"/>
              <a:ext cx="581880" cy="581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29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4" grpId="0" animBg="1"/>
      <p:bldP spid="46" grpId="0" animBg="1"/>
      <p:bldP spid="47" grpId="0" animBg="1"/>
      <p:bldP spid="48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0996B07-530F-18DC-7144-8DCF9BE7AF2C}"/>
              </a:ext>
            </a:extLst>
          </p:cNvPr>
          <p:cNvSpPr/>
          <p:nvPr/>
        </p:nvSpPr>
        <p:spPr>
          <a:xfrm>
            <a:off x="2543872" y="296334"/>
            <a:ext cx="2091395" cy="3987799"/>
          </a:xfrm>
          <a:custGeom>
            <a:avLst/>
            <a:gdLst>
              <a:gd name="connsiteX0" fmla="*/ 0 w 1802435"/>
              <a:gd name="connsiteY0" fmla="*/ 180244 h 4343401"/>
              <a:gd name="connsiteX1" fmla="*/ 180244 w 1802435"/>
              <a:gd name="connsiteY1" fmla="*/ 0 h 4343401"/>
              <a:gd name="connsiteX2" fmla="*/ 1622192 w 1802435"/>
              <a:gd name="connsiteY2" fmla="*/ 0 h 4343401"/>
              <a:gd name="connsiteX3" fmla="*/ 1802436 w 1802435"/>
              <a:gd name="connsiteY3" fmla="*/ 180244 h 4343401"/>
              <a:gd name="connsiteX4" fmla="*/ 1802435 w 1802435"/>
              <a:gd name="connsiteY4" fmla="*/ 4163158 h 4343401"/>
              <a:gd name="connsiteX5" fmla="*/ 1622191 w 1802435"/>
              <a:gd name="connsiteY5" fmla="*/ 4343402 h 4343401"/>
              <a:gd name="connsiteX6" fmla="*/ 180244 w 1802435"/>
              <a:gd name="connsiteY6" fmla="*/ 4343401 h 4343401"/>
              <a:gd name="connsiteX7" fmla="*/ 0 w 1802435"/>
              <a:gd name="connsiteY7" fmla="*/ 4163157 h 4343401"/>
              <a:gd name="connsiteX8" fmla="*/ 0 w 1802435"/>
              <a:gd name="connsiteY8" fmla="*/ 180244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2435" h="4343401">
                <a:moveTo>
                  <a:pt x="0" y="180244"/>
                </a:moveTo>
                <a:cubicBezTo>
                  <a:pt x="0" y="80698"/>
                  <a:pt x="80698" y="0"/>
                  <a:pt x="180244" y="0"/>
                </a:cubicBezTo>
                <a:lnTo>
                  <a:pt x="1622192" y="0"/>
                </a:lnTo>
                <a:cubicBezTo>
                  <a:pt x="1721738" y="0"/>
                  <a:pt x="1802436" y="80698"/>
                  <a:pt x="1802436" y="180244"/>
                </a:cubicBezTo>
                <a:cubicBezTo>
                  <a:pt x="1802436" y="1507882"/>
                  <a:pt x="1802435" y="2835520"/>
                  <a:pt x="1802435" y="4163158"/>
                </a:cubicBezTo>
                <a:cubicBezTo>
                  <a:pt x="1802435" y="4262704"/>
                  <a:pt x="1721737" y="4343402"/>
                  <a:pt x="1622191" y="4343402"/>
                </a:cubicBezTo>
                <a:lnTo>
                  <a:pt x="180244" y="4343401"/>
                </a:lnTo>
                <a:cubicBezTo>
                  <a:pt x="80698" y="4343401"/>
                  <a:pt x="0" y="4262703"/>
                  <a:pt x="0" y="4163157"/>
                </a:cubicBezTo>
                <a:lnTo>
                  <a:pt x="0" y="180244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/>
              <a:t>Burger</a:t>
            </a:r>
            <a:br>
              <a:rPr lang="en-US" sz="2400" kern="1200"/>
            </a:br>
            <a:r>
              <a:rPr lang="en-US" sz="2400" kern="1200"/>
              <a:t>group</a:t>
            </a:r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CF12CF8-CF99-63BE-5669-8A744773A2D9}"/>
              </a:ext>
            </a:extLst>
          </p:cNvPr>
          <p:cNvSpPr/>
          <p:nvPr/>
        </p:nvSpPr>
        <p:spPr>
          <a:xfrm>
            <a:off x="2711285" y="1316575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922B4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/>
              <a:t>Burger 1</a:t>
            </a:r>
            <a:endParaRPr lang="en-US" sz="2700" kern="120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0ECC985-0FDC-9C19-10C5-09B2A045861D}"/>
              </a:ext>
            </a:extLst>
          </p:cNvPr>
          <p:cNvSpPr/>
          <p:nvPr/>
        </p:nvSpPr>
        <p:spPr>
          <a:xfrm>
            <a:off x="7389609" y="278624"/>
            <a:ext cx="2412792" cy="6426199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Expeditor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23B6384-432E-1ED2-D5BC-F6252AE6140E}"/>
              </a:ext>
            </a:extLst>
          </p:cNvPr>
          <p:cNvSpPr/>
          <p:nvPr/>
        </p:nvSpPr>
        <p:spPr>
          <a:xfrm>
            <a:off x="353969" y="5445287"/>
            <a:ext cx="6808831" cy="1194814"/>
          </a:xfrm>
          <a:prstGeom prst="roundRect">
            <a:avLst/>
          </a:pr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3736" numCol="1" spcCol="1270" anchor="t" anchorCtr="0">
            <a:noAutofit/>
          </a:bodyPr>
          <a:lstStyle/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/>
              <a:t>Drinks</a:t>
            </a:r>
            <a:endParaRPr lang="en-US" sz="2400" kern="120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C863475-E3B1-BCF0-FEA7-F2DFA05A12FE}"/>
              </a:ext>
            </a:extLst>
          </p:cNvPr>
          <p:cNvSpPr/>
          <p:nvPr/>
        </p:nvSpPr>
        <p:spPr>
          <a:xfrm>
            <a:off x="4282830" y="5659427"/>
            <a:ext cx="1552239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9597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Bar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6974BE68-1460-59C9-4E4D-5516E9C16F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9661" y="5570042"/>
            <a:ext cx="991624" cy="991624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AAE049C-5E03-E531-79A3-7AAA0358DEFD}"/>
              </a:ext>
            </a:extLst>
          </p:cNvPr>
          <p:cNvSpPr/>
          <p:nvPr/>
        </p:nvSpPr>
        <p:spPr>
          <a:xfrm>
            <a:off x="7510659" y="2260656"/>
            <a:ext cx="2082124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351C5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Kitchen </a:t>
            </a:r>
            <a:endParaRPr lang="en-US" sz="2700" kern="120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463E5D6-BDC2-8D81-D035-BE97902AC4A0}"/>
              </a:ext>
            </a:extLst>
          </p:cNvPr>
          <p:cNvCxnSpPr/>
          <p:nvPr/>
        </p:nvCxnSpPr>
        <p:spPr>
          <a:xfrm>
            <a:off x="4282830" y="1743456"/>
            <a:ext cx="3337170" cy="890016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B55238F-D2C9-C085-6944-F22BEE58178D}"/>
              </a:ext>
            </a:extLst>
          </p:cNvPr>
          <p:cNvCxnSpPr/>
          <p:nvPr/>
        </p:nvCxnSpPr>
        <p:spPr>
          <a:xfrm flipV="1">
            <a:off x="5835069" y="2712412"/>
            <a:ext cx="1721666" cy="3353441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56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5072D-7412-E79E-7C92-08EAF619A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8C4AE50-D7A5-B281-B178-D66C016AA9B1}"/>
              </a:ext>
            </a:extLst>
          </p:cNvPr>
          <p:cNvSpPr/>
          <p:nvPr/>
        </p:nvSpPr>
        <p:spPr>
          <a:xfrm>
            <a:off x="2543872" y="296334"/>
            <a:ext cx="2091395" cy="3987799"/>
          </a:xfrm>
          <a:custGeom>
            <a:avLst/>
            <a:gdLst>
              <a:gd name="connsiteX0" fmla="*/ 0 w 1802435"/>
              <a:gd name="connsiteY0" fmla="*/ 180244 h 4343401"/>
              <a:gd name="connsiteX1" fmla="*/ 180244 w 1802435"/>
              <a:gd name="connsiteY1" fmla="*/ 0 h 4343401"/>
              <a:gd name="connsiteX2" fmla="*/ 1622192 w 1802435"/>
              <a:gd name="connsiteY2" fmla="*/ 0 h 4343401"/>
              <a:gd name="connsiteX3" fmla="*/ 1802436 w 1802435"/>
              <a:gd name="connsiteY3" fmla="*/ 180244 h 4343401"/>
              <a:gd name="connsiteX4" fmla="*/ 1802435 w 1802435"/>
              <a:gd name="connsiteY4" fmla="*/ 4163158 h 4343401"/>
              <a:gd name="connsiteX5" fmla="*/ 1622191 w 1802435"/>
              <a:gd name="connsiteY5" fmla="*/ 4343402 h 4343401"/>
              <a:gd name="connsiteX6" fmla="*/ 180244 w 1802435"/>
              <a:gd name="connsiteY6" fmla="*/ 4343401 h 4343401"/>
              <a:gd name="connsiteX7" fmla="*/ 0 w 1802435"/>
              <a:gd name="connsiteY7" fmla="*/ 4163157 h 4343401"/>
              <a:gd name="connsiteX8" fmla="*/ 0 w 1802435"/>
              <a:gd name="connsiteY8" fmla="*/ 180244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2435" h="4343401">
                <a:moveTo>
                  <a:pt x="0" y="180244"/>
                </a:moveTo>
                <a:cubicBezTo>
                  <a:pt x="0" y="80698"/>
                  <a:pt x="80698" y="0"/>
                  <a:pt x="180244" y="0"/>
                </a:cubicBezTo>
                <a:lnTo>
                  <a:pt x="1622192" y="0"/>
                </a:lnTo>
                <a:cubicBezTo>
                  <a:pt x="1721738" y="0"/>
                  <a:pt x="1802436" y="80698"/>
                  <a:pt x="1802436" y="180244"/>
                </a:cubicBezTo>
                <a:cubicBezTo>
                  <a:pt x="1802436" y="1507882"/>
                  <a:pt x="1802435" y="2835520"/>
                  <a:pt x="1802435" y="4163158"/>
                </a:cubicBezTo>
                <a:cubicBezTo>
                  <a:pt x="1802435" y="4262704"/>
                  <a:pt x="1721737" y="4343402"/>
                  <a:pt x="1622191" y="4343402"/>
                </a:cubicBezTo>
                <a:lnTo>
                  <a:pt x="180244" y="4343401"/>
                </a:lnTo>
                <a:cubicBezTo>
                  <a:pt x="80698" y="4343401"/>
                  <a:pt x="0" y="4262703"/>
                  <a:pt x="0" y="4163157"/>
                </a:cubicBezTo>
                <a:lnTo>
                  <a:pt x="0" y="180244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/>
              <a:t>Burger</a:t>
            </a:r>
            <a:br>
              <a:rPr lang="en-US" sz="2400" kern="1200"/>
            </a:br>
            <a:r>
              <a:rPr lang="en-US" sz="2400" kern="1200"/>
              <a:t>group</a:t>
            </a:r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C3AEE88-C9D7-8FB5-8579-DED5A27DC3B7}"/>
              </a:ext>
            </a:extLst>
          </p:cNvPr>
          <p:cNvSpPr/>
          <p:nvPr/>
        </p:nvSpPr>
        <p:spPr>
          <a:xfrm>
            <a:off x="2711285" y="1316575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922B4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/>
              <a:t>Burger 1</a:t>
            </a:r>
            <a:endParaRPr lang="en-US" sz="2700" kern="120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ADA499B-F5F9-ECE9-0F33-9ADD6DF2370E}"/>
              </a:ext>
            </a:extLst>
          </p:cNvPr>
          <p:cNvSpPr/>
          <p:nvPr/>
        </p:nvSpPr>
        <p:spPr>
          <a:xfrm>
            <a:off x="7389609" y="278624"/>
            <a:ext cx="2412792" cy="6426199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Expeditor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613EB94-15F2-C98A-1817-016F98BA70CA}"/>
              </a:ext>
            </a:extLst>
          </p:cNvPr>
          <p:cNvSpPr/>
          <p:nvPr/>
        </p:nvSpPr>
        <p:spPr>
          <a:xfrm>
            <a:off x="353969" y="5445287"/>
            <a:ext cx="6808831" cy="1194814"/>
          </a:xfrm>
          <a:prstGeom prst="roundRect">
            <a:avLst/>
          </a:pr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3736" numCol="1" spcCol="1270" anchor="t" anchorCtr="0">
            <a:noAutofit/>
          </a:bodyPr>
          <a:lstStyle/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/>
              <a:t>Drinks</a:t>
            </a:r>
            <a:endParaRPr lang="en-US" sz="2400" kern="120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3A83344-896F-12D7-2959-24DA5C36D6CF}"/>
              </a:ext>
            </a:extLst>
          </p:cNvPr>
          <p:cNvSpPr/>
          <p:nvPr/>
        </p:nvSpPr>
        <p:spPr>
          <a:xfrm>
            <a:off x="4282830" y="5659427"/>
            <a:ext cx="1552239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9597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Bar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8A870E5F-5098-905D-952E-C04FB6C1DD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9661" y="5570042"/>
            <a:ext cx="991624" cy="991624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E61C069-A2EA-C0AD-E1CA-39933E57DD51}"/>
              </a:ext>
            </a:extLst>
          </p:cNvPr>
          <p:cNvSpPr/>
          <p:nvPr/>
        </p:nvSpPr>
        <p:spPr>
          <a:xfrm>
            <a:off x="7510659" y="2260656"/>
            <a:ext cx="2082124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351C5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Kitchen </a:t>
            </a:r>
            <a:endParaRPr lang="en-US" sz="2700" kern="120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67DAF77-48E5-9F9C-6D1C-8E49D94122F2}"/>
              </a:ext>
            </a:extLst>
          </p:cNvPr>
          <p:cNvCxnSpPr/>
          <p:nvPr/>
        </p:nvCxnSpPr>
        <p:spPr>
          <a:xfrm>
            <a:off x="4282830" y="1743456"/>
            <a:ext cx="3337170" cy="890016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2B579B3-241E-711C-19C1-C69F9E25B1D8}"/>
              </a:ext>
            </a:extLst>
          </p:cNvPr>
          <p:cNvCxnSpPr/>
          <p:nvPr/>
        </p:nvCxnSpPr>
        <p:spPr>
          <a:xfrm flipV="1">
            <a:off x="5835069" y="2712412"/>
            <a:ext cx="1721666" cy="3353441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0DEBE92-2A08-72E6-F123-C9E1B3BF4E70}"/>
              </a:ext>
            </a:extLst>
          </p:cNvPr>
          <p:cNvSpPr/>
          <p:nvPr/>
        </p:nvSpPr>
        <p:spPr>
          <a:xfrm>
            <a:off x="9887018" y="1337019"/>
            <a:ext cx="2206137" cy="5367804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Customer facing display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3CBC1A5-7BD1-A906-9942-7D3E4A0FD70E}"/>
              </a:ext>
            </a:extLst>
          </p:cNvPr>
          <p:cNvSpPr/>
          <p:nvPr/>
        </p:nvSpPr>
        <p:spPr>
          <a:xfrm>
            <a:off x="10029210" y="3614494"/>
            <a:ext cx="1903791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BC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CFD </a:t>
            </a:r>
            <a:endParaRPr lang="en-US" sz="2700" kern="12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BE82BB-FE67-A328-B250-6FF946FF0DCE}"/>
              </a:ext>
            </a:extLst>
          </p:cNvPr>
          <p:cNvCxnSpPr/>
          <p:nvPr/>
        </p:nvCxnSpPr>
        <p:spPr>
          <a:xfrm>
            <a:off x="9592783" y="2633472"/>
            <a:ext cx="436427" cy="1353312"/>
          </a:xfrm>
          <a:prstGeom prst="line">
            <a:avLst/>
          </a:prstGeom>
          <a:ln>
            <a:solidFill>
              <a:srgbClr val="00B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20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1F058-FF29-2B99-51C8-2A346D166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128016F-8729-F443-CD8E-AC3F435A8AFE}"/>
              </a:ext>
            </a:extLst>
          </p:cNvPr>
          <p:cNvSpPr/>
          <p:nvPr/>
        </p:nvSpPr>
        <p:spPr>
          <a:xfrm>
            <a:off x="2543872" y="296334"/>
            <a:ext cx="2091395" cy="3987799"/>
          </a:xfrm>
          <a:custGeom>
            <a:avLst/>
            <a:gdLst>
              <a:gd name="connsiteX0" fmla="*/ 0 w 1802435"/>
              <a:gd name="connsiteY0" fmla="*/ 180244 h 4343401"/>
              <a:gd name="connsiteX1" fmla="*/ 180244 w 1802435"/>
              <a:gd name="connsiteY1" fmla="*/ 0 h 4343401"/>
              <a:gd name="connsiteX2" fmla="*/ 1622192 w 1802435"/>
              <a:gd name="connsiteY2" fmla="*/ 0 h 4343401"/>
              <a:gd name="connsiteX3" fmla="*/ 1802436 w 1802435"/>
              <a:gd name="connsiteY3" fmla="*/ 180244 h 4343401"/>
              <a:gd name="connsiteX4" fmla="*/ 1802435 w 1802435"/>
              <a:gd name="connsiteY4" fmla="*/ 4163158 h 4343401"/>
              <a:gd name="connsiteX5" fmla="*/ 1622191 w 1802435"/>
              <a:gd name="connsiteY5" fmla="*/ 4343402 h 4343401"/>
              <a:gd name="connsiteX6" fmla="*/ 180244 w 1802435"/>
              <a:gd name="connsiteY6" fmla="*/ 4343401 h 4343401"/>
              <a:gd name="connsiteX7" fmla="*/ 0 w 1802435"/>
              <a:gd name="connsiteY7" fmla="*/ 4163157 h 4343401"/>
              <a:gd name="connsiteX8" fmla="*/ 0 w 1802435"/>
              <a:gd name="connsiteY8" fmla="*/ 180244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2435" h="4343401">
                <a:moveTo>
                  <a:pt x="0" y="180244"/>
                </a:moveTo>
                <a:cubicBezTo>
                  <a:pt x="0" y="80698"/>
                  <a:pt x="80698" y="0"/>
                  <a:pt x="180244" y="0"/>
                </a:cubicBezTo>
                <a:lnTo>
                  <a:pt x="1622192" y="0"/>
                </a:lnTo>
                <a:cubicBezTo>
                  <a:pt x="1721738" y="0"/>
                  <a:pt x="1802436" y="80698"/>
                  <a:pt x="1802436" y="180244"/>
                </a:cubicBezTo>
                <a:cubicBezTo>
                  <a:pt x="1802436" y="1507882"/>
                  <a:pt x="1802435" y="2835520"/>
                  <a:pt x="1802435" y="4163158"/>
                </a:cubicBezTo>
                <a:cubicBezTo>
                  <a:pt x="1802435" y="4262704"/>
                  <a:pt x="1721737" y="4343402"/>
                  <a:pt x="1622191" y="4343402"/>
                </a:cubicBezTo>
                <a:lnTo>
                  <a:pt x="180244" y="4343401"/>
                </a:lnTo>
                <a:cubicBezTo>
                  <a:pt x="80698" y="4343401"/>
                  <a:pt x="0" y="4262703"/>
                  <a:pt x="0" y="4163157"/>
                </a:cubicBezTo>
                <a:lnTo>
                  <a:pt x="0" y="180244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/>
              <a:t>Burger</a:t>
            </a:r>
            <a:br>
              <a:rPr lang="en-US" sz="2400" kern="1200"/>
            </a:br>
            <a:r>
              <a:rPr lang="en-US" sz="2400" kern="1200"/>
              <a:t>group</a:t>
            </a:r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BAEAA8A-836B-6F2E-38AC-3DFDCE472FBC}"/>
              </a:ext>
            </a:extLst>
          </p:cNvPr>
          <p:cNvSpPr/>
          <p:nvPr/>
        </p:nvSpPr>
        <p:spPr>
          <a:xfrm>
            <a:off x="2711285" y="1316575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922B4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/>
              <a:t>Burger 1</a:t>
            </a:r>
            <a:endParaRPr lang="en-US" sz="2700" kern="120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EC0FE59-CBFA-DBCB-2A80-CB3330F241A9}"/>
              </a:ext>
            </a:extLst>
          </p:cNvPr>
          <p:cNvSpPr/>
          <p:nvPr/>
        </p:nvSpPr>
        <p:spPr>
          <a:xfrm>
            <a:off x="7389609" y="278624"/>
            <a:ext cx="2412792" cy="6426199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Expeditor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E64FD34-330F-15C0-D39D-A6ACDF87A4D3}"/>
              </a:ext>
            </a:extLst>
          </p:cNvPr>
          <p:cNvSpPr/>
          <p:nvPr/>
        </p:nvSpPr>
        <p:spPr>
          <a:xfrm>
            <a:off x="353969" y="5445287"/>
            <a:ext cx="6808831" cy="1194814"/>
          </a:xfrm>
          <a:prstGeom prst="roundRect">
            <a:avLst/>
          </a:pr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3736" numCol="1" spcCol="1270" anchor="t" anchorCtr="0">
            <a:noAutofit/>
          </a:bodyPr>
          <a:lstStyle/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/>
              <a:t>Drinks</a:t>
            </a:r>
            <a:endParaRPr lang="en-US" sz="2400" kern="120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4ACC106-45E2-AC50-A49E-036CEE2F6BCC}"/>
              </a:ext>
            </a:extLst>
          </p:cNvPr>
          <p:cNvSpPr/>
          <p:nvPr/>
        </p:nvSpPr>
        <p:spPr>
          <a:xfrm>
            <a:off x="4282830" y="5659427"/>
            <a:ext cx="1552239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9597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Bar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E7B87AF7-F9C9-7ECA-D5E9-2A0C894A50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9661" y="5570042"/>
            <a:ext cx="991624" cy="991624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040B0D3-611C-365F-73F9-38689F2FE0EA}"/>
              </a:ext>
            </a:extLst>
          </p:cNvPr>
          <p:cNvSpPr/>
          <p:nvPr/>
        </p:nvSpPr>
        <p:spPr>
          <a:xfrm>
            <a:off x="7510659" y="2260656"/>
            <a:ext cx="2082124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351C5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Kitchen </a:t>
            </a:r>
            <a:endParaRPr lang="en-US" sz="2700" kern="12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E30971C-B8F6-70ED-082A-06AD8D12A445}"/>
              </a:ext>
            </a:extLst>
          </p:cNvPr>
          <p:cNvSpPr/>
          <p:nvPr/>
        </p:nvSpPr>
        <p:spPr>
          <a:xfrm>
            <a:off x="9887018" y="1337019"/>
            <a:ext cx="2206137" cy="5367804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Customer facing display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293A7B4-D1F2-1AB8-8D83-2ABEA9C0839B}"/>
              </a:ext>
            </a:extLst>
          </p:cNvPr>
          <p:cNvSpPr/>
          <p:nvPr/>
        </p:nvSpPr>
        <p:spPr>
          <a:xfrm>
            <a:off x="10029210" y="3614494"/>
            <a:ext cx="1903791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BC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CFD </a:t>
            </a:r>
            <a:endParaRPr lang="en-US" sz="2700" kern="12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4A136C-CB02-A13C-8C26-75252EDEE70D}"/>
              </a:ext>
            </a:extLst>
          </p:cNvPr>
          <p:cNvCxnSpPr/>
          <p:nvPr/>
        </p:nvCxnSpPr>
        <p:spPr>
          <a:xfrm>
            <a:off x="9592783" y="2633472"/>
            <a:ext cx="436427" cy="1353312"/>
          </a:xfrm>
          <a:prstGeom prst="line">
            <a:avLst/>
          </a:prstGeom>
          <a:ln>
            <a:solidFill>
              <a:srgbClr val="00B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463CF6D-D40D-AF23-09AE-77718A282663}"/>
              </a:ext>
            </a:extLst>
          </p:cNvPr>
          <p:cNvSpPr/>
          <p:nvPr/>
        </p:nvSpPr>
        <p:spPr>
          <a:xfrm>
            <a:off x="4750008" y="296334"/>
            <a:ext cx="2412792" cy="3987799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Assembly group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773026F-C2FE-D300-4985-31735C27970F}"/>
              </a:ext>
            </a:extLst>
          </p:cNvPr>
          <p:cNvSpPr/>
          <p:nvPr/>
        </p:nvSpPr>
        <p:spPr>
          <a:xfrm>
            <a:off x="4911449" y="1316575"/>
            <a:ext cx="2082124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70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 kern="1200"/>
              <a:t>Assembly 1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E79867-E62A-F0FB-F2FC-7419C91009EB}"/>
              </a:ext>
            </a:extLst>
          </p:cNvPr>
          <p:cNvCxnSpPr/>
          <p:nvPr/>
        </p:nvCxnSpPr>
        <p:spPr>
          <a:xfrm>
            <a:off x="4282830" y="1694688"/>
            <a:ext cx="728082" cy="0"/>
          </a:xfrm>
          <a:prstGeom prst="line">
            <a:avLst/>
          </a:prstGeom>
          <a:ln>
            <a:solidFill>
              <a:srgbClr val="007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91FA57-5F1B-39BF-9EB2-C413070F6D61}"/>
              </a:ext>
            </a:extLst>
          </p:cNvPr>
          <p:cNvCxnSpPr/>
          <p:nvPr/>
        </p:nvCxnSpPr>
        <p:spPr>
          <a:xfrm>
            <a:off x="6993573" y="1694688"/>
            <a:ext cx="563162" cy="938784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B628D9F-2BFD-8C9F-714E-3B43109BFECF}"/>
              </a:ext>
            </a:extLst>
          </p:cNvPr>
          <p:cNvCxnSpPr/>
          <p:nvPr/>
        </p:nvCxnSpPr>
        <p:spPr>
          <a:xfrm flipV="1">
            <a:off x="5835069" y="2712412"/>
            <a:ext cx="1721666" cy="3353441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44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2B3E2-4B8F-34EB-B92A-AC0D55DF0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F962F13-88E3-8FE0-A488-BDD55F01AA10}"/>
              </a:ext>
            </a:extLst>
          </p:cNvPr>
          <p:cNvSpPr/>
          <p:nvPr/>
        </p:nvSpPr>
        <p:spPr>
          <a:xfrm>
            <a:off x="2543872" y="296334"/>
            <a:ext cx="2091395" cy="3987799"/>
          </a:xfrm>
          <a:custGeom>
            <a:avLst/>
            <a:gdLst>
              <a:gd name="connsiteX0" fmla="*/ 0 w 1802435"/>
              <a:gd name="connsiteY0" fmla="*/ 180244 h 4343401"/>
              <a:gd name="connsiteX1" fmla="*/ 180244 w 1802435"/>
              <a:gd name="connsiteY1" fmla="*/ 0 h 4343401"/>
              <a:gd name="connsiteX2" fmla="*/ 1622192 w 1802435"/>
              <a:gd name="connsiteY2" fmla="*/ 0 h 4343401"/>
              <a:gd name="connsiteX3" fmla="*/ 1802436 w 1802435"/>
              <a:gd name="connsiteY3" fmla="*/ 180244 h 4343401"/>
              <a:gd name="connsiteX4" fmla="*/ 1802435 w 1802435"/>
              <a:gd name="connsiteY4" fmla="*/ 4163158 h 4343401"/>
              <a:gd name="connsiteX5" fmla="*/ 1622191 w 1802435"/>
              <a:gd name="connsiteY5" fmla="*/ 4343402 h 4343401"/>
              <a:gd name="connsiteX6" fmla="*/ 180244 w 1802435"/>
              <a:gd name="connsiteY6" fmla="*/ 4343401 h 4343401"/>
              <a:gd name="connsiteX7" fmla="*/ 0 w 1802435"/>
              <a:gd name="connsiteY7" fmla="*/ 4163157 h 4343401"/>
              <a:gd name="connsiteX8" fmla="*/ 0 w 1802435"/>
              <a:gd name="connsiteY8" fmla="*/ 180244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2435" h="4343401">
                <a:moveTo>
                  <a:pt x="0" y="180244"/>
                </a:moveTo>
                <a:cubicBezTo>
                  <a:pt x="0" y="80698"/>
                  <a:pt x="80698" y="0"/>
                  <a:pt x="180244" y="0"/>
                </a:cubicBezTo>
                <a:lnTo>
                  <a:pt x="1622192" y="0"/>
                </a:lnTo>
                <a:cubicBezTo>
                  <a:pt x="1721738" y="0"/>
                  <a:pt x="1802436" y="80698"/>
                  <a:pt x="1802436" y="180244"/>
                </a:cubicBezTo>
                <a:cubicBezTo>
                  <a:pt x="1802436" y="1507882"/>
                  <a:pt x="1802435" y="2835520"/>
                  <a:pt x="1802435" y="4163158"/>
                </a:cubicBezTo>
                <a:cubicBezTo>
                  <a:pt x="1802435" y="4262704"/>
                  <a:pt x="1721737" y="4343402"/>
                  <a:pt x="1622191" y="4343402"/>
                </a:cubicBezTo>
                <a:lnTo>
                  <a:pt x="180244" y="4343401"/>
                </a:lnTo>
                <a:cubicBezTo>
                  <a:pt x="80698" y="4343401"/>
                  <a:pt x="0" y="4262703"/>
                  <a:pt x="0" y="4163157"/>
                </a:cubicBezTo>
                <a:lnTo>
                  <a:pt x="0" y="180244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/>
              <a:t>Burger</a:t>
            </a:r>
            <a:br>
              <a:rPr lang="en-US" sz="2400" kern="1200"/>
            </a:br>
            <a:r>
              <a:rPr lang="en-US" sz="2400" kern="1200"/>
              <a:t>group</a:t>
            </a:r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238C282-56DE-11CD-0436-CEFC739E4DC9}"/>
              </a:ext>
            </a:extLst>
          </p:cNvPr>
          <p:cNvSpPr/>
          <p:nvPr/>
        </p:nvSpPr>
        <p:spPr>
          <a:xfrm>
            <a:off x="2711285" y="1316575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922B4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/>
              <a:t>Burger 1</a:t>
            </a:r>
            <a:endParaRPr lang="en-US" sz="2700" kern="120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6B0A364-5C4C-7758-C351-D2C059271B8A}"/>
              </a:ext>
            </a:extLst>
          </p:cNvPr>
          <p:cNvSpPr/>
          <p:nvPr/>
        </p:nvSpPr>
        <p:spPr>
          <a:xfrm>
            <a:off x="7389609" y="278624"/>
            <a:ext cx="2412792" cy="6426199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Expeditor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68AD566-BE6A-0D71-35D4-F255321773D9}"/>
              </a:ext>
            </a:extLst>
          </p:cNvPr>
          <p:cNvSpPr/>
          <p:nvPr/>
        </p:nvSpPr>
        <p:spPr>
          <a:xfrm>
            <a:off x="353969" y="5445287"/>
            <a:ext cx="6808831" cy="1194814"/>
          </a:xfrm>
          <a:prstGeom prst="roundRect">
            <a:avLst/>
          </a:pr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3736" numCol="1" spcCol="1270" anchor="t" anchorCtr="0">
            <a:noAutofit/>
          </a:bodyPr>
          <a:lstStyle/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/>
              <a:t>Drinks</a:t>
            </a:r>
            <a:endParaRPr lang="en-US" sz="2400" kern="120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7507CF2-ECF1-23FE-D04A-25E62E4CC227}"/>
              </a:ext>
            </a:extLst>
          </p:cNvPr>
          <p:cNvSpPr/>
          <p:nvPr/>
        </p:nvSpPr>
        <p:spPr>
          <a:xfrm>
            <a:off x="4282830" y="5659427"/>
            <a:ext cx="1552239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9597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Bar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AE6706B6-7950-4DB7-515A-4AC2E2F62C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9661" y="5570042"/>
            <a:ext cx="991624" cy="991624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1EF217B-4316-534E-E7E5-29A464DE4D0E}"/>
              </a:ext>
            </a:extLst>
          </p:cNvPr>
          <p:cNvSpPr/>
          <p:nvPr/>
        </p:nvSpPr>
        <p:spPr>
          <a:xfrm>
            <a:off x="7510659" y="2260656"/>
            <a:ext cx="2082124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351C5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Kitchen </a:t>
            </a:r>
            <a:endParaRPr lang="en-US" sz="2700" kern="12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A6D7B44-9F98-2499-F156-F8985CF853FE}"/>
              </a:ext>
            </a:extLst>
          </p:cNvPr>
          <p:cNvSpPr/>
          <p:nvPr/>
        </p:nvSpPr>
        <p:spPr>
          <a:xfrm>
            <a:off x="9887018" y="1337019"/>
            <a:ext cx="2206137" cy="5367804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Customer facing display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E324AC8-CDC5-1BA5-78F0-120210702D3F}"/>
              </a:ext>
            </a:extLst>
          </p:cNvPr>
          <p:cNvSpPr/>
          <p:nvPr/>
        </p:nvSpPr>
        <p:spPr>
          <a:xfrm>
            <a:off x="10029210" y="3614494"/>
            <a:ext cx="1903791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BC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CFD </a:t>
            </a:r>
            <a:endParaRPr lang="en-US" sz="2700" kern="12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7B48F4-D245-1E89-7807-0E216C970786}"/>
              </a:ext>
            </a:extLst>
          </p:cNvPr>
          <p:cNvCxnSpPr/>
          <p:nvPr/>
        </p:nvCxnSpPr>
        <p:spPr>
          <a:xfrm>
            <a:off x="9592783" y="2633472"/>
            <a:ext cx="436427" cy="1353312"/>
          </a:xfrm>
          <a:prstGeom prst="line">
            <a:avLst/>
          </a:prstGeom>
          <a:ln>
            <a:solidFill>
              <a:srgbClr val="00B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E7DE1E0-A209-759C-50B9-FECEC2908602}"/>
              </a:ext>
            </a:extLst>
          </p:cNvPr>
          <p:cNvSpPr/>
          <p:nvPr/>
        </p:nvSpPr>
        <p:spPr>
          <a:xfrm>
            <a:off x="4750008" y="296334"/>
            <a:ext cx="2412792" cy="3987799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Assembly group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4DC3781-E763-6980-F289-1B295921301E}"/>
              </a:ext>
            </a:extLst>
          </p:cNvPr>
          <p:cNvSpPr/>
          <p:nvPr/>
        </p:nvSpPr>
        <p:spPr>
          <a:xfrm>
            <a:off x="4911449" y="1316575"/>
            <a:ext cx="2082124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70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 kern="1200"/>
              <a:t>Assembly 1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1D10C9-63E3-C629-751F-F8B62F46E702}"/>
              </a:ext>
            </a:extLst>
          </p:cNvPr>
          <p:cNvCxnSpPr/>
          <p:nvPr/>
        </p:nvCxnSpPr>
        <p:spPr>
          <a:xfrm>
            <a:off x="4282830" y="1694688"/>
            <a:ext cx="728082" cy="0"/>
          </a:xfrm>
          <a:prstGeom prst="line">
            <a:avLst/>
          </a:prstGeom>
          <a:ln>
            <a:solidFill>
              <a:srgbClr val="007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177D04-6C3A-2D21-AF81-EDAB346D4573}"/>
              </a:ext>
            </a:extLst>
          </p:cNvPr>
          <p:cNvCxnSpPr/>
          <p:nvPr/>
        </p:nvCxnSpPr>
        <p:spPr>
          <a:xfrm>
            <a:off x="6993573" y="1694688"/>
            <a:ext cx="563162" cy="938784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C13A840-D5E3-25C8-0A16-4F82D2DB529B}"/>
              </a:ext>
            </a:extLst>
          </p:cNvPr>
          <p:cNvCxnSpPr/>
          <p:nvPr/>
        </p:nvCxnSpPr>
        <p:spPr>
          <a:xfrm flipV="1">
            <a:off x="5835069" y="2712412"/>
            <a:ext cx="1721666" cy="3353441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352711B-B159-D69D-BF39-961F35C6E9FB}"/>
              </a:ext>
            </a:extLst>
          </p:cNvPr>
          <p:cNvSpPr/>
          <p:nvPr/>
        </p:nvSpPr>
        <p:spPr>
          <a:xfrm>
            <a:off x="2711285" y="2251357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922B4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Burger</a:t>
            </a:r>
            <a:r>
              <a:rPr lang="en-US" sz="2700" kern="1200"/>
              <a:t> </a:t>
            </a:r>
            <a:r>
              <a:rPr lang="en-US" sz="2600" kern="1200"/>
              <a:t>2 </a:t>
            </a:r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3151CC-5D24-49B5-4590-87E1D3545301}"/>
              </a:ext>
            </a:extLst>
          </p:cNvPr>
          <p:cNvSpPr/>
          <p:nvPr/>
        </p:nvSpPr>
        <p:spPr>
          <a:xfrm>
            <a:off x="4911449" y="2251357"/>
            <a:ext cx="2091396" cy="812853"/>
          </a:xfrm>
          <a:custGeom>
            <a:avLst/>
            <a:gdLst>
              <a:gd name="connsiteX0" fmla="*/ 0 w 1992572"/>
              <a:gd name="connsiteY0" fmla="*/ 74864 h 748642"/>
              <a:gd name="connsiteX1" fmla="*/ 74864 w 1992572"/>
              <a:gd name="connsiteY1" fmla="*/ 0 h 748642"/>
              <a:gd name="connsiteX2" fmla="*/ 1917708 w 1992572"/>
              <a:gd name="connsiteY2" fmla="*/ 0 h 748642"/>
              <a:gd name="connsiteX3" fmla="*/ 1992572 w 1992572"/>
              <a:gd name="connsiteY3" fmla="*/ 74864 h 748642"/>
              <a:gd name="connsiteX4" fmla="*/ 1992572 w 1992572"/>
              <a:gd name="connsiteY4" fmla="*/ 673778 h 748642"/>
              <a:gd name="connsiteX5" fmla="*/ 1917708 w 1992572"/>
              <a:gd name="connsiteY5" fmla="*/ 748642 h 748642"/>
              <a:gd name="connsiteX6" fmla="*/ 74864 w 1992572"/>
              <a:gd name="connsiteY6" fmla="*/ 748642 h 748642"/>
              <a:gd name="connsiteX7" fmla="*/ 0 w 1992572"/>
              <a:gd name="connsiteY7" fmla="*/ 673778 h 748642"/>
              <a:gd name="connsiteX8" fmla="*/ 0 w 1992572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2572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17708" y="0"/>
                </a:lnTo>
                <a:cubicBezTo>
                  <a:pt x="1959054" y="0"/>
                  <a:pt x="1992572" y="33518"/>
                  <a:pt x="1992572" y="74864"/>
                </a:cubicBezTo>
                <a:lnTo>
                  <a:pt x="1992572" y="673778"/>
                </a:lnTo>
                <a:cubicBezTo>
                  <a:pt x="1992572" y="715124"/>
                  <a:pt x="1959054" y="748642"/>
                  <a:pt x="1917708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70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/>
              <a:t>Assembly 2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A6CDF33-AE33-BF09-8E13-B87E674E576C}"/>
              </a:ext>
            </a:extLst>
          </p:cNvPr>
          <p:cNvSpPr/>
          <p:nvPr/>
        </p:nvSpPr>
        <p:spPr>
          <a:xfrm>
            <a:off x="2711285" y="3186139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922B4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Burger</a:t>
            </a:r>
            <a:r>
              <a:rPr lang="en-US" sz="2700" kern="1200"/>
              <a:t> </a:t>
            </a:r>
            <a:r>
              <a:rPr lang="en-US" sz="2600" kern="1200"/>
              <a:t>3</a:t>
            </a:r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1198587-99AE-4FE7-2A54-B09F125CF6DA}"/>
              </a:ext>
            </a:extLst>
          </p:cNvPr>
          <p:cNvSpPr/>
          <p:nvPr/>
        </p:nvSpPr>
        <p:spPr>
          <a:xfrm>
            <a:off x="4911449" y="3186139"/>
            <a:ext cx="2109187" cy="812853"/>
          </a:xfrm>
          <a:custGeom>
            <a:avLst/>
            <a:gdLst>
              <a:gd name="connsiteX0" fmla="*/ 0 w 2009522"/>
              <a:gd name="connsiteY0" fmla="*/ 74864 h 748642"/>
              <a:gd name="connsiteX1" fmla="*/ 74864 w 2009522"/>
              <a:gd name="connsiteY1" fmla="*/ 0 h 748642"/>
              <a:gd name="connsiteX2" fmla="*/ 1934658 w 2009522"/>
              <a:gd name="connsiteY2" fmla="*/ 0 h 748642"/>
              <a:gd name="connsiteX3" fmla="*/ 2009522 w 2009522"/>
              <a:gd name="connsiteY3" fmla="*/ 74864 h 748642"/>
              <a:gd name="connsiteX4" fmla="*/ 2009522 w 2009522"/>
              <a:gd name="connsiteY4" fmla="*/ 673778 h 748642"/>
              <a:gd name="connsiteX5" fmla="*/ 1934658 w 2009522"/>
              <a:gd name="connsiteY5" fmla="*/ 748642 h 748642"/>
              <a:gd name="connsiteX6" fmla="*/ 74864 w 2009522"/>
              <a:gd name="connsiteY6" fmla="*/ 748642 h 748642"/>
              <a:gd name="connsiteX7" fmla="*/ 0 w 2009522"/>
              <a:gd name="connsiteY7" fmla="*/ 673778 h 748642"/>
              <a:gd name="connsiteX8" fmla="*/ 0 w 2009522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9522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34658" y="0"/>
                </a:lnTo>
                <a:cubicBezTo>
                  <a:pt x="1976004" y="0"/>
                  <a:pt x="2009522" y="33518"/>
                  <a:pt x="2009522" y="74864"/>
                </a:cubicBezTo>
                <a:lnTo>
                  <a:pt x="2009522" y="673778"/>
                </a:lnTo>
                <a:cubicBezTo>
                  <a:pt x="2009522" y="715124"/>
                  <a:pt x="1976004" y="748642"/>
                  <a:pt x="1934658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70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Assembly 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0725A89-322E-AE43-82DB-B945DF7BAB61}"/>
              </a:ext>
            </a:extLst>
          </p:cNvPr>
          <p:cNvCxnSpPr/>
          <p:nvPr/>
        </p:nvCxnSpPr>
        <p:spPr>
          <a:xfrm>
            <a:off x="6993573" y="2633472"/>
            <a:ext cx="563162" cy="0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7D795-051B-3AD1-8D39-A1FBC213EEAD}"/>
              </a:ext>
            </a:extLst>
          </p:cNvPr>
          <p:cNvCxnSpPr/>
          <p:nvPr/>
        </p:nvCxnSpPr>
        <p:spPr>
          <a:xfrm flipV="1">
            <a:off x="7002845" y="2674626"/>
            <a:ext cx="553890" cy="934783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B2E090-611F-9E47-3D0B-A9819EEE6546}"/>
              </a:ext>
            </a:extLst>
          </p:cNvPr>
          <p:cNvCxnSpPr/>
          <p:nvPr/>
        </p:nvCxnSpPr>
        <p:spPr>
          <a:xfrm>
            <a:off x="4271226" y="2674626"/>
            <a:ext cx="728082" cy="0"/>
          </a:xfrm>
          <a:prstGeom prst="line">
            <a:avLst/>
          </a:prstGeom>
          <a:ln>
            <a:solidFill>
              <a:srgbClr val="007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1D17D92-4ADA-119C-E845-6995471D79D2}"/>
              </a:ext>
            </a:extLst>
          </p:cNvPr>
          <p:cNvCxnSpPr/>
          <p:nvPr/>
        </p:nvCxnSpPr>
        <p:spPr>
          <a:xfrm>
            <a:off x="4271226" y="3609409"/>
            <a:ext cx="728082" cy="0"/>
          </a:xfrm>
          <a:prstGeom prst="line">
            <a:avLst/>
          </a:prstGeom>
          <a:ln>
            <a:solidFill>
              <a:srgbClr val="007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CBF2CD1-66BF-63F9-554A-90DD3DC09C72}"/>
              </a:ext>
            </a:extLst>
          </p:cNvPr>
          <p:cNvSpPr/>
          <p:nvPr/>
        </p:nvSpPr>
        <p:spPr>
          <a:xfrm>
            <a:off x="4523199" y="717521"/>
            <a:ext cx="425174" cy="185327"/>
          </a:xfrm>
          <a:prstGeom prst="rightArrow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80F40-7DCA-7012-DDF0-660B1B30E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23">
            <a:extLst>
              <a:ext uri="{FF2B5EF4-FFF2-40B4-BE49-F238E27FC236}">
                <a16:creationId xmlns:a16="http://schemas.microsoft.com/office/drawing/2014/main" id="{A3E3A3E6-24DA-3F19-EA6E-A16DD07001F9}"/>
              </a:ext>
            </a:extLst>
          </p:cNvPr>
          <p:cNvSpPr/>
          <p:nvPr/>
        </p:nvSpPr>
        <p:spPr>
          <a:xfrm>
            <a:off x="2543872" y="296334"/>
            <a:ext cx="2091395" cy="3987799"/>
          </a:xfrm>
          <a:custGeom>
            <a:avLst/>
            <a:gdLst>
              <a:gd name="connsiteX0" fmla="*/ 0 w 1802435"/>
              <a:gd name="connsiteY0" fmla="*/ 180244 h 4343401"/>
              <a:gd name="connsiteX1" fmla="*/ 180244 w 1802435"/>
              <a:gd name="connsiteY1" fmla="*/ 0 h 4343401"/>
              <a:gd name="connsiteX2" fmla="*/ 1622192 w 1802435"/>
              <a:gd name="connsiteY2" fmla="*/ 0 h 4343401"/>
              <a:gd name="connsiteX3" fmla="*/ 1802436 w 1802435"/>
              <a:gd name="connsiteY3" fmla="*/ 180244 h 4343401"/>
              <a:gd name="connsiteX4" fmla="*/ 1802435 w 1802435"/>
              <a:gd name="connsiteY4" fmla="*/ 4163158 h 4343401"/>
              <a:gd name="connsiteX5" fmla="*/ 1622191 w 1802435"/>
              <a:gd name="connsiteY5" fmla="*/ 4343402 h 4343401"/>
              <a:gd name="connsiteX6" fmla="*/ 180244 w 1802435"/>
              <a:gd name="connsiteY6" fmla="*/ 4343401 h 4343401"/>
              <a:gd name="connsiteX7" fmla="*/ 0 w 1802435"/>
              <a:gd name="connsiteY7" fmla="*/ 4163157 h 4343401"/>
              <a:gd name="connsiteX8" fmla="*/ 0 w 1802435"/>
              <a:gd name="connsiteY8" fmla="*/ 180244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2435" h="4343401">
                <a:moveTo>
                  <a:pt x="0" y="180244"/>
                </a:moveTo>
                <a:cubicBezTo>
                  <a:pt x="0" y="80698"/>
                  <a:pt x="80698" y="0"/>
                  <a:pt x="180244" y="0"/>
                </a:cubicBezTo>
                <a:lnTo>
                  <a:pt x="1622192" y="0"/>
                </a:lnTo>
                <a:cubicBezTo>
                  <a:pt x="1721738" y="0"/>
                  <a:pt x="1802436" y="80698"/>
                  <a:pt x="1802436" y="180244"/>
                </a:cubicBezTo>
                <a:cubicBezTo>
                  <a:pt x="1802436" y="1507882"/>
                  <a:pt x="1802435" y="2835520"/>
                  <a:pt x="1802435" y="4163158"/>
                </a:cubicBezTo>
                <a:cubicBezTo>
                  <a:pt x="1802435" y="4262704"/>
                  <a:pt x="1721737" y="4343402"/>
                  <a:pt x="1622191" y="4343402"/>
                </a:cubicBezTo>
                <a:lnTo>
                  <a:pt x="180244" y="4343401"/>
                </a:lnTo>
                <a:cubicBezTo>
                  <a:pt x="80698" y="4343401"/>
                  <a:pt x="0" y="4262703"/>
                  <a:pt x="0" y="4163157"/>
                </a:cubicBezTo>
                <a:lnTo>
                  <a:pt x="0" y="180244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/>
              <a:t>Burger</a:t>
            </a:r>
            <a:br>
              <a:rPr lang="en-US" sz="2400" kern="1200"/>
            </a:br>
            <a:r>
              <a:rPr lang="en-US" sz="2400" kern="1200"/>
              <a:t>group</a:t>
            </a:r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3939A0B-8845-2D5B-5E35-FFDC9C7E9FB9}"/>
              </a:ext>
            </a:extLst>
          </p:cNvPr>
          <p:cNvSpPr/>
          <p:nvPr/>
        </p:nvSpPr>
        <p:spPr>
          <a:xfrm>
            <a:off x="2711285" y="1316575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922B4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/>
              <a:t>Burger 1</a:t>
            </a:r>
            <a:endParaRPr lang="en-US" sz="2700" kern="120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1C4BFC4-9CD4-4418-50C4-C280A5F20600}"/>
              </a:ext>
            </a:extLst>
          </p:cNvPr>
          <p:cNvSpPr/>
          <p:nvPr/>
        </p:nvSpPr>
        <p:spPr>
          <a:xfrm>
            <a:off x="7389609" y="278624"/>
            <a:ext cx="2412792" cy="6426199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Expeditor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C006C52-87E0-3B49-27C3-F0F4D2E9F700}"/>
              </a:ext>
            </a:extLst>
          </p:cNvPr>
          <p:cNvSpPr/>
          <p:nvPr/>
        </p:nvSpPr>
        <p:spPr>
          <a:xfrm>
            <a:off x="353969" y="5445287"/>
            <a:ext cx="6808831" cy="1194814"/>
          </a:xfrm>
          <a:prstGeom prst="roundRect">
            <a:avLst/>
          </a:pr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3736" numCol="1" spcCol="1270" anchor="t" anchorCtr="0">
            <a:noAutofit/>
          </a:bodyPr>
          <a:lstStyle/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/>
              <a:t>Drinks</a:t>
            </a:r>
            <a:endParaRPr lang="en-US" sz="2400" kern="120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6D2CB1B-45AE-85F3-4272-771F9C56EF97}"/>
              </a:ext>
            </a:extLst>
          </p:cNvPr>
          <p:cNvSpPr/>
          <p:nvPr/>
        </p:nvSpPr>
        <p:spPr>
          <a:xfrm>
            <a:off x="4282830" y="5659427"/>
            <a:ext cx="1552239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9597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Bar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4B789090-50B7-ED1A-43F3-203A016687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9661" y="5570042"/>
            <a:ext cx="991624" cy="991624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42639B8-293D-FF73-F44B-99861F793750}"/>
              </a:ext>
            </a:extLst>
          </p:cNvPr>
          <p:cNvSpPr/>
          <p:nvPr/>
        </p:nvSpPr>
        <p:spPr>
          <a:xfrm>
            <a:off x="7510659" y="2260656"/>
            <a:ext cx="2082124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351C5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Kitchen </a:t>
            </a:r>
            <a:endParaRPr lang="en-US" sz="2700" kern="12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FF56F8F-498E-1B3F-AEB7-35D1C1DF526D}"/>
              </a:ext>
            </a:extLst>
          </p:cNvPr>
          <p:cNvSpPr/>
          <p:nvPr/>
        </p:nvSpPr>
        <p:spPr>
          <a:xfrm>
            <a:off x="9887018" y="1337019"/>
            <a:ext cx="2206137" cy="5367804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Customer facing display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369DF28-5D4A-4F7D-D766-45C458FA3C63}"/>
              </a:ext>
            </a:extLst>
          </p:cNvPr>
          <p:cNvSpPr/>
          <p:nvPr/>
        </p:nvSpPr>
        <p:spPr>
          <a:xfrm>
            <a:off x="10029210" y="3614494"/>
            <a:ext cx="1903791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BC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CFD </a:t>
            </a:r>
            <a:endParaRPr lang="en-US" sz="2700" kern="12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031F34-C169-EDD4-F28E-22A5D522470F}"/>
              </a:ext>
            </a:extLst>
          </p:cNvPr>
          <p:cNvCxnSpPr/>
          <p:nvPr/>
        </p:nvCxnSpPr>
        <p:spPr>
          <a:xfrm>
            <a:off x="9592783" y="2633472"/>
            <a:ext cx="436427" cy="1353312"/>
          </a:xfrm>
          <a:prstGeom prst="line">
            <a:avLst/>
          </a:prstGeom>
          <a:ln>
            <a:solidFill>
              <a:srgbClr val="00B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03517FD-B4EA-C647-A2E5-18D22CD0D4B1}"/>
              </a:ext>
            </a:extLst>
          </p:cNvPr>
          <p:cNvSpPr/>
          <p:nvPr/>
        </p:nvSpPr>
        <p:spPr>
          <a:xfrm>
            <a:off x="4750008" y="296334"/>
            <a:ext cx="2412792" cy="3987799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Assembly group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747A6C0-093A-A1CC-53F4-A7C301904C88}"/>
              </a:ext>
            </a:extLst>
          </p:cNvPr>
          <p:cNvSpPr/>
          <p:nvPr/>
        </p:nvSpPr>
        <p:spPr>
          <a:xfrm>
            <a:off x="4911449" y="1316575"/>
            <a:ext cx="2082124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70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 kern="1200"/>
              <a:t>Assembly 1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69B137-6AC8-1AAF-CE37-52189F69079E}"/>
              </a:ext>
            </a:extLst>
          </p:cNvPr>
          <p:cNvCxnSpPr/>
          <p:nvPr/>
        </p:nvCxnSpPr>
        <p:spPr>
          <a:xfrm>
            <a:off x="6993573" y="1694688"/>
            <a:ext cx="563162" cy="938784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FD1CF2F-B067-AC4A-A838-304DDE08CEE5}"/>
              </a:ext>
            </a:extLst>
          </p:cNvPr>
          <p:cNvCxnSpPr>
            <a:cxnSpLocks/>
          </p:cNvCxnSpPr>
          <p:nvPr/>
        </p:nvCxnSpPr>
        <p:spPr>
          <a:xfrm>
            <a:off x="5835069" y="6065853"/>
            <a:ext cx="1675590" cy="0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FAFEA51-D80A-F9A9-0C27-7E98C02BCC2A}"/>
              </a:ext>
            </a:extLst>
          </p:cNvPr>
          <p:cNvSpPr/>
          <p:nvPr/>
        </p:nvSpPr>
        <p:spPr>
          <a:xfrm>
            <a:off x="4282831" y="2640940"/>
            <a:ext cx="628618" cy="33686"/>
          </a:xfrm>
          <a:custGeom>
            <a:avLst/>
            <a:gdLst>
              <a:gd name="connsiteX0" fmla="*/ 0 w 598914"/>
              <a:gd name="connsiteY0" fmla="*/ 15512 h 31025"/>
              <a:gd name="connsiteX1" fmla="*/ 598914 w 598914"/>
              <a:gd name="connsiteY1" fmla="*/ 15512 h 3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8914" h="31025">
                <a:moveTo>
                  <a:pt x="0" y="15512"/>
                </a:moveTo>
                <a:lnTo>
                  <a:pt x="598914" y="15512"/>
                </a:lnTo>
              </a:path>
            </a:pathLst>
          </a:custGeom>
          <a:noFill/>
          <a:ln>
            <a:solidFill>
              <a:srgbClr val="00706E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7184" tIns="540" rIns="297185" bIns="54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>
              <a:solidFill>
                <a:srgbClr val="00706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CA7AA56-D91E-1DD8-2378-6D8127D0EECA}"/>
              </a:ext>
            </a:extLst>
          </p:cNvPr>
          <p:cNvSpPr/>
          <p:nvPr/>
        </p:nvSpPr>
        <p:spPr>
          <a:xfrm>
            <a:off x="4911449" y="2251357"/>
            <a:ext cx="2091396" cy="812853"/>
          </a:xfrm>
          <a:custGeom>
            <a:avLst/>
            <a:gdLst>
              <a:gd name="connsiteX0" fmla="*/ 0 w 1992572"/>
              <a:gd name="connsiteY0" fmla="*/ 74864 h 748642"/>
              <a:gd name="connsiteX1" fmla="*/ 74864 w 1992572"/>
              <a:gd name="connsiteY1" fmla="*/ 0 h 748642"/>
              <a:gd name="connsiteX2" fmla="*/ 1917708 w 1992572"/>
              <a:gd name="connsiteY2" fmla="*/ 0 h 748642"/>
              <a:gd name="connsiteX3" fmla="*/ 1992572 w 1992572"/>
              <a:gd name="connsiteY3" fmla="*/ 74864 h 748642"/>
              <a:gd name="connsiteX4" fmla="*/ 1992572 w 1992572"/>
              <a:gd name="connsiteY4" fmla="*/ 673778 h 748642"/>
              <a:gd name="connsiteX5" fmla="*/ 1917708 w 1992572"/>
              <a:gd name="connsiteY5" fmla="*/ 748642 h 748642"/>
              <a:gd name="connsiteX6" fmla="*/ 74864 w 1992572"/>
              <a:gd name="connsiteY6" fmla="*/ 748642 h 748642"/>
              <a:gd name="connsiteX7" fmla="*/ 0 w 1992572"/>
              <a:gd name="connsiteY7" fmla="*/ 673778 h 748642"/>
              <a:gd name="connsiteX8" fmla="*/ 0 w 1992572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2572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17708" y="0"/>
                </a:lnTo>
                <a:cubicBezTo>
                  <a:pt x="1959054" y="0"/>
                  <a:pt x="1992572" y="33518"/>
                  <a:pt x="1992572" y="74864"/>
                </a:cubicBezTo>
                <a:lnTo>
                  <a:pt x="1992572" y="673778"/>
                </a:lnTo>
                <a:cubicBezTo>
                  <a:pt x="1992572" y="715124"/>
                  <a:pt x="1959054" y="748642"/>
                  <a:pt x="1917708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70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/>
              <a:t>Assembly 2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3DBCD8-4286-ADFA-FEA8-9B60B0D7B612}"/>
              </a:ext>
            </a:extLst>
          </p:cNvPr>
          <p:cNvSpPr/>
          <p:nvPr/>
        </p:nvSpPr>
        <p:spPr>
          <a:xfrm>
            <a:off x="2711285" y="3186139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922B4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/>
              <a:t>Burger</a:t>
            </a:r>
            <a:r>
              <a:rPr lang="en-US" sz="2600" kern="1200"/>
              <a:t> 3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7EFBDD4-BB8C-4263-30A8-8352362DD528}"/>
              </a:ext>
            </a:extLst>
          </p:cNvPr>
          <p:cNvSpPr/>
          <p:nvPr/>
        </p:nvSpPr>
        <p:spPr>
          <a:xfrm>
            <a:off x="4282831" y="3575723"/>
            <a:ext cx="628618" cy="33686"/>
          </a:xfrm>
          <a:custGeom>
            <a:avLst/>
            <a:gdLst>
              <a:gd name="connsiteX0" fmla="*/ 0 w 598914"/>
              <a:gd name="connsiteY0" fmla="*/ 15512 h 31025"/>
              <a:gd name="connsiteX1" fmla="*/ 598914 w 598914"/>
              <a:gd name="connsiteY1" fmla="*/ 15512 h 3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8914" h="31025">
                <a:moveTo>
                  <a:pt x="0" y="15512"/>
                </a:moveTo>
                <a:lnTo>
                  <a:pt x="598914" y="15512"/>
                </a:lnTo>
              </a:path>
            </a:pathLst>
          </a:custGeom>
          <a:noFill/>
          <a:ln>
            <a:solidFill>
              <a:srgbClr val="00706E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7184" tIns="540" rIns="297185" bIns="54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>
              <a:solidFill>
                <a:srgbClr val="00706E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D34035-72D5-64CF-96E3-68252809E51C}"/>
              </a:ext>
            </a:extLst>
          </p:cNvPr>
          <p:cNvSpPr/>
          <p:nvPr/>
        </p:nvSpPr>
        <p:spPr>
          <a:xfrm>
            <a:off x="4911449" y="3186139"/>
            <a:ext cx="2109187" cy="812853"/>
          </a:xfrm>
          <a:custGeom>
            <a:avLst/>
            <a:gdLst>
              <a:gd name="connsiteX0" fmla="*/ 0 w 2009522"/>
              <a:gd name="connsiteY0" fmla="*/ 74864 h 748642"/>
              <a:gd name="connsiteX1" fmla="*/ 74864 w 2009522"/>
              <a:gd name="connsiteY1" fmla="*/ 0 h 748642"/>
              <a:gd name="connsiteX2" fmla="*/ 1934658 w 2009522"/>
              <a:gd name="connsiteY2" fmla="*/ 0 h 748642"/>
              <a:gd name="connsiteX3" fmla="*/ 2009522 w 2009522"/>
              <a:gd name="connsiteY3" fmla="*/ 74864 h 748642"/>
              <a:gd name="connsiteX4" fmla="*/ 2009522 w 2009522"/>
              <a:gd name="connsiteY4" fmla="*/ 673778 h 748642"/>
              <a:gd name="connsiteX5" fmla="*/ 1934658 w 2009522"/>
              <a:gd name="connsiteY5" fmla="*/ 748642 h 748642"/>
              <a:gd name="connsiteX6" fmla="*/ 74864 w 2009522"/>
              <a:gd name="connsiteY6" fmla="*/ 748642 h 748642"/>
              <a:gd name="connsiteX7" fmla="*/ 0 w 2009522"/>
              <a:gd name="connsiteY7" fmla="*/ 673778 h 748642"/>
              <a:gd name="connsiteX8" fmla="*/ 0 w 2009522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9522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34658" y="0"/>
                </a:lnTo>
                <a:cubicBezTo>
                  <a:pt x="1976004" y="0"/>
                  <a:pt x="2009522" y="33518"/>
                  <a:pt x="2009522" y="74864"/>
                </a:cubicBezTo>
                <a:lnTo>
                  <a:pt x="2009522" y="673778"/>
                </a:lnTo>
                <a:cubicBezTo>
                  <a:pt x="2009522" y="715124"/>
                  <a:pt x="1976004" y="748642"/>
                  <a:pt x="1934658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70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Assembly 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65900F-87F2-84A5-6E66-261E15D8338B}"/>
              </a:ext>
            </a:extLst>
          </p:cNvPr>
          <p:cNvCxnSpPr/>
          <p:nvPr/>
        </p:nvCxnSpPr>
        <p:spPr>
          <a:xfrm>
            <a:off x="6993573" y="2633472"/>
            <a:ext cx="563162" cy="0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D828E3-8D1A-AB07-1EC0-AA2BB27B53E2}"/>
              </a:ext>
            </a:extLst>
          </p:cNvPr>
          <p:cNvCxnSpPr/>
          <p:nvPr/>
        </p:nvCxnSpPr>
        <p:spPr>
          <a:xfrm flipV="1">
            <a:off x="7002845" y="2674626"/>
            <a:ext cx="553890" cy="934783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D5B1BB0-34FC-9677-D69E-F62E11CEE723}"/>
              </a:ext>
            </a:extLst>
          </p:cNvPr>
          <p:cNvSpPr/>
          <p:nvPr/>
        </p:nvSpPr>
        <p:spPr>
          <a:xfrm>
            <a:off x="353969" y="296334"/>
            <a:ext cx="2075161" cy="3987799"/>
          </a:xfrm>
          <a:custGeom>
            <a:avLst/>
            <a:gdLst>
              <a:gd name="connsiteX0" fmla="*/ 0 w 1977104"/>
              <a:gd name="connsiteY0" fmla="*/ 197710 h 4343401"/>
              <a:gd name="connsiteX1" fmla="*/ 197710 w 1977104"/>
              <a:gd name="connsiteY1" fmla="*/ 0 h 4343401"/>
              <a:gd name="connsiteX2" fmla="*/ 1779394 w 1977104"/>
              <a:gd name="connsiteY2" fmla="*/ 0 h 4343401"/>
              <a:gd name="connsiteX3" fmla="*/ 1977104 w 1977104"/>
              <a:gd name="connsiteY3" fmla="*/ 197710 h 4343401"/>
              <a:gd name="connsiteX4" fmla="*/ 1977104 w 1977104"/>
              <a:gd name="connsiteY4" fmla="*/ 4145691 h 4343401"/>
              <a:gd name="connsiteX5" fmla="*/ 1779394 w 1977104"/>
              <a:gd name="connsiteY5" fmla="*/ 4343401 h 4343401"/>
              <a:gd name="connsiteX6" fmla="*/ 197710 w 1977104"/>
              <a:gd name="connsiteY6" fmla="*/ 4343401 h 4343401"/>
              <a:gd name="connsiteX7" fmla="*/ 0 w 1977104"/>
              <a:gd name="connsiteY7" fmla="*/ 4145691 h 4343401"/>
              <a:gd name="connsiteX8" fmla="*/ 0 w 1977104"/>
              <a:gd name="connsiteY8" fmla="*/ 197710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7104" h="4343401">
                <a:moveTo>
                  <a:pt x="0" y="197710"/>
                </a:moveTo>
                <a:cubicBezTo>
                  <a:pt x="0" y="88518"/>
                  <a:pt x="88518" y="0"/>
                  <a:pt x="197710" y="0"/>
                </a:cubicBezTo>
                <a:lnTo>
                  <a:pt x="1779394" y="0"/>
                </a:lnTo>
                <a:cubicBezTo>
                  <a:pt x="1888586" y="0"/>
                  <a:pt x="1977104" y="88518"/>
                  <a:pt x="1977104" y="197710"/>
                </a:cubicBezTo>
                <a:lnTo>
                  <a:pt x="1977104" y="4145691"/>
                </a:lnTo>
                <a:cubicBezTo>
                  <a:pt x="1977104" y="4254883"/>
                  <a:pt x="1888586" y="4343401"/>
                  <a:pt x="1779394" y="4343401"/>
                </a:cubicBezTo>
                <a:lnTo>
                  <a:pt x="197710" y="4343401"/>
                </a:lnTo>
                <a:cubicBezTo>
                  <a:pt x="88518" y="4343401"/>
                  <a:pt x="0" y="4254883"/>
                  <a:pt x="0" y="4145691"/>
                </a:cubicBezTo>
                <a:lnTo>
                  <a:pt x="0" y="197710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Assign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7F00A92-EA23-2C1F-9737-95B2EC927AE5}"/>
              </a:ext>
            </a:extLst>
          </p:cNvPr>
          <p:cNvSpPr/>
          <p:nvPr/>
        </p:nvSpPr>
        <p:spPr>
          <a:xfrm>
            <a:off x="511122" y="2251357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C7651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Assign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20F01B-FA7B-8949-65FF-B6946340DF26}"/>
              </a:ext>
            </a:extLst>
          </p:cNvPr>
          <p:cNvSpPr/>
          <p:nvPr/>
        </p:nvSpPr>
        <p:spPr>
          <a:xfrm rot="18289469">
            <a:off x="1827616" y="2174111"/>
            <a:ext cx="1138721" cy="32564"/>
          </a:xfrm>
          <a:custGeom>
            <a:avLst/>
            <a:gdLst>
              <a:gd name="connsiteX0" fmla="*/ 0 w 1048768"/>
              <a:gd name="connsiteY0" fmla="*/ 15512 h 31025"/>
              <a:gd name="connsiteX1" fmla="*/ 1048768 w 1048768"/>
              <a:gd name="connsiteY1" fmla="*/ 15512 h 3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8768" h="31025">
                <a:moveTo>
                  <a:pt x="0" y="15512"/>
                </a:moveTo>
                <a:lnTo>
                  <a:pt x="1048768" y="15512"/>
                </a:lnTo>
              </a:path>
            </a:pathLst>
          </a:custGeom>
          <a:noFill/>
          <a:ln>
            <a:solidFill>
              <a:srgbClr val="D14B74"/>
            </a:solidFill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0864" tIns="-10707" rIns="510865" bIns="-10707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32337B1-380B-180E-5672-FAADCCE13A64}"/>
              </a:ext>
            </a:extLst>
          </p:cNvPr>
          <p:cNvSpPr/>
          <p:nvPr/>
        </p:nvSpPr>
        <p:spPr>
          <a:xfrm>
            <a:off x="2082668" y="2640940"/>
            <a:ext cx="628618" cy="33686"/>
          </a:xfrm>
          <a:custGeom>
            <a:avLst/>
            <a:gdLst>
              <a:gd name="connsiteX0" fmla="*/ 0 w 598914"/>
              <a:gd name="connsiteY0" fmla="*/ 15512 h 31025"/>
              <a:gd name="connsiteX1" fmla="*/ 598914 w 598914"/>
              <a:gd name="connsiteY1" fmla="*/ 15512 h 3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8914" h="31025">
                <a:moveTo>
                  <a:pt x="0" y="15512"/>
                </a:moveTo>
                <a:lnTo>
                  <a:pt x="598914" y="15512"/>
                </a:lnTo>
              </a:path>
            </a:pathLst>
          </a:custGeom>
          <a:noFill/>
          <a:ln>
            <a:solidFill>
              <a:srgbClr val="D14B74"/>
            </a:solidFill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7184" tIns="540" rIns="297185" bIns="54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F60D8D4-E9B1-CD45-F8B7-349F1FE20D81}"/>
              </a:ext>
            </a:extLst>
          </p:cNvPr>
          <p:cNvSpPr/>
          <p:nvPr/>
        </p:nvSpPr>
        <p:spPr>
          <a:xfrm rot="3310531">
            <a:off x="1827616" y="3108893"/>
            <a:ext cx="1138721" cy="32564"/>
          </a:xfrm>
          <a:custGeom>
            <a:avLst/>
            <a:gdLst>
              <a:gd name="connsiteX0" fmla="*/ 0 w 1048768"/>
              <a:gd name="connsiteY0" fmla="*/ 15512 h 31025"/>
              <a:gd name="connsiteX1" fmla="*/ 1048768 w 1048768"/>
              <a:gd name="connsiteY1" fmla="*/ 15512 h 3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8768" h="31025">
                <a:moveTo>
                  <a:pt x="0" y="15512"/>
                </a:moveTo>
                <a:lnTo>
                  <a:pt x="1048768" y="15512"/>
                </a:lnTo>
              </a:path>
            </a:pathLst>
          </a:custGeom>
          <a:noFill/>
          <a:ln>
            <a:solidFill>
              <a:srgbClr val="D14B74"/>
            </a:solidFill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0865" tIns="-10707" rIns="510864" bIns="-10707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863B7B8-0CD1-9D3E-645F-442035C51504}"/>
              </a:ext>
            </a:extLst>
          </p:cNvPr>
          <p:cNvSpPr/>
          <p:nvPr/>
        </p:nvSpPr>
        <p:spPr>
          <a:xfrm>
            <a:off x="7510659" y="5619508"/>
            <a:ext cx="2082124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351C5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Bar</a:t>
            </a:r>
            <a:endParaRPr lang="en-US" sz="2700" kern="120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261044-1C0E-4263-0AD2-121559330140}"/>
              </a:ext>
            </a:extLst>
          </p:cNvPr>
          <p:cNvCxnSpPr/>
          <p:nvPr/>
        </p:nvCxnSpPr>
        <p:spPr>
          <a:xfrm flipV="1">
            <a:off x="9592783" y="4133088"/>
            <a:ext cx="436427" cy="1877568"/>
          </a:xfrm>
          <a:prstGeom prst="line">
            <a:avLst/>
          </a:prstGeom>
          <a:ln>
            <a:solidFill>
              <a:srgbClr val="00B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31">
            <a:extLst>
              <a:ext uri="{FF2B5EF4-FFF2-40B4-BE49-F238E27FC236}">
                <a16:creationId xmlns:a16="http://schemas.microsoft.com/office/drawing/2014/main" id="{0870ECA5-ACE1-E14D-0822-13EEEC4103E2}"/>
              </a:ext>
            </a:extLst>
          </p:cNvPr>
          <p:cNvSpPr/>
          <p:nvPr/>
        </p:nvSpPr>
        <p:spPr>
          <a:xfrm>
            <a:off x="2711285" y="2251357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922B4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/>
              <a:t>Burger 2</a:t>
            </a:r>
            <a:r>
              <a:rPr lang="en-US" sz="2600" kern="1200"/>
              <a:t> </a:t>
            </a:r>
          </a:p>
        </p:txBody>
      </p:sp>
      <p:sp>
        <p:nvSpPr>
          <p:cNvPr id="31" name="Freeform: Shape 28">
            <a:extLst>
              <a:ext uri="{FF2B5EF4-FFF2-40B4-BE49-F238E27FC236}">
                <a16:creationId xmlns:a16="http://schemas.microsoft.com/office/drawing/2014/main" id="{3A5FB103-0394-E3C6-069A-04FC0A69DA07}"/>
              </a:ext>
            </a:extLst>
          </p:cNvPr>
          <p:cNvSpPr/>
          <p:nvPr/>
        </p:nvSpPr>
        <p:spPr>
          <a:xfrm>
            <a:off x="4282831" y="1706159"/>
            <a:ext cx="628618" cy="33686"/>
          </a:xfrm>
          <a:custGeom>
            <a:avLst/>
            <a:gdLst>
              <a:gd name="connsiteX0" fmla="*/ 0 w 598914"/>
              <a:gd name="connsiteY0" fmla="*/ 15512 h 31025"/>
              <a:gd name="connsiteX1" fmla="*/ 598914 w 598914"/>
              <a:gd name="connsiteY1" fmla="*/ 15512 h 3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8914" h="31025">
                <a:moveTo>
                  <a:pt x="0" y="15512"/>
                </a:moveTo>
                <a:lnTo>
                  <a:pt x="598914" y="15512"/>
                </a:lnTo>
              </a:path>
            </a:pathLst>
          </a:custGeom>
          <a:noFill/>
          <a:ln>
            <a:solidFill>
              <a:srgbClr val="00706E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7184" tIns="540" rIns="297185" bIns="54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>
              <a:solidFill>
                <a:srgbClr val="0070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338D9-A364-8BAF-9EED-A1E4C4144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553604C-CF26-46C0-0533-9663A058669A}"/>
              </a:ext>
            </a:extLst>
          </p:cNvPr>
          <p:cNvSpPr/>
          <p:nvPr/>
        </p:nvSpPr>
        <p:spPr>
          <a:xfrm>
            <a:off x="4750008" y="296334"/>
            <a:ext cx="2412792" cy="3987799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Assembly group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8C7F3-7523-7F60-A174-B289AA5EC159}"/>
              </a:ext>
            </a:extLst>
          </p:cNvPr>
          <p:cNvSpPr/>
          <p:nvPr/>
        </p:nvSpPr>
        <p:spPr>
          <a:xfrm>
            <a:off x="2543872" y="296334"/>
            <a:ext cx="2091395" cy="3987799"/>
          </a:xfrm>
          <a:custGeom>
            <a:avLst/>
            <a:gdLst>
              <a:gd name="connsiteX0" fmla="*/ 0 w 1802435"/>
              <a:gd name="connsiteY0" fmla="*/ 180244 h 4343401"/>
              <a:gd name="connsiteX1" fmla="*/ 180244 w 1802435"/>
              <a:gd name="connsiteY1" fmla="*/ 0 h 4343401"/>
              <a:gd name="connsiteX2" fmla="*/ 1622192 w 1802435"/>
              <a:gd name="connsiteY2" fmla="*/ 0 h 4343401"/>
              <a:gd name="connsiteX3" fmla="*/ 1802436 w 1802435"/>
              <a:gd name="connsiteY3" fmla="*/ 180244 h 4343401"/>
              <a:gd name="connsiteX4" fmla="*/ 1802435 w 1802435"/>
              <a:gd name="connsiteY4" fmla="*/ 4163158 h 4343401"/>
              <a:gd name="connsiteX5" fmla="*/ 1622191 w 1802435"/>
              <a:gd name="connsiteY5" fmla="*/ 4343402 h 4343401"/>
              <a:gd name="connsiteX6" fmla="*/ 180244 w 1802435"/>
              <a:gd name="connsiteY6" fmla="*/ 4343401 h 4343401"/>
              <a:gd name="connsiteX7" fmla="*/ 0 w 1802435"/>
              <a:gd name="connsiteY7" fmla="*/ 4163157 h 4343401"/>
              <a:gd name="connsiteX8" fmla="*/ 0 w 1802435"/>
              <a:gd name="connsiteY8" fmla="*/ 180244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2435" h="4343401">
                <a:moveTo>
                  <a:pt x="0" y="180244"/>
                </a:moveTo>
                <a:cubicBezTo>
                  <a:pt x="0" y="80698"/>
                  <a:pt x="80698" y="0"/>
                  <a:pt x="180244" y="0"/>
                </a:cubicBezTo>
                <a:lnTo>
                  <a:pt x="1622192" y="0"/>
                </a:lnTo>
                <a:cubicBezTo>
                  <a:pt x="1721738" y="0"/>
                  <a:pt x="1802436" y="80698"/>
                  <a:pt x="1802436" y="180244"/>
                </a:cubicBezTo>
                <a:cubicBezTo>
                  <a:pt x="1802436" y="1507882"/>
                  <a:pt x="1802435" y="2835520"/>
                  <a:pt x="1802435" y="4163158"/>
                </a:cubicBezTo>
                <a:cubicBezTo>
                  <a:pt x="1802435" y="4262704"/>
                  <a:pt x="1721737" y="4343402"/>
                  <a:pt x="1622191" y="4343402"/>
                </a:cubicBezTo>
                <a:lnTo>
                  <a:pt x="180244" y="4343401"/>
                </a:lnTo>
                <a:cubicBezTo>
                  <a:pt x="80698" y="4343401"/>
                  <a:pt x="0" y="4262703"/>
                  <a:pt x="0" y="4163157"/>
                </a:cubicBezTo>
                <a:lnTo>
                  <a:pt x="0" y="180244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/>
              <a:t>Burger</a:t>
            </a:r>
            <a:br>
              <a:rPr lang="en-US" sz="2400" kern="1200"/>
            </a:br>
            <a:r>
              <a:rPr lang="en-US" sz="2400" kern="1200"/>
              <a:t>group</a:t>
            </a:r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EA60B8B-B4A6-B28E-25CC-47DF4089D4EB}"/>
              </a:ext>
            </a:extLst>
          </p:cNvPr>
          <p:cNvSpPr/>
          <p:nvPr/>
        </p:nvSpPr>
        <p:spPr>
          <a:xfrm>
            <a:off x="353969" y="296334"/>
            <a:ext cx="2075161" cy="3987799"/>
          </a:xfrm>
          <a:custGeom>
            <a:avLst/>
            <a:gdLst>
              <a:gd name="connsiteX0" fmla="*/ 0 w 1977104"/>
              <a:gd name="connsiteY0" fmla="*/ 197710 h 4343401"/>
              <a:gd name="connsiteX1" fmla="*/ 197710 w 1977104"/>
              <a:gd name="connsiteY1" fmla="*/ 0 h 4343401"/>
              <a:gd name="connsiteX2" fmla="*/ 1779394 w 1977104"/>
              <a:gd name="connsiteY2" fmla="*/ 0 h 4343401"/>
              <a:gd name="connsiteX3" fmla="*/ 1977104 w 1977104"/>
              <a:gd name="connsiteY3" fmla="*/ 197710 h 4343401"/>
              <a:gd name="connsiteX4" fmla="*/ 1977104 w 1977104"/>
              <a:gd name="connsiteY4" fmla="*/ 4145691 h 4343401"/>
              <a:gd name="connsiteX5" fmla="*/ 1779394 w 1977104"/>
              <a:gd name="connsiteY5" fmla="*/ 4343401 h 4343401"/>
              <a:gd name="connsiteX6" fmla="*/ 197710 w 1977104"/>
              <a:gd name="connsiteY6" fmla="*/ 4343401 h 4343401"/>
              <a:gd name="connsiteX7" fmla="*/ 0 w 1977104"/>
              <a:gd name="connsiteY7" fmla="*/ 4145691 h 4343401"/>
              <a:gd name="connsiteX8" fmla="*/ 0 w 1977104"/>
              <a:gd name="connsiteY8" fmla="*/ 197710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7104" h="4343401">
                <a:moveTo>
                  <a:pt x="0" y="197710"/>
                </a:moveTo>
                <a:cubicBezTo>
                  <a:pt x="0" y="88518"/>
                  <a:pt x="88518" y="0"/>
                  <a:pt x="197710" y="0"/>
                </a:cubicBezTo>
                <a:lnTo>
                  <a:pt x="1779394" y="0"/>
                </a:lnTo>
                <a:cubicBezTo>
                  <a:pt x="1888586" y="0"/>
                  <a:pt x="1977104" y="88518"/>
                  <a:pt x="1977104" y="197710"/>
                </a:cubicBezTo>
                <a:lnTo>
                  <a:pt x="1977104" y="4145691"/>
                </a:lnTo>
                <a:cubicBezTo>
                  <a:pt x="1977104" y="4254883"/>
                  <a:pt x="1888586" y="4343401"/>
                  <a:pt x="1779394" y="4343401"/>
                </a:cubicBezTo>
                <a:lnTo>
                  <a:pt x="197710" y="4343401"/>
                </a:lnTo>
                <a:cubicBezTo>
                  <a:pt x="88518" y="4343401"/>
                  <a:pt x="0" y="4254883"/>
                  <a:pt x="0" y="4145691"/>
                </a:cubicBezTo>
                <a:lnTo>
                  <a:pt x="0" y="197710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Assign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2FB13FF-1F9B-B02E-A767-082C513FDD84}"/>
              </a:ext>
            </a:extLst>
          </p:cNvPr>
          <p:cNvSpPr/>
          <p:nvPr/>
        </p:nvSpPr>
        <p:spPr>
          <a:xfrm>
            <a:off x="511122" y="2251357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C7651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Assign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FC81B19-E525-8314-BCDE-1679FFDFEF99}"/>
              </a:ext>
            </a:extLst>
          </p:cNvPr>
          <p:cNvSpPr/>
          <p:nvPr/>
        </p:nvSpPr>
        <p:spPr>
          <a:xfrm rot="18289469">
            <a:off x="1827616" y="2174111"/>
            <a:ext cx="1138721" cy="32564"/>
          </a:xfrm>
          <a:custGeom>
            <a:avLst/>
            <a:gdLst>
              <a:gd name="connsiteX0" fmla="*/ 0 w 1048768"/>
              <a:gd name="connsiteY0" fmla="*/ 15512 h 31025"/>
              <a:gd name="connsiteX1" fmla="*/ 1048768 w 1048768"/>
              <a:gd name="connsiteY1" fmla="*/ 15512 h 3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8768" h="31025">
                <a:moveTo>
                  <a:pt x="0" y="15512"/>
                </a:moveTo>
                <a:lnTo>
                  <a:pt x="1048768" y="15512"/>
                </a:lnTo>
              </a:path>
            </a:pathLst>
          </a:custGeom>
          <a:noFill/>
          <a:ln>
            <a:solidFill>
              <a:srgbClr val="D14B74"/>
            </a:solidFill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0864" tIns="-10707" rIns="510865" bIns="-10707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5D79464-D9BA-FE6E-FFB2-FB3E948523C6}"/>
              </a:ext>
            </a:extLst>
          </p:cNvPr>
          <p:cNvSpPr/>
          <p:nvPr/>
        </p:nvSpPr>
        <p:spPr>
          <a:xfrm>
            <a:off x="2711285" y="1316575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922B4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Burger</a:t>
            </a:r>
            <a:r>
              <a:rPr lang="en-US" sz="2700" kern="1200"/>
              <a:t> 1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5990D52-B9E5-994D-4B52-5E0AE817A856}"/>
              </a:ext>
            </a:extLst>
          </p:cNvPr>
          <p:cNvSpPr/>
          <p:nvPr/>
        </p:nvSpPr>
        <p:spPr>
          <a:xfrm>
            <a:off x="4282831" y="1706159"/>
            <a:ext cx="628618" cy="33686"/>
          </a:xfrm>
          <a:custGeom>
            <a:avLst/>
            <a:gdLst>
              <a:gd name="connsiteX0" fmla="*/ 0 w 598914"/>
              <a:gd name="connsiteY0" fmla="*/ 15512 h 31025"/>
              <a:gd name="connsiteX1" fmla="*/ 598914 w 598914"/>
              <a:gd name="connsiteY1" fmla="*/ 15512 h 3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8914" h="31025">
                <a:moveTo>
                  <a:pt x="0" y="15512"/>
                </a:moveTo>
                <a:lnTo>
                  <a:pt x="598914" y="15512"/>
                </a:lnTo>
              </a:path>
            </a:pathLst>
          </a:custGeom>
          <a:noFill/>
          <a:ln>
            <a:solidFill>
              <a:srgbClr val="00706E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7184" tIns="540" rIns="297185" bIns="54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>
              <a:solidFill>
                <a:srgbClr val="00706E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C93BBC8-6F95-F365-0B8D-A06AF0F69B6C}"/>
              </a:ext>
            </a:extLst>
          </p:cNvPr>
          <p:cNvSpPr/>
          <p:nvPr/>
        </p:nvSpPr>
        <p:spPr>
          <a:xfrm>
            <a:off x="4911449" y="1316575"/>
            <a:ext cx="2082124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70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 kern="1200"/>
              <a:t>Assembly 1 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2B5B7D0-FEB6-4AC7-8863-FBB5FEA66E38}"/>
              </a:ext>
            </a:extLst>
          </p:cNvPr>
          <p:cNvSpPr/>
          <p:nvPr/>
        </p:nvSpPr>
        <p:spPr>
          <a:xfrm>
            <a:off x="2082668" y="2640940"/>
            <a:ext cx="628618" cy="33686"/>
          </a:xfrm>
          <a:custGeom>
            <a:avLst/>
            <a:gdLst>
              <a:gd name="connsiteX0" fmla="*/ 0 w 598914"/>
              <a:gd name="connsiteY0" fmla="*/ 15512 h 31025"/>
              <a:gd name="connsiteX1" fmla="*/ 598914 w 598914"/>
              <a:gd name="connsiteY1" fmla="*/ 15512 h 3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8914" h="31025">
                <a:moveTo>
                  <a:pt x="0" y="15512"/>
                </a:moveTo>
                <a:lnTo>
                  <a:pt x="598914" y="15512"/>
                </a:lnTo>
              </a:path>
            </a:pathLst>
          </a:custGeom>
          <a:noFill/>
          <a:ln>
            <a:solidFill>
              <a:srgbClr val="D14B74"/>
            </a:solidFill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7184" tIns="540" rIns="297185" bIns="54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CFC4842-7249-F7C0-9AAA-87EC4F30C536}"/>
              </a:ext>
            </a:extLst>
          </p:cNvPr>
          <p:cNvSpPr/>
          <p:nvPr/>
        </p:nvSpPr>
        <p:spPr>
          <a:xfrm>
            <a:off x="2711285" y="2251357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922B4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/>
              <a:t>Burger 2</a:t>
            </a:r>
            <a:r>
              <a:rPr lang="en-US" sz="2600" kern="1200"/>
              <a:t> 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B9021BC-46F6-3FBC-AA47-BF2C7B4BEF1C}"/>
              </a:ext>
            </a:extLst>
          </p:cNvPr>
          <p:cNvSpPr/>
          <p:nvPr/>
        </p:nvSpPr>
        <p:spPr>
          <a:xfrm>
            <a:off x="4282831" y="2640940"/>
            <a:ext cx="628618" cy="33686"/>
          </a:xfrm>
          <a:custGeom>
            <a:avLst/>
            <a:gdLst>
              <a:gd name="connsiteX0" fmla="*/ 0 w 598914"/>
              <a:gd name="connsiteY0" fmla="*/ 15512 h 31025"/>
              <a:gd name="connsiteX1" fmla="*/ 598914 w 598914"/>
              <a:gd name="connsiteY1" fmla="*/ 15512 h 3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8914" h="31025">
                <a:moveTo>
                  <a:pt x="0" y="15512"/>
                </a:moveTo>
                <a:lnTo>
                  <a:pt x="598914" y="15512"/>
                </a:lnTo>
              </a:path>
            </a:pathLst>
          </a:custGeom>
          <a:noFill/>
          <a:ln>
            <a:solidFill>
              <a:srgbClr val="00706E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7184" tIns="540" rIns="297185" bIns="54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>
              <a:solidFill>
                <a:srgbClr val="00706E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8A9A765-847E-EC41-6718-C3BD8DB70B6D}"/>
              </a:ext>
            </a:extLst>
          </p:cNvPr>
          <p:cNvSpPr/>
          <p:nvPr/>
        </p:nvSpPr>
        <p:spPr>
          <a:xfrm>
            <a:off x="4911449" y="2251357"/>
            <a:ext cx="2091396" cy="812853"/>
          </a:xfrm>
          <a:custGeom>
            <a:avLst/>
            <a:gdLst>
              <a:gd name="connsiteX0" fmla="*/ 0 w 1992572"/>
              <a:gd name="connsiteY0" fmla="*/ 74864 h 748642"/>
              <a:gd name="connsiteX1" fmla="*/ 74864 w 1992572"/>
              <a:gd name="connsiteY1" fmla="*/ 0 h 748642"/>
              <a:gd name="connsiteX2" fmla="*/ 1917708 w 1992572"/>
              <a:gd name="connsiteY2" fmla="*/ 0 h 748642"/>
              <a:gd name="connsiteX3" fmla="*/ 1992572 w 1992572"/>
              <a:gd name="connsiteY3" fmla="*/ 74864 h 748642"/>
              <a:gd name="connsiteX4" fmla="*/ 1992572 w 1992572"/>
              <a:gd name="connsiteY4" fmla="*/ 673778 h 748642"/>
              <a:gd name="connsiteX5" fmla="*/ 1917708 w 1992572"/>
              <a:gd name="connsiteY5" fmla="*/ 748642 h 748642"/>
              <a:gd name="connsiteX6" fmla="*/ 74864 w 1992572"/>
              <a:gd name="connsiteY6" fmla="*/ 748642 h 748642"/>
              <a:gd name="connsiteX7" fmla="*/ 0 w 1992572"/>
              <a:gd name="connsiteY7" fmla="*/ 673778 h 748642"/>
              <a:gd name="connsiteX8" fmla="*/ 0 w 1992572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2572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17708" y="0"/>
                </a:lnTo>
                <a:cubicBezTo>
                  <a:pt x="1959054" y="0"/>
                  <a:pt x="1992572" y="33518"/>
                  <a:pt x="1992572" y="74864"/>
                </a:cubicBezTo>
                <a:lnTo>
                  <a:pt x="1992572" y="673778"/>
                </a:lnTo>
                <a:cubicBezTo>
                  <a:pt x="1992572" y="715124"/>
                  <a:pt x="1959054" y="748642"/>
                  <a:pt x="1917708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70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/>
              <a:t>Assembly 2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5C43B5F-05B7-2D0B-4564-29A1410ECAFE}"/>
              </a:ext>
            </a:extLst>
          </p:cNvPr>
          <p:cNvSpPr/>
          <p:nvPr/>
        </p:nvSpPr>
        <p:spPr>
          <a:xfrm rot="3310531">
            <a:off x="1827616" y="3108893"/>
            <a:ext cx="1138721" cy="32564"/>
          </a:xfrm>
          <a:custGeom>
            <a:avLst/>
            <a:gdLst>
              <a:gd name="connsiteX0" fmla="*/ 0 w 1048768"/>
              <a:gd name="connsiteY0" fmla="*/ 15512 h 31025"/>
              <a:gd name="connsiteX1" fmla="*/ 1048768 w 1048768"/>
              <a:gd name="connsiteY1" fmla="*/ 15512 h 3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8768" h="31025">
                <a:moveTo>
                  <a:pt x="0" y="15512"/>
                </a:moveTo>
                <a:lnTo>
                  <a:pt x="1048768" y="15512"/>
                </a:lnTo>
              </a:path>
            </a:pathLst>
          </a:custGeom>
          <a:noFill/>
          <a:ln>
            <a:solidFill>
              <a:srgbClr val="D14B74"/>
            </a:solidFill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0865" tIns="-10707" rIns="510864" bIns="-10707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4B7F09C-204F-7F92-33AA-D5C5DC59CE78}"/>
              </a:ext>
            </a:extLst>
          </p:cNvPr>
          <p:cNvSpPr/>
          <p:nvPr/>
        </p:nvSpPr>
        <p:spPr>
          <a:xfrm>
            <a:off x="2711285" y="3186139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922B4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/>
              <a:t>Burger</a:t>
            </a:r>
            <a:r>
              <a:rPr lang="en-US" sz="2600" kern="1200"/>
              <a:t> 3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CC5978B-14EC-0FCB-9E0F-75609EF27600}"/>
              </a:ext>
            </a:extLst>
          </p:cNvPr>
          <p:cNvSpPr/>
          <p:nvPr/>
        </p:nvSpPr>
        <p:spPr>
          <a:xfrm>
            <a:off x="4282831" y="3575723"/>
            <a:ext cx="628618" cy="33686"/>
          </a:xfrm>
          <a:custGeom>
            <a:avLst/>
            <a:gdLst>
              <a:gd name="connsiteX0" fmla="*/ 0 w 598914"/>
              <a:gd name="connsiteY0" fmla="*/ 15512 h 31025"/>
              <a:gd name="connsiteX1" fmla="*/ 598914 w 598914"/>
              <a:gd name="connsiteY1" fmla="*/ 15512 h 3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8914" h="31025">
                <a:moveTo>
                  <a:pt x="0" y="15512"/>
                </a:moveTo>
                <a:lnTo>
                  <a:pt x="598914" y="15512"/>
                </a:lnTo>
              </a:path>
            </a:pathLst>
          </a:custGeom>
          <a:noFill/>
          <a:ln>
            <a:solidFill>
              <a:srgbClr val="00706E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7184" tIns="540" rIns="297185" bIns="54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>
              <a:solidFill>
                <a:srgbClr val="00706E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459BE69-C281-14F7-2E4E-E15032D9AE85}"/>
              </a:ext>
            </a:extLst>
          </p:cNvPr>
          <p:cNvSpPr/>
          <p:nvPr/>
        </p:nvSpPr>
        <p:spPr>
          <a:xfrm>
            <a:off x="4911449" y="3186139"/>
            <a:ext cx="2109187" cy="812853"/>
          </a:xfrm>
          <a:custGeom>
            <a:avLst/>
            <a:gdLst>
              <a:gd name="connsiteX0" fmla="*/ 0 w 2009522"/>
              <a:gd name="connsiteY0" fmla="*/ 74864 h 748642"/>
              <a:gd name="connsiteX1" fmla="*/ 74864 w 2009522"/>
              <a:gd name="connsiteY1" fmla="*/ 0 h 748642"/>
              <a:gd name="connsiteX2" fmla="*/ 1934658 w 2009522"/>
              <a:gd name="connsiteY2" fmla="*/ 0 h 748642"/>
              <a:gd name="connsiteX3" fmla="*/ 2009522 w 2009522"/>
              <a:gd name="connsiteY3" fmla="*/ 74864 h 748642"/>
              <a:gd name="connsiteX4" fmla="*/ 2009522 w 2009522"/>
              <a:gd name="connsiteY4" fmla="*/ 673778 h 748642"/>
              <a:gd name="connsiteX5" fmla="*/ 1934658 w 2009522"/>
              <a:gd name="connsiteY5" fmla="*/ 748642 h 748642"/>
              <a:gd name="connsiteX6" fmla="*/ 74864 w 2009522"/>
              <a:gd name="connsiteY6" fmla="*/ 748642 h 748642"/>
              <a:gd name="connsiteX7" fmla="*/ 0 w 2009522"/>
              <a:gd name="connsiteY7" fmla="*/ 673778 h 748642"/>
              <a:gd name="connsiteX8" fmla="*/ 0 w 2009522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9522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34658" y="0"/>
                </a:lnTo>
                <a:cubicBezTo>
                  <a:pt x="1976004" y="0"/>
                  <a:pt x="2009522" y="33518"/>
                  <a:pt x="2009522" y="74864"/>
                </a:cubicBezTo>
                <a:lnTo>
                  <a:pt x="2009522" y="673778"/>
                </a:lnTo>
                <a:cubicBezTo>
                  <a:pt x="2009522" y="715124"/>
                  <a:pt x="1976004" y="748642"/>
                  <a:pt x="1934658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70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Assembly 3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7389E7E-80D8-BB5C-73F5-A5F44E269103}"/>
              </a:ext>
            </a:extLst>
          </p:cNvPr>
          <p:cNvSpPr/>
          <p:nvPr/>
        </p:nvSpPr>
        <p:spPr>
          <a:xfrm>
            <a:off x="7389609" y="278624"/>
            <a:ext cx="2412792" cy="6426199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Expeditor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78E6F3E-001B-BD6E-E298-0918E2B8770C}"/>
              </a:ext>
            </a:extLst>
          </p:cNvPr>
          <p:cNvSpPr/>
          <p:nvPr/>
        </p:nvSpPr>
        <p:spPr>
          <a:xfrm>
            <a:off x="353969" y="5445287"/>
            <a:ext cx="6808831" cy="1194814"/>
          </a:xfrm>
          <a:prstGeom prst="roundRect">
            <a:avLst/>
          </a:pr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3736" numCol="1" spcCol="1270" anchor="t" anchorCtr="0">
            <a:noAutofit/>
          </a:bodyPr>
          <a:lstStyle/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/>
              <a:t>Drinks</a:t>
            </a:r>
            <a:endParaRPr lang="en-US" sz="2400" kern="120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772E5F5-0283-B9DD-BA9A-534555B0ECFD}"/>
              </a:ext>
            </a:extLst>
          </p:cNvPr>
          <p:cNvSpPr/>
          <p:nvPr/>
        </p:nvSpPr>
        <p:spPr>
          <a:xfrm>
            <a:off x="7510659" y="2260656"/>
            <a:ext cx="2082124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351C5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Kitchen </a:t>
            </a:r>
            <a:endParaRPr lang="en-US" sz="2700" kern="120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3E75950-15A8-E72F-D251-47621EA8DD55}"/>
              </a:ext>
            </a:extLst>
          </p:cNvPr>
          <p:cNvSpPr/>
          <p:nvPr/>
        </p:nvSpPr>
        <p:spPr>
          <a:xfrm>
            <a:off x="2703565" y="4458283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D14B7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/>
              <a:t>Ghost </a:t>
            </a:r>
            <a:br>
              <a:rPr lang="en-US" sz="2000" kern="1200"/>
            </a:br>
            <a:r>
              <a:rPr lang="en-US" sz="2000"/>
              <a:t>Burger</a:t>
            </a:r>
            <a:endParaRPr lang="en-US" sz="2000" kern="12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8AF4AAA3-7084-93CB-0646-AA61BC5BDB7D}"/>
              </a:ext>
            </a:extLst>
          </p:cNvPr>
          <p:cNvSpPr/>
          <p:nvPr/>
        </p:nvSpPr>
        <p:spPr>
          <a:xfrm>
            <a:off x="7510659" y="5619508"/>
            <a:ext cx="2082124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351C5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Bar</a:t>
            </a:r>
            <a:endParaRPr lang="en-US" sz="2700" kern="120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80734B7-6987-B92C-5608-76CC814F4EF9}"/>
              </a:ext>
            </a:extLst>
          </p:cNvPr>
          <p:cNvSpPr/>
          <p:nvPr/>
        </p:nvSpPr>
        <p:spPr>
          <a:xfrm>
            <a:off x="9887018" y="1337019"/>
            <a:ext cx="2206137" cy="5367804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Customer facing display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256574D-6DFC-B3E6-6AC1-132D3F47577A}"/>
              </a:ext>
            </a:extLst>
          </p:cNvPr>
          <p:cNvSpPr/>
          <p:nvPr/>
        </p:nvSpPr>
        <p:spPr>
          <a:xfrm>
            <a:off x="10029210" y="3614494"/>
            <a:ext cx="1903791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BC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CFD </a:t>
            </a:r>
            <a:endParaRPr lang="en-US" sz="2700" kern="12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E348E0A-AE72-FB4E-9585-7AFEA55660BA}"/>
              </a:ext>
            </a:extLst>
          </p:cNvPr>
          <p:cNvSpPr/>
          <p:nvPr/>
        </p:nvSpPr>
        <p:spPr>
          <a:xfrm>
            <a:off x="4282830" y="5659427"/>
            <a:ext cx="1552239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9597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Bar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FF2E700-8B56-CE76-D886-1D20658381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9661" y="5570042"/>
            <a:ext cx="991624" cy="99162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089C1C2-2A17-B73F-48BF-E78608C654F3}"/>
              </a:ext>
            </a:extLst>
          </p:cNvPr>
          <p:cNvCxnSpPr/>
          <p:nvPr/>
        </p:nvCxnSpPr>
        <p:spPr>
          <a:xfrm>
            <a:off x="6993573" y="1694688"/>
            <a:ext cx="563162" cy="938784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ADD430-D06C-F6A7-F601-12BD1EB8C113}"/>
              </a:ext>
            </a:extLst>
          </p:cNvPr>
          <p:cNvCxnSpPr/>
          <p:nvPr/>
        </p:nvCxnSpPr>
        <p:spPr>
          <a:xfrm>
            <a:off x="6993573" y="2633472"/>
            <a:ext cx="563162" cy="0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61311F-BAFE-8877-B5F7-8B2E029B5D33}"/>
              </a:ext>
            </a:extLst>
          </p:cNvPr>
          <p:cNvCxnSpPr/>
          <p:nvPr/>
        </p:nvCxnSpPr>
        <p:spPr>
          <a:xfrm flipV="1">
            <a:off x="7002845" y="2674626"/>
            <a:ext cx="553890" cy="934783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EAF4B5-0B57-879E-5900-F419C5AEF981}"/>
              </a:ext>
            </a:extLst>
          </p:cNvPr>
          <p:cNvCxnSpPr/>
          <p:nvPr/>
        </p:nvCxnSpPr>
        <p:spPr>
          <a:xfrm>
            <a:off x="9592783" y="2633472"/>
            <a:ext cx="436427" cy="1353312"/>
          </a:xfrm>
          <a:prstGeom prst="line">
            <a:avLst/>
          </a:prstGeom>
          <a:ln>
            <a:solidFill>
              <a:srgbClr val="00B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D4AFD7-31DD-9E96-FCBC-93EF72187096}"/>
              </a:ext>
            </a:extLst>
          </p:cNvPr>
          <p:cNvCxnSpPr>
            <a:cxnSpLocks/>
          </p:cNvCxnSpPr>
          <p:nvPr/>
        </p:nvCxnSpPr>
        <p:spPr>
          <a:xfrm>
            <a:off x="5835069" y="6065853"/>
            <a:ext cx="1675590" cy="0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C33C37-F59A-3ADA-0D7D-708D32DC565B}"/>
              </a:ext>
            </a:extLst>
          </p:cNvPr>
          <p:cNvCxnSpPr/>
          <p:nvPr/>
        </p:nvCxnSpPr>
        <p:spPr>
          <a:xfrm flipV="1">
            <a:off x="9592783" y="4133088"/>
            <a:ext cx="436427" cy="1877568"/>
          </a:xfrm>
          <a:prstGeom prst="line">
            <a:avLst/>
          </a:prstGeom>
          <a:ln>
            <a:solidFill>
              <a:srgbClr val="00B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E770CD-449A-624B-15A6-077D0A00F49E}"/>
              </a:ext>
            </a:extLst>
          </p:cNvPr>
          <p:cNvCxnSpPr/>
          <p:nvPr/>
        </p:nvCxnSpPr>
        <p:spPr>
          <a:xfrm>
            <a:off x="3475295" y="4287499"/>
            <a:ext cx="0" cy="174150"/>
          </a:xfrm>
          <a:prstGeom prst="straightConnector1">
            <a:avLst/>
          </a:prstGeom>
          <a:ln>
            <a:solidFill>
              <a:srgbClr val="D14B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16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15C61-4C8E-FF68-A087-6224B1493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44C0910-B630-5D56-874B-29E713A03E69}"/>
              </a:ext>
            </a:extLst>
          </p:cNvPr>
          <p:cNvSpPr/>
          <p:nvPr/>
        </p:nvSpPr>
        <p:spPr>
          <a:xfrm>
            <a:off x="2543872" y="296334"/>
            <a:ext cx="2091395" cy="3987799"/>
          </a:xfrm>
          <a:custGeom>
            <a:avLst/>
            <a:gdLst>
              <a:gd name="connsiteX0" fmla="*/ 0 w 1802435"/>
              <a:gd name="connsiteY0" fmla="*/ 180244 h 4343401"/>
              <a:gd name="connsiteX1" fmla="*/ 180244 w 1802435"/>
              <a:gd name="connsiteY1" fmla="*/ 0 h 4343401"/>
              <a:gd name="connsiteX2" fmla="*/ 1622192 w 1802435"/>
              <a:gd name="connsiteY2" fmla="*/ 0 h 4343401"/>
              <a:gd name="connsiteX3" fmla="*/ 1802436 w 1802435"/>
              <a:gd name="connsiteY3" fmla="*/ 180244 h 4343401"/>
              <a:gd name="connsiteX4" fmla="*/ 1802435 w 1802435"/>
              <a:gd name="connsiteY4" fmla="*/ 4163158 h 4343401"/>
              <a:gd name="connsiteX5" fmla="*/ 1622191 w 1802435"/>
              <a:gd name="connsiteY5" fmla="*/ 4343402 h 4343401"/>
              <a:gd name="connsiteX6" fmla="*/ 180244 w 1802435"/>
              <a:gd name="connsiteY6" fmla="*/ 4343401 h 4343401"/>
              <a:gd name="connsiteX7" fmla="*/ 0 w 1802435"/>
              <a:gd name="connsiteY7" fmla="*/ 4163157 h 4343401"/>
              <a:gd name="connsiteX8" fmla="*/ 0 w 1802435"/>
              <a:gd name="connsiteY8" fmla="*/ 180244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2435" h="4343401">
                <a:moveTo>
                  <a:pt x="0" y="180244"/>
                </a:moveTo>
                <a:cubicBezTo>
                  <a:pt x="0" y="80698"/>
                  <a:pt x="80698" y="0"/>
                  <a:pt x="180244" y="0"/>
                </a:cubicBezTo>
                <a:lnTo>
                  <a:pt x="1622192" y="0"/>
                </a:lnTo>
                <a:cubicBezTo>
                  <a:pt x="1721738" y="0"/>
                  <a:pt x="1802436" y="80698"/>
                  <a:pt x="1802436" y="180244"/>
                </a:cubicBezTo>
                <a:cubicBezTo>
                  <a:pt x="1802436" y="1507882"/>
                  <a:pt x="1802435" y="2835520"/>
                  <a:pt x="1802435" y="4163158"/>
                </a:cubicBezTo>
                <a:cubicBezTo>
                  <a:pt x="1802435" y="4262704"/>
                  <a:pt x="1721737" y="4343402"/>
                  <a:pt x="1622191" y="4343402"/>
                </a:cubicBezTo>
                <a:lnTo>
                  <a:pt x="180244" y="4343401"/>
                </a:lnTo>
                <a:cubicBezTo>
                  <a:pt x="80698" y="4343401"/>
                  <a:pt x="0" y="4262703"/>
                  <a:pt x="0" y="4163157"/>
                </a:cubicBezTo>
                <a:lnTo>
                  <a:pt x="0" y="180244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/>
              <a:t>Burger</a:t>
            </a:r>
            <a:br>
              <a:rPr lang="en-US" sz="2400" kern="1200"/>
            </a:br>
            <a:r>
              <a:rPr lang="en-US" sz="2400" kern="1200"/>
              <a:t>group</a:t>
            </a:r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EFB3B55-BBC7-21CC-B6A3-D3D2F831CE8A}"/>
              </a:ext>
            </a:extLst>
          </p:cNvPr>
          <p:cNvSpPr/>
          <p:nvPr/>
        </p:nvSpPr>
        <p:spPr>
          <a:xfrm>
            <a:off x="2711285" y="1316575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922B4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Burger</a:t>
            </a:r>
            <a:r>
              <a:rPr lang="en-US" sz="2700" kern="1200"/>
              <a:t> 1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E98F9C2-A463-9A91-1351-D622A9A3BB6D}"/>
              </a:ext>
            </a:extLst>
          </p:cNvPr>
          <p:cNvSpPr/>
          <p:nvPr/>
        </p:nvSpPr>
        <p:spPr>
          <a:xfrm>
            <a:off x="7389609" y="278624"/>
            <a:ext cx="2412792" cy="6426199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Expeditor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3CCD800-4BB0-7C92-0FF7-C67185466193}"/>
              </a:ext>
            </a:extLst>
          </p:cNvPr>
          <p:cNvSpPr/>
          <p:nvPr/>
        </p:nvSpPr>
        <p:spPr>
          <a:xfrm>
            <a:off x="353969" y="5445287"/>
            <a:ext cx="6808831" cy="1194814"/>
          </a:xfrm>
          <a:prstGeom prst="roundRect">
            <a:avLst/>
          </a:pr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173736" numCol="1" spcCol="1270" anchor="t" anchorCtr="0">
            <a:noAutofit/>
          </a:bodyPr>
          <a:lstStyle/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/>
              <a:t>Drinks</a:t>
            </a:r>
            <a:endParaRPr lang="en-US" sz="2400" kern="120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AA27F9D-5DA9-0BD4-238D-24009B266D32}"/>
              </a:ext>
            </a:extLst>
          </p:cNvPr>
          <p:cNvSpPr/>
          <p:nvPr/>
        </p:nvSpPr>
        <p:spPr>
          <a:xfrm>
            <a:off x="4282830" y="5659427"/>
            <a:ext cx="1552239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9597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Bar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457170B-E297-35FD-EC2D-5367F0F81070}"/>
              </a:ext>
            </a:extLst>
          </p:cNvPr>
          <p:cNvSpPr/>
          <p:nvPr/>
        </p:nvSpPr>
        <p:spPr>
          <a:xfrm>
            <a:off x="7510659" y="2260656"/>
            <a:ext cx="2082124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351C5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Kitchen </a:t>
            </a:r>
            <a:endParaRPr lang="en-US" sz="2700" kern="12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9A491E5-4E12-9A2C-DC3C-CF9C3C618229}"/>
              </a:ext>
            </a:extLst>
          </p:cNvPr>
          <p:cNvSpPr/>
          <p:nvPr/>
        </p:nvSpPr>
        <p:spPr>
          <a:xfrm>
            <a:off x="9887018" y="1337019"/>
            <a:ext cx="2206137" cy="5367804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Customer facing display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8DD63AA-5309-F895-2B98-2A5594063E5E}"/>
              </a:ext>
            </a:extLst>
          </p:cNvPr>
          <p:cNvSpPr/>
          <p:nvPr/>
        </p:nvSpPr>
        <p:spPr>
          <a:xfrm>
            <a:off x="10029210" y="3614494"/>
            <a:ext cx="1903791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BC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/>
              <a:t>CFD </a:t>
            </a:r>
            <a:endParaRPr lang="en-US" sz="2700" kern="12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711B5F-CA53-B429-0CCC-8C16C40E131A}"/>
              </a:ext>
            </a:extLst>
          </p:cNvPr>
          <p:cNvCxnSpPr/>
          <p:nvPr/>
        </p:nvCxnSpPr>
        <p:spPr>
          <a:xfrm>
            <a:off x="9592783" y="2633472"/>
            <a:ext cx="436427" cy="1353312"/>
          </a:xfrm>
          <a:prstGeom prst="line">
            <a:avLst/>
          </a:prstGeom>
          <a:ln>
            <a:solidFill>
              <a:srgbClr val="00B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BA7CA22-92B1-94D6-6A64-BEEC7627DAAF}"/>
              </a:ext>
            </a:extLst>
          </p:cNvPr>
          <p:cNvSpPr/>
          <p:nvPr/>
        </p:nvSpPr>
        <p:spPr>
          <a:xfrm>
            <a:off x="4750008" y="296334"/>
            <a:ext cx="2412792" cy="3987799"/>
          </a:xfrm>
          <a:custGeom>
            <a:avLst/>
            <a:gdLst>
              <a:gd name="connsiteX0" fmla="*/ 0 w 2110272"/>
              <a:gd name="connsiteY0" fmla="*/ 211027 h 4343401"/>
              <a:gd name="connsiteX1" fmla="*/ 211027 w 2110272"/>
              <a:gd name="connsiteY1" fmla="*/ 0 h 4343401"/>
              <a:gd name="connsiteX2" fmla="*/ 1899245 w 2110272"/>
              <a:gd name="connsiteY2" fmla="*/ 0 h 4343401"/>
              <a:gd name="connsiteX3" fmla="*/ 2110272 w 2110272"/>
              <a:gd name="connsiteY3" fmla="*/ 211027 h 4343401"/>
              <a:gd name="connsiteX4" fmla="*/ 2110272 w 2110272"/>
              <a:gd name="connsiteY4" fmla="*/ 4132374 h 4343401"/>
              <a:gd name="connsiteX5" fmla="*/ 1899245 w 2110272"/>
              <a:gd name="connsiteY5" fmla="*/ 4343401 h 4343401"/>
              <a:gd name="connsiteX6" fmla="*/ 211027 w 2110272"/>
              <a:gd name="connsiteY6" fmla="*/ 4343401 h 4343401"/>
              <a:gd name="connsiteX7" fmla="*/ 0 w 2110272"/>
              <a:gd name="connsiteY7" fmla="*/ 4132374 h 4343401"/>
              <a:gd name="connsiteX8" fmla="*/ 0 w 2110272"/>
              <a:gd name="connsiteY8" fmla="*/ 211027 h 434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0272" h="4343401">
                <a:moveTo>
                  <a:pt x="0" y="211027"/>
                </a:moveTo>
                <a:cubicBezTo>
                  <a:pt x="0" y="94480"/>
                  <a:pt x="94480" y="0"/>
                  <a:pt x="211027" y="0"/>
                </a:cubicBezTo>
                <a:lnTo>
                  <a:pt x="1899245" y="0"/>
                </a:lnTo>
                <a:cubicBezTo>
                  <a:pt x="2015792" y="0"/>
                  <a:pt x="2110272" y="94480"/>
                  <a:pt x="2110272" y="211027"/>
                </a:cubicBezTo>
                <a:lnTo>
                  <a:pt x="2110272" y="4132374"/>
                </a:lnTo>
                <a:cubicBezTo>
                  <a:pt x="2110272" y="4248921"/>
                  <a:pt x="2015792" y="4343401"/>
                  <a:pt x="1899245" y="4343401"/>
                </a:cubicBezTo>
                <a:lnTo>
                  <a:pt x="211027" y="4343401"/>
                </a:lnTo>
                <a:cubicBezTo>
                  <a:pt x="94480" y="4343401"/>
                  <a:pt x="0" y="4248921"/>
                  <a:pt x="0" y="4132374"/>
                </a:cubicBezTo>
                <a:lnTo>
                  <a:pt x="0" y="211027"/>
                </a:lnTo>
                <a:close/>
              </a:path>
            </a:pathLst>
          </a:custGeom>
          <a:solidFill>
            <a:srgbClr val="E9EDF1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3211069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/>
              <a:t>Assembly group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E37D743-70FF-16AC-809A-73870193C6FF}"/>
              </a:ext>
            </a:extLst>
          </p:cNvPr>
          <p:cNvSpPr/>
          <p:nvPr/>
        </p:nvSpPr>
        <p:spPr>
          <a:xfrm>
            <a:off x="4911449" y="1316575"/>
            <a:ext cx="2082124" cy="812853"/>
          </a:xfrm>
          <a:custGeom>
            <a:avLst/>
            <a:gdLst>
              <a:gd name="connsiteX0" fmla="*/ 0 w 1983738"/>
              <a:gd name="connsiteY0" fmla="*/ 74864 h 748642"/>
              <a:gd name="connsiteX1" fmla="*/ 74864 w 1983738"/>
              <a:gd name="connsiteY1" fmla="*/ 0 h 748642"/>
              <a:gd name="connsiteX2" fmla="*/ 1908874 w 1983738"/>
              <a:gd name="connsiteY2" fmla="*/ 0 h 748642"/>
              <a:gd name="connsiteX3" fmla="*/ 1983738 w 1983738"/>
              <a:gd name="connsiteY3" fmla="*/ 74864 h 748642"/>
              <a:gd name="connsiteX4" fmla="*/ 1983738 w 1983738"/>
              <a:gd name="connsiteY4" fmla="*/ 673778 h 748642"/>
              <a:gd name="connsiteX5" fmla="*/ 1908874 w 1983738"/>
              <a:gd name="connsiteY5" fmla="*/ 748642 h 748642"/>
              <a:gd name="connsiteX6" fmla="*/ 74864 w 1983738"/>
              <a:gd name="connsiteY6" fmla="*/ 748642 h 748642"/>
              <a:gd name="connsiteX7" fmla="*/ 0 w 1983738"/>
              <a:gd name="connsiteY7" fmla="*/ 673778 h 748642"/>
              <a:gd name="connsiteX8" fmla="*/ 0 w 1983738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738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08874" y="0"/>
                </a:lnTo>
                <a:cubicBezTo>
                  <a:pt x="1950220" y="0"/>
                  <a:pt x="1983738" y="33518"/>
                  <a:pt x="1983738" y="74864"/>
                </a:cubicBezTo>
                <a:lnTo>
                  <a:pt x="1983738" y="673778"/>
                </a:lnTo>
                <a:cubicBezTo>
                  <a:pt x="1983738" y="715124"/>
                  <a:pt x="1950220" y="748642"/>
                  <a:pt x="1908874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70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 kern="1200"/>
              <a:t>Assembly 1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B8A6FA-8ECD-5B56-7B58-A8F9EBDD06E8}"/>
              </a:ext>
            </a:extLst>
          </p:cNvPr>
          <p:cNvCxnSpPr/>
          <p:nvPr/>
        </p:nvCxnSpPr>
        <p:spPr>
          <a:xfrm>
            <a:off x="4282830" y="1694688"/>
            <a:ext cx="728082" cy="0"/>
          </a:xfrm>
          <a:prstGeom prst="line">
            <a:avLst/>
          </a:prstGeom>
          <a:ln>
            <a:solidFill>
              <a:srgbClr val="0070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92A881-D123-DEF3-0291-DA2284924E9C}"/>
              </a:ext>
            </a:extLst>
          </p:cNvPr>
          <p:cNvCxnSpPr/>
          <p:nvPr/>
        </p:nvCxnSpPr>
        <p:spPr>
          <a:xfrm>
            <a:off x="6993573" y="1694688"/>
            <a:ext cx="563162" cy="938784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814733C-382B-09D9-B05A-38343861FA3A}"/>
              </a:ext>
            </a:extLst>
          </p:cNvPr>
          <p:cNvCxnSpPr/>
          <p:nvPr/>
        </p:nvCxnSpPr>
        <p:spPr>
          <a:xfrm flipV="1">
            <a:off x="5835069" y="2712412"/>
            <a:ext cx="1721666" cy="3353441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B7B5845-23DF-BF24-B282-0721BBC60FD1}"/>
              </a:ext>
            </a:extLst>
          </p:cNvPr>
          <p:cNvSpPr/>
          <p:nvPr/>
        </p:nvSpPr>
        <p:spPr>
          <a:xfrm>
            <a:off x="2711285" y="2251357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922B4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/>
              <a:t>Burger</a:t>
            </a:r>
            <a:r>
              <a:rPr lang="en-US" sz="2600" kern="1200"/>
              <a:t> 2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A3BAD4-DAB8-36E6-37A9-EF7BBB411B19}"/>
              </a:ext>
            </a:extLst>
          </p:cNvPr>
          <p:cNvSpPr/>
          <p:nvPr/>
        </p:nvSpPr>
        <p:spPr>
          <a:xfrm>
            <a:off x="4282831" y="2640940"/>
            <a:ext cx="628618" cy="33686"/>
          </a:xfrm>
          <a:custGeom>
            <a:avLst/>
            <a:gdLst>
              <a:gd name="connsiteX0" fmla="*/ 0 w 598914"/>
              <a:gd name="connsiteY0" fmla="*/ 15512 h 31025"/>
              <a:gd name="connsiteX1" fmla="*/ 598914 w 598914"/>
              <a:gd name="connsiteY1" fmla="*/ 15512 h 3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8914" h="31025">
                <a:moveTo>
                  <a:pt x="0" y="15512"/>
                </a:moveTo>
                <a:lnTo>
                  <a:pt x="598914" y="15512"/>
                </a:lnTo>
              </a:path>
            </a:pathLst>
          </a:custGeom>
          <a:noFill/>
          <a:ln>
            <a:solidFill>
              <a:srgbClr val="00706E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7184" tIns="540" rIns="297185" bIns="54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>
              <a:solidFill>
                <a:srgbClr val="00706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DA651A9-5182-A825-30C1-123884A3399E}"/>
              </a:ext>
            </a:extLst>
          </p:cNvPr>
          <p:cNvSpPr/>
          <p:nvPr/>
        </p:nvSpPr>
        <p:spPr>
          <a:xfrm>
            <a:off x="4911449" y="2251357"/>
            <a:ext cx="2091396" cy="812853"/>
          </a:xfrm>
          <a:custGeom>
            <a:avLst/>
            <a:gdLst>
              <a:gd name="connsiteX0" fmla="*/ 0 w 1992572"/>
              <a:gd name="connsiteY0" fmla="*/ 74864 h 748642"/>
              <a:gd name="connsiteX1" fmla="*/ 74864 w 1992572"/>
              <a:gd name="connsiteY1" fmla="*/ 0 h 748642"/>
              <a:gd name="connsiteX2" fmla="*/ 1917708 w 1992572"/>
              <a:gd name="connsiteY2" fmla="*/ 0 h 748642"/>
              <a:gd name="connsiteX3" fmla="*/ 1992572 w 1992572"/>
              <a:gd name="connsiteY3" fmla="*/ 74864 h 748642"/>
              <a:gd name="connsiteX4" fmla="*/ 1992572 w 1992572"/>
              <a:gd name="connsiteY4" fmla="*/ 673778 h 748642"/>
              <a:gd name="connsiteX5" fmla="*/ 1917708 w 1992572"/>
              <a:gd name="connsiteY5" fmla="*/ 748642 h 748642"/>
              <a:gd name="connsiteX6" fmla="*/ 74864 w 1992572"/>
              <a:gd name="connsiteY6" fmla="*/ 748642 h 748642"/>
              <a:gd name="connsiteX7" fmla="*/ 0 w 1992572"/>
              <a:gd name="connsiteY7" fmla="*/ 673778 h 748642"/>
              <a:gd name="connsiteX8" fmla="*/ 0 w 1992572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2572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17708" y="0"/>
                </a:lnTo>
                <a:cubicBezTo>
                  <a:pt x="1959054" y="0"/>
                  <a:pt x="1992572" y="33518"/>
                  <a:pt x="1992572" y="74864"/>
                </a:cubicBezTo>
                <a:lnTo>
                  <a:pt x="1992572" y="673778"/>
                </a:lnTo>
                <a:cubicBezTo>
                  <a:pt x="1992572" y="715124"/>
                  <a:pt x="1959054" y="748642"/>
                  <a:pt x="1917708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70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072" tIns="39072" rIns="39072" bIns="39072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/>
              <a:t>Assembly 2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3231D40-4F06-79A1-42EF-E26DDF09D6FF}"/>
              </a:ext>
            </a:extLst>
          </p:cNvPr>
          <p:cNvSpPr/>
          <p:nvPr/>
        </p:nvSpPr>
        <p:spPr>
          <a:xfrm>
            <a:off x="2711285" y="3186139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922B4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/>
              <a:t>Burger</a:t>
            </a:r>
            <a:r>
              <a:rPr lang="en-US" sz="2600" kern="1200"/>
              <a:t> 3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CD01F43-B43E-597C-C649-BE1FA644AAF4}"/>
              </a:ext>
            </a:extLst>
          </p:cNvPr>
          <p:cNvSpPr/>
          <p:nvPr/>
        </p:nvSpPr>
        <p:spPr>
          <a:xfrm>
            <a:off x="4282831" y="3575723"/>
            <a:ext cx="628618" cy="33686"/>
          </a:xfrm>
          <a:custGeom>
            <a:avLst/>
            <a:gdLst>
              <a:gd name="connsiteX0" fmla="*/ 0 w 598914"/>
              <a:gd name="connsiteY0" fmla="*/ 15512 h 31025"/>
              <a:gd name="connsiteX1" fmla="*/ 598914 w 598914"/>
              <a:gd name="connsiteY1" fmla="*/ 15512 h 3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8914" h="31025">
                <a:moveTo>
                  <a:pt x="0" y="15512"/>
                </a:moveTo>
                <a:lnTo>
                  <a:pt x="598914" y="15512"/>
                </a:lnTo>
              </a:path>
            </a:pathLst>
          </a:custGeom>
          <a:noFill/>
          <a:ln>
            <a:solidFill>
              <a:srgbClr val="00706E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7184" tIns="540" rIns="297185" bIns="54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>
              <a:solidFill>
                <a:srgbClr val="00706E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B913520-D612-6648-0F33-1F01C3FC5CEB}"/>
              </a:ext>
            </a:extLst>
          </p:cNvPr>
          <p:cNvSpPr/>
          <p:nvPr/>
        </p:nvSpPr>
        <p:spPr>
          <a:xfrm>
            <a:off x="4911449" y="3186139"/>
            <a:ext cx="2109187" cy="812853"/>
          </a:xfrm>
          <a:custGeom>
            <a:avLst/>
            <a:gdLst>
              <a:gd name="connsiteX0" fmla="*/ 0 w 2009522"/>
              <a:gd name="connsiteY0" fmla="*/ 74864 h 748642"/>
              <a:gd name="connsiteX1" fmla="*/ 74864 w 2009522"/>
              <a:gd name="connsiteY1" fmla="*/ 0 h 748642"/>
              <a:gd name="connsiteX2" fmla="*/ 1934658 w 2009522"/>
              <a:gd name="connsiteY2" fmla="*/ 0 h 748642"/>
              <a:gd name="connsiteX3" fmla="*/ 2009522 w 2009522"/>
              <a:gd name="connsiteY3" fmla="*/ 74864 h 748642"/>
              <a:gd name="connsiteX4" fmla="*/ 2009522 w 2009522"/>
              <a:gd name="connsiteY4" fmla="*/ 673778 h 748642"/>
              <a:gd name="connsiteX5" fmla="*/ 1934658 w 2009522"/>
              <a:gd name="connsiteY5" fmla="*/ 748642 h 748642"/>
              <a:gd name="connsiteX6" fmla="*/ 74864 w 2009522"/>
              <a:gd name="connsiteY6" fmla="*/ 748642 h 748642"/>
              <a:gd name="connsiteX7" fmla="*/ 0 w 2009522"/>
              <a:gd name="connsiteY7" fmla="*/ 673778 h 748642"/>
              <a:gd name="connsiteX8" fmla="*/ 0 w 2009522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9522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934658" y="0"/>
                </a:lnTo>
                <a:cubicBezTo>
                  <a:pt x="1976004" y="0"/>
                  <a:pt x="2009522" y="33518"/>
                  <a:pt x="2009522" y="74864"/>
                </a:cubicBezTo>
                <a:lnTo>
                  <a:pt x="2009522" y="673778"/>
                </a:lnTo>
                <a:cubicBezTo>
                  <a:pt x="2009522" y="715124"/>
                  <a:pt x="1976004" y="748642"/>
                  <a:pt x="1934658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00706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/>
              <a:t>Assembly 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2162A6-46B2-F739-2224-8B7516CF159A}"/>
              </a:ext>
            </a:extLst>
          </p:cNvPr>
          <p:cNvCxnSpPr/>
          <p:nvPr/>
        </p:nvCxnSpPr>
        <p:spPr>
          <a:xfrm>
            <a:off x="6993573" y="2633472"/>
            <a:ext cx="563162" cy="0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4937BA-81C3-29CA-D4C6-EE586E2481DE}"/>
              </a:ext>
            </a:extLst>
          </p:cNvPr>
          <p:cNvCxnSpPr/>
          <p:nvPr/>
        </p:nvCxnSpPr>
        <p:spPr>
          <a:xfrm flipV="1">
            <a:off x="7002845" y="2674626"/>
            <a:ext cx="553890" cy="934783"/>
          </a:xfrm>
          <a:prstGeom prst="line">
            <a:avLst/>
          </a:prstGeom>
          <a:ln>
            <a:solidFill>
              <a:srgbClr val="35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BBC682F3-269B-8775-DE9C-76942AD60F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74912" y="4359890"/>
            <a:ext cx="991624" cy="991624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2F6D920-6935-3844-CBEC-167D7C06D703}"/>
              </a:ext>
            </a:extLst>
          </p:cNvPr>
          <p:cNvCxnSpPr/>
          <p:nvPr/>
        </p:nvCxnSpPr>
        <p:spPr>
          <a:xfrm>
            <a:off x="5966042" y="4284133"/>
            <a:ext cx="0" cy="174150"/>
          </a:xfrm>
          <a:prstGeom prst="straightConnector1">
            <a:avLst/>
          </a:prstGeom>
          <a:ln>
            <a:solidFill>
              <a:srgbClr val="0959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DE5C447-F44F-0194-FAB0-239D26E5A283}"/>
              </a:ext>
            </a:extLst>
          </p:cNvPr>
          <p:cNvCxnSpPr/>
          <p:nvPr/>
        </p:nvCxnSpPr>
        <p:spPr>
          <a:xfrm>
            <a:off x="3475295" y="4287499"/>
            <a:ext cx="0" cy="174150"/>
          </a:xfrm>
          <a:prstGeom prst="straightConnector1">
            <a:avLst/>
          </a:prstGeom>
          <a:ln>
            <a:solidFill>
              <a:srgbClr val="D14B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44">
            <a:extLst>
              <a:ext uri="{FF2B5EF4-FFF2-40B4-BE49-F238E27FC236}">
                <a16:creationId xmlns:a16="http://schemas.microsoft.com/office/drawing/2014/main" id="{94105F7A-A353-85E7-E2DF-352160A33834}"/>
              </a:ext>
            </a:extLst>
          </p:cNvPr>
          <p:cNvSpPr/>
          <p:nvPr/>
        </p:nvSpPr>
        <p:spPr>
          <a:xfrm>
            <a:off x="2703565" y="4458283"/>
            <a:ext cx="1571545" cy="812853"/>
          </a:xfrm>
          <a:custGeom>
            <a:avLst/>
            <a:gdLst>
              <a:gd name="connsiteX0" fmla="*/ 0 w 1497285"/>
              <a:gd name="connsiteY0" fmla="*/ 74864 h 748642"/>
              <a:gd name="connsiteX1" fmla="*/ 74864 w 1497285"/>
              <a:gd name="connsiteY1" fmla="*/ 0 h 748642"/>
              <a:gd name="connsiteX2" fmla="*/ 1422421 w 1497285"/>
              <a:gd name="connsiteY2" fmla="*/ 0 h 748642"/>
              <a:gd name="connsiteX3" fmla="*/ 1497285 w 1497285"/>
              <a:gd name="connsiteY3" fmla="*/ 74864 h 748642"/>
              <a:gd name="connsiteX4" fmla="*/ 1497285 w 1497285"/>
              <a:gd name="connsiteY4" fmla="*/ 673778 h 748642"/>
              <a:gd name="connsiteX5" fmla="*/ 1422421 w 1497285"/>
              <a:gd name="connsiteY5" fmla="*/ 748642 h 748642"/>
              <a:gd name="connsiteX6" fmla="*/ 74864 w 1497285"/>
              <a:gd name="connsiteY6" fmla="*/ 748642 h 748642"/>
              <a:gd name="connsiteX7" fmla="*/ 0 w 1497285"/>
              <a:gd name="connsiteY7" fmla="*/ 673778 h 748642"/>
              <a:gd name="connsiteX8" fmla="*/ 0 w 1497285"/>
              <a:gd name="connsiteY8" fmla="*/ 74864 h 74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7285" h="748642">
                <a:moveTo>
                  <a:pt x="0" y="74864"/>
                </a:moveTo>
                <a:cubicBezTo>
                  <a:pt x="0" y="33518"/>
                  <a:pt x="33518" y="0"/>
                  <a:pt x="74864" y="0"/>
                </a:cubicBezTo>
                <a:lnTo>
                  <a:pt x="1422421" y="0"/>
                </a:lnTo>
                <a:cubicBezTo>
                  <a:pt x="1463767" y="0"/>
                  <a:pt x="1497285" y="33518"/>
                  <a:pt x="1497285" y="74864"/>
                </a:cubicBezTo>
                <a:lnTo>
                  <a:pt x="1497285" y="673778"/>
                </a:lnTo>
                <a:cubicBezTo>
                  <a:pt x="1497285" y="715124"/>
                  <a:pt x="1463767" y="748642"/>
                  <a:pt x="1422421" y="748642"/>
                </a:cubicBezTo>
                <a:lnTo>
                  <a:pt x="74864" y="748642"/>
                </a:lnTo>
                <a:cubicBezTo>
                  <a:pt x="33518" y="748642"/>
                  <a:pt x="0" y="715124"/>
                  <a:pt x="0" y="673778"/>
                </a:cubicBezTo>
                <a:lnTo>
                  <a:pt x="0" y="74864"/>
                </a:lnTo>
                <a:close/>
              </a:path>
            </a:pathLst>
          </a:custGeom>
          <a:solidFill>
            <a:srgbClr val="D14B7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437" tIns="38437" rIns="38437" bIns="38437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/>
              <a:t>Ghost </a:t>
            </a:r>
            <a:br>
              <a:rPr lang="en-US" sz="2000" kern="1200"/>
            </a:br>
            <a:r>
              <a:rPr lang="en-US" sz="2000"/>
              <a:t>Burger</a:t>
            </a:r>
            <a:endParaRPr lang="en-US" sz="2000" kern="1200"/>
          </a:p>
        </p:txBody>
      </p:sp>
    </p:spTree>
    <p:extLst>
      <p:ext uri="{BB962C8B-B14F-4D97-AF65-F5344CB8AC3E}">
        <p14:creationId xmlns:p14="http://schemas.microsoft.com/office/powerpoint/2010/main" val="202964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9ACD-5727-F6AC-9AC7-008C07A0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facing display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9ECBD8-D4CF-3E9E-99EC-8EAED775E8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8134"/>
          <a:stretch/>
        </p:blipFill>
        <p:spPr>
          <a:xfrm>
            <a:off x="3720800" y="1379907"/>
            <a:ext cx="7833540" cy="2049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2A9C5-E004-813A-0BC5-0E44B636F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91" y="1379907"/>
            <a:ext cx="2785419" cy="4636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F49C30-2B84-859C-6975-BFD83C306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0800" y="5214464"/>
            <a:ext cx="7833541" cy="527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935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7B585-2997-7442-819E-0CBEA3D3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Roadmap for version 27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EA1A8-4419-05AA-F3DD-44DFF3FEDF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0497" y="997526"/>
            <a:ext cx="2648442" cy="588637"/>
          </a:xfrm>
        </p:spPr>
        <p:txBody>
          <a:bodyPr/>
          <a:lstStyle/>
          <a:p>
            <a:pPr marL="0" indent="0" algn="ctr">
              <a:buNone/>
            </a:pPr>
            <a:r>
              <a:rPr lang="en-US" b="1">
                <a:solidFill>
                  <a:srgbClr val="F6C370"/>
                </a:solidFill>
                <a:latin typeface="Aptos" panose="020B0004020202020204" pitchFamily="34" charset="0"/>
              </a:rPr>
              <a:t>General F&amp;B</a:t>
            </a:r>
          </a:p>
          <a:p>
            <a:pPr marL="0" indent="0" algn="ctr">
              <a:buNone/>
            </a:pPr>
            <a:endParaRPr lang="en-US" b="1">
              <a:solidFill>
                <a:srgbClr val="F6C370"/>
              </a:solidFill>
              <a:latin typeface="Aptos" panose="020B00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47B5582-387C-1EA0-898E-E0DCF841EDFA}"/>
              </a:ext>
            </a:extLst>
          </p:cNvPr>
          <p:cNvSpPr txBox="1">
            <a:spLocks/>
          </p:cNvSpPr>
          <p:nvPr/>
        </p:nvSpPr>
        <p:spPr>
          <a:xfrm>
            <a:off x="4192625" y="997526"/>
            <a:ext cx="3317309" cy="5428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70A365-55B7-B0EF-5D0B-821EF6F5CE71}"/>
              </a:ext>
            </a:extLst>
          </p:cNvPr>
          <p:cNvSpPr/>
          <p:nvPr/>
        </p:nvSpPr>
        <p:spPr>
          <a:xfrm>
            <a:off x="285918" y="1447799"/>
            <a:ext cx="3657600" cy="18902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defRPr/>
            </a:pPr>
            <a:r>
              <a:rPr lang="en-US" sz="19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Tips handling enhancements</a:t>
            </a:r>
          </a:p>
          <a:p>
            <a:pPr>
              <a:defRPr/>
            </a:pPr>
            <a:r>
              <a:rPr lang="en-US" sz="19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Enhancements to reservations and allocation</a:t>
            </a:r>
          </a:p>
          <a:p>
            <a:pPr>
              <a:lnSpc>
                <a:spcPct val="150000"/>
              </a:lnSpc>
              <a:defRPr/>
            </a:pPr>
            <a:r>
              <a:rPr lang="en-US" sz="19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Order host enhancements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FC353FA-D819-1F29-E4F1-959AEA9ED424}"/>
              </a:ext>
            </a:extLst>
          </p:cNvPr>
          <p:cNvSpPr txBox="1">
            <a:spLocks/>
          </p:cNvSpPr>
          <p:nvPr/>
        </p:nvSpPr>
        <p:spPr>
          <a:xfrm>
            <a:off x="5210809" y="1004454"/>
            <a:ext cx="1738650" cy="4502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Aptos" panose="020B0004020202020204" pitchFamily="34" charset="0"/>
              </a:rPr>
              <a:t>Kiosk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97F2F2-FEFA-6342-D00A-FDDB6AC6112E}"/>
              </a:ext>
            </a:extLst>
          </p:cNvPr>
          <p:cNvSpPr/>
          <p:nvPr/>
        </p:nvSpPr>
        <p:spPr>
          <a:xfrm>
            <a:off x="4251334" y="1447800"/>
            <a:ext cx="3507707" cy="179270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Item modifier enhancements</a:t>
            </a:r>
          </a:p>
          <a:p>
            <a: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Color palette configurations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9D91C3-3470-F4A5-24C1-AEBA7D8DF035}"/>
              </a:ext>
            </a:extLst>
          </p:cNvPr>
          <p:cNvSpPr txBox="1">
            <a:spLocks/>
          </p:cNvSpPr>
          <p:nvPr/>
        </p:nvSpPr>
        <p:spPr>
          <a:xfrm>
            <a:off x="9067648" y="1004454"/>
            <a:ext cx="1955801" cy="4502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Aptos" panose="020B0004020202020204" pitchFamily="34" charset="0"/>
              </a:rPr>
              <a:t>Web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Aptos" panose="020B0004020202020204" pitchFamily="34" charset="0"/>
              </a:rPr>
              <a:t>KDS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1373CAC-68E1-0139-6627-16E4E0611F44}"/>
              </a:ext>
            </a:extLst>
          </p:cNvPr>
          <p:cNvSpPr/>
          <p:nvPr/>
        </p:nvSpPr>
        <p:spPr>
          <a:xfrm>
            <a:off x="8081357" y="1447799"/>
            <a:ext cx="3990899" cy="38644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  <a:defRPr/>
            </a:pPr>
            <a:r>
              <a:rPr lang="en-US" sz="19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LS Central pushes the KOT to KDS</a:t>
            </a:r>
          </a:p>
          <a:p>
            <a:pPr>
              <a:spcAft>
                <a:spcPts val="600"/>
              </a:spcAft>
              <a:defRPr/>
            </a:pPr>
            <a:r>
              <a:rPr lang="en-US" sz="19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More flexibility in button setup</a:t>
            </a:r>
          </a:p>
          <a:p>
            <a:pPr>
              <a:spcAft>
                <a:spcPts val="600"/>
              </a:spcAft>
              <a:defRPr/>
            </a:pPr>
            <a:r>
              <a:rPr lang="en-US" sz="19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Turn display on/off </a:t>
            </a:r>
          </a:p>
          <a:p>
            <a:pPr>
              <a:spcAft>
                <a:spcPts val="600"/>
              </a:spcAft>
              <a:defRPr/>
            </a:pPr>
            <a:r>
              <a:rPr lang="en-US" sz="19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Line aggregation</a:t>
            </a:r>
          </a:p>
          <a:p>
            <a:pPr>
              <a:spcAft>
                <a:spcPts val="600"/>
              </a:spcAft>
              <a:defRPr/>
            </a:pPr>
            <a:r>
              <a:rPr lang="en-US" sz="19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Route item modifiers as items</a:t>
            </a:r>
          </a:p>
          <a:p>
            <a:pPr>
              <a:spcAft>
                <a:spcPts val="600"/>
              </a:spcAft>
              <a:defRPr/>
            </a:pPr>
            <a:r>
              <a:rPr lang="en-US" sz="19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Media component</a:t>
            </a:r>
          </a:p>
          <a:p>
            <a:pPr>
              <a:spcAft>
                <a:spcPts val="600"/>
              </a:spcAft>
              <a:defRPr/>
            </a:pPr>
            <a:r>
              <a:rPr lang="en-US" sz="1900">
                <a:solidFill>
                  <a:prstClr val="black">
                    <a:lumMod val="95000"/>
                    <a:lumOff val="5000"/>
                  </a:prstClr>
                </a:solidFill>
                <a:latin typeface="Aptos" panose="020B0004020202020204" pitchFamily="34" charset="0"/>
              </a:rPr>
              <a:t>Preparation instructions</a:t>
            </a:r>
          </a:p>
          <a:p>
            <a:pPr>
              <a:spcAft>
                <a:spcPts val="600"/>
              </a:spcAft>
              <a:defRPr/>
            </a:pPr>
            <a:endParaRPr lang="en-US" sz="1900">
              <a:solidFill>
                <a:prstClr val="black">
                  <a:lumMod val="95000"/>
                  <a:lumOff val="5000"/>
                </a:prstClr>
              </a:solidFill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900">
              <a:solidFill>
                <a:prstClr val="black">
                  <a:lumMod val="95000"/>
                  <a:lumOff val="5000"/>
                </a:prst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6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5" grpId="0"/>
      <p:bldP spid="8" grpId="0" animBg="1"/>
      <p:bldP spid="6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4CB17-6549-393A-D333-69507DB09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79E00A-A26A-827E-EEDE-40D98370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421911"/>
            <a:ext cx="11511073" cy="588637"/>
          </a:xfrm>
        </p:spPr>
        <p:txBody>
          <a:bodyPr/>
          <a:lstStyle/>
          <a:p>
            <a:r>
              <a:rPr lang="en-US" b="1">
                <a:latin typeface="Aptos ExtraBold"/>
                <a:cs typeface="Segoe UI"/>
              </a:rPr>
              <a:t>The future of restaurants is here</a:t>
            </a:r>
            <a:endParaRPr lang="en-US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F5E16-D75B-012C-5981-DD21A3538C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1958459"/>
            <a:ext cx="4977413" cy="3566639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pPr marL="0" indent="0" algn="ctr">
              <a:buNone/>
            </a:pPr>
            <a:r>
              <a:rPr lang="en-US" sz="4000">
                <a:solidFill>
                  <a:srgbClr val="351C5C"/>
                </a:solidFill>
                <a:latin typeface="Aptos Light"/>
              </a:rPr>
              <a:t>Technology </a:t>
            </a:r>
          </a:p>
          <a:p>
            <a:pPr marL="0" indent="0" algn="ctr">
              <a:buNone/>
            </a:pPr>
            <a:r>
              <a:rPr lang="en-US" sz="4000">
                <a:solidFill>
                  <a:srgbClr val="351C5C"/>
                </a:solidFill>
                <a:latin typeface="Aptos Light"/>
              </a:rPr>
              <a:t>Solutions</a:t>
            </a:r>
          </a:p>
          <a:p>
            <a:pPr marL="0" indent="0" algn="ctr">
              <a:buNone/>
            </a:pPr>
            <a:r>
              <a:rPr lang="en-US" sz="4000">
                <a:solidFill>
                  <a:srgbClr val="351C5C"/>
                </a:solidFill>
                <a:latin typeface="Aptos Light"/>
              </a:rPr>
              <a:t>Benefits</a:t>
            </a:r>
            <a:endParaRPr lang="en-GB" sz="4000">
              <a:solidFill>
                <a:srgbClr val="351C5C"/>
              </a:solidFill>
            </a:endParaRPr>
          </a:p>
        </p:txBody>
      </p:sp>
      <p:pic>
        <p:nvPicPr>
          <p:cNvPr id="6" name="Picture Placeholder 5" descr="A robot holding a knife and a knife next to tomatoes&#10;&#10;AI-generated content may be incorrect.">
            <a:extLst>
              <a:ext uri="{FF2B5EF4-FFF2-40B4-BE49-F238E27FC236}">
                <a16:creationId xmlns:a16="http://schemas.microsoft.com/office/drawing/2014/main" id="{7869AFE7-D44C-A611-00F7-EC82399C2E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754" b="47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39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0F66B4-CA9E-FBE9-13A1-335AAB7C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ptos" panose="020B0004020202020204" pitchFamily="34" charset="0"/>
                <a:cs typeface="Segoe UI"/>
              </a:rPr>
              <a:t>Consulting services</a:t>
            </a:r>
            <a:endParaRPr lang="en-GB">
              <a:latin typeface="Aptos" panose="020B0004020202020204" pitchFamily="34" charset="0"/>
            </a:endParaRPr>
          </a:p>
        </p:txBody>
      </p:sp>
      <p:pic>
        <p:nvPicPr>
          <p:cNvPr id="1028" name="Picture 4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39B3B5E5-BB98-B36D-70A2-F33EBDDAA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900" y="800823"/>
            <a:ext cx="9423595" cy="550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A26E7C31-9950-A994-5BDB-DE48D262C0B4}"/>
              </a:ext>
            </a:extLst>
          </p:cNvPr>
          <p:cNvSpPr/>
          <p:nvPr/>
        </p:nvSpPr>
        <p:spPr>
          <a:xfrm>
            <a:off x="442538" y="4213064"/>
            <a:ext cx="1608561" cy="664684"/>
          </a:xfrm>
          <a:prstGeom prst="roundRect">
            <a:avLst/>
          </a:prstGeom>
          <a:solidFill>
            <a:srgbClr val="403F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  <a:cs typeface="Segoe UI"/>
              </a:rPr>
              <a:t>Virtual Machines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0CF17383-358A-FF58-6668-3636DB982690}"/>
              </a:ext>
            </a:extLst>
          </p:cNvPr>
          <p:cNvSpPr/>
          <p:nvPr/>
        </p:nvSpPr>
        <p:spPr>
          <a:xfrm>
            <a:off x="442536" y="967966"/>
            <a:ext cx="1608564" cy="667515"/>
          </a:xfrm>
          <a:prstGeom prst="roundRect">
            <a:avLst/>
          </a:prstGeom>
          <a:solidFill>
            <a:srgbClr val="403F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Workshops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4863C258-A99A-6CE9-6DC2-24BE9FB25F3D}"/>
              </a:ext>
            </a:extLst>
          </p:cNvPr>
          <p:cNvSpPr/>
          <p:nvPr/>
        </p:nvSpPr>
        <p:spPr>
          <a:xfrm>
            <a:off x="442536" y="1786580"/>
            <a:ext cx="1608564" cy="667515"/>
          </a:xfrm>
          <a:prstGeom prst="roundRect">
            <a:avLst/>
          </a:prstGeom>
          <a:solidFill>
            <a:srgbClr val="403F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Training sessions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AF82527-8D81-4149-DB3E-2083264E42B5}"/>
              </a:ext>
            </a:extLst>
          </p:cNvPr>
          <p:cNvSpPr/>
          <p:nvPr/>
        </p:nvSpPr>
        <p:spPr>
          <a:xfrm>
            <a:off x="442536" y="2601366"/>
            <a:ext cx="1608563" cy="667514"/>
          </a:xfrm>
          <a:prstGeom prst="roundRect">
            <a:avLst/>
          </a:prstGeom>
          <a:solidFill>
            <a:srgbClr val="403F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Implement</a:t>
            </a: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DF71F401-BF09-4DDE-0C15-CC230BAED860}"/>
              </a:ext>
            </a:extLst>
          </p:cNvPr>
          <p:cNvSpPr/>
          <p:nvPr/>
        </p:nvSpPr>
        <p:spPr>
          <a:xfrm>
            <a:off x="449505" y="3407216"/>
            <a:ext cx="1608562" cy="667512"/>
          </a:xfrm>
          <a:prstGeom prst="roundRect">
            <a:avLst/>
          </a:prstGeom>
          <a:solidFill>
            <a:srgbClr val="403F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eCommerce</a:t>
            </a: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619204B3-596E-F9C3-1062-96B82EA2BC83}"/>
              </a:ext>
            </a:extLst>
          </p:cNvPr>
          <p:cNvSpPr/>
          <p:nvPr/>
        </p:nvSpPr>
        <p:spPr>
          <a:xfrm>
            <a:off x="442536" y="5027849"/>
            <a:ext cx="1608562" cy="667512"/>
          </a:xfrm>
          <a:prstGeom prst="roundRect">
            <a:avLst/>
          </a:prstGeom>
          <a:solidFill>
            <a:srgbClr val="403F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  <a:cs typeface="Segoe UI"/>
              </a:rPr>
              <a:t>Customization</a:t>
            </a: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C0F865E6-0A08-A954-B904-BF29FAEB208F}"/>
              </a:ext>
            </a:extLst>
          </p:cNvPr>
          <p:cNvSpPr/>
          <p:nvPr/>
        </p:nvSpPr>
        <p:spPr>
          <a:xfrm>
            <a:off x="442536" y="5849748"/>
            <a:ext cx="1608562" cy="667513"/>
          </a:xfrm>
          <a:prstGeom prst="roundRect">
            <a:avLst/>
          </a:prstGeom>
          <a:solidFill>
            <a:srgbClr val="403FA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  <a:cs typeface="Segoe UI"/>
              </a:rPr>
              <a:t>LS Retail MaxAttention</a:t>
            </a: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39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6422E3-C0B9-1713-60E4-8EF445726C9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Successful restaurants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881B72A-CB13-A93D-9F41-F82155ADD7CD}"/>
              </a:ext>
            </a:extLst>
          </p:cNvPr>
          <p:cNvSpPr/>
          <p:nvPr/>
        </p:nvSpPr>
        <p:spPr>
          <a:xfrm>
            <a:off x="1083789" y="2777345"/>
            <a:ext cx="2475346" cy="2198254"/>
          </a:xfrm>
          <a:prstGeom prst="cloudCallout">
            <a:avLst>
              <a:gd name="adj1" fmla="val 55294"/>
              <a:gd name="adj2" fmla="val 65911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" r="4380" b="12967"/>
            </a:stretch>
          </a:blip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C6F75B4A-7D85-5D5F-73ED-1D03E0B21A3A}"/>
              </a:ext>
            </a:extLst>
          </p:cNvPr>
          <p:cNvSpPr/>
          <p:nvPr/>
        </p:nvSpPr>
        <p:spPr>
          <a:xfrm>
            <a:off x="7844258" y="3876472"/>
            <a:ext cx="2084358" cy="2344582"/>
          </a:xfrm>
          <a:prstGeom prst="cloudCallout">
            <a:avLst>
              <a:gd name="adj1" fmla="val -82853"/>
              <a:gd name="adj2" fmla="val 26088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4298" t="-323" r="-965" b="-6427"/>
            </a:stretch>
          </a:blip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32AC25B5-A3BC-7406-7F74-1740DF8CCC7A}"/>
              </a:ext>
            </a:extLst>
          </p:cNvPr>
          <p:cNvSpPr/>
          <p:nvPr/>
        </p:nvSpPr>
        <p:spPr>
          <a:xfrm>
            <a:off x="3931233" y="1019961"/>
            <a:ext cx="3223490" cy="2434868"/>
          </a:xfrm>
          <a:prstGeom prst="cloudCallout">
            <a:avLst>
              <a:gd name="adj1" fmla="val 2219"/>
              <a:gd name="adj2" fmla="val 70906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7036CA7-464C-921F-A690-B698F6A59B5B}"/>
              </a:ext>
            </a:extLst>
          </p:cNvPr>
          <p:cNvSpPr/>
          <p:nvPr/>
        </p:nvSpPr>
        <p:spPr>
          <a:xfrm>
            <a:off x="4484256" y="4265795"/>
            <a:ext cx="2084358" cy="1955259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4652" r="1"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4E00C5-90EF-DC8F-AA40-2FCF235777BD}"/>
              </a:ext>
            </a:extLst>
          </p:cNvPr>
          <p:cNvSpPr txBox="1"/>
          <p:nvPr/>
        </p:nvSpPr>
        <p:spPr>
          <a:xfrm>
            <a:off x="4639814" y="6315393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Unique concept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BB69B1-FD60-4C98-3B0D-84CB024790F4}"/>
              </a:ext>
            </a:extLst>
          </p:cNvPr>
          <p:cNvSpPr txBox="1"/>
          <p:nvPr/>
        </p:nvSpPr>
        <p:spPr>
          <a:xfrm>
            <a:off x="1083789" y="2237395"/>
            <a:ext cx="99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00706E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Great </a:t>
            </a:r>
            <a:br>
              <a:rPr lang="en-US">
                <a:solidFill>
                  <a:srgbClr val="00706E"/>
                </a:solidFill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lang="en-US">
                <a:solidFill>
                  <a:srgbClr val="00706E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location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11BEF9-C214-5939-236F-07A60AFB2E5A}"/>
              </a:ext>
            </a:extLst>
          </p:cNvPr>
          <p:cNvSpPr txBox="1"/>
          <p:nvPr/>
        </p:nvSpPr>
        <p:spPr>
          <a:xfrm>
            <a:off x="8111276" y="3230141"/>
            <a:ext cx="1905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00706E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Excellent </a:t>
            </a:r>
          </a:p>
          <a:p>
            <a:pPr algn="ctr"/>
            <a:r>
              <a:rPr lang="en-US">
                <a:solidFill>
                  <a:srgbClr val="00706E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customer service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1BBB78-14D6-BDFC-63A0-C2E6CA09F7FF}"/>
              </a:ext>
            </a:extLst>
          </p:cNvPr>
          <p:cNvSpPr txBox="1"/>
          <p:nvPr/>
        </p:nvSpPr>
        <p:spPr>
          <a:xfrm>
            <a:off x="6815145" y="1019961"/>
            <a:ext cx="116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00706E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Delicious </a:t>
            </a:r>
          </a:p>
          <a:p>
            <a:pPr algn="ctr"/>
            <a:r>
              <a:rPr lang="en-US">
                <a:solidFill>
                  <a:srgbClr val="00706E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238442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F9B3AB-5C46-52DA-DB5B-C980BF3543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>
                <a:latin typeface="Aptos" panose="020B0004020202020204" pitchFamily="34" charset="0"/>
              </a:rPr>
              <a:t>Types of restaurants</a:t>
            </a:r>
            <a:r>
              <a:rPr lang="en-US" sz="2800">
                <a:latin typeface="Aptos" panose="020B0004020202020204" pitchFamily="34" charset="0"/>
              </a:rPr>
              <a:t> </a:t>
            </a:r>
          </a:p>
          <a:p>
            <a:r>
              <a:rPr lang="en-US" sz="2800"/>
              <a:t>Fast-food</a:t>
            </a:r>
          </a:p>
          <a:p>
            <a:r>
              <a:rPr lang="en-US" sz="2800"/>
              <a:t>Ghost kitchen </a:t>
            </a:r>
          </a:p>
          <a:p>
            <a:r>
              <a:rPr lang="en-US" sz="2800"/>
              <a:t>Food trucks</a:t>
            </a:r>
          </a:p>
          <a:p>
            <a:r>
              <a:rPr lang="en-US" sz="2800"/>
              <a:t>Cafés</a:t>
            </a:r>
          </a:p>
          <a:p>
            <a:r>
              <a:rPr lang="en-US" sz="2800"/>
              <a:t>Breakfast and brunch</a:t>
            </a:r>
          </a:p>
          <a:p>
            <a:r>
              <a:rPr lang="en-US" sz="2800"/>
              <a:t>Bars and pubs</a:t>
            </a:r>
          </a:p>
          <a:p>
            <a:r>
              <a:rPr lang="en-US" sz="2800"/>
              <a:t>Fine dining</a:t>
            </a:r>
          </a:p>
          <a:p>
            <a:r>
              <a:rPr lang="en-US" sz="2800"/>
              <a:t>Pop-up restaurants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7A72CB-BC51-383F-059E-0BA1AE208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ExtraBold"/>
                <a:cs typeface="Segoe UI"/>
              </a:rPr>
              <a:t>LS Central for restaurants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BDF0FD-928F-E6D0-AD4B-36D4856360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solidFill>
                  <a:srgbClr val="351C5C"/>
                </a:solidFill>
                <a:latin typeface="Aptos"/>
              </a:rPr>
              <a:t>Functionality</a:t>
            </a:r>
            <a:r>
              <a:rPr lang="en-US">
                <a:latin typeface="Aptos"/>
              </a:rPr>
              <a:t> </a:t>
            </a:r>
          </a:p>
          <a:p>
            <a:r>
              <a:rPr lang="en-US" sz="2400">
                <a:latin typeface="Aptos Light"/>
              </a:rPr>
              <a:t>Item, recipes and modifications</a:t>
            </a:r>
          </a:p>
          <a:p>
            <a:r>
              <a:rPr lang="en-US" sz="2400">
                <a:latin typeface="Aptos Light"/>
              </a:rPr>
              <a:t>Deal for meals</a:t>
            </a:r>
          </a:p>
          <a:p>
            <a:r>
              <a:rPr lang="en-US" sz="2400">
                <a:latin typeface="Aptos Light"/>
              </a:rPr>
              <a:t>Table management</a:t>
            </a:r>
          </a:p>
          <a:p>
            <a:pPr lvl="1">
              <a:buFont typeface="System Font Regular"/>
              <a:buChar char="-"/>
            </a:pPr>
            <a:r>
              <a:rPr lang="en-US" sz="2000">
                <a:latin typeface="Aptos Light"/>
              </a:rPr>
              <a:t>Reservation and Allocation</a:t>
            </a:r>
          </a:p>
          <a:p>
            <a:r>
              <a:rPr lang="en-US" sz="2400">
                <a:latin typeface="Aptos Light"/>
              </a:rPr>
              <a:t>Self Service</a:t>
            </a:r>
          </a:p>
          <a:p>
            <a:pPr lvl="1">
              <a:buFont typeface="System Font Regular"/>
              <a:buChar char="-"/>
            </a:pPr>
            <a:r>
              <a:rPr lang="en-US" sz="2000">
                <a:latin typeface="Aptos Light"/>
              </a:rPr>
              <a:t>Kiosk</a:t>
            </a:r>
          </a:p>
          <a:p>
            <a:pPr lvl="1">
              <a:buFont typeface="System Font Regular"/>
              <a:buChar char="-"/>
            </a:pPr>
            <a:r>
              <a:rPr lang="en-US" sz="2000">
                <a:latin typeface="Aptos Light"/>
              </a:rPr>
              <a:t>Ecommerce and QR ordering</a:t>
            </a:r>
          </a:p>
          <a:p>
            <a:r>
              <a:rPr lang="en-US" sz="2400">
                <a:latin typeface="Aptos Light"/>
              </a:rPr>
              <a:t>Kitchen Display System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9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5F1CBA-3666-BC7E-A204-DCC6F7FE4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 ExtraBold"/>
                <a:cs typeface="Segoe UI"/>
              </a:rPr>
              <a:t>Ease of order taking</a:t>
            </a:r>
            <a:endParaRPr lang="en-US"/>
          </a:p>
        </p:txBody>
      </p:sp>
      <p:pic>
        <p:nvPicPr>
          <p:cNvPr id="7" name="Picture Placeholder 6" descr="A tray of food on the back of a car&#10;&#10;AI-generated content may be incorrect.">
            <a:extLst>
              <a:ext uri="{FF2B5EF4-FFF2-40B4-BE49-F238E27FC236}">
                <a16:creationId xmlns:a16="http://schemas.microsoft.com/office/drawing/2014/main" id="{9D566D3D-F127-C0ED-BF34-939B6381FE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460" r="25460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28B955-B8DA-CFD5-F336-DCA1229F7C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/>
              <a:t>Modification of items and deals</a:t>
            </a:r>
          </a:p>
          <a:p>
            <a:pPr lvl="1">
              <a:spcBef>
                <a:spcPts val="1200"/>
              </a:spcBef>
              <a:buFont typeface="System Font Regular"/>
              <a:buChar char="-"/>
            </a:pPr>
            <a:r>
              <a:rPr lang="en-US"/>
              <a:t>Change quantity</a:t>
            </a:r>
          </a:p>
          <a:p>
            <a:pPr lvl="1">
              <a:spcBef>
                <a:spcPts val="1200"/>
              </a:spcBef>
              <a:buFont typeface="System Font Regular"/>
              <a:buChar char="-"/>
            </a:pPr>
            <a:r>
              <a:rPr lang="en-US"/>
              <a:t>Edit modifiers</a:t>
            </a:r>
          </a:p>
          <a:p>
            <a:pPr lvl="1">
              <a:spcBef>
                <a:spcPts val="1200"/>
              </a:spcBef>
              <a:buFont typeface="System Font Regular"/>
              <a:buChar char="-"/>
            </a:pPr>
            <a:r>
              <a:rPr lang="en-US"/>
              <a:t>Modifier unit of measure from parent</a:t>
            </a:r>
          </a:p>
          <a:p>
            <a:pPr lvl="1">
              <a:spcBef>
                <a:spcPts val="1200"/>
              </a:spcBef>
              <a:buFont typeface="System Font Regular"/>
              <a:buChar char="-"/>
            </a:pPr>
            <a:r>
              <a:rPr lang="en-US"/>
              <a:t>Modifier default selection</a:t>
            </a:r>
          </a:p>
          <a:p>
            <a:pPr>
              <a:spcBef>
                <a:spcPts val="1800"/>
              </a:spcBef>
            </a:pPr>
            <a:r>
              <a:rPr lang="en-US"/>
              <a:t>Modifier groups in one panel</a:t>
            </a:r>
          </a:p>
          <a:p>
            <a:pPr>
              <a:spcBef>
                <a:spcPts val="1800"/>
              </a:spcBef>
            </a:pPr>
            <a:r>
              <a:rPr lang="en-US"/>
              <a:t>Split line </a:t>
            </a:r>
          </a:p>
          <a:p>
            <a:pPr>
              <a:spcBef>
                <a:spcPts val="1800"/>
              </a:spcBef>
            </a:pPr>
            <a:r>
              <a:rPr lang="en-US"/>
              <a:t>Edit journal line menu specific to line type</a:t>
            </a:r>
          </a:p>
        </p:txBody>
      </p:sp>
    </p:spTree>
    <p:extLst>
      <p:ext uri="{BB962C8B-B14F-4D97-AF65-F5344CB8AC3E}">
        <p14:creationId xmlns:p14="http://schemas.microsoft.com/office/powerpoint/2010/main" val="177502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5E552-4884-5E2C-AA2F-333191749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using a touch screen device&#10;&#10;AI-generated content may be incorrect.">
            <a:extLst>
              <a:ext uri="{FF2B5EF4-FFF2-40B4-BE49-F238E27FC236}">
                <a16:creationId xmlns:a16="http://schemas.microsoft.com/office/drawing/2014/main" id="{948EEA7A-3C7D-668E-0648-6EFF431B6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300"/>
            <a:ext cx="12344400" cy="822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4C8D4C-2038-EE8D-54D3-49F414844910}"/>
              </a:ext>
            </a:extLst>
          </p:cNvPr>
          <p:cNvSpPr/>
          <p:nvPr/>
        </p:nvSpPr>
        <p:spPr>
          <a:xfrm>
            <a:off x="0" y="0"/>
            <a:ext cx="12344400" cy="13143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5D3EFE-6856-5BF8-976A-8A9455561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95066"/>
            <a:ext cx="9983029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Customer Self Service 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41E69-122C-D151-7796-9A40162021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538" y="741093"/>
            <a:ext cx="4353805" cy="588638"/>
          </a:xfrm>
        </p:spPr>
        <p:txBody>
          <a:bodyPr/>
          <a:lstStyle/>
          <a:p>
            <a:pPr marL="0" indent="0">
              <a:buNone/>
            </a:pPr>
            <a:endParaRPr lang="en-US" sz="3200" b="1">
              <a:solidFill>
                <a:srgbClr val="EFBC6E"/>
              </a:solidFill>
            </a:endParaRPr>
          </a:p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7879C2B-9C4E-2DE6-2627-83B06D78F7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93756" y="208299"/>
            <a:ext cx="2235748" cy="92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3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>
            <a:extLst>
              <a:ext uri="{FF2B5EF4-FFF2-40B4-BE49-F238E27FC236}">
                <a16:creationId xmlns:a16="http://schemas.microsoft.com/office/drawing/2014/main" id="{48E23BD9-B25A-5790-988E-B1B1C1796EF2}"/>
              </a:ext>
            </a:extLst>
          </p:cNvPr>
          <p:cNvSpPr txBox="1">
            <a:spLocks/>
          </p:cNvSpPr>
          <p:nvPr/>
        </p:nvSpPr>
        <p:spPr>
          <a:xfrm>
            <a:off x="3685443" y="212186"/>
            <a:ext cx="813912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latin typeface="Aptos ExtraBold"/>
                <a:cs typeface="Segoe UI"/>
              </a:rPr>
              <a:t>Upselling and Cross Selling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E7DCD-4337-86FC-0ED4-673855E6DD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54" r="54094" b="17385"/>
          <a:stretch/>
        </p:blipFill>
        <p:spPr>
          <a:xfrm>
            <a:off x="439387" y="114446"/>
            <a:ext cx="3146961" cy="6908113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9F82177C-EEEE-BBF8-1181-9100861A6D01}"/>
              </a:ext>
            </a:extLst>
          </p:cNvPr>
          <p:cNvSpPr txBox="1">
            <a:spLocks/>
          </p:cNvSpPr>
          <p:nvPr/>
        </p:nvSpPr>
        <p:spPr>
          <a:xfrm>
            <a:off x="3685443" y="962526"/>
            <a:ext cx="8139125" cy="5544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Upselling</a:t>
            </a:r>
          </a:p>
          <a:p>
            <a:r>
              <a:rPr lang="en-US"/>
              <a:t>Sell a burger suggest a deal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Cross sell</a:t>
            </a:r>
          </a:p>
          <a:p>
            <a:r>
              <a:rPr lang="en-US"/>
              <a:t>Offer additional items</a:t>
            </a:r>
          </a:p>
          <a:p>
            <a:pPr lvl="1">
              <a:buFont typeface="System Font Regular"/>
              <a:buChar char="-"/>
            </a:pPr>
            <a:r>
              <a:rPr lang="en-US"/>
              <a:t>When adding an item</a:t>
            </a:r>
          </a:p>
          <a:p>
            <a:pPr lvl="1">
              <a:buFont typeface="System Font Regular"/>
              <a:buChar char="-"/>
            </a:pPr>
            <a:r>
              <a:rPr lang="en-US"/>
              <a:t>At checkout</a:t>
            </a:r>
          </a:p>
          <a:p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C20DB2-21B0-3323-1A84-2ED2DABFC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476" y="671232"/>
            <a:ext cx="2100965" cy="37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4B447F-608E-1E3C-F6A0-DA70BBE65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385"/>
          <a:stretch/>
        </p:blipFill>
        <p:spPr>
          <a:xfrm>
            <a:off x="-1628078" y="109683"/>
            <a:ext cx="12315871" cy="6908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0C4011-2CBC-4644-187C-B1001155A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486" y="656418"/>
            <a:ext cx="2097806" cy="3755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A6DAB2-639E-9FA1-AD3A-828199B00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574" y="665944"/>
            <a:ext cx="2102569" cy="3733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37200D-0098-7965-E501-B5230CE70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155" y="656613"/>
            <a:ext cx="2115121" cy="37553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75CC39-67DD-2C3F-E621-F844B3971DAB}"/>
              </a:ext>
            </a:extLst>
          </p:cNvPr>
          <p:cNvSpPr/>
          <p:nvPr/>
        </p:nvSpPr>
        <p:spPr>
          <a:xfrm>
            <a:off x="1369759" y="4176714"/>
            <a:ext cx="244726" cy="236552"/>
          </a:xfrm>
          <a:prstGeom prst="roundRect">
            <a:avLst/>
          </a:prstGeom>
          <a:noFill/>
          <a:ln w="19050">
            <a:solidFill>
              <a:srgbClr val="C765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0CD647EA-E86F-3BC0-3E34-99E5CD904A7E}"/>
              </a:ext>
            </a:extLst>
          </p:cNvPr>
          <p:cNvSpPr txBox="1">
            <a:spLocks/>
          </p:cNvSpPr>
          <p:nvPr/>
        </p:nvSpPr>
        <p:spPr>
          <a:xfrm>
            <a:off x="8599188" y="1535869"/>
            <a:ext cx="376147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Accessibility</a:t>
            </a:r>
          </a:p>
        </p:txBody>
      </p:sp>
    </p:spTree>
    <p:extLst>
      <p:ext uri="{BB962C8B-B14F-4D97-AF65-F5344CB8AC3E}">
        <p14:creationId xmlns:p14="http://schemas.microsoft.com/office/powerpoint/2010/main" val="27210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74A195BC-3CFD-7E44-AEAD-AB83CE550EEA}"/>
    </a:ext>
  </a:extLst>
</a:theme>
</file>

<file path=ppt/theme/theme2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5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6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7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8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  <Owner xmlns="0ec22545-32f7-47c8-afbd-c0084660662b" xsi:nil="true"/>
  </documentManagement>
</p:properties>
</file>

<file path=customXml/itemProps1.xml><?xml version="1.0" encoding="utf-8"?>
<ds:datastoreItem xmlns:ds="http://schemas.openxmlformats.org/officeDocument/2006/customXml" ds:itemID="{51AD5DB3-EFBC-42A1-B3FB-27197A42F3C2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0ec22545-32f7-47c8-afbd-c0084660662b"/>
    <ds:schemaRef ds:uri="a1a525c2-d4eb-46fe-9b09-8f8634d7947d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1</TotalTime>
  <Words>527</Words>
  <Application>Microsoft Office PowerPoint</Application>
  <PresentationFormat>Widescreen</PresentationFormat>
  <Paragraphs>244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Aptos</vt:lpstr>
      <vt:lpstr>Aptos Black</vt:lpstr>
      <vt:lpstr>Aptos ExtraBold</vt:lpstr>
      <vt:lpstr>Aptos Light</vt:lpstr>
      <vt:lpstr>Arial</vt:lpstr>
      <vt:lpstr>Calibri</vt:lpstr>
      <vt:lpstr>Segoe UI</vt:lpstr>
      <vt:lpstr>System Font Regular</vt:lpstr>
      <vt:lpstr>Eggplant slides</vt:lpstr>
      <vt:lpstr>cX25 slides</vt:lpstr>
      <vt:lpstr>Agenda slides</vt:lpstr>
      <vt:lpstr>White slides</vt:lpstr>
      <vt:lpstr>Grey slides</vt:lpstr>
      <vt:lpstr>Presenter image title slides</vt:lpstr>
      <vt:lpstr>Title/chapter slides</vt:lpstr>
      <vt:lpstr>Colorful slide options</vt:lpstr>
      <vt:lpstr>PowerPoint Presentation</vt:lpstr>
      <vt:lpstr>Serving the future</vt:lpstr>
      <vt:lpstr>The future of restaurants is here</vt:lpstr>
      <vt:lpstr>Successful restaurants</vt:lpstr>
      <vt:lpstr>LS Central for restaurants</vt:lpstr>
      <vt:lpstr>Ease of order taking</vt:lpstr>
      <vt:lpstr>Customer Self Service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Manager Panel</vt:lpstr>
      <vt:lpstr>Customers serve themselves</vt:lpstr>
      <vt:lpstr>PowerPoint Presentation</vt:lpstr>
      <vt:lpstr>PowerPoint Presentation</vt:lpstr>
      <vt:lpstr>PowerPoint Presentation</vt:lpstr>
      <vt:lpstr>PowerPoint Presentation</vt:lpstr>
      <vt:lpstr>Kitchen efficiency</vt:lpstr>
      <vt:lpstr>System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Customer facing display</vt:lpstr>
      <vt:lpstr>Roadmap for version 27</vt:lpstr>
      <vt:lpstr>Consulting services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2</cp:revision>
  <cp:lastPrinted>2025-04-11T09:24:02Z</cp:lastPrinted>
  <dcterms:created xsi:type="dcterms:W3CDTF">2024-11-13T15:03:21Z</dcterms:created>
  <dcterms:modified xsi:type="dcterms:W3CDTF">2025-05-08T13:16:29Z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