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16" r:id="rId4"/>
    <p:sldMasterId id="2147483812" r:id="rId5"/>
    <p:sldMasterId id="2147483681" r:id="rId6"/>
    <p:sldMasterId id="2147483723" r:id="rId7"/>
    <p:sldMasterId id="2147483735" r:id="rId8"/>
    <p:sldMasterId id="2147483745" r:id="rId9"/>
    <p:sldMasterId id="2147483794" r:id="rId10"/>
  </p:sldMasterIdLst>
  <p:notesMasterIdLst>
    <p:notesMasterId r:id="rId40"/>
  </p:notesMasterIdLst>
  <p:sldIdLst>
    <p:sldId id="305" r:id="rId11"/>
    <p:sldId id="306" r:id="rId12"/>
    <p:sldId id="331" r:id="rId13"/>
    <p:sldId id="346" r:id="rId14"/>
    <p:sldId id="347" r:id="rId15"/>
    <p:sldId id="351" r:id="rId16"/>
    <p:sldId id="340" r:id="rId17"/>
    <p:sldId id="342" r:id="rId18"/>
    <p:sldId id="343" r:id="rId19"/>
    <p:sldId id="341" r:id="rId20"/>
    <p:sldId id="329" r:id="rId21"/>
    <p:sldId id="344" r:id="rId22"/>
    <p:sldId id="336" r:id="rId23"/>
    <p:sldId id="2146845890" r:id="rId24"/>
    <p:sldId id="335" r:id="rId25"/>
    <p:sldId id="326" r:id="rId26"/>
    <p:sldId id="2146845882" r:id="rId27"/>
    <p:sldId id="419" r:id="rId28"/>
    <p:sldId id="427" r:id="rId29"/>
    <p:sldId id="2146845883" r:id="rId30"/>
    <p:sldId id="2146845891" r:id="rId31"/>
    <p:sldId id="334" r:id="rId32"/>
    <p:sldId id="2146845893" r:id="rId33"/>
    <p:sldId id="338" r:id="rId34"/>
    <p:sldId id="2146845887" r:id="rId35"/>
    <p:sldId id="307" r:id="rId36"/>
    <p:sldId id="2146845977" r:id="rId37"/>
    <p:sldId id="349" r:id="rId38"/>
    <p:sldId id="303" r:id="rId39"/>
  </p:sldIdLst>
  <p:sldSz cx="12192000" cy="6858000"/>
  <p:notesSz cx="6858000" cy="9144000"/>
  <p:defaultTextStyle>
    <a:defPPr>
      <a:defRPr lang="en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51C262E7-DE63-B246-933C-2C733FBD6C9C}">
          <p14:sldIdLst>
            <p14:sldId id="305"/>
          </p14:sldIdLst>
        </p14:section>
        <p14:section name="Agenda" id="{AF41CA73-6FBA-4897-80BA-710131DBF9E9}">
          <p14:sldIdLst>
            <p14:sldId id="306"/>
          </p14:sldIdLst>
        </p14:section>
        <p14:section name="Streamlining" id="{08197E73-7F87-4842-AC4A-FC17DF429E50}">
          <p14:sldIdLst>
            <p14:sldId id="331"/>
          </p14:sldIdLst>
        </p14:section>
        <p14:section name="Get Started" id="{88C09B83-5ACE-4033-A0DF-CE9909DBC523}">
          <p14:sldIdLst>
            <p14:sldId id="346"/>
            <p14:sldId id="347"/>
            <p14:sldId id="351"/>
          </p14:sldIdLst>
        </p14:section>
        <p14:section name="Presentation" id="{433624E6-7CF3-40A4-933E-AD8EB9EFDBDB}">
          <p14:sldIdLst>
            <p14:sldId id="340"/>
            <p14:sldId id="342"/>
            <p14:sldId id="343"/>
            <p14:sldId id="341"/>
          </p14:sldIdLst>
        </p14:section>
        <p14:section name="Upgrade - Main" id="{763F9596-5ABE-4DC1-B310-BB259AC4B7AC}">
          <p14:sldIdLst>
            <p14:sldId id="329"/>
          </p14:sldIdLst>
        </p14:section>
        <p14:section name="Re-implementation - Main" id="{ED042B79-D550-4681-A413-50CB70DCD45A}">
          <p14:sldIdLst>
            <p14:sldId id="344"/>
          </p14:sldIdLst>
        </p14:section>
        <p14:section name="Stage 1" id="{E674A115-D917-491F-BFD5-B298E09F74AA}">
          <p14:sldIdLst>
            <p14:sldId id="336"/>
            <p14:sldId id="2146845890"/>
            <p14:sldId id="335"/>
            <p14:sldId id="326"/>
            <p14:sldId id="2146845882"/>
            <p14:sldId id="419"/>
            <p14:sldId id="427"/>
            <p14:sldId id="2146845883"/>
            <p14:sldId id="2146845891"/>
          </p14:sldIdLst>
        </p14:section>
        <p14:section name="Stage 2" id="{D59F45E4-45ED-4CEA-9A20-434603FCFC08}">
          <p14:sldIdLst>
            <p14:sldId id="334"/>
            <p14:sldId id="2146845893"/>
          </p14:sldIdLst>
        </p14:section>
        <p14:section name="Stage 3" id="{FF1160D4-C100-4353-AE91-8740254714C7}">
          <p14:sldIdLst>
            <p14:sldId id="338"/>
            <p14:sldId id="2146845887"/>
          </p14:sldIdLst>
        </p14:section>
        <p14:section name="Takeaways" id="{C7A15AF7-F533-4217-B711-2D5081CD5E8C}">
          <p14:sldIdLst>
            <p14:sldId id="307"/>
          </p14:sldIdLst>
        </p14:section>
        <p14:section name="Remaining Slides" id="{3FD8FC0A-458B-491D-B42C-3B5E0DEEE8C2}">
          <p14:sldIdLst>
            <p14:sldId id="2146845977"/>
            <p14:sldId id="349"/>
            <p14:sldId id="30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E84812D-FAE5-F75D-B1ED-0843B6ACB5DD}" name="Ricardo Moinhos" initials="R" userId="S::ricardomo@lsretail.com::5043ba23-3ebb-477f-9075-c886aae2f68c" providerId="AD"/>
  <p188:author id="{0E34466F-2C0F-52FE-7AA7-B238C2E86E5F}" name="Annemarie Jonsson" initials="AJ" userId="S::annemariejo@lsretail.com::86d7589d-a0bc-4346-95de-34c96a39f71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8BDC9"/>
    <a:srgbClr val="01BCB5"/>
    <a:srgbClr val="341F5A"/>
    <a:srgbClr val="351C5C"/>
    <a:srgbClr val="F7F5F9"/>
    <a:srgbClr val="BABAE6"/>
    <a:srgbClr val="6E63D6"/>
    <a:srgbClr val="118890"/>
    <a:srgbClr val="403FA4"/>
    <a:srgbClr val="75A8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57385" autoAdjust="0"/>
  </p:normalViewPr>
  <p:slideViewPr>
    <p:cSldViewPr snapToGrid="0">
      <p:cViewPr varScale="1">
        <p:scale>
          <a:sx n="72" d="100"/>
          <a:sy n="72" d="100"/>
        </p:scale>
        <p:origin x="1224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notesMaster" Target="notesMasters/notesMaster1.xml"/><Relationship Id="rId45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20" Type="http://schemas.openxmlformats.org/officeDocument/2006/relationships/slide" Target="slides/slide10.xml"/><Relationship Id="rId4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F11128-F8BF-DA40-8ED8-E16F70F5D398}" type="datetimeFigureOut">
              <a:rPr lang="en-IS" smtClean="0"/>
              <a:t>04/30/2025</a:t>
            </a:fld>
            <a:endParaRPr lang="en-I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C0F3B0-CF07-094F-A91C-5EC470E32D7F}" type="slidenum">
              <a:rPr lang="en-IS" smtClean="0"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90732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9604394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5C7028-A0A4-587B-CD6A-A1C55E3F35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AAAC2F-1C8C-A78E-EB1A-C7221127D2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8C6FB2-74D7-9F71-FCE7-1D4D16961D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442219-FEAA-1612-6633-A5C2B95759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10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4663365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3A8B64-6492-F978-F782-8B42E1B5F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A077C3B-5EDE-83EA-4488-224EA4DA1E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F35FF16-C97B-963F-70D5-65B686FA36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70C63E-AE36-29FC-19B9-DBB5995C9A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11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2719547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0029E8-9DB4-009B-3873-7AD0D080F8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B774755-9394-2548-3727-7FA3289D59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9A5B47A-3324-FA78-264B-6218B4B697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2D290A-EE8B-58A1-7E34-60AC29524E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12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7360713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696E0E-7539-E7C3-5F05-FE85C59C8C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433C3B1-63EB-B14D-8B0F-456CEAEEBA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1D8BCAA-6CBE-F511-FF8B-D562AFBBAE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BD3B5B-10B3-71A7-C008-2E8814825B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13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7351012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DB5EED-FF68-2427-B8EF-DB768F51AD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4B8959A-43EA-FD11-9981-C5D41A4EB5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C1EAC7D-C762-B298-7DEE-BC0F89D51D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6B1D3B-69C4-A466-906F-E86BD7C242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14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604143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60DB8F-5890-40ED-9612-5EA50E3EA7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49E725A-CBBE-FAE5-26F5-6B719C12B4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822DE9E-4369-0397-5857-B6C02204C6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33CC8C-447E-11A2-956C-F6A4A0B2C0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15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440169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E95EBF-190D-2CDE-9AC6-E932A98B0A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5C81305-6211-9BCA-CD8C-A2C3C2FF7C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89A4D6F-923F-8615-CE77-27356B1A18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F77F29-6AEF-4584-FAE0-8C2342E212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16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2384319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C536DC-C322-4F38-9965-3F34BDB5B5D7}" type="slidenum">
              <a:rPr lang="en-DE" smtClean="0"/>
              <a:t>17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1363464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5142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0031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4562917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FFC0E7-1181-5D18-460E-A0FC41AF3B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F248F08-A369-2D7A-7DF5-883D42C8D7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7B14117-BACA-5CFA-2047-6AC1450B48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82AC2C-80AF-F6F9-55CF-1E35200345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2780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255561-2C1D-0B23-16F9-5B38610CB8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963F0B8-2CB9-C2E1-43A8-02A5C1F507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0926538-98EE-FF61-A323-E52DBCC94E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16AE58-0862-9CEE-B060-E6A84F9DD2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9936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76D690-57EE-28EA-CAE6-6AC92E6849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C97036-450E-990A-8520-0F445EE404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6A49E77-4CD0-26E6-CD6C-BEB27CB552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F3F94E-A972-AAFC-09B9-42657CB838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22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9940691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23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0479503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51F076-D216-A4AE-2FC9-1CB9EC6C06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7B4323C-85BE-2B02-D82F-29912C810B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233685C-9117-AD6A-0515-885E428AD6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B9C9D3-54DA-1667-1DC1-8A8DA10E99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24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9904903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067F18-011B-A5FE-658D-1B871C2E1C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3BBC688-A5D2-AF0C-D2E0-480BDE6C94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ECDC8D0-6C0D-6955-9059-395D33B5B5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47A506-EAF1-317F-49E5-A43643DCD7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25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1608726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26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64255594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27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3921974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BD9672-9650-F09D-9880-0441CD6D01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2E5C8EE-B11D-7105-C185-CEE9ECC562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67CD25B-A54D-97EA-BF34-EA652705EA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6035" lvl="0" indent="0"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149FDB-99ED-5A05-3C44-E8016D526A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28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9699763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989627-CE00-4A2F-087D-745DD59328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2855352-8CF6-3ADC-BF4E-0D199B018A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68CA51C-173D-00E1-6907-5B14E0F96B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BAA839-CDB5-77C1-076E-DB8879C543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3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33387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095D0B-BA61-C5CA-B59E-515C8DE233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CE8BDEB-8538-75E6-0B74-1465E0E3D2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4645D6B-9B44-3CF2-B376-8CDF4DDEF9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4C7881-7D55-270B-C981-72665C7B44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4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5747584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4A32E4-179E-C2C1-6D99-5BFDA1F627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1BCAFD-03EC-2C15-A7C9-C43C2361F6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514582A-911B-6445-ABD6-87D787A3F5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7010" lvl="0" indent="-180975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3C2584-1212-3936-6FBB-FF4C9B5DBF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5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2990181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67057F-E71F-BEEB-D6C5-2A88B21B12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C75F773-804F-01C4-BF76-E5DB7163EB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4EBC4B3-EBD2-CB2B-BE72-C5DAF7D5B8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BF92F6-46C3-9D12-32BF-3EB7ACFFE1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0F3B0-CF07-094F-A91C-5EC470E32D7F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19990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E30521-8A8B-4709-A8DF-917BEA8991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C0180D-CD26-A456-4F11-CC939DF859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EFDD9D3-1E43-C50E-D7D5-DC6E2BF307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EECB82-0DFE-FA6C-9F75-F4154C597E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7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724344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658D5F-8153-B14C-08B7-81A343E257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704C581-D9C4-B307-BB44-0FE5DF7062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A0B92C4-1ACB-BAB4-8016-78660CB5BF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C78F29-2C08-2D7A-D1AF-8071FFD5BC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8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8618119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534E5A-6CA3-6665-5302-2841B89CF9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F16DF1A-206C-B366-7556-CBE32790FF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A469475-3037-0BA5-8D01-CD8208B6A7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97F59E-4794-6D60-3012-6AAD79E61B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9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7824352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1.png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1.png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7" Type="http://schemas.openxmlformats.org/officeDocument/2006/relationships/image" Target="../media/image19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7" Type="http://schemas.openxmlformats.org/officeDocument/2006/relationships/image" Target="../media/image19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1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1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1.png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1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1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7" Type="http://schemas.openxmlformats.org/officeDocument/2006/relationships/image" Target="../media/image19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1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1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1.png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1E9AB464-AE21-CEED-B805-52CF6BDE3E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54323" y="291403"/>
            <a:ext cx="11483354" cy="6275196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BBE8E727-D7FB-C3FA-5D40-A2E7490291F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415506" y="496402"/>
            <a:ext cx="5360989" cy="227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2553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agenda">
    <p:bg>
      <p:bgPr>
        <a:solidFill>
          <a:srgbClr val="F7F5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7">
            <a:extLst>
              <a:ext uri="{FF2B5EF4-FFF2-40B4-BE49-F238E27FC236}">
                <a16:creationId xmlns:a16="http://schemas.microsoft.com/office/drawing/2014/main" id="{D797C627-D169-6D8B-FBA0-31787E875914}"/>
              </a:ext>
            </a:extLst>
          </p:cNvPr>
          <p:cNvSpPr/>
          <p:nvPr userDrawn="1"/>
        </p:nvSpPr>
        <p:spPr>
          <a:xfrm>
            <a:off x="7760776" y="2744641"/>
            <a:ext cx="4112273" cy="2798670"/>
          </a:xfrm>
          <a:custGeom>
            <a:avLst/>
            <a:gdLst>
              <a:gd name="connsiteX0" fmla="*/ 1537811 w 4112273"/>
              <a:gd name="connsiteY0" fmla="*/ 1033500 h 2798670"/>
              <a:gd name="connsiteX1" fmla="*/ 0 w 4112273"/>
              <a:gd name="connsiteY1" fmla="*/ 395859 h 2798670"/>
              <a:gd name="connsiteX2" fmla="*/ 2329207 w 4112273"/>
              <a:gd name="connsiteY2" fmla="*/ 2728356 h 2798670"/>
              <a:gd name="connsiteX3" fmla="*/ 2668559 w 4112273"/>
              <a:gd name="connsiteY3" fmla="*/ 2728356 h 2798670"/>
              <a:gd name="connsiteX4" fmla="*/ 4112273 w 4112273"/>
              <a:gd name="connsiteY4" fmla="*/ 1282603 h 2798670"/>
              <a:gd name="connsiteX5" fmla="*/ 3470923 w 4112273"/>
              <a:gd name="connsiteY5" fmla="*/ 0 h 2798670"/>
              <a:gd name="connsiteX6" fmla="*/ 3075622 w 4112273"/>
              <a:gd name="connsiteY6" fmla="*/ 395859 h 2798670"/>
              <a:gd name="connsiteX7" fmla="*/ 1537811 w 4112273"/>
              <a:gd name="connsiteY7" fmla="*/ 1033659 h 2798670"/>
              <a:gd name="connsiteX8" fmla="*/ 1537811 w 4112273"/>
              <a:gd name="connsiteY8" fmla="*/ 1033659 h 279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2273" h="2798670">
                <a:moveTo>
                  <a:pt x="1537811" y="1033500"/>
                </a:moveTo>
                <a:cubicBezTo>
                  <a:pt x="981179" y="1033500"/>
                  <a:pt x="424706" y="821006"/>
                  <a:pt x="0" y="395859"/>
                </a:cubicBezTo>
                <a:lnTo>
                  <a:pt x="2329207" y="2728356"/>
                </a:lnTo>
                <a:cubicBezTo>
                  <a:pt x="2422827" y="2822108"/>
                  <a:pt x="2574781" y="2822108"/>
                  <a:pt x="2668559" y="2728356"/>
                </a:cubicBezTo>
                <a:lnTo>
                  <a:pt x="4112273" y="1282603"/>
                </a:lnTo>
                <a:cubicBezTo>
                  <a:pt x="3744152" y="881809"/>
                  <a:pt x="3527031" y="445043"/>
                  <a:pt x="3470923" y="0"/>
                </a:cubicBezTo>
                <a:lnTo>
                  <a:pt x="3075622" y="395859"/>
                </a:lnTo>
                <a:cubicBezTo>
                  <a:pt x="2651075" y="821006"/>
                  <a:pt x="2094284" y="1033659"/>
                  <a:pt x="1537811" y="1033659"/>
                </a:cubicBezTo>
                <a:lnTo>
                  <a:pt x="1537811" y="1033659"/>
                </a:lnTo>
                <a:close/>
              </a:path>
            </a:pathLst>
          </a:custGeom>
          <a:solidFill>
            <a:srgbClr val="00706E"/>
          </a:solidFill>
          <a:ln w="10914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AEBEC9A8-83B0-9491-6D71-0F9C030B7C42}"/>
              </a:ext>
            </a:extLst>
          </p:cNvPr>
          <p:cNvSpPr/>
          <p:nvPr userDrawn="1"/>
        </p:nvSpPr>
        <p:spPr>
          <a:xfrm>
            <a:off x="4624863" y="-1"/>
            <a:ext cx="6211694" cy="3778143"/>
          </a:xfrm>
          <a:custGeom>
            <a:avLst/>
            <a:gdLst>
              <a:gd name="connsiteX0" fmla="*/ 0 w 6211694"/>
              <a:gd name="connsiteY0" fmla="*/ 0 h 3778143"/>
              <a:gd name="connsiteX1" fmla="*/ 3075781 w 6211694"/>
              <a:gd name="connsiteY1" fmla="*/ 0 h 3778143"/>
              <a:gd name="connsiteX2" fmla="*/ 6211694 w 6211694"/>
              <a:gd name="connsiteY2" fmla="*/ 3140343 h 3778143"/>
              <a:gd name="connsiteX3" fmla="*/ 4673884 w 6211694"/>
              <a:gd name="connsiteY3" fmla="*/ 3778143 h 3778143"/>
              <a:gd name="connsiteX4" fmla="*/ 3136073 w 6211694"/>
              <a:gd name="connsiteY4" fmla="*/ 3140502 h 377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1694" h="3778143">
                <a:moveTo>
                  <a:pt x="0" y="0"/>
                </a:moveTo>
                <a:lnTo>
                  <a:pt x="3075781" y="0"/>
                </a:lnTo>
                <a:lnTo>
                  <a:pt x="6211694" y="3140343"/>
                </a:lnTo>
                <a:cubicBezTo>
                  <a:pt x="5787147" y="3565489"/>
                  <a:pt x="5230515" y="3778143"/>
                  <a:pt x="4673884" y="3778143"/>
                </a:cubicBezTo>
                <a:cubicBezTo>
                  <a:pt x="4117093" y="3778301"/>
                  <a:pt x="3560620" y="3565649"/>
                  <a:pt x="3136073" y="3140502"/>
                </a:cubicBez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19E04579-6B6A-DEED-4F94-434E36457A19}"/>
              </a:ext>
            </a:extLst>
          </p:cNvPr>
          <p:cNvSpPr/>
          <p:nvPr userDrawn="1"/>
        </p:nvSpPr>
        <p:spPr>
          <a:xfrm>
            <a:off x="8006032" y="1"/>
            <a:ext cx="4185969" cy="1608795"/>
          </a:xfrm>
          <a:custGeom>
            <a:avLst/>
            <a:gdLst>
              <a:gd name="connsiteX0" fmla="*/ 305387 w 4185969"/>
              <a:gd name="connsiteY0" fmla="*/ 0 h 1608795"/>
              <a:gd name="connsiteX1" fmla="*/ 4185969 w 4185969"/>
              <a:gd name="connsiteY1" fmla="*/ 0 h 1608795"/>
              <a:gd name="connsiteX2" fmla="*/ 4185969 w 4185969"/>
              <a:gd name="connsiteY2" fmla="*/ 663533 h 1608795"/>
              <a:gd name="connsiteX3" fmla="*/ 3978281 w 4185969"/>
              <a:gd name="connsiteY3" fmla="*/ 871514 h 1608795"/>
              <a:gd name="connsiteX4" fmla="*/ 3923921 w 4185969"/>
              <a:gd name="connsiteY4" fmla="*/ 927701 h 1608795"/>
              <a:gd name="connsiteX5" fmla="*/ 3739861 w 4185969"/>
              <a:gd name="connsiteY5" fmla="*/ 690695 h 1608795"/>
              <a:gd name="connsiteX6" fmla="*/ 2183294 w 4185969"/>
              <a:gd name="connsiteY6" fmla="*/ 725394 h 1608795"/>
              <a:gd name="connsiteX7" fmla="*/ 1301139 w 4185969"/>
              <a:gd name="connsiteY7" fmla="*/ 1608795 h 1608795"/>
              <a:gd name="connsiteX8" fmla="*/ 0 w 4185969"/>
              <a:gd name="connsiteY8" fmla="*/ 305818 h 160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5969" h="1608795">
                <a:moveTo>
                  <a:pt x="305387" y="0"/>
                </a:moveTo>
                <a:lnTo>
                  <a:pt x="4185969" y="0"/>
                </a:lnTo>
                <a:lnTo>
                  <a:pt x="4185969" y="663533"/>
                </a:lnTo>
                <a:lnTo>
                  <a:pt x="3978281" y="871514"/>
                </a:lnTo>
                <a:cubicBezTo>
                  <a:pt x="3959366" y="890296"/>
                  <a:pt x="3940928" y="908919"/>
                  <a:pt x="3923921" y="927701"/>
                </a:cubicBezTo>
                <a:cubicBezTo>
                  <a:pt x="3874807" y="844454"/>
                  <a:pt x="3813612" y="764550"/>
                  <a:pt x="3739861" y="690695"/>
                </a:cubicBezTo>
                <a:cubicBezTo>
                  <a:pt x="3302916" y="253133"/>
                  <a:pt x="2664267" y="243742"/>
                  <a:pt x="2183294" y="725394"/>
                </a:cubicBezTo>
                <a:lnTo>
                  <a:pt x="1301139" y="1608795"/>
                </a:lnTo>
                <a:lnTo>
                  <a:pt x="0" y="305818"/>
                </a:lnTo>
                <a:close/>
              </a:path>
            </a:pathLst>
          </a:custGeom>
          <a:solidFill>
            <a:srgbClr val="D24A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40B20BB0-6F9D-0461-E261-AEBEFE7F61EA}"/>
              </a:ext>
            </a:extLst>
          </p:cNvPr>
          <p:cNvSpPr/>
          <p:nvPr userDrawn="1"/>
        </p:nvSpPr>
        <p:spPr>
          <a:xfrm>
            <a:off x="11201968" y="648202"/>
            <a:ext cx="990032" cy="3699714"/>
          </a:xfrm>
          <a:custGeom>
            <a:avLst/>
            <a:gdLst>
              <a:gd name="connsiteX0" fmla="*/ 990032 w 990032"/>
              <a:gd name="connsiteY0" fmla="*/ 0 h 3699714"/>
              <a:gd name="connsiteX1" fmla="*/ 990032 w 990032"/>
              <a:gd name="connsiteY1" fmla="*/ 3699714 h 3699714"/>
              <a:gd name="connsiteX2" fmla="*/ 925427 w 990032"/>
              <a:gd name="connsiteY2" fmla="*/ 3644716 h 3699714"/>
              <a:gd name="connsiteX3" fmla="*/ 759088 w 990032"/>
              <a:gd name="connsiteY3" fmla="*/ 3486802 h 3699714"/>
              <a:gd name="connsiteX4" fmla="*/ 656409 w 990032"/>
              <a:gd name="connsiteY4" fmla="*/ 3378884 h 3699714"/>
              <a:gd name="connsiteX5" fmla="*/ 15058 w 990032"/>
              <a:gd name="connsiteY5" fmla="*/ 2096281 h 3699714"/>
              <a:gd name="connsiteX6" fmla="*/ 713312 w 990032"/>
              <a:gd name="connsiteY6" fmla="*/ 279499 h 3699714"/>
              <a:gd name="connsiteX7" fmla="*/ 767672 w 990032"/>
              <a:gd name="connsiteY7" fmla="*/ 223312 h 3699714"/>
              <a:gd name="connsiteX8" fmla="*/ 767830 w 990032"/>
              <a:gd name="connsiteY8" fmla="*/ 222516 h 369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0032" h="3699714">
                <a:moveTo>
                  <a:pt x="990032" y="0"/>
                </a:moveTo>
                <a:lnTo>
                  <a:pt x="990032" y="3699714"/>
                </a:lnTo>
                <a:lnTo>
                  <a:pt x="925427" y="3644716"/>
                </a:lnTo>
                <a:cubicBezTo>
                  <a:pt x="870284" y="3595156"/>
                  <a:pt x="814759" y="3542552"/>
                  <a:pt x="759088" y="3486802"/>
                </a:cubicBezTo>
                <a:cubicBezTo>
                  <a:pt x="723325" y="3451147"/>
                  <a:pt x="689629" y="3415493"/>
                  <a:pt x="656409" y="3378884"/>
                </a:cubicBezTo>
                <a:cubicBezTo>
                  <a:pt x="288288" y="2978090"/>
                  <a:pt x="71166" y="2541483"/>
                  <a:pt x="15058" y="2096281"/>
                </a:cubicBezTo>
                <a:cubicBezTo>
                  <a:pt x="-62826" y="1484744"/>
                  <a:pt x="160177" y="856973"/>
                  <a:pt x="713312" y="279499"/>
                </a:cubicBezTo>
                <a:cubicBezTo>
                  <a:pt x="730319" y="260717"/>
                  <a:pt x="748916" y="242094"/>
                  <a:pt x="767672" y="223312"/>
                </a:cubicBezTo>
                <a:lnTo>
                  <a:pt x="767830" y="222516"/>
                </a:ln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2" name="Graphic 1">
            <a:extLst>
              <a:ext uri="{FF2B5EF4-FFF2-40B4-BE49-F238E27FC236}">
                <a16:creationId xmlns:a16="http://schemas.microsoft.com/office/drawing/2014/main" id="{A55C7A03-B83F-6DF0-7E4E-78779753D4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97539" y="904158"/>
            <a:ext cx="3720006" cy="1523952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0D9441F9-98C9-809B-BB3E-95F0E0847F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289" y="3196189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rgbClr val="351C5C"/>
                </a:solidFill>
                <a:latin typeface="Aptos ExtraBold" panose="020B0004020202020204" pitchFamily="34" charset="0"/>
              </a:defRPr>
            </a:lvl1pPr>
          </a:lstStyle>
          <a:p>
            <a:pPr lvl="0"/>
            <a:r>
              <a:rPr lang="en-US"/>
              <a:t>Agenda (or title)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6280C189-03D6-CDDE-940F-39785ADB59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9289" y="3778142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rgbClr val="D24A74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Subtitle if needed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72FAA08-4430-2E52-1F34-6AC9BAA9CF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09307" y="502201"/>
            <a:ext cx="6563404" cy="553487"/>
          </a:xfrm>
          <a:prstGeom prst="roundRect">
            <a:avLst/>
          </a:prstGeom>
          <a:solidFill>
            <a:srgbClr val="5B3D8C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item number 1 (Next topic)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506A3B99-58D0-D405-433F-52270DA216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09307" y="116520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2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710714F3-D105-42CD-E1EF-F3182E489B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09307" y="182820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3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9A82291B-4C63-F566-1381-265D2B5F61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09307" y="2491213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4</a:t>
            </a:r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B0EACB44-E100-78D0-0753-E6D8B8E01B5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9307" y="3154217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5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E08C1C39-E26A-A4C6-66C9-915E862CD97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09307" y="381722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6</a:t>
            </a:r>
          </a:p>
        </p:txBody>
      </p:sp>
      <p:sp>
        <p:nvSpPr>
          <p:cNvPr id="33" name="Text Placeholder 26">
            <a:extLst>
              <a:ext uri="{FF2B5EF4-FFF2-40B4-BE49-F238E27FC236}">
                <a16:creationId xmlns:a16="http://schemas.microsoft.com/office/drawing/2014/main" id="{E552F456-3DEE-2368-2A01-AF3397F657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09307" y="448022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7</a:t>
            </a:r>
          </a:p>
        </p:txBody>
      </p:sp>
      <p:sp>
        <p:nvSpPr>
          <p:cNvPr id="34" name="Text Placeholder 26">
            <a:extLst>
              <a:ext uri="{FF2B5EF4-FFF2-40B4-BE49-F238E27FC236}">
                <a16:creationId xmlns:a16="http://schemas.microsoft.com/office/drawing/2014/main" id="{2B2306AA-D842-F920-275B-FD548F2DEC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09307" y="514322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8</a:t>
            </a:r>
          </a:p>
        </p:txBody>
      </p:sp>
      <p:sp>
        <p:nvSpPr>
          <p:cNvPr id="35" name="Text Placeholder 26">
            <a:extLst>
              <a:ext uri="{FF2B5EF4-FFF2-40B4-BE49-F238E27FC236}">
                <a16:creationId xmlns:a16="http://schemas.microsoft.com/office/drawing/2014/main" id="{AC8D817E-A58C-8707-D6A0-DCCEFB9E55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09307" y="580623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10</a:t>
            </a:r>
          </a:p>
        </p:txBody>
      </p:sp>
    </p:spTree>
    <p:extLst>
      <p:ext uri="{BB962C8B-B14F-4D97-AF65-F5344CB8AC3E}">
        <p14:creationId xmlns:p14="http://schemas.microsoft.com/office/powerpoint/2010/main" val="40350350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agenda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1">
            <a:extLst>
              <a:ext uri="{FF2B5EF4-FFF2-40B4-BE49-F238E27FC236}">
                <a16:creationId xmlns:a16="http://schemas.microsoft.com/office/drawing/2014/main" id="{9F321D13-6184-F728-44D9-4A694C4F7C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97539" y="904158"/>
            <a:ext cx="3720005" cy="152395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B420355-5700-CDC8-0315-E748F84D5B8D}"/>
              </a:ext>
            </a:extLst>
          </p:cNvPr>
          <p:cNvGrpSpPr/>
          <p:nvPr userDrawn="1"/>
        </p:nvGrpSpPr>
        <p:grpSpPr>
          <a:xfrm>
            <a:off x="4632955" y="-16185"/>
            <a:ext cx="7567138" cy="5543312"/>
            <a:chOff x="4632955" y="-16185"/>
            <a:chExt cx="7567138" cy="5543312"/>
          </a:xfrm>
        </p:grpSpPr>
        <p:sp>
          <p:nvSpPr>
            <p:cNvPr id="2" name="Freeform 1">
              <a:extLst>
                <a:ext uri="{FF2B5EF4-FFF2-40B4-BE49-F238E27FC236}">
                  <a16:creationId xmlns:a16="http://schemas.microsoft.com/office/drawing/2014/main" id="{097C51AE-525B-BA98-ADC3-2FFA107B8609}"/>
                </a:ext>
              </a:extLst>
            </p:cNvPr>
            <p:cNvSpPr/>
            <p:nvPr userDrawn="1"/>
          </p:nvSpPr>
          <p:spPr>
            <a:xfrm>
              <a:off x="4632955" y="-16185"/>
              <a:ext cx="6211694" cy="3778143"/>
            </a:xfrm>
            <a:custGeom>
              <a:avLst/>
              <a:gdLst>
                <a:gd name="connsiteX0" fmla="*/ 0 w 6211694"/>
                <a:gd name="connsiteY0" fmla="*/ 0 h 3778143"/>
                <a:gd name="connsiteX1" fmla="*/ 3075781 w 6211694"/>
                <a:gd name="connsiteY1" fmla="*/ 0 h 3778143"/>
                <a:gd name="connsiteX2" fmla="*/ 6211694 w 6211694"/>
                <a:gd name="connsiteY2" fmla="*/ 3140343 h 3778143"/>
                <a:gd name="connsiteX3" fmla="*/ 4673884 w 6211694"/>
                <a:gd name="connsiteY3" fmla="*/ 3778143 h 3778143"/>
                <a:gd name="connsiteX4" fmla="*/ 3136073 w 6211694"/>
                <a:gd name="connsiteY4" fmla="*/ 3140502 h 3778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11694" h="3778143">
                  <a:moveTo>
                    <a:pt x="0" y="0"/>
                  </a:moveTo>
                  <a:lnTo>
                    <a:pt x="3075781" y="0"/>
                  </a:lnTo>
                  <a:lnTo>
                    <a:pt x="6211694" y="3140343"/>
                  </a:lnTo>
                  <a:cubicBezTo>
                    <a:pt x="5787147" y="3565489"/>
                    <a:pt x="5230515" y="3778143"/>
                    <a:pt x="4673884" y="3778143"/>
                  </a:cubicBezTo>
                  <a:cubicBezTo>
                    <a:pt x="4117093" y="3778301"/>
                    <a:pt x="3560620" y="3565649"/>
                    <a:pt x="3136073" y="3140502"/>
                  </a:cubicBezTo>
                  <a:close/>
                </a:path>
              </a:pathLst>
            </a:custGeom>
            <a:solidFill>
              <a:srgbClr val="351C5C"/>
            </a:solidFill>
            <a:ln>
              <a:solidFill>
                <a:srgbClr val="71E3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2560D657-89DC-E73B-E0AE-60129CCEF611}"/>
                </a:ext>
              </a:extLst>
            </p:cNvPr>
            <p:cNvSpPr/>
            <p:nvPr userDrawn="1"/>
          </p:nvSpPr>
          <p:spPr>
            <a:xfrm>
              <a:off x="8014124" y="-16183"/>
              <a:ext cx="4185969" cy="1608795"/>
            </a:xfrm>
            <a:custGeom>
              <a:avLst/>
              <a:gdLst>
                <a:gd name="connsiteX0" fmla="*/ 305387 w 4185969"/>
                <a:gd name="connsiteY0" fmla="*/ 0 h 1608795"/>
                <a:gd name="connsiteX1" fmla="*/ 4185969 w 4185969"/>
                <a:gd name="connsiteY1" fmla="*/ 0 h 1608795"/>
                <a:gd name="connsiteX2" fmla="*/ 4185969 w 4185969"/>
                <a:gd name="connsiteY2" fmla="*/ 663533 h 1608795"/>
                <a:gd name="connsiteX3" fmla="*/ 3978281 w 4185969"/>
                <a:gd name="connsiteY3" fmla="*/ 871514 h 1608795"/>
                <a:gd name="connsiteX4" fmla="*/ 3923921 w 4185969"/>
                <a:gd name="connsiteY4" fmla="*/ 927701 h 1608795"/>
                <a:gd name="connsiteX5" fmla="*/ 3739861 w 4185969"/>
                <a:gd name="connsiteY5" fmla="*/ 690695 h 1608795"/>
                <a:gd name="connsiteX6" fmla="*/ 2183294 w 4185969"/>
                <a:gd name="connsiteY6" fmla="*/ 725394 h 1608795"/>
                <a:gd name="connsiteX7" fmla="*/ 1301139 w 4185969"/>
                <a:gd name="connsiteY7" fmla="*/ 1608795 h 1608795"/>
                <a:gd name="connsiteX8" fmla="*/ 0 w 4185969"/>
                <a:gd name="connsiteY8" fmla="*/ 305818 h 1608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85969" h="1608795">
                  <a:moveTo>
                    <a:pt x="305387" y="0"/>
                  </a:moveTo>
                  <a:lnTo>
                    <a:pt x="4185969" y="0"/>
                  </a:lnTo>
                  <a:lnTo>
                    <a:pt x="4185969" y="663533"/>
                  </a:lnTo>
                  <a:lnTo>
                    <a:pt x="3978281" y="871514"/>
                  </a:lnTo>
                  <a:cubicBezTo>
                    <a:pt x="3959366" y="890296"/>
                    <a:pt x="3940928" y="908919"/>
                    <a:pt x="3923921" y="927701"/>
                  </a:cubicBezTo>
                  <a:cubicBezTo>
                    <a:pt x="3874807" y="844454"/>
                    <a:pt x="3813612" y="764550"/>
                    <a:pt x="3739861" y="690695"/>
                  </a:cubicBezTo>
                  <a:cubicBezTo>
                    <a:pt x="3302916" y="253133"/>
                    <a:pt x="2664267" y="243742"/>
                    <a:pt x="2183294" y="725394"/>
                  </a:cubicBezTo>
                  <a:lnTo>
                    <a:pt x="1301139" y="1608795"/>
                  </a:lnTo>
                  <a:lnTo>
                    <a:pt x="0" y="305818"/>
                  </a:lnTo>
                  <a:close/>
                </a:path>
              </a:pathLst>
            </a:custGeom>
            <a:solidFill>
              <a:srgbClr val="01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1BA7B5F9-F4F0-899B-058D-390AD6A8C481}"/>
                </a:ext>
              </a:extLst>
            </p:cNvPr>
            <p:cNvSpPr/>
            <p:nvPr userDrawn="1"/>
          </p:nvSpPr>
          <p:spPr>
            <a:xfrm>
              <a:off x="7768868" y="2728457"/>
              <a:ext cx="4112273" cy="2798670"/>
            </a:xfrm>
            <a:custGeom>
              <a:avLst/>
              <a:gdLst>
                <a:gd name="connsiteX0" fmla="*/ 1537811 w 4112273"/>
                <a:gd name="connsiteY0" fmla="*/ 1033500 h 2798670"/>
                <a:gd name="connsiteX1" fmla="*/ 0 w 4112273"/>
                <a:gd name="connsiteY1" fmla="*/ 395859 h 2798670"/>
                <a:gd name="connsiteX2" fmla="*/ 2329207 w 4112273"/>
                <a:gd name="connsiteY2" fmla="*/ 2728356 h 2798670"/>
                <a:gd name="connsiteX3" fmla="*/ 2668559 w 4112273"/>
                <a:gd name="connsiteY3" fmla="*/ 2728356 h 2798670"/>
                <a:gd name="connsiteX4" fmla="*/ 4112273 w 4112273"/>
                <a:gd name="connsiteY4" fmla="*/ 1282603 h 2798670"/>
                <a:gd name="connsiteX5" fmla="*/ 3470923 w 4112273"/>
                <a:gd name="connsiteY5" fmla="*/ 0 h 2798670"/>
                <a:gd name="connsiteX6" fmla="*/ 3075622 w 4112273"/>
                <a:gd name="connsiteY6" fmla="*/ 395859 h 2798670"/>
                <a:gd name="connsiteX7" fmla="*/ 1537811 w 4112273"/>
                <a:gd name="connsiteY7" fmla="*/ 1033659 h 2798670"/>
                <a:gd name="connsiteX8" fmla="*/ 1537811 w 4112273"/>
                <a:gd name="connsiteY8" fmla="*/ 1033659 h 2798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12273" h="2798670">
                  <a:moveTo>
                    <a:pt x="1537811" y="1033500"/>
                  </a:moveTo>
                  <a:cubicBezTo>
                    <a:pt x="981179" y="1033500"/>
                    <a:pt x="424706" y="821006"/>
                    <a:pt x="0" y="395859"/>
                  </a:cubicBezTo>
                  <a:lnTo>
                    <a:pt x="2329207" y="2728356"/>
                  </a:lnTo>
                  <a:cubicBezTo>
                    <a:pt x="2422827" y="2822108"/>
                    <a:pt x="2574781" y="2822108"/>
                    <a:pt x="2668559" y="2728356"/>
                  </a:cubicBezTo>
                  <a:lnTo>
                    <a:pt x="4112273" y="1282603"/>
                  </a:lnTo>
                  <a:cubicBezTo>
                    <a:pt x="3744152" y="881809"/>
                    <a:pt x="3527031" y="445043"/>
                    <a:pt x="3470923" y="0"/>
                  </a:cubicBezTo>
                  <a:lnTo>
                    <a:pt x="3075622" y="395859"/>
                  </a:lnTo>
                  <a:cubicBezTo>
                    <a:pt x="2651075" y="821006"/>
                    <a:pt x="2094284" y="1033659"/>
                    <a:pt x="1537811" y="1033659"/>
                  </a:cubicBezTo>
                  <a:lnTo>
                    <a:pt x="1537811" y="1033659"/>
                  </a:lnTo>
                  <a:close/>
                </a:path>
              </a:pathLst>
            </a:custGeom>
            <a:solidFill>
              <a:srgbClr val="00706E"/>
            </a:solidFill>
            <a:ln w="10914" cap="rnd">
              <a:solidFill>
                <a:srgbClr val="00706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6BF66CAC-BBE1-FBEE-BCBF-8B80279D04E1}"/>
                </a:ext>
              </a:extLst>
            </p:cNvPr>
            <p:cNvSpPr/>
            <p:nvPr userDrawn="1"/>
          </p:nvSpPr>
          <p:spPr>
            <a:xfrm>
              <a:off x="11210060" y="632018"/>
              <a:ext cx="990032" cy="3699714"/>
            </a:xfrm>
            <a:custGeom>
              <a:avLst/>
              <a:gdLst>
                <a:gd name="connsiteX0" fmla="*/ 990032 w 990032"/>
                <a:gd name="connsiteY0" fmla="*/ 0 h 3699714"/>
                <a:gd name="connsiteX1" fmla="*/ 990032 w 990032"/>
                <a:gd name="connsiteY1" fmla="*/ 3699714 h 3699714"/>
                <a:gd name="connsiteX2" fmla="*/ 925427 w 990032"/>
                <a:gd name="connsiteY2" fmla="*/ 3644716 h 3699714"/>
                <a:gd name="connsiteX3" fmla="*/ 759088 w 990032"/>
                <a:gd name="connsiteY3" fmla="*/ 3486802 h 3699714"/>
                <a:gd name="connsiteX4" fmla="*/ 656409 w 990032"/>
                <a:gd name="connsiteY4" fmla="*/ 3378884 h 3699714"/>
                <a:gd name="connsiteX5" fmla="*/ 15058 w 990032"/>
                <a:gd name="connsiteY5" fmla="*/ 2096281 h 3699714"/>
                <a:gd name="connsiteX6" fmla="*/ 713312 w 990032"/>
                <a:gd name="connsiteY6" fmla="*/ 279499 h 3699714"/>
                <a:gd name="connsiteX7" fmla="*/ 767672 w 990032"/>
                <a:gd name="connsiteY7" fmla="*/ 223312 h 3699714"/>
                <a:gd name="connsiteX8" fmla="*/ 767830 w 990032"/>
                <a:gd name="connsiteY8" fmla="*/ 222516 h 369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90032" h="3699714">
                  <a:moveTo>
                    <a:pt x="990032" y="0"/>
                  </a:moveTo>
                  <a:lnTo>
                    <a:pt x="990032" y="3699714"/>
                  </a:lnTo>
                  <a:lnTo>
                    <a:pt x="925427" y="3644716"/>
                  </a:lnTo>
                  <a:cubicBezTo>
                    <a:pt x="870284" y="3595156"/>
                    <a:pt x="814759" y="3542552"/>
                    <a:pt x="759088" y="3486802"/>
                  </a:cubicBezTo>
                  <a:cubicBezTo>
                    <a:pt x="723325" y="3451147"/>
                    <a:pt x="689629" y="3415493"/>
                    <a:pt x="656409" y="3378884"/>
                  </a:cubicBezTo>
                  <a:cubicBezTo>
                    <a:pt x="288288" y="2978090"/>
                    <a:pt x="71166" y="2541483"/>
                    <a:pt x="15058" y="2096281"/>
                  </a:cubicBezTo>
                  <a:cubicBezTo>
                    <a:pt x="-62826" y="1484744"/>
                    <a:pt x="160177" y="856973"/>
                    <a:pt x="713312" y="279499"/>
                  </a:cubicBezTo>
                  <a:cubicBezTo>
                    <a:pt x="730319" y="260717"/>
                    <a:pt x="748916" y="242094"/>
                    <a:pt x="767672" y="223312"/>
                  </a:cubicBezTo>
                  <a:lnTo>
                    <a:pt x="767830" y="222516"/>
                  </a:lnTo>
                  <a:close/>
                </a:path>
              </a:pathLst>
            </a:custGeom>
            <a:solidFill>
              <a:srgbClr val="71E3D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0D9441F9-98C9-809B-BB3E-95F0E0847F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289" y="3196189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pPr lvl="0"/>
            <a:r>
              <a:rPr lang="en-US"/>
              <a:t>Agenda (or title)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6280C189-03D6-CDDE-940F-39785ADB59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9289" y="3778142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rgbClr val="70E3DF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Subtitle if needed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72FAA08-4430-2E52-1F34-6AC9BAA9CF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09307" y="502201"/>
            <a:ext cx="6563404" cy="553487"/>
          </a:xfrm>
          <a:prstGeom prst="roundRect">
            <a:avLst/>
          </a:prstGeom>
          <a:solidFill>
            <a:srgbClr val="5B3D8C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item number 1 (Next topic)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506A3B99-58D0-D405-433F-52270DA216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09307" y="116520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2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710714F3-D105-42CD-E1EF-F3182E489B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09307" y="182820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3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9A82291B-4C63-F566-1381-265D2B5F61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09307" y="2491213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4</a:t>
            </a:r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B0EACB44-E100-78D0-0753-E6D8B8E01B5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9307" y="3154217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5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E08C1C39-E26A-A4C6-66C9-915E862CD97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09307" y="381722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6</a:t>
            </a:r>
          </a:p>
        </p:txBody>
      </p:sp>
      <p:sp>
        <p:nvSpPr>
          <p:cNvPr id="33" name="Text Placeholder 26">
            <a:extLst>
              <a:ext uri="{FF2B5EF4-FFF2-40B4-BE49-F238E27FC236}">
                <a16:creationId xmlns:a16="http://schemas.microsoft.com/office/drawing/2014/main" id="{E552F456-3DEE-2368-2A01-AF3397F657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09307" y="448022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7</a:t>
            </a:r>
          </a:p>
        </p:txBody>
      </p:sp>
      <p:sp>
        <p:nvSpPr>
          <p:cNvPr id="34" name="Text Placeholder 26">
            <a:extLst>
              <a:ext uri="{FF2B5EF4-FFF2-40B4-BE49-F238E27FC236}">
                <a16:creationId xmlns:a16="http://schemas.microsoft.com/office/drawing/2014/main" id="{2B2306AA-D842-F920-275B-FD548F2DEC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09307" y="514322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8</a:t>
            </a:r>
          </a:p>
        </p:txBody>
      </p:sp>
      <p:sp>
        <p:nvSpPr>
          <p:cNvPr id="35" name="Text Placeholder 26">
            <a:extLst>
              <a:ext uri="{FF2B5EF4-FFF2-40B4-BE49-F238E27FC236}">
                <a16:creationId xmlns:a16="http://schemas.microsoft.com/office/drawing/2014/main" id="{AC8D817E-A58C-8707-D6A0-DCCEFB9E55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09307" y="580623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10</a:t>
            </a:r>
          </a:p>
        </p:txBody>
      </p:sp>
    </p:spTree>
    <p:extLst>
      <p:ext uri="{BB962C8B-B14F-4D97-AF65-F5344CB8AC3E}">
        <p14:creationId xmlns:p14="http://schemas.microsoft.com/office/powerpoint/2010/main" val="41761800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4455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tp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16C558-3024-5551-939E-1C78A3DA06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7346" y="203150"/>
            <a:ext cx="1453018" cy="595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3745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276AE-4F18-3ADD-D988-CC207B4C67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5419807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DDED34D-8DEE-FD5B-E396-0B78DEF05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0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E579F2-1063-E60B-463A-FCF977A2FD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41C3EF6-4EB6-0621-1F71-CD8A930DEB08}"/>
              </a:ext>
            </a:extLst>
          </p:cNvPr>
          <p:cNvGrpSpPr/>
          <p:nvPr userDrawn="1"/>
        </p:nvGrpSpPr>
        <p:grpSpPr>
          <a:xfrm>
            <a:off x="10223653" y="3709107"/>
            <a:ext cx="1968347" cy="3148894"/>
            <a:chOff x="10223653" y="3709107"/>
            <a:chExt cx="1968347" cy="3148894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08594F84-DD18-116A-EBF6-7B4564D4F7FA}"/>
                </a:ext>
              </a:extLst>
            </p:cNvPr>
            <p:cNvSpPr/>
            <p:nvPr/>
          </p:nvSpPr>
          <p:spPr>
            <a:xfrm>
              <a:off x="10223653" y="6366827"/>
              <a:ext cx="1125139" cy="491173"/>
            </a:xfrm>
            <a:custGeom>
              <a:avLst/>
              <a:gdLst>
                <a:gd name="connsiteX0" fmla="*/ 562569 w 1125139"/>
                <a:gd name="connsiteY0" fmla="*/ 0 h 491173"/>
                <a:gd name="connsiteX1" fmla="*/ 1121653 w 1125139"/>
                <a:gd name="connsiteY1" fmla="*/ 456526 h 491173"/>
                <a:gd name="connsiteX2" fmla="*/ 1125139 w 1125139"/>
                <a:gd name="connsiteY2" fmla="*/ 491173 h 491173"/>
                <a:gd name="connsiteX3" fmla="*/ 0 w 1125139"/>
                <a:gd name="connsiteY3" fmla="*/ 491173 h 491173"/>
                <a:gd name="connsiteX4" fmla="*/ 3486 w 1125139"/>
                <a:gd name="connsiteY4" fmla="*/ 456526 h 491173"/>
                <a:gd name="connsiteX5" fmla="*/ 562569 w 1125139"/>
                <a:gd name="connsiteY5" fmla="*/ 0 h 491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5139" h="491173">
                  <a:moveTo>
                    <a:pt x="562569" y="0"/>
                  </a:moveTo>
                  <a:cubicBezTo>
                    <a:pt x="838349" y="0"/>
                    <a:pt x="1068439" y="195987"/>
                    <a:pt x="1121653" y="456526"/>
                  </a:cubicBezTo>
                  <a:lnTo>
                    <a:pt x="1125139" y="491173"/>
                  </a:lnTo>
                  <a:lnTo>
                    <a:pt x="0" y="491173"/>
                  </a:lnTo>
                  <a:lnTo>
                    <a:pt x="3486" y="456526"/>
                  </a:lnTo>
                  <a:cubicBezTo>
                    <a:pt x="56700" y="195987"/>
                    <a:pt x="286790" y="0"/>
                    <a:pt x="562569" y="0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A8C38A67-D69D-4C87-820E-BD5745EBDD25}"/>
                </a:ext>
              </a:extLst>
            </p:cNvPr>
            <p:cNvSpPr/>
            <p:nvPr/>
          </p:nvSpPr>
          <p:spPr>
            <a:xfrm>
              <a:off x="11283150" y="3709107"/>
              <a:ext cx="908850" cy="2882384"/>
            </a:xfrm>
            <a:custGeom>
              <a:avLst/>
              <a:gdLst>
                <a:gd name="connsiteX0" fmla="*/ 908850 w 908850"/>
                <a:gd name="connsiteY0" fmla="*/ 0 h 2882384"/>
                <a:gd name="connsiteX1" fmla="*/ 908850 w 908850"/>
                <a:gd name="connsiteY1" fmla="*/ 2005800 h 2882384"/>
                <a:gd name="connsiteX2" fmla="*/ 843657 w 908850"/>
                <a:gd name="connsiteY2" fmla="*/ 2076911 h 2882384"/>
                <a:gd name="connsiteX3" fmla="*/ 536616 w 908850"/>
                <a:gd name="connsiteY3" fmla="*/ 2882384 h 2882384"/>
                <a:gd name="connsiteX4" fmla="*/ 337158 w 908850"/>
                <a:gd name="connsiteY4" fmla="*/ 2318567 h 2882384"/>
                <a:gd name="connsiteX5" fmla="*/ 358961 w 908850"/>
                <a:gd name="connsiteY5" fmla="*/ 346511 h 2882384"/>
                <a:gd name="connsiteX6" fmla="*/ 692849 w 908850"/>
                <a:gd name="connsiteY6" fmla="*/ 94035 h 2882384"/>
                <a:gd name="connsiteX7" fmla="*/ 799464 w 908850"/>
                <a:gd name="connsiteY7" fmla="*/ 41878 h 288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8850" h="2882384">
                  <a:moveTo>
                    <a:pt x="908850" y="0"/>
                  </a:moveTo>
                  <a:lnTo>
                    <a:pt x="908850" y="2005800"/>
                  </a:lnTo>
                  <a:lnTo>
                    <a:pt x="843657" y="2076911"/>
                  </a:lnTo>
                  <a:cubicBezTo>
                    <a:pt x="628281" y="2333746"/>
                    <a:pt x="535064" y="2608405"/>
                    <a:pt x="536616" y="2882384"/>
                  </a:cubicBezTo>
                  <a:cubicBezTo>
                    <a:pt x="525905" y="2744081"/>
                    <a:pt x="450673" y="2564376"/>
                    <a:pt x="337158" y="2318567"/>
                  </a:cubicBezTo>
                  <a:cubicBezTo>
                    <a:pt x="65953" y="1708777"/>
                    <a:pt x="-271928" y="978590"/>
                    <a:pt x="358961" y="346511"/>
                  </a:cubicBezTo>
                  <a:cubicBezTo>
                    <a:pt x="462271" y="243006"/>
                    <a:pt x="574454" y="158297"/>
                    <a:pt x="692849" y="94035"/>
                  </a:cubicBezTo>
                  <a:cubicBezTo>
                    <a:pt x="727768" y="74997"/>
                    <a:pt x="763327" y="57604"/>
                    <a:pt x="799464" y="41878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05A447B-E050-1210-7BA4-E131DA569322}"/>
                </a:ext>
              </a:extLst>
            </p:cNvPr>
            <p:cNvSpPr/>
            <p:nvPr/>
          </p:nvSpPr>
          <p:spPr>
            <a:xfrm>
              <a:off x="11819684" y="5714767"/>
              <a:ext cx="372316" cy="1143234"/>
            </a:xfrm>
            <a:custGeom>
              <a:avLst/>
              <a:gdLst>
                <a:gd name="connsiteX0" fmla="*/ 372316 w 372316"/>
                <a:gd name="connsiteY0" fmla="*/ 0 h 1143234"/>
                <a:gd name="connsiteX1" fmla="*/ 372316 w 372316"/>
                <a:gd name="connsiteY1" fmla="*/ 1143234 h 1143234"/>
                <a:gd name="connsiteX2" fmla="*/ 32474 w 372316"/>
                <a:gd name="connsiteY2" fmla="*/ 1143234 h 1143234"/>
                <a:gd name="connsiteX3" fmla="*/ 23170 w 372316"/>
                <a:gd name="connsiteY3" fmla="*/ 1108671 h 1143234"/>
                <a:gd name="connsiteX4" fmla="*/ 906 w 372316"/>
                <a:gd name="connsiteY4" fmla="*/ 918634 h 1143234"/>
                <a:gd name="connsiteX5" fmla="*/ 906 w 372316"/>
                <a:gd name="connsiteY5" fmla="*/ 916856 h 1143234"/>
                <a:gd name="connsiteX6" fmla="*/ 19 w 372316"/>
                <a:gd name="connsiteY6" fmla="*/ 879391 h 1143234"/>
                <a:gd name="connsiteX7" fmla="*/ 19 w 372316"/>
                <a:gd name="connsiteY7" fmla="*/ 876724 h 1143234"/>
                <a:gd name="connsiteX8" fmla="*/ 19 w 372316"/>
                <a:gd name="connsiteY8" fmla="*/ 876661 h 1143234"/>
                <a:gd name="connsiteX9" fmla="*/ 307040 w 372316"/>
                <a:gd name="connsiteY9" fmla="*/ 71188 h 114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2316" h="1143234">
                  <a:moveTo>
                    <a:pt x="372316" y="0"/>
                  </a:moveTo>
                  <a:lnTo>
                    <a:pt x="372316" y="1143234"/>
                  </a:lnTo>
                  <a:lnTo>
                    <a:pt x="32474" y="1143234"/>
                  </a:lnTo>
                  <a:lnTo>
                    <a:pt x="23170" y="1108671"/>
                  </a:lnTo>
                  <a:cubicBezTo>
                    <a:pt x="10908" y="1045622"/>
                    <a:pt x="3362" y="982198"/>
                    <a:pt x="906" y="918634"/>
                  </a:cubicBezTo>
                  <a:cubicBezTo>
                    <a:pt x="463" y="918190"/>
                    <a:pt x="906" y="917745"/>
                    <a:pt x="906" y="916856"/>
                  </a:cubicBezTo>
                  <a:cubicBezTo>
                    <a:pt x="19" y="904347"/>
                    <a:pt x="19" y="891901"/>
                    <a:pt x="19" y="879391"/>
                  </a:cubicBezTo>
                  <a:lnTo>
                    <a:pt x="19" y="876724"/>
                  </a:lnTo>
                  <a:lnTo>
                    <a:pt x="19" y="876661"/>
                  </a:lnTo>
                  <a:cubicBezTo>
                    <a:pt x="-1534" y="602682"/>
                    <a:pt x="91635" y="328023"/>
                    <a:pt x="307040" y="71188"/>
                  </a:cubicBezTo>
                  <a:close/>
                </a:path>
              </a:pathLst>
            </a:custGeom>
            <a:solidFill>
              <a:srgbClr val="00BCB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E61E3D16-3E1A-3939-A205-B63D6E1310E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0680134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551139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632CA56E-BCE7-AE05-394E-05960998A24F}"/>
              </a:ext>
            </a:extLst>
          </p:cNvPr>
          <p:cNvSpPr/>
          <p:nvPr userDrawn="1"/>
        </p:nvSpPr>
        <p:spPr>
          <a:xfrm>
            <a:off x="11023366" y="6080647"/>
            <a:ext cx="1168634" cy="777352"/>
          </a:xfrm>
          <a:custGeom>
            <a:avLst/>
            <a:gdLst>
              <a:gd name="connsiteX0" fmla="*/ 1168634 w 1168634"/>
              <a:gd name="connsiteY0" fmla="*/ 0 h 777352"/>
              <a:gd name="connsiteX1" fmla="*/ 1168634 w 1168634"/>
              <a:gd name="connsiteY1" fmla="*/ 777352 h 777352"/>
              <a:gd name="connsiteX2" fmla="*/ 0 w 1168634"/>
              <a:gd name="connsiteY2" fmla="*/ 777352 h 777352"/>
              <a:gd name="connsiteX3" fmla="*/ 433726 w 1168634"/>
              <a:gd name="connsiteY3" fmla="*/ 343517 h 777352"/>
              <a:gd name="connsiteX4" fmla="*/ 1160851 w 1168634"/>
              <a:gd name="connsiteY4" fmla="*/ 374 h 77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634" h="777352">
                <a:moveTo>
                  <a:pt x="1168634" y="0"/>
                </a:moveTo>
                <a:lnTo>
                  <a:pt x="1168634" y="777352"/>
                </a:lnTo>
                <a:lnTo>
                  <a:pt x="0" y="777352"/>
                </a:lnTo>
                <a:lnTo>
                  <a:pt x="433726" y="343517"/>
                </a:lnTo>
                <a:cubicBezTo>
                  <a:pt x="637009" y="140184"/>
                  <a:pt x="895481" y="25845"/>
                  <a:pt x="1160851" y="374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F57A464F-D78D-E65D-9AEC-9D6A574E9ED2}"/>
              </a:ext>
            </a:extLst>
          </p:cNvPr>
          <p:cNvSpPr/>
          <p:nvPr userDrawn="1"/>
        </p:nvSpPr>
        <p:spPr>
          <a:xfrm>
            <a:off x="8688223" y="5993583"/>
            <a:ext cx="2686611" cy="864416"/>
          </a:xfrm>
          <a:custGeom>
            <a:avLst/>
            <a:gdLst>
              <a:gd name="connsiteX0" fmla="*/ 1397388 w 2686611"/>
              <a:gd name="connsiteY0" fmla="*/ 4 h 864416"/>
              <a:gd name="connsiteX1" fmla="*/ 2686611 w 2686611"/>
              <a:gd name="connsiteY1" fmla="*/ 513052 h 864416"/>
              <a:gd name="connsiteX2" fmla="*/ 2335335 w 2686611"/>
              <a:gd name="connsiteY2" fmla="*/ 864416 h 864416"/>
              <a:gd name="connsiteX3" fmla="*/ 0 w 2686611"/>
              <a:gd name="connsiteY3" fmla="*/ 864416 h 864416"/>
              <a:gd name="connsiteX4" fmla="*/ 18749 w 2686611"/>
              <a:gd name="connsiteY4" fmla="*/ 822676 h 864416"/>
              <a:gd name="connsiteX5" fmla="*/ 283120 w 2686611"/>
              <a:gd name="connsiteY5" fmla="*/ 473291 h 864416"/>
              <a:gd name="connsiteX6" fmla="*/ 283120 w 2686611"/>
              <a:gd name="connsiteY6" fmla="*/ 473386 h 864416"/>
              <a:gd name="connsiteX7" fmla="*/ 1397388 w 2686611"/>
              <a:gd name="connsiteY7" fmla="*/ 4 h 86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6611" h="864416">
                <a:moveTo>
                  <a:pt x="1397388" y="4"/>
                </a:moveTo>
                <a:cubicBezTo>
                  <a:pt x="1813736" y="896"/>
                  <a:pt x="2259243" y="166193"/>
                  <a:pt x="2686611" y="513052"/>
                </a:cubicBezTo>
                <a:lnTo>
                  <a:pt x="2335335" y="864416"/>
                </a:lnTo>
                <a:lnTo>
                  <a:pt x="0" y="864416"/>
                </a:lnTo>
                <a:lnTo>
                  <a:pt x="18749" y="822676"/>
                </a:lnTo>
                <a:cubicBezTo>
                  <a:pt x="83422" y="703366"/>
                  <a:pt x="170073" y="586367"/>
                  <a:pt x="283120" y="473291"/>
                </a:cubicBezTo>
                <a:lnTo>
                  <a:pt x="283120" y="473386"/>
                </a:lnTo>
                <a:cubicBezTo>
                  <a:pt x="593851" y="162625"/>
                  <a:pt x="981039" y="-888"/>
                  <a:pt x="1397388" y="4"/>
                </a:cubicBez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1" name="Picture 40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D023292C-FC89-68BC-A0FC-14CF2FF7D8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1825" y="6165969"/>
            <a:ext cx="1480989" cy="606708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0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1D9041B6-6DB5-2FDF-C9CB-8D083C2FD4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148427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874892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0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5CE8B88-3E4A-A2E8-3DB6-EC6CDB89B838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045CBE23-0FF9-523A-ECBF-29F604BF49BF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AC3F6D9D-8B55-B2A7-A1A0-1DD8DF51B9EC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2B9A63DE-9175-549C-4787-D0770C8518BE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50" name="Picture 49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EACFA660-463A-2958-8CD6-2400FBC3F3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932069" y="6128121"/>
              <a:ext cx="1480989" cy="606708"/>
            </a:xfrm>
            <a:prstGeom prst="rect">
              <a:avLst/>
            </a:prstGeom>
          </p:spPr>
        </p:pic>
      </p:grpSp>
      <p:sp>
        <p:nvSpPr>
          <p:cNvPr id="51" name="Text Placeholder 41">
            <a:extLst>
              <a:ext uri="{FF2B5EF4-FFF2-40B4-BE49-F238E27FC236}">
                <a16:creationId xmlns:a16="http://schemas.microsoft.com/office/drawing/2014/main" id="{2600FB66-D871-E823-6D90-531C53B0C6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6666901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27618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5"/>
            <a:ext cx="4111419" cy="4666605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B3B2A36-80B9-98E6-2E03-92709A86C2A6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C4DA5E53-F3F4-F9FE-AC70-5EAB6F94AC64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56928E09-DA37-36ED-FB7F-68A3DAEF3222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4A380193-CF73-D18E-42A6-E2AF2F711B32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5" name="Picture 44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EB9F0A9B-234B-0348-1F3C-B5715E078F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932069" y="6128121"/>
              <a:ext cx="1480989" cy="606708"/>
            </a:xfrm>
            <a:prstGeom prst="rect">
              <a:avLst/>
            </a:prstGeom>
          </p:spPr>
        </p:pic>
      </p:grp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3703A33C-8CD0-79C0-9A24-6ABA5B7E67D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68930" y="962526"/>
            <a:ext cx="658243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330069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ED0D04FE-931A-B604-B7EA-1C42ABB1BF6B}"/>
              </a:ext>
            </a:extLst>
          </p:cNvPr>
          <p:cNvGrpSpPr/>
          <p:nvPr userDrawn="1"/>
        </p:nvGrpSpPr>
        <p:grpSpPr>
          <a:xfrm>
            <a:off x="7268997" y="850264"/>
            <a:ext cx="4923003" cy="6007737"/>
            <a:chOff x="7268997" y="850264"/>
            <a:chExt cx="4923003" cy="6007737"/>
          </a:xfrm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77CAA790-9905-3750-D869-2315D158CFD6}"/>
                </a:ext>
              </a:extLst>
            </p:cNvPr>
            <p:cNvSpPr/>
            <p:nvPr/>
          </p:nvSpPr>
          <p:spPr>
            <a:xfrm>
              <a:off x="7743168" y="1402588"/>
              <a:ext cx="4448832" cy="5455413"/>
            </a:xfrm>
            <a:custGeom>
              <a:avLst/>
              <a:gdLst>
                <a:gd name="connsiteX0" fmla="*/ 3898184 w 4448832"/>
                <a:gd name="connsiteY0" fmla="*/ 0 h 5455413"/>
                <a:gd name="connsiteX1" fmla="*/ 4197367 w 4448832"/>
                <a:gd name="connsiteY1" fmla="*/ 299402 h 5455413"/>
                <a:gd name="connsiteX2" fmla="*/ 4390374 w 4448832"/>
                <a:gd name="connsiteY2" fmla="*/ 535858 h 5455413"/>
                <a:gd name="connsiteX3" fmla="*/ 4448832 w 4448832"/>
                <a:gd name="connsiteY3" fmla="*/ 634855 h 5455413"/>
                <a:gd name="connsiteX4" fmla="*/ 4448832 w 4448832"/>
                <a:gd name="connsiteY4" fmla="*/ 2095582 h 5455413"/>
                <a:gd name="connsiteX5" fmla="*/ 4390374 w 4448832"/>
                <a:gd name="connsiteY5" fmla="*/ 2194579 h 5455413"/>
                <a:gd name="connsiteX6" fmla="*/ 4197367 w 4448832"/>
                <a:gd name="connsiteY6" fmla="*/ 2431034 h 5455413"/>
                <a:gd name="connsiteX7" fmla="*/ 3807827 w 4448832"/>
                <a:gd name="connsiteY7" fmla="*/ 2820861 h 5455413"/>
                <a:gd name="connsiteX8" fmla="*/ 2234884 w 4448832"/>
                <a:gd name="connsiteY8" fmla="*/ 4394962 h 5455413"/>
                <a:gd name="connsiteX9" fmla="*/ 2234884 w 4448832"/>
                <a:gd name="connsiteY9" fmla="*/ 4394899 h 5455413"/>
                <a:gd name="connsiteX10" fmla="*/ 1175151 w 4448832"/>
                <a:gd name="connsiteY10" fmla="*/ 5455413 h 5455413"/>
                <a:gd name="connsiteX11" fmla="*/ 267298 w 4448832"/>
                <a:gd name="connsiteY11" fmla="*/ 5455413 h 5455413"/>
                <a:gd name="connsiteX12" fmla="*/ 180947 w 4448832"/>
                <a:gd name="connsiteY12" fmla="*/ 5302084 h 5455413"/>
                <a:gd name="connsiteX13" fmla="*/ 616698 w 4448832"/>
                <a:gd name="connsiteY13" fmla="*/ 3283903 h 5455413"/>
                <a:gd name="connsiteX14" fmla="*/ 1869773 w 4448832"/>
                <a:gd name="connsiteY14" fmla="*/ 2029904 h 5455413"/>
                <a:gd name="connsiteX15" fmla="*/ 2641111 w 4448832"/>
                <a:gd name="connsiteY15" fmla="*/ 1257998 h 5455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48832" h="5455413">
                  <a:moveTo>
                    <a:pt x="3898184" y="0"/>
                  </a:moveTo>
                  <a:lnTo>
                    <a:pt x="4197367" y="299402"/>
                  </a:lnTo>
                  <a:cubicBezTo>
                    <a:pt x="4270893" y="372983"/>
                    <a:pt x="4335229" y="452278"/>
                    <a:pt x="4390374" y="535858"/>
                  </a:cubicBezTo>
                  <a:lnTo>
                    <a:pt x="4448832" y="634855"/>
                  </a:lnTo>
                  <a:lnTo>
                    <a:pt x="4448832" y="2095582"/>
                  </a:lnTo>
                  <a:lnTo>
                    <a:pt x="4390374" y="2194579"/>
                  </a:lnTo>
                  <a:cubicBezTo>
                    <a:pt x="4335229" y="2278159"/>
                    <a:pt x="4270893" y="2357454"/>
                    <a:pt x="4197367" y="2431034"/>
                  </a:cubicBezTo>
                  <a:lnTo>
                    <a:pt x="3807827" y="2820861"/>
                  </a:lnTo>
                  <a:lnTo>
                    <a:pt x="2234884" y="4394962"/>
                  </a:lnTo>
                  <a:lnTo>
                    <a:pt x="2234884" y="4394899"/>
                  </a:lnTo>
                  <a:lnTo>
                    <a:pt x="1175151" y="5455413"/>
                  </a:lnTo>
                  <a:lnTo>
                    <a:pt x="267298" y="5455413"/>
                  </a:lnTo>
                  <a:lnTo>
                    <a:pt x="180947" y="5302084"/>
                  </a:lnTo>
                  <a:cubicBezTo>
                    <a:pt x="-150226" y="4644859"/>
                    <a:pt x="-39187" y="3940270"/>
                    <a:pt x="616698" y="3283903"/>
                  </a:cubicBezTo>
                  <a:lnTo>
                    <a:pt x="1869773" y="2029904"/>
                  </a:lnTo>
                  <a:lnTo>
                    <a:pt x="2641111" y="1257998"/>
                  </a:ln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EB03772C-91A9-DE02-A9C4-5C2FFB0091A3}"/>
                </a:ext>
              </a:extLst>
            </p:cNvPr>
            <p:cNvSpPr/>
            <p:nvPr/>
          </p:nvSpPr>
          <p:spPr>
            <a:xfrm>
              <a:off x="9076359" y="850264"/>
              <a:ext cx="2022796" cy="859726"/>
            </a:xfrm>
            <a:custGeom>
              <a:avLst/>
              <a:gdLst>
                <a:gd name="connsiteX0" fmla="*/ 1866626 w 2022796"/>
                <a:gd name="connsiteY0" fmla="*/ 859727 h 859726"/>
                <a:gd name="connsiteX1" fmla="*/ 1786485 w 2022796"/>
                <a:gd name="connsiteY1" fmla="*/ 837438 h 859726"/>
                <a:gd name="connsiteX2" fmla="*/ 153451 w 2022796"/>
                <a:gd name="connsiteY2" fmla="*/ 312166 h 859726"/>
                <a:gd name="connsiteX3" fmla="*/ 21 w 2022796"/>
                <a:gd name="connsiteY3" fmla="*/ 153607 h 859726"/>
                <a:gd name="connsiteX4" fmla="*/ 155926 w 2022796"/>
                <a:gd name="connsiteY4" fmla="*/ 0 h 859726"/>
                <a:gd name="connsiteX5" fmla="*/ 158464 w 2022796"/>
                <a:gd name="connsiteY5" fmla="*/ 0 h 859726"/>
                <a:gd name="connsiteX6" fmla="*/ 1947085 w 2022796"/>
                <a:gd name="connsiteY6" fmla="*/ 569786 h 859726"/>
                <a:gd name="connsiteX7" fmla="*/ 2000513 w 2022796"/>
                <a:gd name="connsiteY7" fmla="*/ 783971 h 859726"/>
                <a:gd name="connsiteX8" fmla="*/ 1866626 w 2022796"/>
                <a:gd name="connsiteY8" fmla="*/ 859727 h 859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2796" h="859726">
                  <a:moveTo>
                    <a:pt x="1866626" y="859727"/>
                  </a:moveTo>
                  <a:cubicBezTo>
                    <a:pt x="1839278" y="859727"/>
                    <a:pt x="1811612" y="852551"/>
                    <a:pt x="1786485" y="837438"/>
                  </a:cubicBezTo>
                  <a:cubicBezTo>
                    <a:pt x="1220291" y="497205"/>
                    <a:pt x="670849" y="320485"/>
                    <a:pt x="153451" y="312166"/>
                  </a:cubicBezTo>
                  <a:cubicBezTo>
                    <a:pt x="67345" y="310769"/>
                    <a:pt x="-1375" y="239776"/>
                    <a:pt x="21" y="153607"/>
                  </a:cubicBezTo>
                  <a:cubicBezTo>
                    <a:pt x="1354" y="68263"/>
                    <a:pt x="70962" y="0"/>
                    <a:pt x="155926" y="0"/>
                  </a:cubicBezTo>
                  <a:cubicBezTo>
                    <a:pt x="156751" y="0"/>
                    <a:pt x="157639" y="0"/>
                    <a:pt x="158464" y="0"/>
                  </a:cubicBezTo>
                  <a:cubicBezTo>
                    <a:pt x="731447" y="9208"/>
                    <a:pt x="1333238" y="200914"/>
                    <a:pt x="1947085" y="569786"/>
                  </a:cubicBezTo>
                  <a:cubicBezTo>
                    <a:pt x="2020944" y="614172"/>
                    <a:pt x="2044866" y="710057"/>
                    <a:pt x="2000513" y="783971"/>
                  </a:cubicBezTo>
                  <a:cubicBezTo>
                    <a:pt x="1971261" y="832739"/>
                    <a:pt x="1919610" y="859727"/>
                    <a:pt x="1866626" y="85972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C2A35E04-5244-883F-170A-2F0DBBE9ACFE}"/>
                </a:ext>
              </a:extLst>
            </p:cNvPr>
            <p:cNvSpPr/>
            <p:nvPr/>
          </p:nvSpPr>
          <p:spPr>
            <a:xfrm>
              <a:off x="7268997" y="1496606"/>
              <a:ext cx="4058578" cy="4324269"/>
            </a:xfrm>
            <a:custGeom>
              <a:avLst/>
              <a:gdLst>
                <a:gd name="connsiteX0" fmla="*/ 4058579 w 4058578"/>
                <a:gd name="connsiteY0" fmla="*/ 2950426 h 4324269"/>
                <a:gd name="connsiteX1" fmla="*/ 2708166 w 4058578"/>
                <a:gd name="connsiteY1" fmla="*/ 4301833 h 4324269"/>
                <a:gd name="connsiteX2" fmla="*/ 774744 w 4058578"/>
                <a:gd name="connsiteY2" fmla="*/ 3622700 h 4324269"/>
                <a:gd name="connsiteX3" fmla="*/ 717383 w 4058578"/>
                <a:gd name="connsiteY3" fmla="*/ 3563709 h 4324269"/>
                <a:gd name="connsiteX4" fmla="*/ 550564 w 4058578"/>
                <a:gd name="connsiteY4" fmla="*/ 589813 h 4324269"/>
                <a:gd name="connsiteX5" fmla="*/ 3653049 w 4058578"/>
                <a:gd name="connsiteY5" fmla="*/ 625817 h 4324269"/>
                <a:gd name="connsiteX6" fmla="*/ 2343944 w 4058578"/>
                <a:gd name="connsiteY6" fmla="*/ 1935886 h 4324269"/>
                <a:gd name="connsiteX7" fmla="*/ 2441155 w 4058578"/>
                <a:gd name="connsiteY7" fmla="*/ 2852382 h 4324269"/>
                <a:gd name="connsiteX8" fmla="*/ 4058579 w 4058578"/>
                <a:gd name="connsiteY8" fmla="*/ 2950426 h 4324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8578" h="4324269">
                  <a:moveTo>
                    <a:pt x="4058579" y="2950426"/>
                  </a:moveTo>
                  <a:lnTo>
                    <a:pt x="2708166" y="4301833"/>
                  </a:lnTo>
                  <a:cubicBezTo>
                    <a:pt x="2083849" y="4395241"/>
                    <a:pt x="1353882" y="4202328"/>
                    <a:pt x="774744" y="3622700"/>
                  </a:cubicBezTo>
                  <a:cubicBezTo>
                    <a:pt x="754820" y="3602761"/>
                    <a:pt x="735721" y="3583647"/>
                    <a:pt x="717383" y="3563709"/>
                  </a:cubicBezTo>
                  <a:cubicBezTo>
                    <a:pt x="-173184" y="2624988"/>
                    <a:pt x="-241269" y="1382293"/>
                    <a:pt x="550564" y="589813"/>
                  </a:cubicBezTo>
                  <a:cubicBezTo>
                    <a:pt x="1357753" y="-217971"/>
                    <a:pt x="2455685" y="-186538"/>
                    <a:pt x="3653049" y="625817"/>
                  </a:cubicBezTo>
                  <a:lnTo>
                    <a:pt x="2343944" y="1935886"/>
                  </a:lnTo>
                  <a:cubicBezTo>
                    <a:pt x="2090702" y="2189315"/>
                    <a:pt x="2129726" y="2540724"/>
                    <a:pt x="2441155" y="2852382"/>
                  </a:cubicBezTo>
                  <a:cubicBezTo>
                    <a:pt x="2843575" y="3255099"/>
                    <a:pt x="3539848" y="3343935"/>
                    <a:pt x="4058579" y="2950426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DD0FA878-50BD-CBC4-74DE-44C7BE431B8E}"/>
                </a:ext>
              </a:extLst>
            </p:cNvPr>
            <p:cNvSpPr/>
            <p:nvPr/>
          </p:nvSpPr>
          <p:spPr>
            <a:xfrm>
              <a:off x="9977988" y="3526867"/>
              <a:ext cx="2214011" cy="2270683"/>
            </a:xfrm>
            <a:custGeom>
              <a:avLst/>
              <a:gdLst>
                <a:gd name="connsiteX0" fmla="*/ 2214011 w 2214011"/>
                <a:gd name="connsiteY0" fmla="*/ 0 h 2270683"/>
                <a:gd name="connsiteX1" fmla="*/ 2214011 w 2214011"/>
                <a:gd name="connsiteY1" fmla="*/ 1562160 h 2270683"/>
                <a:gd name="connsiteX2" fmla="*/ 2181382 w 2214011"/>
                <a:gd name="connsiteY2" fmla="*/ 1549823 h 2270683"/>
                <a:gd name="connsiteX3" fmla="*/ 1230169 w 2214011"/>
                <a:gd name="connsiteY3" fmla="*/ 1827644 h 2270683"/>
                <a:gd name="connsiteX4" fmla="*/ 0 w 2214011"/>
                <a:gd name="connsiteY4" fmla="*/ 2270683 h 2270683"/>
                <a:gd name="connsiteX5" fmla="*/ 1572943 w 2214011"/>
                <a:gd name="connsiteY5" fmla="*/ 696582 h 2270683"/>
                <a:gd name="connsiteX6" fmla="*/ 1962483 w 2214011"/>
                <a:gd name="connsiteY6" fmla="*/ 306755 h 2270683"/>
                <a:gd name="connsiteX7" fmla="*/ 2196879 w 2214011"/>
                <a:gd name="connsiteY7" fmla="*/ 177 h 227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4011" h="2270683">
                  <a:moveTo>
                    <a:pt x="2214011" y="0"/>
                  </a:moveTo>
                  <a:lnTo>
                    <a:pt x="2214011" y="1562160"/>
                  </a:lnTo>
                  <a:lnTo>
                    <a:pt x="2181382" y="1549823"/>
                  </a:lnTo>
                  <a:cubicBezTo>
                    <a:pt x="1968194" y="1502591"/>
                    <a:pt x="1674421" y="1622095"/>
                    <a:pt x="1230169" y="1827644"/>
                  </a:cubicBezTo>
                  <a:cubicBezTo>
                    <a:pt x="844690" y="1999411"/>
                    <a:pt x="425644" y="2189657"/>
                    <a:pt x="0" y="2270683"/>
                  </a:cubicBezTo>
                  <a:lnTo>
                    <a:pt x="1572943" y="696582"/>
                  </a:lnTo>
                  <a:lnTo>
                    <a:pt x="1962483" y="306755"/>
                  </a:lnTo>
                  <a:cubicBezTo>
                    <a:pt x="2056076" y="213029"/>
                    <a:pt x="2133045" y="109397"/>
                    <a:pt x="2196879" y="17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D4B01342-25B4-9479-0278-000EE5722FC0}"/>
                </a:ext>
              </a:extLst>
            </p:cNvPr>
            <p:cNvSpPr/>
            <p:nvPr/>
          </p:nvSpPr>
          <p:spPr>
            <a:xfrm>
              <a:off x="9492619" y="6406446"/>
              <a:ext cx="1210748" cy="451555"/>
            </a:xfrm>
            <a:custGeom>
              <a:avLst/>
              <a:gdLst>
                <a:gd name="connsiteX0" fmla="*/ 628757 w 1210748"/>
                <a:gd name="connsiteY0" fmla="*/ 3015 h 451555"/>
                <a:gd name="connsiteX1" fmla="*/ 1062032 w 1210748"/>
                <a:gd name="connsiteY1" fmla="*/ 165550 h 451555"/>
                <a:gd name="connsiteX2" fmla="*/ 1195103 w 1210748"/>
                <a:gd name="connsiteY2" fmla="*/ 376635 h 451555"/>
                <a:gd name="connsiteX3" fmla="*/ 1210748 w 1210748"/>
                <a:gd name="connsiteY3" fmla="*/ 451555 h 451555"/>
                <a:gd name="connsiteX4" fmla="*/ 0 w 1210748"/>
                <a:gd name="connsiteY4" fmla="*/ 451555 h 451555"/>
                <a:gd name="connsiteX5" fmla="*/ 6778 w 1210748"/>
                <a:gd name="connsiteY5" fmla="*/ 440165 h 451555"/>
                <a:gd name="connsiteX6" fmla="*/ 152556 w 1210748"/>
                <a:gd name="connsiteY6" fmla="*/ 261436 h 451555"/>
                <a:gd name="connsiteX7" fmla="*/ 628757 w 1210748"/>
                <a:gd name="connsiteY7" fmla="*/ 3015 h 451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0748" h="451555">
                  <a:moveTo>
                    <a:pt x="628757" y="3015"/>
                  </a:moveTo>
                  <a:cubicBezTo>
                    <a:pt x="786010" y="-13789"/>
                    <a:pt x="936109" y="39567"/>
                    <a:pt x="1062032" y="165550"/>
                  </a:cubicBezTo>
                  <a:cubicBezTo>
                    <a:pt x="1124978" y="228543"/>
                    <a:pt x="1169193" y="299349"/>
                    <a:pt x="1195103" y="376635"/>
                  </a:cubicBezTo>
                  <a:lnTo>
                    <a:pt x="1210748" y="451555"/>
                  </a:lnTo>
                  <a:lnTo>
                    <a:pt x="0" y="451555"/>
                  </a:lnTo>
                  <a:lnTo>
                    <a:pt x="6778" y="440165"/>
                  </a:lnTo>
                  <a:cubicBezTo>
                    <a:pt x="49328" y="375948"/>
                    <a:pt x="98066" y="315975"/>
                    <a:pt x="152556" y="261436"/>
                  </a:cubicBezTo>
                  <a:cubicBezTo>
                    <a:pt x="307097" y="106782"/>
                    <a:pt x="471504" y="19819"/>
                    <a:pt x="628757" y="3015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1732A53-1E01-582F-EF87-322C178908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rcRect/>
            <a:stretch/>
          </p:blipFill>
          <p:spPr>
            <a:xfrm>
              <a:off x="10287008" y="5810307"/>
              <a:ext cx="1480989" cy="606707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1" name="Text Placeholder 41">
            <a:extLst>
              <a:ext uri="{FF2B5EF4-FFF2-40B4-BE49-F238E27FC236}">
                <a16:creationId xmlns:a16="http://schemas.microsoft.com/office/drawing/2014/main" id="{95DDFB11-2E95-6B56-7120-B611A6DB17F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488501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93404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0E5D8C1D-93C2-749B-4C78-45B05EC5A4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648336" y="448322"/>
            <a:ext cx="5902332" cy="5961356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D297BFE4-D404-7609-ED06-E3337948FCE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3544" y="1144624"/>
            <a:ext cx="4307952" cy="604322"/>
          </a:xfrm>
          <a:prstGeom prst="rect">
            <a:avLst/>
          </a:prstGeom>
        </p:spPr>
      </p:pic>
      <p:pic>
        <p:nvPicPr>
          <p:cNvPr id="11" name="Graphic 1">
            <a:extLst>
              <a:ext uri="{FF2B5EF4-FFF2-40B4-BE49-F238E27FC236}">
                <a16:creationId xmlns:a16="http://schemas.microsoft.com/office/drawing/2014/main" id="{69602C51-0B46-EEB6-32B5-60604689F00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1954307" y="220553"/>
            <a:ext cx="1726424" cy="707254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88F4C74-B7CE-E1A8-E60B-28D024AC73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236" y="2570086"/>
            <a:ext cx="4698568" cy="67470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4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slide title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ABB8CDA-E36F-BCE9-1ADD-034AF65792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236" y="3338004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 b="1" i="0">
                <a:solidFill>
                  <a:srgbClr val="70E3DF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C8D44AEE-8E04-0752-41EF-FD865EB500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236" y="6054571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1600" b="1" i="0">
                <a:solidFill>
                  <a:srgbClr val="70E3DF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16426022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2AAEB6BF-3187-C157-0243-D4E23A93D468}"/>
              </a:ext>
            </a:extLst>
          </p:cNvPr>
          <p:cNvGrpSpPr/>
          <p:nvPr userDrawn="1"/>
        </p:nvGrpSpPr>
        <p:grpSpPr>
          <a:xfrm>
            <a:off x="-1" y="1413959"/>
            <a:ext cx="6805878" cy="5439867"/>
            <a:chOff x="-1" y="1413959"/>
            <a:chExt cx="6805878" cy="5439867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DDAB9F50-6A5E-F5B3-2D9D-BBA51010A28E}"/>
                </a:ext>
              </a:extLst>
            </p:cNvPr>
            <p:cNvSpPr/>
            <p:nvPr/>
          </p:nvSpPr>
          <p:spPr>
            <a:xfrm rot="5400000">
              <a:off x="639359" y="1304190"/>
              <a:ext cx="4910276" cy="6188996"/>
            </a:xfrm>
            <a:custGeom>
              <a:avLst/>
              <a:gdLst>
                <a:gd name="connsiteX0" fmla="*/ 1093 w 4910276"/>
                <a:gd name="connsiteY0" fmla="*/ 5174086 h 6188996"/>
                <a:gd name="connsiteX1" fmla="*/ 688776 w 4910276"/>
                <a:gd name="connsiteY1" fmla="*/ 3667736 h 6188996"/>
                <a:gd name="connsiteX2" fmla="*/ 2088309 w 4910276"/>
                <a:gd name="connsiteY2" fmla="*/ 2267167 h 6188996"/>
                <a:gd name="connsiteX3" fmla="*/ 2949800 w 4910276"/>
                <a:gd name="connsiteY3" fmla="*/ 1405038 h 6188996"/>
                <a:gd name="connsiteX4" fmla="*/ 4353797 w 4910276"/>
                <a:gd name="connsiteY4" fmla="*/ 0 h 6188996"/>
                <a:gd name="connsiteX5" fmla="*/ 4687947 w 4910276"/>
                <a:gd name="connsiteY5" fmla="*/ 334398 h 6188996"/>
                <a:gd name="connsiteX6" fmla="*/ 4903513 w 4910276"/>
                <a:gd name="connsiteY6" fmla="*/ 598491 h 6188996"/>
                <a:gd name="connsiteX7" fmla="*/ 4910276 w 4910276"/>
                <a:gd name="connsiteY7" fmla="*/ 609945 h 6188996"/>
                <a:gd name="connsiteX8" fmla="*/ 4910276 w 4910276"/>
                <a:gd name="connsiteY8" fmla="*/ 2439635 h 6188996"/>
                <a:gd name="connsiteX9" fmla="*/ 4903513 w 4910276"/>
                <a:gd name="connsiteY9" fmla="*/ 2451088 h 6188996"/>
                <a:gd name="connsiteX10" fmla="*/ 4687947 w 4910276"/>
                <a:gd name="connsiteY10" fmla="*/ 2715181 h 6188996"/>
                <a:gd name="connsiteX11" fmla="*/ 4252879 w 4910276"/>
                <a:gd name="connsiteY11" fmla="*/ 3150572 h 6188996"/>
                <a:gd name="connsiteX12" fmla="*/ 2496093 w 4910276"/>
                <a:gd name="connsiteY12" fmla="*/ 4908660 h 6188996"/>
                <a:gd name="connsiteX13" fmla="*/ 2496093 w 4910276"/>
                <a:gd name="connsiteY13" fmla="*/ 4908589 h 6188996"/>
                <a:gd name="connsiteX14" fmla="*/ 1216635 w 4910276"/>
                <a:gd name="connsiteY14" fmla="*/ 6188996 h 6188996"/>
                <a:gd name="connsiteX15" fmla="*/ 362776 w 4910276"/>
                <a:gd name="connsiteY15" fmla="*/ 6188996 h 6188996"/>
                <a:gd name="connsiteX16" fmla="*/ 304788 w 4910276"/>
                <a:gd name="connsiteY16" fmla="*/ 6104156 h 6188996"/>
                <a:gd name="connsiteX17" fmla="*/ 1093 w 4910276"/>
                <a:gd name="connsiteY17" fmla="*/ 5174086 h 618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10276" h="6188996">
                  <a:moveTo>
                    <a:pt x="1093" y="5174086"/>
                  </a:moveTo>
                  <a:cubicBezTo>
                    <a:pt x="-17492" y="4669120"/>
                    <a:pt x="200414" y="4156460"/>
                    <a:pt x="688776" y="3667736"/>
                  </a:cubicBezTo>
                  <a:lnTo>
                    <a:pt x="2088309" y="2267167"/>
                  </a:lnTo>
                  <a:lnTo>
                    <a:pt x="2949800" y="1405038"/>
                  </a:lnTo>
                  <a:lnTo>
                    <a:pt x="4353797" y="0"/>
                  </a:lnTo>
                  <a:lnTo>
                    <a:pt x="4687947" y="334398"/>
                  </a:lnTo>
                  <a:cubicBezTo>
                    <a:pt x="4770067" y="416579"/>
                    <a:pt x="4841922" y="505142"/>
                    <a:pt x="4903513" y="598491"/>
                  </a:cubicBezTo>
                  <a:lnTo>
                    <a:pt x="4910276" y="609945"/>
                  </a:lnTo>
                  <a:lnTo>
                    <a:pt x="4910276" y="2439635"/>
                  </a:lnTo>
                  <a:lnTo>
                    <a:pt x="4903513" y="2451088"/>
                  </a:lnTo>
                  <a:cubicBezTo>
                    <a:pt x="4841922" y="2544437"/>
                    <a:pt x="4770067" y="2633000"/>
                    <a:pt x="4687947" y="2715181"/>
                  </a:cubicBezTo>
                  <a:lnTo>
                    <a:pt x="4252879" y="3150572"/>
                  </a:lnTo>
                  <a:lnTo>
                    <a:pt x="2496093" y="4908660"/>
                  </a:lnTo>
                  <a:lnTo>
                    <a:pt x="2496093" y="4908589"/>
                  </a:lnTo>
                  <a:lnTo>
                    <a:pt x="1216635" y="6188996"/>
                  </a:lnTo>
                  <a:lnTo>
                    <a:pt x="362776" y="6188996"/>
                  </a:lnTo>
                  <a:lnTo>
                    <a:pt x="304788" y="6104156"/>
                  </a:lnTo>
                  <a:cubicBezTo>
                    <a:pt x="116705" y="5802287"/>
                    <a:pt x="12709" y="5489689"/>
                    <a:pt x="1093" y="5174086"/>
                  </a:cubicBez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D9E805E0-0286-37C9-6D12-3BBF89D4E312}"/>
                </a:ext>
              </a:extLst>
            </p:cNvPr>
            <p:cNvSpPr/>
            <p:nvPr/>
          </p:nvSpPr>
          <p:spPr>
            <a:xfrm rot="5400000">
              <a:off x="5196162" y="4082063"/>
              <a:ext cx="2259216" cy="960214"/>
            </a:xfrm>
            <a:custGeom>
              <a:avLst/>
              <a:gdLst>
                <a:gd name="connsiteX0" fmla="*/ 2084794 w 2259216"/>
                <a:gd name="connsiteY0" fmla="*/ 960214 h 960214"/>
                <a:gd name="connsiteX1" fmla="*/ 1995286 w 2259216"/>
                <a:gd name="connsiteY1" fmla="*/ 935321 h 960214"/>
                <a:gd name="connsiteX2" fmla="*/ 171386 w 2259216"/>
                <a:gd name="connsiteY2" fmla="*/ 348653 h 960214"/>
                <a:gd name="connsiteX3" fmla="*/ 23 w 2259216"/>
                <a:gd name="connsiteY3" fmla="*/ 171561 h 960214"/>
                <a:gd name="connsiteX4" fmla="*/ 174150 w 2259216"/>
                <a:gd name="connsiteY4" fmla="*/ 0 h 960214"/>
                <a:gd name="connsiteX5" fmla="*/ 176985 w 2259216"/>
                <a:gd name="connsiteY5" fmla="*/ 0 h 960214"/>
                <a:gd name="connsiteX6" fmla="*/ 2174657 w 2259216"/>
                <a:gd name="connsiteY6" fmla="*/ 636384 h 960214"/>
                <a:gd name="connsiteX7" fmla="*/ 2234329 w 2259216"/>
                <a:gd name="connsiteY7" fmla="*/ 875604 h 960214"/>
                <a:gd name="connsiteX8" fmla="*/ 2084794 w 2259216"/>
                <a:gd name="connsiteY8" fmla="*/ 960214 h 960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59216" h="960214">
                  <a:moveTo>
                    <a:pt x="2084794" y="960214"/>
                  </a:moveTo>
                  <a:cubicBezTo>
                    <a:pt x="2054249" y="960214"/>
                    <a:pt x="2023350" y="952200"/>
                    <a:pt x="1995286" y="935321"/>
                  </a:cubicBezTo>
                  <a:cubicBezTo>
                    <a:pt x="1362916" y="555320"/>
                    <a:pt x="749257" y="357944"/>
                    <a:pt x="171386" y="348653"/>
                  </a:cubicBezTo>
                  <a:cubicBezTo>
                    <a:pt x="75216" y="347093"/>
                    <a:pt x="-1536" y="267802"/>
                    <a:pt x="23" y="171561"/>
                  </a:cubicBezTo>
                  <a:cubicBezTo>
                    <a:pt x="1512" y="76241"/>
                    <a:pt x="79256" y="0"/>
                    <a:pt x="174150" y="0"/>
                  </a:cubicBezTo>
                  <a:cubicBezTo>
                    <a:pt x="175071" y="0"/>
                    <a:pt x="176063" y="0"/>
                    <a:pt x="176985" y="0"/>
                  </a:cubicBezTo>
                  <a:cubicBezTo>
                    <a:pt x="816937" y="10284"/>
                    <a:pt x="1489064" y="224398"/>
                    <a:pt x="2174657" y="636384"/>
                  </a:cubicBezTo>
                  <a:cubicBezTo>
                    <a:pt x="2257149" y="685959"/>
                    <a:pt x="2283867" y="793051"/>
                    <a:pt x="2234329" y="875604"/>
                  </a:cubicBezTo>
                  <a:cubicBezTo>
                    <a:pt x="2201658" y="930072"/>
                    <a:pt x="2143970" y="960214"/>
                    <a:pt x="2084794" y="960214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01859D52-E387-DD28-9530-A82EFB60B23D}"/>
                </a:ext>
              </a:extLst>
            </p:cNvPr>
            <p:cNvSpPr/>
            <p:nvPr/>
          </p:nvSpPr>
          <p:spPr>
            <a:xfrm rot="5400000">
              <a:off x="1402668" y="1265576"/>
              <a:ext cx="4532938" cy="4829704"/>
            </a:xfrm>
            <a:custGeom>
              <a:avLst/>
              <a:gdLst>
                <a:gd name="connsiteX0" fmla="*/ 4532938 w 4532938"/>
                <a:gd name="connsiteY0" fmla="*/ 3295281 h 4829704"/>
                <a:gd name="connsiteX1" fmla="*/ 3024692 w 4532938"/>
                <a:gd name="connsiteY1" fmla="*/ 4804645 h 4829704"/>
                <a:gd name="connsiteX2" fmla="*/ 865295 w 4532938"/>
                <a:gd name="connsiteY2" fmla="*/ 4046133 h 4829704"/>
                <a:gd name="connsiteX3" fmla="*/ 801229 w 4532938"/>
                <a:gd name="connsiteY3" fmla="*/ 3980247 h 4829704"/>
                <a:gd name="connsiteX4" fmla="*/ 614913 w 4532938"/>
                <a:gd name="connsiteY4" fmla="*/ 658752 h 4829704"/>
                <a:gd name="connsiteX5" fmla="*/ 4080010 w 4532938"/>
                <a:gd name="connsiteY5" fmla="*/ 698965 h 4829704"/>
                <a:gd name="connsiteX6" fmla="*/ 2617900 w 4532938"/>
                <a:gd name="connsiteY6" fmla="*/ 2162159 h 4829704"/>
                <a:gd name="connsiteX7" fmla="*/ 2726472 w 4532938"/>
                <a:gd name="connsiteY7" fmla="*/ 3185778 h 4829704"/>
                <a:gd name="connsiteX8" fmla="*/ 4532938 w 4532938"/>
                <a:gd name="connsiteY8" fmla="*/ 3295281 h 482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2938" h="4829704">
                  <a:moveTo>
                    <a:pt x="4532938" y="3295281"/>
                  </a:moveTo>
                  <a:lnTo>
                    <a:pt x="3024692" y="4804645"/>
                  </a:lnTo>
                  <a:cubicBezTo>
                    <a:pt x="2327406" y="4908972"/>
                    <a:pt x="1512122" y="4693510"/>
                    <a:pt x="865295" y="4046133"/>
                  </a:cubicBezTo>
                  <a:cubicBezTo>
                    <a:pt x="843042" y="4023864"/>
                    <a:pt x="821710" y="4002516"/>
                    <a:pt x="801229" y="3980247"/>
                  </a:cubicBezTo>
                  <a:cubicBezTo>
                    <a:pt x="-193426" y="2931806"/>
                    <a:pt x="-269469" y="1543860"/>
                    <a:pt x="614913" y="658752"/>
                  </a:cubicBezTo>
                  <a:cubicBezTo>
                    <a:pt x="1516445" y="-243448"/>
                    <a:pt x="2742701" y="-208341"/>
                    <a:pt x="4080010" y="698965"/>
                  </a:cubicBezTo>
                  <a:lnTo>
                    <a:pt x="2617900" y="2162159"/>
                  </a:lnTo>
                  <a:cubicBezTo>
                    <a:pt x="2335060" y="2445209"/>
                    <a:pt x="2378645" y="2837692"/>
                    <a:pt x="2726472" y="3185778"/>
                  </a:cubicBezTo>
                  <a:cubicBezTo>
                    <a:pt x="3175927" y="3635565"/>
                    <a:pt x="3953579" y="3734785"/>
                    <a:pt x="4532938" y="3295281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8C9A0A31-4412-4BA9-AFF1-B411D4DF5113}"/>
                </a:ext>
              </a:extLst>
            </p:cNvPr>
            <p:cNvSpPr/>
            <p:nvPr/>
          </p:nvSpPr>
          <p:spPr>
            <a:xfrm rot="5400000">
              <a:off x="1311602" y="4408305"/>
              <a:ext cx="2414254" cy="2476786"/>
            </a:xfrm>
            <a:custGeom>
              <a:avLst/>
              <a:gdLst>
                <a:gd name="connsiteX0" fmla="*/ 0 w 2414254"/>
                <a:gd name="connsiteY0" fmla="*/ 2476786 h 2476786"/>
                <a:gd name="connsiteX1" fmla="*/ 1756786 w 2414254"/>
                <a:gd name="connsiteY1" fmla="*/ 718698 h 2476786"/>
                <a:gd name="connsiteX2" fmla="*/ 2191854 w 2414254"/>
                <a:gd name="connsiteY2" fmla="*/ 283307 h 2476786"/>
                <a:gd name="connsiteX3" fmla="*/ 2335215 w 2414254"/>
                <a:gd name="connsiteY3" fmla="*/ 118590 h 2476786"/>
                <a:gd name="connsiteX4" fmla="*/ 2414254 w 2414254"/>
                <a:gd name="connsiteY4" fmla="*/ 0 h 2476786"/>
                <a:gd name="connsiteX5" fmla="*/ 2414254 w 2414254"/>
                <a:gd name="connsiteY5" fmla="*/ 1669707 h 2476786"/>
                <a:gd name="connsiteX6" fmla="*/ 2309424 w 2414254"/>
                <a:gd name="connsiteY6" fmla="*/ 1660394 h 2476786"/>
                <a:gd name="connsiteX7" fmla="*/ 1373949 w 2414254"/>
                <a:gd name="connsiteY7" fmla="*/ 1981962 h 2476786"/>
                <a:gd name="connsiteX8" fmla="*/ 0 w 2414254"/>
                <a:gd name="connsiteY8" fmla="*/ 2476786 h 2476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14254" h="2476786">
                  <a:moveTo>
                    <a:pt x="0" y="2476786"/>
                  </a:moveTo>
                  <a:lnTo>
                    <a:pt x="1756786" y="718698"/>
                  </a:lnTo>
                  <a:lnTo>
                    <a:pt x="2191854" y="283307"/>
                  </a:lnTo>
                  <a:cubicBezTo>
                    <a:pt x="2244121" y="230967"/>
                    <a:pt x="2291745" y="175860"/>
                    <a:pt x="2335215" y="118590"/>
                  </a:cubicBezTo>
                  <a:lnTo>
                    <a:pt x="2414254" y="0"/>
                  </a:lnTo>
                  <a:lnTo>
                    <a:pt x="2414254" y="1669707"/>
                  </a:lnTo>
                  <a:lnTo>
                    <a:pt x="2309424" y="1660394"/>
                  </a:lnTo>
                  <a:cubicBezTo>
                    <a:pt x="2084195" y="1666076"/>
                    <a:pt x="1787429" y="1790649"/>
                    <a:pt x="1373949" y="1981962"/>
                  </a:cubicBezTo>
                  <a:cubicBezTo>
                    <a:pt x="943416" y="2173807"/>
                    <a:pt x="475393" y="2386289"/>
                    <a:pt x="0" y="2476786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47" name="Picture 46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1C9F246E-9FDD-F5F3-CDBC-991B157AE7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845568" y="6042598"/>
              <a:ext cx="1480989" cy="606708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6A604A0B-E692-6512-5A9D-8F3D54F46938}"/>
              </a:ext>
            </a:extLst>
          </p:cNvPr>
          <p:cNvSpPr/>
          <p:nvPr userDrawn="1"/>
        </p:nvSpPr>
        <p:spPr>
          <a:xfrm rot="5400000">
            <a:off x="-427708" y="4250622"/>
            <a:ext cx="1447269" cy="591854"/>
          </a:xfrm>
          <a:custGeom>
            <a:avLst/>
            <a:gdLst>
              <a:gd name="connsiteX0" fmla="*/ 0 w 1447269"/>
              <a:gd name="connsiteY0" fmla="*/ 591854 h 591854"/>
              <a:gd name="connsiteX1" fmla="*/ 44792 w 1447269"/>
              <a:gd name="connsiteY1" fmla="*/ 507819 h 591854"/>
              <a:gd name="connsiteX2" fmla="*/ 213267 w 1447269"/>
              <a:gd name="connsiteY2" fmla="*/ 301619 h 591854"/>
              <a:gd name="connsiteX3" fmla="*/ 1264365 w 1447269"/>
              <a:gd name="connsiteY3" fmla="*/ 190996 h 591854"/>
              <a:gd name="connsiteX4" fmla="*/ 1447269 w 1447269"/>
              <a:gd name="connsiteY4" fmla="*/ 573685 h 591854"/>
              <a:gd name="connsiteX5" fmla="*/ 1446995 w 1447269"/>
              <a:gd name="connsiteY5" fmla="*/ 591854 h 5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7269" h="591854">
                <a:moveTo>
                  <a:pt x="0" y="591854"/>
                </a:moveTo>
                <a:lnTo>
                  <a:pt x="44792" y="507819"/>
                </a:lnTo>
                <a:cubicBezTo>
                  <a:pt x="93966" y="433731"/>
                  <a:pt x="150292" y="364540"/>
                  <a:pt x="213267" y="301619"/>
                </a:cubicBezTo>
                <a:cubicBezTo>
                  <a:pt x="570478" y="-55231"/>
                  <a:pt x="973302" y="-99700"/>
                  <a:pt x="1264365" y="190996"/>
                </a:cubicBezTo>
                <a:cubicBezTo>
                  <a:pt x="1373487" y="300007"/>
                  <a:pt x="1433901" y="429304"/>
                  <a:pt x="1447269" y="573685"/>
                </a:cubicBezTo>
                <a:lnTo>
                  <a:pt x="1446995" y="591854"/>
                </a:ln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9" name="Text Placeholder 41">
            <a:extLst>
              <a:ext uri="{FF2B5EF4-FFF2-40B4-BE49-F238E27FC236}">
                <a16:creationId xmlns:a16="http://schemas.microsoft.com/office/drawing/2014/main" id="{D34592E3-FE4E-DB54-A853-189EC054C23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73950" y="962526"/>
            <a:ext cx="497741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205523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F204C80-0646-8906-828E-FB392B276AAA}"/>
              </a:ext>
            </a:extLst>
          </p:cNvPr>
          <p:cNvGrpSpPr/>
          <p:nvPr userDrawn="1"/>
        </p:nvGrpSpPr>
        <p:grpSpPr>
          <a:xfrm>
            <a:off x="0" y="1079818"/>
            <a:ext cx="8037079" cy="5778183"/>
            <a:chOff x="0" y="1079818"/>
            <a:chExt cx="8037079" cy="5778183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8D1BB9A-1981-24A4-E7F8-776EA3F11F63}"/>
                </a:ext>
              </a:extLst>
            </p:cNvPr>
            <p:cNvSpPr/>
            <p:nvPr/>
          </p:nvSpPr>
          <p:spPr>
            <a:xfrm rot="5400000">
              <a:off x="3981436" y="2925661"/>
              <a:ext cx="436541" cy="436851"/>
            </a:xfrm>
            <a:custGeom>
              <a:avLst/>
              <a:gdLst>
                <a:gd name="connsiteX0" fmla="*/ 436542 w 436541"/>
                <a:gd name="connsiteY0" fmla="*/ 218426 h 436851"/>
                <a:gd name="connsiteX1" fmla="*/ 218271 w 436541"/>
                <a:gd name="connsiteY1" fmla="*/ 436851 h 436851"/>
                <a:gd name="connsiteX2" fmla="*/ 0 w 436541"/>
                <a:gd name="connsiteY2" fmla="*/ 218426 h 436851"/>
                <a:gd name="connsiteX3" fmla="*/ 218271 w 436541"/>
                <a:gd name="connsiteY3" fmla="*/ 0 h 436851"/>
                <a:gd name="connsiteX4" fmla="*/ 436542 w 436541"/>
                <a:gd name="connsiteY4" fmla="*/ 218426 h 436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6541" h="436851">
                  <a:moveTo>
                    <a:pt x="436542" y="218426"/>
                  </a:moveTo>
                  <a:cubicBezTo>
                    <a:pt x="436542" y="339059"/>
                    <a:pt x="338818" y="436851"/>
                    <a:pt x="218271" y="436851"/>
                  </a:cubicBezTo>
                  <a:cubicBezTo>
                    <a:pt x="97723" y="436851"/>
                    <a:pt x="0" y="339059"/>
                    <a:pt x="0" y="218426"/>
                  </a:cubicBezTo>
                  <a:cubicBezTo>
                    <a:pt x="0" y="97793"/>
                    <a:pt x="97723" y="0"/>
                    <a:pt x="218271" y="0"/>
                  </a:cubicBezTo>
                  <a:cubicBezTo>
                    <a:pt x="338818" y="0"/>
                    <a:pt x="436542" y="97793"/>
                    <a:pt x="436542" y="218426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6637AE7-81B5-3B3D-F978-C97DA52AA918}"/>
                </a:ext>
              </a:extLst>
            </p:cNvPr>
            <p:cNvSpPr/>
            <p:nvPr/>
          </p:nvSpPr>
          <p:spPr>
            <a:xfrm rot="5400000">
              <a:off x="5702913" y="4286944"/>
              <a:ext cx="1882772" cy="2785561"/>
            </a:xfrm>
            <a:custGeom>
              <a:avLst/>
              <a:gdLst>
                <a:gd name="connsiteX0" fmla="*/ 1265421 w 1882772"/>
                <a:gd name="connsiteY0" fmla="*/ 0 h 2785561"/>
                <a:gd name="connsiteX1" fmla="*/ 1393607 w 1882772"/>
                <a:gd name="connsiteY1" fmla="*/ 128277 h 2785561"/>
                <a:gd name="connsiteX2" fmla="*/ 1418565 w 1882772"/>
                <a:gd name="connsiteY2" fmla="*/ 2439036 h 2785561"/>
                <a:gd name="connsiteX3" fmla="*/ 213054 w 1882772"/>
                <a:gd name="connsiteY3" fmla="*/ 2566131 h 2785561"/>
                <a:gd name="connsiteX4" fmla="*/ 367528 w 1882772"/>
                <a:gd name="connsiteY4" fmla="*/ 1180207 h 2785561"/>
                <a:gd name="connsiteX5" fmla="*/ 1265421 w 1882772"/>
                <a:gd name="connsiteY5" fmla="*/ 0 h 278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82772" h="2785561">
                  <a:moveTo>
                    <a:pt x="1265421" y="0"/>
                  </a:moveTo>
                  <a:lnTo>
                    <a:pt x="1393607" y="128277"/>
                  </a:lnTo>
                  <a:cubicBezTo>
                    <a:pt x="2086078" y="821239"/>
                    <a:pt x="1996436" y="1860755"/>
                    <a:pt x="1418565" y="2439036"/>
                  </a:cubicBezTo>
                  <a:cubicBezTo>
                    <a:pt x="1008901" y="2848991"/>
                    <a:pt x="546811" y="2900124"/>
                    <a:pt x="213054" y="2566131"/>
                  </a:cubicBezTo>
                  <a:cubicBezTo>
                    <a:pt x="-120702" y="2232138"/>
                    <a:pt x="-57200" y="1732331"/>
                    <a:pt x="367528" y="1180207"/>
                  </a:cubicBezTo>
                  <a:lnTo>
                    <a:pt x="1265421" y="0"/>
                  </a:ln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E00EAA4B-F966-E88D-3F8C-2267237BCECB}"/>
                </a:ext>
              </a:extLst>
            </p:cNvPr>
            <p:cNvSpPr/>
            <p:nvPr userDrawn="1"/>
          </p:nvSpPr>
          <p:spPr>
            <a:xfrm>
              <a:off x="0" y="2529444"/>
              <a:ext cx="2990286" cy="3890577"/>
            </a:xfrm>
            <a:custGeom>
              <a:avLst/>
              <a:gdLst>
                <a:gd name="connsiteX0" fmla="*/ 428097 w 2990286"/>
                <a:gd name="connsiteY0" fmla="*/ 0 h 3890577"/>
                <a:gd name="connsiteX1" fmla="*/ 1840918 w 2990286"/>
                <a:gd name="connsiteY1" fmla="*/ 584812 h 3890577"/>
                <a:gd name="connsiteX2" fmla="*/ 2357721 w 2990286"/>
                <a:gd name="connsiteY2" fmla="*/ 1101249 h 3890577"/>
                <a:gd name="connsiteX3" fmla="*/ 2654029 w 2990286"/>
                <a:gd name="connsiteY3" fmla="*/ 1397347 h 3890577"/>
                <a:gd name="connsiteX4" fmla="*/ 2524126 w 2990286"/>
                <a:gd name="connsiteY4" fmla="*/ 3541363 h 3890577"/>
                <a:gd name="connsiteX5" fmla="*/ 2524274 w 2990286"/>
                <a:gd name="connsiteY5" fmla="*/ 3541363 h 3890577"/>
                <a:gd name="connsiteX6" fmla="*/ 1309337 w 2990286"/>
                <a:gd name="connsiteY6" fmla="*/ 3670288 h 3890577"/>
                <a:gd name="connsiteX7" fmla="*/ 286077 w 2990286"/>
                <a:gd name="connsiteY7" fmla="*/ 2647752 h 3890577"/>
                <a:gd name="connsiteX8" fmla="*/ 0 w 2990286"/>
                <a:gd name="connsiteY8" fmla="*/ 2361878 h 3890577"/>
                <a:gd name="connsiteX9" fmla="*/ 0 w 2990286"/>
                <a:gd name="connsiteY9" fmla="*/ 47894 h 3890577"/>
                <a:gd name="connsiteX10" fmla="*/ 46490 w 2990286"/>
                <a:gd name="connsiteY10" fmla="*/ 36551 h 3890577"/>
                <a:gd name="connsiteX11" fmla="*/ 428097 w 2990286"/>
                <a:gd name="connsiteY11" fmla="*/ 0 h 389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90286" h="3890577">
                  <a:moveTo>
                    <a:pt x="428097" y="0"/>
                  </a:moveTo>
                  <a:cubicBezTo>
                    <a:pt x="939432" y="0"/>
                    <a:pt x="1450766" y="194937"/>
                    <a:pt x="1840918" y="584812"/>
                  </a:cubicBezTo>
                  <a:lnTo>
                    <a:pt x="2357721" y="1101249"/>
                  </a:lnTo>
                  <a:lnTo>
                    <a:pt x="2654029" y="1397347"/>
                  </a:lnTo>
                  <a:cubicBezTo>
                    <a:pt x="3175708" y="2084944"/>
                    <a:pt x="3057924" y="3007944"/>
                    <a:pt x="2524126" y="3541363"/>
                  </a:cubicBezTo>
                  <a:lnTo>
                    <a:pt x="2524274" y="3541363"/>
                  </a:lnTo>
                  <a:cubicBezTo>
                    <a:pt x="2111068" y="3954128"/>
                    <a:pt x="1645251" y="4005964"/>
                    <a:pt x="1309337" y="3670288"/>
                  </a:cubicBezTo>
                  <a:lnTo>
                    <a:pt x="286077" y="2647752"/>
                  </a:lnTo>
                  <a:lnTo>
                    <a:pt x="0" y="2361878"/>
                  </a:lnTo>
                  <a:lnTo>
                    <a:pt x="0" y="47894"/>
                  </a:lnTo>
                  <a:lnTo>
                    <a:pt x="46490" y="36551"/>
                  </a:lnTo>
                  <a:cubicBezTo>
                    <a:pt x="172430" y="12184"/>
                    <a:pt x="300264" y="0"/>
                    <a:pt x="428097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11142510-ED16-FFC9-C0CA-5D4625F0172E}"/>
                </a:ext>
              </a:extLst>
            </p:cNvPr>
            <p:cNvSpPr/>
            <p:nvPr userDrawn="1"/>
          </p:nvSpPr>
          <p:spPr>
            <a:xfrm>
              <a:off x="1" y="3926792"/>
              <a:ext cx="4475217" cy="2931209"/>
            </a:xfrm>
            <a:custGeom>
              <a:avLst/>
              <a:gdLst>
                <a:gd name="connsiteX0" fmla="*/ 2654029 w 4475217"/>
                <a:gd name="connsiteY0" fmla="*/ 0 h 2931209"/>
                <a:gd name="connsiteX1" fmla="*/ 4445473 w 4475217"/>
                <a:gd name="connsiteY1" fmla="*/ 1790176 h 2931209"/>
                <a:gd name="connsiteX2" fmla="*/ 4378885 w 4475217"/>
                <a:gd name="connsiteY2" fmla="*/ 2928333 h 2931209"/>
                <a:gd name="connsiteX3" fmla="*/ 4378034 w 4475217"/>
                <a:gd name="connsiteY3" fmla="*/ 2931209 h 2931209"/>
                <a:gd name="connsiteX4" fmla="*/ 0 w 4475217"/>
                <a:gd name="connsiteY4" fmla="*/ 2931209 h 2931209"/>
                <a:gd name="connsiteX5" fmla="*/ 0 w 4475217"/>
                <a:gd name="connsiteY5" fmla="*/ 964680 h 2931209"/>
                <a:gd name="connsiteX6" fmla="*/ 1309189 w 4475217"/>
                <a:gd name="connsiteY6" fmla="*/ 2272941 h 2931209"/>
                <a:gd name="connsiteX7" fmla="*/ 2524126 w 4475217"/>
                <a:gd name="connsiteY7" fmla="*/ 2144017 h 2931209"/>
                <a:gd name="connsiteX8" fmla="*/ 2654029 w 4475217"/>
                <a:gd name="connsiteY8" fmla="*/ 0 h 2931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75217" h="2931209">
                  <a:moveTo>
                    <a:pt x="2654029" y="0"/>
                  </a:moveTo>
                  <a:lnTo>
                    <a:pt x="4445473" y="1790176"/>
                  </a:lnTo>
                  <a:cubicBezTo>
                    <a:pt x="4499654" y="2152249"/>
                    <a:pt x="4481167" y="2541120"/>
                    <a:pt x="4378885" y="2928333"/>
                  </a:cubicBezTo>
                  <a:lnTo>
                    <a:pt x="4378034" y="2931209"/>
                  </a:lnTo>
                  <a:lnTo>
                    <a:pt x="0" y="2931209"/>
                  </a:lnTo>
                  <a:lnTo>
                    <a:pt x="0" y="964680"/>
                  </a:lnTo>
                  <a:lnTo>
                    <a:pt x="1309189" y="2272941"/>
                  </a:lnTo>
                  <a:cubicBezTo>
                    <a:pt x="1645104" y="2608617"/>
                    <a:pt x="2110920" y="2556929"/>
                    <a:pt x="2524126" y="2144017"/>
                  </a:cubicBezTo>
                  <a:cubicBezTo>
                    <a:pt x="3057924" y="1610597"/>
                    <a:pt x="3175708" y="687597"/>
                    <a:pt x="2654029" y="0"/>
                  </a:cubicBezTo>
                  <a:close/>
                </a:path>
              </a:pathLst>
            </a:custGeom>
            <a:solidFill>
              <a:srgbClr val="912B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9781672-3E04-42DB-BB55-95D6A1EFB51E}"/>
                </a:ext>
              </a:extLst>
            </p:cNvPr>
            <p:cNvSpPr/>
            <p:nvPr/>
          </p:nvSpPr>
          <p:spPr>
            <a:xfrm rot="5400000">
              <a:off x="619658" y="1891152"/>
              <a:ext cx="4635966" cy="3013297"/>
            </a:xfrm>
            <a:custGeom>
              <a:avLst/>
              <a:gdLst>
                <a:gd name="connsiteX0" fmla="*/ 1493782 w 4635966"/>
                <a:gd name="connsiteY0" fmla="*/ 815475 h 3013297"/>
                <a:gd name="connsiteX1" fmla="*/ 0 w 4635966"/>
                <a:gd name="connsiteY1" fmla="*/ 2310316 h 3013297"/>
                <a:gd name="connsiteX2" fmla="*/ 50063 w 4635966"/>
                <a:gd name="connsiteY2" fmla="*/ 2361745 h 3013297"/>
                <a:gd name="connsiteX3" fmla="*/ 1723719 w 4635966"/>
                <a:gd name="connsiteY3" fmla="*/ 3009780 h 3013297"/>
                <a:gd name="connsiteX4" fmla="*/ 2034438 w 4635966"/>
                <a:gd name="connsiteY4" fmla="*/ 2603373 h 3013297"/>
                <a:gd name="connsiteX5" fmla="*/ 2550874 w 4635966"/>
                <a:gd name="connsiteY5" fmla="*/ 2086570 h 3013297"/>
                <a:gd name="connsiteX6" fmla="*/ 4635967 w 4635966"/>
                <a:gd name="connsiteY6" fmla="*/ 0 h 3013297"/>
                <a:gd name="connsiteX7" fmla="*/ 3005285 w 4635966"/>
                <a:gd name="connsiteY7" fmla="*/ 587296 h 3013297"/>
                <a:gd name="connsiteX8" fmla="*/ 1493930 w 4635966"/>
                <a:gd name="connsiteY8" fmla="*/ 815327 h 3013297"/>
                <a:gd name="connsiteX9" fmla="*/ 1493930 w 4635966"/>
                <a:gd name="connsiteY9" fmla="*/ 815327 h 301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5966" h="3013297">
                  <a:moveTo>
                    <a:pt x="1493782" y="815475"/>
                  </a:moveTo>
                  <a:lnTo>
                    <a:pt x="0" y="2310316"/>
                  </a:lnTo>
                  <a:cubicBezTo>
                    <a:pt x="16392" y="2327607"/>
                    <a:pt x="33080" y="2344750"/>
                    <a:pt x="50063" y="2361745"/>
                  </a:cubicBezTo>
                  <a:cubicBezTo>
                    <a:pt x="575656" y="2887710"/>
                    <a:pt x="1156481" y="3039337"/>
                    <a:pt x="1723719" y="3009780"/>
                  </a:cubicBezTo>
                  <a:cubicBezTo>
                    <a:pt x="1808340" y="2864951"/>
                    <a:pt x="1910387" y="2727659"/>
                    <a:pt x="2034438" y="2603373"/>
                  </a:cubicBezTo>
                  <a:lnTo>
                    <a:pt x="2550874" y="2086570"/>
                  </a:lnTo>
                  <a:lnTo>
                    <a:pt x="4635967" y="0"/>
                  </a:lnTo>
                  <a:cubicBezTo>
                    <a:pt x="4071682" y="107439"/>
                    <a:pt x="3516258" y="359560"/>
                    <a:pt x="3005285" y="587296"/>
                  </a:cubicBezTo>
                  <a:cubicBezTo>
                    <a:pt x="2220072" y="950550"/>
                    <a:pt x="1789437" y="1111044"/>
                    <a:pt x="1493930" y="815327"/>
                  </a:cubicBezTo>
                  <a:lnTo>
                    <a:pt x="1493930" y="815327"/>
                  </a:lnTo>
                  <a:close/>
                </a:path>
              </a:pathLst>
            </a:custGeom>
            <a:solidFill>
              <a:srgbClr val="EFBC6E"/>
            </a:solidFill>
            <a:ln w="88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31055699-435E-27FC-49B2-EBF8AE3BAE03}"/>
                </a:ext>
              </a:extLst>
            </p:cNvPr>
            <p:cNvSpPr/>
            <p:nvPr userDrawn="1"/>
          </p:nvSpPr>
          <p:spPr>
            <a:xfrm>
              <a:off x="4377843" y="5716818"/>
              <a:ext cx="1209474" cy="1141182"/>
            </a:xfrm>
            <a:custGeom>
              <a:avLst/>
              <a:gdLst>
                <a:gd name="connsiteX0" fmla="*/ 67482 w 1209474"/>
                <a:gd name="connsiteY0" fmla="*/ 0 h 1141182"/>
                <a:gd name="connsiteX1" fmla="*/ 1209474 w 1209474"/>
                <a:gd name="connsiteY1" fmla="*/ 1141182 h 1141182"/>
                <a:gd name="connsiteX2" fmla="*/ 0 w 1209474"/>
                <a:gd name="connsiteY2" fmla="*/ 1141182 h 1141182"/>
                <a:gd name="connsiteX3" fmla="*/ 894 w 1209474"/>
                <a:gd name="connsiteY3" fmla="*/ 1138158 h 1141182"/>
                <a:gd name="connsiteX4" fmla="*/ 67482 w 1209474"/>
                <a:gd name="connsiteY4" fmla="*/ 0 h 1141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9474" h="1141182">
                  <a:moveTo>
                    <a:pt x="67482" y="0"/>
                  </a:moveTo>
                  <a:lnTo>
                    <a:pt x="1209474" y="1141182"/>
                  </a:lnTo>
                  <a:lnTo>
                    <a:pt x="0" y="1141182"/>
                  </a:lnTo>
                  <a:lnTo>
                    <a:pt x="894" y="1138158"/>
                  </a:lnTo>
                  <a:cubicBezTo>
                    <a:pt x="103176" y="750946"/>
                    <a:pt x="121664" y="362074"/>
                    <a:pt x="67482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FB616DFE-B922-79E7-7568-C86C82A9C2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3403" y="6254992"/>
            <a:ext cx="1468192" cy="60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0423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980A37BB-C05A-1640-F078-DDBCA112169C}"/>
              </a:ext>
            </a:extLst>
          </p:cNvPr>
          <p:cNvGrpSpPr/>
          <p:nvPr userDrawn="1"/>
        </p:nvGrpSpPr>
        <p:grpSpPr>
          <a:xfrm>
            <a:off x="0" y="144961"/>
            <a:ext cx="5075397" cy="6735610"/>
            <a:chOff x="0" y="144961"/>
            <a:chExt cx="5075397" cy="6735610"/>
          </a:xfrm>
        </p:grpSpPr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FD70EBA2-41CA-0B77-1C4B-F812A3B947C4}"/>
                </a:ext>
              </a:extLst>
            </p:cNvPr>
            <p:cNvSpPr/>
            <p:nvPr/>
          </p:nvSpPr>
          <p:spPr>
            <a:xfrm>
              <a:off x="3468844" y="2521575"/>
              <a:ext cx="1606553" cy="1606550"/>
            </a:xfrm>
            <a:custGeom>
              <a:avLst/>
              <a:gdLst>
                <a:gd name="connsiteX0" fmla="*/ 1606553 w 1606553"/>
                <a:gd name="connsiteY0" fmla="*/ 803275 h 1606550"/>
                <a:gd name="connsiteX1" fmla="*/ 803277 w 1606553"/>
                <a:gd name="connsiteY1" fmla="*/ 1606550 h 1606550"/>
                <a:gd name="connsiteX2" fmla="*/ 0 w 1606553"/>
                <a:gd name="connsiteY2" fmla="*/ 803275 h 1606550"/>
                <a:gd name="connsiteX3" fmla="*/ 803277 w 1606553"/>
                <a:gd name="connsiteY3" fmla="*/ 0 h 1606550"/>
                <a:gd name="connsiteX4" fmla="*/ 1606553 w 1606553"/>
                <a:gd name="connsiteY4" fmla="*/ 803275 h 160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6553" h="1606550">
                  <a:moveTo>
                    <a:pt x="1606553" y="803275"/>
                  </a:moveTo>
                  <a:cubicBezTo>
                    <a:pt x="1606553" y="1246912"/>
                    <a:pt x="1246914" y="1606550"/>
                    <a:pt x="803277" y="1606550"/>
                  </a:cubicBezTo>
                  <a:cubicBezTo>
                    <a:pt x="359639" y="1606550"/>
                    <a:pt x="0" y="1246912"/>
                    <a:pt x="0" y="803275"/>
                  </a:cubicBezTo>
                  <a:cubicBezTo>
                    <a:pt x="0" y="359639"/>
                    <a:pt x="359639" y="0"/>
                    <a:pt x="803277" y="0"/>
                  </a:cubicBezTo>
                  <a:cubicBezTo>
                    <a:pt x="1246914" y="0"/>
                    <a:pt x="1606553" y="359639"/>
                    <a:pt x="1606553" y="803275"/>
                  </a:cubicBezTo>
                  <a:close/>
                </a:path>
              </a:pathLst>
            </a:custGeom>
            <a:solidFill>
              <a:srgbClr val="0070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7429C929-9E0A-0183-FA6A-803CE7C0D6D1}"/>
                </a:ext>
              </a:extLst>
            </p:cNvPr>
            <p:cNvSpPr/>
            <p:nvPr userDrawn="1"/>
          </p:nvSpPr>
          <p:spPr>
            <a:xfrm>
              <a:off x="0" y="3683625"/>
              <a:ext cx="4695794" cy="3196946"/>
            </a:xfrm>
            <a:custGeom>
              <a:avLst/>
              <a:gdLst>
                <a:gd name="connsiteX0" fmla="*/ 274026 w 4695794"/>
                <a:gd name="connsiteY0" fmla="*/ 2521521 h 3196946"/>
                <a:gd name="connsiteX1" fmla="*/ 949452 w 4695794"/>
                <a:gd name="connsiteY1" fmla="*/ 3196946 h 3196946"/>
                <a:gd name="connsiteX2" fmla="*/ 0 w 4695794"/>
                <a:gd name="connsiteY2" fmla="*/ 3196946 h 3196946"/>
                <a:gd name="connsiteX3" fmla="*/ 0 w 4695794"/>
                <a:gd name="connsiteY3" fmla="*/ 2878139 h 3196946"/>
                <a:gd name="connsiteX4" fmla="*/ 1924458 w 4695794"/>
                <a:gd name="connsiteY4" fmla="*/ 690880 h 3196946"/>
                <a:gd name="connsiteX5" fmla="*/ 1924490 w 4695794"/>
                <a:gd name="connsiteY5" fmla="*/ 690912 h 3196946"/>
                <a:gd name="connsiteX6" fmla="*/ 1924458 w 4695794"/>
                <a:gd name="connsiteY6" fmla="*/ 690944 h 3196946"/>
                <a:gd name="connsiteX7" fmla="*/ 2615403 w 4695794"/>
                <a:gd name="connsiteY7" fmla="*/ 0 h 3196946"/>
                <a:gd name="connsiteX8" fmla="*/ 4695794 w 4695794"/>
                <a:gd name="connsiteY8" fmla="*/ 2080387 h 3196946"/>
                <a:gd name="connsiteX9" fmla="*/ 3980307 w 4695794"/>
                <a:gd name="connsiteY9" fmla="*/ 3196946 h 3196946"/>
                <a:gd name="connsiteX10" fmla="*/ 1137462 w 4695794"/>
                <a:gd name="connsiteY10" fmla="*/ 3196946 h 3196946"/>
                <a:gd name="connsiteX11" fmla="*/ 2783995 w 4695794"/>
                <a:gd name="connsiteY11" fmla="*/ 1550416 h 3196946"/>
                <a:gd name="connsiteX12" fmla="*/ 1924490 w 4695794"/>
                <a:gd name="connsiteY12" fmla="*/ 690912 h 3196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95794" h="3196946">
                  <a:moveTo>
                    <a:pt x="274026" y="2521521"/>
                  </a:moveTo>
                  <a:lnTo>
                    <a:pt x="949452" y="3196946"/>
                  </a:lnTo>
                  <a:lnTo>
                    <a:pt x="0" y="3196946"/>
                  </a:lnTo>
                  <a:lnTo>
                    <a:pt x="0" y="2878139"/>
                  </a:lnTo>
                  <a:close/>
                  <a:moveTo>
                    <a:pt x="1924458" y="690880"/>
                  </a:moveTo>
                  <a:lnTo>
                    <a:pt x="1924490" y="690912"/>
                  </a:lnTo>
                  <a:lnTo>
                    <a:pt x="1924458" y="690944"/>
                  </a:lnTo>
                  <a:close/>
                  <a:moveTo>
                    <a:pt x="2615403" y="0"/>
                  </a:moveTo>
                  <a:lnTo>
                    <a:pt x="4695794" y="2080387"/>
                  </a:lnTo>
                  <a:lnTo>
                    <a:pt x="3980307" y="3196946"/>
                  </a:lnTo>
                  <a:lnTo>
                    <a:pt x="1137462" y="3196946"/>
                  </a:lnTo>
                  <a:lnTo>
                    <a:pt x="2783995" y="1550416"/>
                  </a:lnTo>
                  <a:lnTo>
                    <a:pt x="1924490" y="690912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2181C43B-BD17-D043-7E46-2371DCD1EF5D}"/>
                </a:ext>
              </a:extLst>
            </p:cNvPr>
            <p:cNvSpPr/>
            <p:nvPr userDrawn="1"/>
          </p:nvSpPr>
          <p:spPr>
            <a:xfrm>
              <a:off x="1" y="1720714"/>
              <a:ext cx="3423373" cy="5137287"/>
            </a:xfrm>
            <a:custGeom>
              <a:avLst/>
              <a:gdLst>
                <a:gd name="connsiteX0" fmla="*/ 652487 w 3423373"/>
                <a:gd name="connsiteY0" fmla="*/ 0 h 5137287"/>
                <a:gd name="connsiteX1" fmla="*/ 2637756 w 3423373"/>
                <a:gd name="connsiteY1" fmla="*/ 1985264 h 5137287"/>
                <a:gd name="connsiteX2" fmla="*/ 2637692 w 3423373"/>
                <a:gd name="connsiteY2" fmla="*/ 1985264 h 5137287"/>
                <a:gd name="connsiteX3" fmla="*/ 2919008 w 3423373"/>
                <a:gd name="connsiteY3" fmla="*/ 5081858 h 5137287"/>
                <a:gd name="connsiteX4" fmla="*/ 2868533 w 3423373"/>
                <a:gd name="connsiteY4" fmla="*/ 5137287 h 5137287"/>
                <a:gd name="connsiteX5" fmla="*/ 0 w 3423373"/>
                <a:gd name="connsiteY5" fmla="*/ 5137287 h 5137287"/>
                <a:gd name="connsiteX6" fmla="*/ 0 w 3423373"/>
                <a:gd name="connsiteY6" fmla="*/ 3693010 h 5137287"/>
                <a:gd name="connsiteX7" fmla="*/ 337400 w 3423373"/>
                <a:gd name="connsiteY7" fmla="*/ 4030409 h 5137287"/>
                <a:gd name="connsiteX8" fmla="*/ 1356386 w 3423373"/>
                <a:gd name="connsiteY8" fmla="*/ 4192588 h 5137287"/>
                <a:gd name="connsiteX9" fmla="*/ 1538060 w 3423373"/>
                <a:gd name="connsiteY9" fmla="*/ 4051300 h 5137287"/>
                <a:gd name="connsiteX10" fmla="*/ 1511327 w 3423373"/>
                <a:gd name="connsiteY10" fmla="*/ 2856484 h 5137287"/>
                <a:gd name="connsiteX11" fmla="*/ 834161 w 3423373"/>
                <a:gd name="connsiteY11" fmla="*/ 2179320 h 5137287"/>
                <a:gd name="connsiteX12" fmla="*/ 0 w 3423373"/>
                <a:gd name="connsiteY12" fmla="*/ 3013480 h 5137287"/>
                <a:gd name="connsiteX13" fmla="*/ 0 w 3423373"/>
                <a:gd name="connsiteY13" fmla="*/ 652486 h 5137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23373" h="5137287">
                  <a:moveTo>
                    <a:pt x="652487" y="0"/>
                  </a:moveTo>
                  <a:lnTo>
                    <a:pt x="2637756" y="1985264"/>
                  </a:lnTo>
                  <a:lnTo>
                    <a:pt x="2637692" y="1985264"/>
                  </a:lnTo>
                  <a:cubicBezTo>
                    <a:pt x="3593051" y="2940563"/>
                    <a:pt x="3665319" y="4179155"/>
                    <a:pt x="2919008" y="5081858"/>
                  </a:cubicBezTo>
                  <a:lnTo>
                    <a:pt x="2868533" y="5137287"/>
                  </a:lnTo>
                  <a:lnTo>
                    <a:pt x="0" y="5137287"/>
                  </a:lnTo>
                  <a:lnTo>
                    <a:pt x="0" y="3693010"/>
                  </a:lnTo>
                  <a:lnTo>
                    <a:pt x="337400" y="4030409"/>
                  </a:lnTo>
                  <a:cubicBezTo>
                    <a:pt x="644740" y="4337749"/>
                    <a:pt x="1039267" y="4380738"/>
                    <a:pt x="1356386" y="4192588"/>
                  </a:cubicBezTo>
                  <a:cubicBezTo>
                    <a:pt x="1420204" y="4154805"/>
                    <a:pt x="1481418" y="4107942"/>
                    <a:pt x="1538060" y="4051300"/>
                  </a:cubicBezTo>
                  <a:cubicBezTo>
                    <a:pt x="1873405" y="3715957"/>
                    <a:pt x="1880516" y="3225673"/>
                    <a:pt x="1511327" y="2856484"/>
                  </a:cubicBezTo>
                  <a:lnTo>
                    <a:pt x="834161" y="2179320"/>
                  </a:lnTo>
                  <a:lnTo>
                    <a:pt x="0" y="3013480"/>
                  </a:lnTo>
                  <a:lnTo>
                    <a:pt x="0" y="652486"/>
                  </a:ln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2EFB04BB-74E0-0870-63DF-BF9CB4CBF142}"/>
                </a:ext>
              </a:extLst>
            </p:cNvPr>
            <p:cNvSpPr/>
            <p:nvPr userDrawn="1"/>
          </p:nvSpPr>
          <p:spPr>
            <a:xfrm>
              <a:off x="1" y="144961"/>
              <a:ext cx="2717211" cy="4589225"/>
            </a:xfrm>
            <a:custGeom>
              <a:avLst/>
              <a:gdLst>
                <a:gd name="connsiteX0" fmla="*/ 2228244 w 2717211"/>
                <a:gd name="connsiteY0" fmla="*/ 0 h 4589225"/>
                <a:gd name="connsiteX1" fmla="*/ 2228244 w 2717211"/>
                <a:gd name="connsiteY1" fmla="*/ 2360930 h 4589225"/>
                <a:gd name="connsiteX2" fmla="*/ 0 w 2717211"/>
                <a:gd name="connsiteY2" fmla="*/ 4589225 h 4589225"/>
                <a:gd name="connsiteX3" fmla="*/ 0 w 2717211"/>
                <a:gd name="connsiteY3" fmla="*/ 2228294 h 458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7211" h="4589225">
                  <a:moveTo>
                    <a:pt x="2228244" y="0"/>
                  </a:moveTo>
                  <a:cubicBezTo>
                    <a:pt x="2880200" y="651955"/>
                    <a:pt x="2880200" y="1708976"/>
                    <a:pt x="2228244" y="2360930"/>
                  </a:cubicBezTo>
                  <a:lnTo>
                    <a:pt x="0" y="4589225"/>
                  </a:lnTo>
                  <a:lnTo>
                    <a:pt x="0" y="2228294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6C6B662B-62E0-DB9F-DDD5-A7658543E5CA}"/>
              </a:ext>
            </a:extLst>
          </p:cNvPr>
          <p:cNvSpPr/>
          <p:nvPr userDrawn="1"/>
        </p:nvSpPr>
        <p:spPr>
          <a:xfrm>
            <a:off x="0" y="5377095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9" name="Picture 4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4279EB1D-482D-A023-3295-3F230BA849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2613" y="6153002"/>
            <a:ext cx="1480989" cy="606708"/>
          </a:xfrm>
          <a:prstGeom prst="rect">
            <a:avLst/>
          </a:prstGeom>
        </p:spPr>
      </p:pic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0" name="Text Placeholder 41">
            <a:extLst>
              <a:ext uri="{FF2B5EF4-FFF2-40B4-BE49-F238E27FC236}">
                <a16:creationId xmlns:a16="http://schemas.microsoft.com/office/drawing/2014/main" id="{FC0CC716-9354-7166-4E6C-173DDE4DFA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85729" y="962526"/>
            <a:ext cx="656563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108387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808308B-963A-375F-C686-640832C3DE09}"/>
              </a:ext>
            </a:extLst>
          </p:cNvPr>
          <p:cNvGrpSpPr/>
          <p:nvPr userDrawn="1"/>
        </p:nvGrpSpPr>
        <p:grpSpPr>
          <a:xfrm>
            <a:off x="6096026" y="1132900"/>
            <a:ext cx="6095975" cy="5725100"/>
            <a:chOff x="6096026" y="1132900"/>
            <a:chExt cx="6095975" cy="5725100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A7904B37-1448-62CE-8E2E-287AD179F7F1}"/>
                </a:ext>
              </a:extLst>
            </p:cNvPr>
            <p:cNvSpPr/>
            <p:nvPr/>
          </p:nvSpPr>
          <p:spPr>
            <a:xfrm>
              <a:off x="6096026" y="1132900"/>
              <a:ext cx="1855998" cy="1857962"/>
            </a:xfrm>
            <a:custGeom>
              <a:avLst/>
              <a:gdLst>
                <a:gd name="connsiteX0" fmla="*/ 1589562 w 1855998"/>
                <a:gd name="connsiteY0" fmla="*/ 270157 h 1857962"/>
                <a:gd name="connsiteX1" fmla="*/ 1561383 w 1855998"/>
                <a:gd name="connsiteY1" fmla="*/ 1569239 h 1857962"/>
                <a:gd name="connsiteX2" fmla="*/ 270701 w 1855998"/>
                <a:gd name="connsiteY2" fmla="*/ 1590430 h 1857962"/>
                <a:gd name="connsiteX3" fmla="*/ 284858 w 1855998"/>
                <a:gd name="connsiteY3" fmla="*/ 291347 h 1857962"/>
                <a:gd name="connsiteX4" fmla="*/ 1589562 w 1855998"/>
                <a:gd name="connsiteY4" fmla="*/ 270157 h 185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5998" h="1857962">
                  <a:moveTo>
                    <a:pt x="1589562" y="270157"/>
                  </a:moveTo>
                  <a:cubicBezTo>
                    <a:pt x="1956286" y="637274"/>
                    <a:pt x="1942130" y="1187950"/>
                    <a:pt x="1561383" y="1569239"/>
                  </a:cubicBezTo>
                  <a:cubicBezTo>
                    <a:pt x="1187648" y="1943375"/>
                    <a:pt x="637561" y="1957547"/>
                    <a:pt x="270701" y="1590430"/>
                  </a:cubicBezTo>
                  <a:cubicBezTo>
                    <a:pt x="-96023" y="1223312"/>
                    <a:pt x="-89012" y="665618"/>
                    <a:pt x="284858" y="291347"/>
                  </a:cubicBezTo>
                  <a:cubicBezTo>
                    <a:pt x="665739" y="-89942"/>
                    <a:pt x="1222837" y="-96960"/>
                    <a:pt x="1589562" y="27015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CFCA2823-6F2E-7F19-8DC0-0D72494EA391}"/>
                </a:ext>
              </a:extLst>
            </p:cNvPr>
            <p:cNvSpPr/>
            <p:nvPr userDrawn="1"/>
          </p:nvSpPr>
          <p:spPr>
            <a:xfrm>
              <a:off x="9306514" y="1766243"/>
              <a:ext cx="2885486" cy="4304873"/>
            </a:xfrm>
            <a:custGeom>
              <a:avLst/>
              <a:gdLst>
                <a:gd name="connsiteX0" fmla="*/ 2776135 w 2885486"/>
                <a:gd name="connsiteY0" fmla="*/ 564 h 4304873"/>
                <a:gd name="connsiteX1" fmla="*/ 2885486 w 2885486"/>
                <a:gd name="connsiteY1" fmla="*/ 8006 h 4304873"/>
                <a:gd name="connsiteX2" fmla="*/ 2885486 w 2885486"/>
                <a:gd name="connsiteY2" fmla="*/ 1684685 h 4304873"/>
                <a:gd name="connsiteX3" fmla="*/ 2848591 w 2885486"/>
                <a:gd name="connsiteY3" fmla="*/ 1668112 h 4304873"/>
                <a:gd name="connsiteX4" fmla="*/ 1911629 w 2885486"/>
                <a:gd name="connsiteY4" fmla="*/ 1913751 h 4304873"/>
                <a:gd name="connsiteX5" fmla="*/ 1911494 w 2885486"/>
                <a:gd name="connsiteY5" fmla="*/ 1913751 h 4304873"/>
                <a:gd name="connsiteX6" fmla="*/ 1723144 w 2885486"/>
                <a:gd name="connsiteY6" fmla="*/ 2984600 h 4304873"/>
                <a:gd name="connsiteX7" fmla="*/ 404283 w 2885486"/>
                <a:gd name="connsiteY7" fmla="*/ 4304873 h 4304873"/>
                <a:gd name="connsiteX8" fmla="*/ 855409 w 2885486"/>
                <a:gd name="connsiteY8" fmla="*/ 841687 h 4304873"/>
                <a:gd name="connsiteX9" fmla="*/ 2776135 w 2885486"/>
                <a:gd name="connsiteY9" fmla="*/ 564 h 4304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5486" h="4304873">
                  <a:moveTo>
                    <a:pt x="2776135" y="564"/>
                  </a:moveTo>
                  <a:lnTo>
                    <a:pt x="2885486" y="8006"/>
                  </a:lnTo>
                  <a:lnTo>
                    <a:pt x="2885486" y="1684685"/>
                  </a:lnTo>
                  <a:lnTo>
                    <a:pt x="2848591" y="1668112"/>
                  </a:lnTo>
                  <a:cubicBezTo>
                    <a:pt x="2538533" y="1556194"/>
                    <a:pt x="2201133" y="1623938"/>
                    <a:pt x="1911629" y="1913751"/>
                  </a:cubicBezTo>
                  <a:lnTo>
                    <a:pt x="1911494" y="1913751"/>
                  </a:lnTo>
                  <a:cubicBezTo>
                    <a:pt x="1593711" y="2231874"/>
                    <a:pt x="1548680" y="2629765"/>
                    <a:pt x="1723144" y="2984600"/>
                  </a:cubicBezTo>
                  <a:lnTo>
                    <a:pt x="404283" y="4304873"/>
                  </a:lnTo>
                  <a:cubicBezTo>
                    <a:pt x="-250158" y="3193803"/>
                    <a:pt x="-117221" y="1815358"/>
                    <a:pt x="855409" y="841687"/>
                  </a:cubicBezTo>
                  <a:cubicBezTo>
                    <a:pt x="1453477" y="243055"/>
                    <a:pt x="2125217" y="-13722"/>
                    <a:pt x="2776135" y="564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351E24B-0528-5D43-F9EA-3365E12A93CB}"/>
                </a:ext>
              </a:extLst>
            </p:cNvPr>
            <p:cNvSpPr/>
            <p:nvPr userDrawn="1"/>
          </p:nvSpPr>
          <p:spPr>
            <a:xfrm>
              <a:off x="7427937" y="3238846"/>
              <a:ext cx="4764064" cy="3619154"/>
            </a:xfrm>
            <a:custGeom>
              <a:avLst/>
              <a:gdLst>
                <a:gd name="connsiteX0" fmla="*/ 1318911 w 4764064"/>
                <a:gd name="connsiteY0" fmla="*/ 0 h 3619154"/>
                <a:gd name="connsiteX1" fmla="*/ 2637721 w 4764064"/>
                <a:gd name="connsiteY1" fmla="*/ 546829 h 3619154"/>
                <a:gd name="connsiteX2" fmla="*/ 4608407 w 4764064"/>
                <a:gd name="connsiteY2" fmla="*/ 2519626 h 3619154"/>
                <a:gd name="connsiteX3" fmla="*/ 4764064 w 4764064"/>
                <a:gd name="connsiteY3" fmla="*/ 2675450 h 3619154"/>
                <a:gd name="connsiteX4" fmla="*/ 4764064 w 4764064"/>
                <a:gd name="connsiteY4" fmla="*/ 3619154 h 3619154"/>
                <a:gd name="connsiteX5" fmla="*/ 3103615 w 4764064"/>
                <a:gd name="connsiteY5" fmla="*/ 3619154 h 3619154"/>
                <a:gd name="connsiteX6" fmla="*/ 3024477 w 4764064"/>
                <a:gd name="connsiteY6" fmla="*/ 3560912 h 3619154"/>
                <a:gd name="connsiteX7" fmla="*/ 2882833 w 4764064"/>
                <a:gd name="connsiteY7" fmla="*/ 3432749 h 3619154"/>
                <a:gd name="connsiteX8" fmla="*/ 0 w 4764064"/>
                <a:gd name="connsiteY8" fmla="*/ 546829 h 3619154"/>
                <a:gd name="connsiteX9" fmla="*/ 1318911 w 4764064"/>
                <a:gd name="connsiteY9" fmla="*/ 0 h 3619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64064" h="3619154">
                  <a:moveTo>
                    <a:pt x="1318911" y="0"/>
                  </a:moveTo>
                  <a:cubicBezTo>
                    <a:pt x="1796243" y="0"/>
                    <a:pt x="2273558" y="182277"/>
                    <a:pt x="2637721" y="546829"/>
                  </a:cubicBezTo>
                  <a:cubicBezTo>
                    <a:pt x="2637721" y="546829"/>
                    <a:pt x="3763827" y="1674142"/>
                    <a:pt x="4608407" y="2519626"/>
                  </a:cubicBezTo>
                  <a:lnTo>
                    <a:pt x="4764064" y="2675450"/>
                  </a:lnTo>
                  <a:lnTo>
                    <a:pt x="4764064" y="3619154"/>
                  </a:lnTo>
                  <a:lnTo>
                    <a:pt x="3103615" y="3619154"/>
                  </a:lnTo>
                  <a:lnTo>
                    <a:pt x="3024477" y="3560912"/>
                  </a:lnTo>
                  <a:cubicBezTo>
                    <a:pt x="2975642" y="3521039"/>
                    <a:pt x="2928353" y="3478318"/>
                    <a:pt x="2882833" y="3432749"/>
                  </a:cubicBezTo>
                  <a:lnTo>
                    <a:pt x="0" y="546829"/>
                  </a:lnTo>
                  <a:cubicBezTo>
                    <a:pt x="364231" y="182277"/>
                    <a:pt x="841580" y="0"/>
                    <a:pt x="1318911" y="0"/>
                  </a:cubicBez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EC06E33-6434-C809-2469-48C9978509BE}"/>
                </a:ext>
              </a:extLst>
            </p:cNvPr>
            <p:cNvSpPr/>
            <p:nvPr userDrawn="1"/>
          </p:nvSpPr>
          <p:spPr>
            <a:xfrm>
              <a:off x="9027791" y="3587392"/>
              <a:ext cx="3164209" cy="3270608"/>
            </a:xfrm>
            <a:custGeom>
              <a:avLst/>
              <a:gdLst>
                <a:gd name="connsiteX0" fmla="*/ 3164209 w 3164209"/>
                <a:gd name="connsiteY0" fmla="*/ 0 h 3270608"/>
                <a:gd name="connsiteX1" fmla="*/ 3164209 w 3164209"/>
                <a:gd name="connsiteY1" fmla="*/ 2129280 h 3270608"/>
                <a:gd name="connsiteX2" fmla="*/ 2981911 w 3164209"/>
                <a:gd name="connsiteY2" fmla="*/ 2311773 h 3270608"/>
                <a:gd name="connsiteX3" fmla="*/ 2024101 w 3164209"/>
                <a:gd name="connsiteY3" fmla="*/ 3270608 h 3270608"/>
                <a:gd name="connsiteX4" fmla="*/ 0 w 3164209"/>
                <a:gd name="connsiteY4" fmla="*/ 3270608 h 3270608"/>
                <a:gd name="connsiteX5" fmla="*/ 6292 w 3164209"/>
                <a:gd name="connsiteY5" fmla="*/ 3257037 h 3270608"/>
                <a:gd name="connsiteX6" fmla="*/ 274756 w 3164209"/>
                <a:gd name="connsiteY6" fmla="*/ 2892548 h 3270608"/>
                <a:gd name="connsiteX7" fmla="*/ 911535 w 3164209"/>
                <a:gd name="connsiteY7" fmla="*/ 2255086 h 3270608"/>
                <a:gd name="connsiteX8" fmla="*/ 1918410 w 3164209"/>
                <a:gd name="connsiteY8" fmla="*/ 1247133 h 3270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64209" h="3270608">
                  <a:moveTo>
                    <a:pt x="3164209" y="0"/>
                  </a:moveTo>
                  <a:lnTo>
                    <a:pt x="3164209" y="2129280"/>
                  </a:lnTo>
                  <a:lnTo>
                    <a:pt x="2981911" y="2311773"/>
                  </a:lnTo>
                  <a:lnTo>
                    <a:pt x="2024101" y="3270608"/>
                  </a:lnTo>
                  <a:lnTo>
                    <a:pt x="0" y="3270608"/>
                  </a:lnTo>
                  <a:lnTo>
                    <a:pt x="6292" y="3257037"/>
                  </a:lnTo>
                  <a:cubicBezTo>
                    <a:pt x="75125" y="3125912"/>
                    <a:pt x="164612" y="3002810"/>
                    <a:pt x="274756" y="2892548"/>
                  </a:cubicBezTo>
                  <a:lnTo>
                    <a:pt x="911535" y="2255086"/>
                  </a:lnTo>
                  <a:lnTo>
                    <a:pt x="1918410" y="1247133"/>
                  </a:ln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E0D00BF-1A74-CE54-4A80-B89B257F14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907965EC-2C90-EDAC-66EE-1B0275CA594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56138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280035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rgbClr val="F5F6F8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F5D48DAD-A5A3-B20F-57E3-F25D4A943315}"/>
              </a:ext>
            </a:extLst>
          </p:cNvPr>
          <p:cNvSpPr/>
          <p:nvPr userDrawn="1"/>
        </p:nvSpPr>
        <p:spPr>
          <a:xfrm rot="5400000">
            <a:off x="-359896" y="5285774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403FA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9B037FAD-560E-F7A8-6960-1A0E0938E1DB}"/>
              </a:ext>
            </a:extLst>
          </p:cNvPr>
          <p:cNvSpPr/>
          <p:nvPr userDrawn="1"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962456D8-CC1E-A8B0-98F9-B4A5C1AC9ECA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3" name="Picture 4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1B5867C-0DD6-0339-396C-A227BFDD4C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6786" y="6153002"/>
            <a:ext cx="1480989" cy="606708"/>
          </a:xfrm>
          <a:prstGeom prst="rect">
            <a:avLst/>
          </a:prstGeom>
        </p:spPr>
      </p:pic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4" name="Text Placeholder 41">
            <a:extLst>
              <a:ext uri="{FF2B5EF4-FFF2-40B4-BE49-F238E27FC236}">
                <a16:creationId xmlns:a16="http://schemas.microsoft.com/office/drawing/2014/main" id="{80753CB6-0FA6-4AC8-BCE2-F2B3186D4FE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13444" y="962526"/>
            <a:ext cx="6638261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275152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85E65BE-DEB6-64D7-E6DF-6C8968403857}"/>
              </a:ext>
            </a:extLst>
          </p:cNvPr>
          <p:cNvGrpSpPr/>
          <p:nvPr userDrawn="1"/>
        </p:nvGrpSpPr>
        <p:grpSpPr>
          <a:xfrm>
            <a:off x="7901642" y="3045085"/>
            <a:ext cx="4334953" cy="3822854"/>
            <a:chOff x="7901642" y="3045085"/>
            <a:chExt cx="4334953" cy="3822854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90D88FC9-2394-D3A8-8B18-8A6756FEEB48}"/>
                </a:ext>
              </a:extLst>
            </p:cNvPr>
            <p:cNvSpPr/>
            <p:nvPr/>
          </p:nvSpPr>
          <p:spPr>
            <a:xfrm rot="10800000">
              <a:off x="8298177" y="3045085"/>
              <a:ext cx="3938418" cy="3822854"/>
            </a:xfrm>
            <a:custGeom>
              <a:avLst/>
              <a:gdLst>
                <a:gd name="connsiteX0" fmla="*/ 629093 w 3938418"/>
                <a:gd name="connsiteY0" fmla="*/ 3822854 h 3822854"/>
                <a:gd name="connsiteX1" fmla="*/ 374900 w 3938418"/>
                <a:gd name="connsiteY1" fmla="*/ 3568325 h 3822854"/>
                <a:gd name="connsiteX2" fmla="*/ 374900 w 3938418"/>
                <a:gd name="connsiteY2" fmla="*/ 1755816 h 3822854"/>
                <a:gd name="connsiteX3" fmla="*/ 705967 w 3938418"/>
                <a:gd name="connsiteY3" fmla="*/ 1424313 h 3822854"/>
                <a:gd name="connsiteX4" fmla="*/ 2042636 w 3938418"/>
                <a:gd name="connsiteY4" fmla="*/ 85882 h 3822854"/>
                <a:gd name="connsiteX5" fmla="*/ 2042636 w 3938418"/>
                <a:gd name="connsiteY5" fmla="*/ 85976 h 3822854"/>
                <a:gd name="connsiteX6" fmla="*/ 2128499 w 3938418"/>
                <a:gd name="connsiteY6" fmla="*/ 0 h 3822854"/>
                <a:gd name="connsiteX7" fmla="*/ 3938418 w 3938418"/>
                <a:gd name="connsiteY7" fmla="*/ 0 h 3822854"/>
                <a:gd name="connsiteX8" fmla="*/ 3937799 w 3938418"/>
                <a:gd name="connsiteY8" fmla="*/ 28107 h 3822854"/>
                <a:gd name="connsiteX9" fmla="*/ 3417742 w 3938418"/>
                <a:gd name="connsiteY9" fmla="*/ 1030528 h 3822854"/>
                <a:gd name="connsiteX10" fmla="*/ 2352875 w 3938418"/>
                <a:gd name="connsiteY10" fmla="*/ 2096799 h 3822854"/>
                <a:gd name="connsiteX11" fmla="*/ 1697369 w 3938418"/>
                <a:gd name="connsiteY11" fmla="*/ 2753170 h 3822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38418" h="3822854">
                  <a:moveTo>
                    <a:pt x="629093" y="3822854"/>
                  </a:moveTo>
                  <a:lnTo>
                    <a:pt x="374900" y="3568325"/>
                  </a:lnTo>
                  <a:cubicBezTo>
                    <a:pt x="-124967" y="3067800"/>
                    <a:pt x="-124967" y="2256342"/>
                    <a:pt x="374900" y="1755816"/>
                  </a:cubicBezTo>
                  <a:lnTo>
                    <a:pt x="705967" y="1424313"/>
                  </a:lnTo>
                  <a:lnTo>
                    <a:pt x="2042636" y="85882"/>
                  </a:lnTo>
                  <a:lnTo>
                    <a:pt x="2042636" y="85976"/>
                  </a:lnTo>
                  <a:lnTo>
                    <a:pt x="2128499" y="0"/>
                  </a:lnTo>
                  <a:lnTo>
                    <a:pt x="3938418" y="0"/>
                  </a:lnTo>
                  <a:lnTo>
                    <a:pt x="3937799" y="28107"/>
                  </a:lnTo>
                  <a:cubicBezTo>
                    <a:pt x="3910458" y="365442"/>
                    <a:pt x="3742880" y="704962"/>
                    <a:pt x="3417742" y="1030528"/>
                  </a:cubicBezTo>
                  <a:lnTo>
                    <a:pt x="2352875" y="2096799"/>
                  </a:lnTo>
                  <a:lnTo>
                    <a:pt x="1697369" y="2753170"/>
                  </a:lnTo>
                  <a:close/>
                </a:path>
              </a:pathLst>
            </a:custGeom>
            <a:solidFill>
              <a:srgbClr val="D14B7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51530F2C-3F82-A640-4765-0A7D44FAFCA1}"/>
                </a:ext>
              </a:extLst>
            </p:cNvPr>
            <p:cNvSpPr/>
            <p:nvPr/>
          </p:nvSpPr>
          <p:spPr>
            <a:xfrm rot="10800000">
              <a:off x="7901642" y="3115122"/>
              <a:ext cx="3449014" cy="3676930"/>
            </a:xfrm>
            <a:custGeom>
              <a:avLst/>
              <a:gdLst>
                <a:gd name="connsiteX0" fmla="*/ 0 w 3449014"/>
                <a:gd name="connsiteY0" fmla="*/ 1168203 h 3676930"/>
                <a:gd name="connsiteX1" fmla="*/ 1147610 w 3449014"/>
                <a:gd name="connsiteY1" fmla="*/ 19080 h 3676930"/>
                <a:gd name="connsiteX2" fmla="*/ 2790637 w 3449014"/>
                <a:gd name="connsiteY2" fmla="*/ 596580 h 3676930"/>
                <a:gd name="connsiteX3" fmla="*/ 2839393 w 3449014"/>
                <a:gd name="connsiteY3" fmla="*/ 646727 h 3676930"/>
                <a:gd name="connsiteX4" fmla="*/ 2981117 w 3449014"/>
                <a:gd name="connsiteY4" fmla="*/ 3175423 h 3676930"/>
                <a:gd name="connsiteX5" fmla="*/ 344605 w 3449014"/>
                <a:gd name="connsiteY5" fmla="*/ 3144804 h 3676930"/>
                <a:gd name="connsiteX6" fmla="*/ 1457092 w 3449014"/>
                <a:gd name="connsiteY6" fmla="*/ 2030851 h 3676930"/>
                <a:gd name="connsiteX7" fmla="*/ 1374443 w 3449014"/>
                <a:gd name="connsiteY7" fmla="*/ 1251529 h 3676930"/>
                <a:gd name="connsiteX8" fmla="*/ 0 w 3449014"/>
                <a:gd name="connsiteY8" fmla="*/ 1168203 h 3676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9014" h="3676930">
                  <a:moveTo>
                    <a:pt x="0" y="1168203"/>
                  </a:moveTo>
                  <a:lnTo>
                    <a:pt x="1147610" y="19080"/>
                  </a:lnTo>
                  <a:cubicBezTo>
                    <a:pt x="1678150" y="-60360"/>
                    <a:pt x="2298439" y="103733"/>
                    <a:pt x="2790637" y="596580"/>
                  </a:cubicBezTo>
                  <a:cubicBezTo>
                    <a:pt x="2807583" y="613549"/>
                    <a:pt x="2823772" y="629759"/>
                    <a:pt x="2839393" y="646727"/>
                  </a:cubicBezTo>
                  <a:cubicBezTo>
                    <a:pt x="3596199" y="1444914"/>
                    <a:pt x="3654043" y="2501515"/>
                    <a:pt x="2981117" y="3175423"/>
                  </a:cubicBezTo>
                  <a:cubicBezTo>
                    <a:pt x="2295220" y="3862224"/>
                    <a:pt x="1362136" y="3835586"/>
                    <a:pt x="344605" y="3144804"/>
                  </a:cubicBezTo>
                  <a:lnTo>
                    <a:pt x="1457092" y="2030851"/>
                  </a:lnTo>
                  <a:cubicBezTo>
                    <a:pt x="1672281" y="1815378"/>
                    <a:pt x="1639146" y="1516580"/>
                    <a:pt x="1374443" y="1251529"/>
                  </a:cubicBezTo>
                  <a:cubicBezTo>
                    <a:pt x="1032489" y="909124"/>
                    <a:pt x="440791" y="833571"/>
                    <a:pt x="0" y="1168203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1780C055-8907-A363-A184-0D4E8325682D}"/>
                </a:ext>
              </a:extLst>
            </p:cNvPr>
            <p:cNvSpPr/>
            <p:nvPr/>
          </p:nvSpPr>
          <p:spPr>
            <a:xfrm rot="10800000">
              <a:off x="10203801" y="4840230"/>
              <a:ext cx="1997528" cy="1931982"/>
            </a:xfrm>
            <a:custGeom>
              <a:avLst/>
              <a:gdLst>
                <a:gd name="connsiteX0" fmla="*/ 0 w 1997528"/>
                <a:gd name="connsiteY0" fmla="*/ 1931982 h 1931982"/>
                <a:gd name="connsiteX1" fmla="*/ 0 w 1997528"/>
                <a:gd name="connsiteY1" fmla="*/ 535789 h 1931982"/>
                <a:gd name="connsiteX2" fmla="*/ 58667 w 1997528"/>
                <a:gd name="connsiteY2" fmla="*/ 580725 h 1931982"/>
                <a:gd name="connsiteX3" fmla="*/ 952163 w 1997528"/>
                <a:gd name="connsiteY3" fmla="*/ 376721 h 1931982"/>
                <a:gd name="connsiteX4" fmla="*/ 1997528 w 1997528"/>
                <a:gd name="connsiteY4" fmla="*/ 0 h 1931982"/>
                <a:gd name="connsiteX5" fmla="*/ 660858 w 1997528"/>
                <a:gd name="connsiteY5" fmla="*/ 1338431 h 1931982"/>
                <a:gd name="connsiteX6" fmla="*/ 329791 w 1997528"/>
                <a:gd name="connsiteY6" fmla="*/ 1669935 h 1931982"/>
                <a:gd name="connsiteX7" fmla="*/ 130602 w 1997528"/>
                <a:gd name="connsiteY7" fmla="*/ 1930625 h 193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7528" h="1931982">
                  <a:moveTo>
                    <a:pt x="0" y="1931982"/>
                  </a:moveTo>
                  <a:lnTo>
                    <a:pt x="0" y="535789"/>
                  </a:lnTo>
                  <a:lnTo>
                    <a:pt x="58667" y="580725"/>
                  </a:lnTo>
                  <a:cubicBezTo>
                    <a:pt x="245298" y="684911"/>
                    <a:pt x="511714" y="580605"/>
                    <a:pt x="952163" y="376721"/>
                  </a:cubicBezTo>
                  <a:cubicBezTo>
                    <a:pt x="1279727" y="230640"/>
                    <a:pt x="1635787" y="68917"/>
                    <a:pt x="1997528" y="0"/>
                  </a:cubicBezTo>
                  <a:lnTo>
                    <a:pt x="660858" y="1338431"/>
                  </a:lnTo>
                  <a:lnTo>
                    <a:pt x="329791" y="1669935"/>
                  </a:lnTo>
                  <a:cubicBezTo>
                    <a:pt x="250267" y="1749659"/>
                    <a:pt x="184849" y="1837725"/>
                    <a:pt x="130602" y="1930625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A38DA6BD-83AB-D6AE-D31D-4CF8FDF7AB57}"/>
                </a:ext>
              </a:extLst>
            </p:cNvPr>
            <p:cNvSpPr/>
            <p:nvPr/>
          </p:nvSpPr>
          <p:spPr>
            <a:xfrm rot="10800000">
              <a:off x="11712492" y="6475216"/>
              <a:ext cx="279849" cy="280218"/>
            </a:xfrm>
            <a:custGeom>
              <a:avLst/>
              <a:gdLst>
                <a:gd name="connsiteX0" fmla="*/ 279849 w 279849"/>
                <a:gd name="connsiteY0" fmla="*/ 140109 h 280218"/>
                <a:gd name="connsiteX1" fmla="*/ 139925 w 279849"/>
                <a:gd name="connsiteY1" fmla="*/ 280218 h 280218"/>
                <a:gd name="connsiteX2" fmla="*/ 0 w 279849"/>
                <a:gd name="connsiteY2" fmla="*/ 140109 h 280218"/>
                <a:gd name="connsiteX3" fmla="*/ 139925 w 279849"/>
                <a:gd name="connsiteY3" fmla="*/ 0 h 280218"/>
                <a:gd name="connsiteX4" fmla="*/ 279849 w 279849"/>
                <a:gd name="connsiteY4" fmla="*/ 140109 h 28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849" h="280218">
                  <a:moveTo>
                    <a:pt x="279849" y="140109"/>
                  </a:moveTo>
                  <a:cubicBezTo>
                    <a:pt x="279849" y="217490"/>
                    <a:pt x="217203" y="280218"/>
                    <a:pt x="139925" y="280218"/>
                  </a:cubicBezTo>
                  <a:cubicBezTo>
                    <a:pt x="62646" y="280218"/>
                    <a:pt x="0" y="217490"/>
                    <a:pt x="0" y="140109"/>
                  </a:cubicBezTo>
                  <a:cubicBezTo>
                    <a:pt x="0" y="62729"/>
                    <a:pt x="62646" y="0"/>
                    <a:pt x="139925" y="0"/>
                  </a:cubicBezTo>
                  <a:cubicBezTo>
                    <a:pt x="217203" y="0"/>
                    <a:pt x="279849" y="62729"/>
                    <a:pt x="279849" y="140109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rgbClr val="F5F6F8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C68D938C-D658-FAF3-3E64-8926731BD1D5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5218669-A810-6F56-B1D2-E8FAD342D8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19177" y="115837"/>
            <a:ext cx="1480989" cy="606708"/>
          </a:xfrm>
          <a:prstGeom prst="rect">
            <a:avLst/>
          </a:prstGeom>
        </p:spPr>
      </p:pic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4414CE10-1C07-39DE-45CE-9F663993BF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0" y="962526"/>
            <a:ext cx="5953977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002484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DC538E4-1E3D-5770-10C2-7C3C2846029D}"/>
              </a:ext>
            </a:extLst>
          </p:cNvPr>
          <p:cNvGrpSpPr/>
          <p:nvPr userDrawn="1"/>
        </p:nvGrpSpPr>
        <p:grpSpPr>
          <a:xfrm>
            <a:off x="8431331" y="0"/>
            <a:ext cx="3770001" cy="6858000"/>
            <a:chOff x="8422000" y="0"/>
            <a:chExt cx="3770001" cy="6858000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055432D-AB0F-7A9F-2390-A01DC0660C55}"/>
                </a:ext>
              </a:extLst>
            </p:cNvPr>
            <p:cNvSpPr/>
            <p:nvPr userDrawn="1"/>
          </p:nvSpPr>
          <p:spPr>
            <a:xfrm>
              <a:off x="9143568" y="0"/>
              <a:ext cx="2602364" cy="6858000"/>
            </a:xfrm>
            <a:custGeom>
              <a:avLst/>
              <a:gdLst>
                <a:gd name="connsiteX0" fmla="*/ 0 w 2602364"/>
                <a:gd name="connsiteY0" fmla="*/ 0 h 6858000"/>
                <a:gd name="connsiteX1" fmla="*/ 824121 w 2602364"/>
                <a:gd name="connsiteY1" fmla="*/ 0 h 6858000"/>
                <a:gd name="connsiteX2" fmla="*/ 869182 w 2602364"/>
                <a:gd name="connsiteY2" fmla="*/ 37248 h 6858000"/>
                <a:gd name="connsiteX3" fmla="*/ 1171916 w 2602364"/>
                <a:gd name="connsiteY3" fmla="*/ 768025 h 6858000"/>
                <a:gd name="connsiteX4" fmla="*/ 1171916 w 2602364"/>
                <a:gd name="connsiteY4" fmla="*/ 4915986 h 6858000"/>
                <a:gd name="connsiteX5" fmla="*/ 2598811 w 2602364"/>
                <a:gd name="connsiteY5" fmla="*/ 6857083 h 6858000"/>
                <a:gd name="connsiteX6" fmla="*/ 2602364 w 2602364"/>
                <a:gd name="connsiteY6" fmla="*/ 6858000 h 6858000"/>
                <a:gd name="connsiteX7" fmla="*/ 1839188 w 2602364"/>
                <a:gd name="connsiteY7" fmla="*/ 6858000 h 6858000"/>
                <a:gd name="connsiteX8" fmla="*/ 1693445 w 2602364"/>
                <a:gd name="connsiteY8" fmla="*/ 6748802 h 6858000"/>
                <a:gd name="connsiteX9" fmla="*/ 829134 w 2602364"/>
                <a:gd name="connsiteY9" fmla="*/ 4916110 h 6858000"/>
                <a:gd name="connsiteX10" fmla="*/ 829134 w 2602364"/>
                <a:gd name="connsiteY10" fmla="*/ 768025 h 6858000"/>
                <a:gd name="connsiteX11" fmla="*/ 139509 w 2602364"/>
                <a:gd name="connsiteY11" fmla="*/ 77458 h 6858000"/>
                <a:gd name="connsiteX12" fmla="*/ 18289 w 2602364"/>
                <a:gd name="connsiteY12" fmla="*/ 2715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02364" h="6858000">
                  <a:moveTo>
                    <a:pt x="0" y="0"/>
                  </a:moveTo>
                  <a:lnTo>
                    <a:pt x="824121" y="0"/>
                  </a:lnTo>
                  <a:lnTo>
                    <a:pt x="869182" y="37248"/>
                  </a:lnTo>
                  <a:cubicBezTo>
                    <a:pt x="1056127" y="224464"/>
                    <a:pt x="1171916" y="482949"/>
                    <a:pt x="1171916" y="768025"/>
                  </a:cubicBezTo>
                  <a:lnTo>
                    <a:pt x="1171916" y="4915986"/>
                  </a:lnTo>
                  <a:cubicBezTo>
                    <a:pt x="1171916" y="5826661"/>
                    <a:pt x="1773027" y="6599343"/>
                    <a:pt x="2598811" y="6857083"/>
                  </a:cubicBezTo>
                  <a:lnTo>
                    <a:pt x="2602364" y="6858000"/>
                  </a:lnTo>
                  <a:lnTo>
                    <a:pt x="1839188" y="6858000"/>
                  </a:lnTo>
                  <a:lnTo>
                    <a:pt x="1693445" y="6748802"/>
                  </a:lnTo>
                  <a:cubicBezTo>
                    <a:pt x="1165920" y="6312689"/>
                    <a:pt x="829134" y="5653065"/>
                    <a:pt x="829134" y="4916110"/>
                  </a:cubicBezTo>
                  <a:lnTo>
                    <a:pt x="829134" y="768025"/>
                  </a:lnTo>
                  <a:cubicBezTo>
                    <a:pt x="829134" y="387184"/>
                    <a:pt x="519707" y="77458"/>
                    <a:pt x="139509" y="77458"/>
                  </a:cubicBezTo>
                  <a:cubicBezTo>
                    <a:pt x="92184" y="77458"/>
                    <a:pt x="49321" y="58231"/>
                    <a:pt x="18289" y="27157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A949EE2A-C021-9F03-1C48-3690FD4C8D7F}"/>
                </a:ext>
              </a:extLst>
            </p:cNvPr>
            <p:cNvSpPr/>
            <p:nvPr userDrawn="1"/>
          </p:nvSpPr>
          <p:spPr>
            <a:xfrm>
              <a:off x="11085852" y="1213571"/>
              <a:ext cx="1106148" cy="4988400"/>
            </a:xfrm>
            <a:custGeom>
              <a:avLst/>
              <a:gdLst>
                <a:gd name="connsiteX0" fmla="*/ 0 w 1106148"/>
                <a:gd name="connsiteY0" fmla="*/ 0 h 4988400"/>
                <a:gd name="connsiteX1" fmla="*/ 329982 w 1106148"/>
                <a:gd name="connsiteY1" fmla="*/ 0 h 4988400"/>
                <a:gd name="connsiteX2" fmla="*/ 1100655 w 1106148"/>
                <a:gd name="connsiteY2" fmla="*/ 410527 h 4988400"/>
                <a:gd name="connsiteX3" fmla="*/ 1106148 w 1106148"/>
                <a:gd name="connsiteY3" fmla="*/ 419577 h 4988400"/>
                <a:gd name="connsiteX4" fmla="*/ 1106148 w 1106148"/>
                <a:gd name="connsiteY4" fmla="*/ 4988400 h 4988400"/>
                <a:gd name="connsiteX5" fmla="*/ 929512 w 1106148"/>
                <a:gd name="connsiteY5" fmla="*/ 4988400 h 4988400"/>
                <a:gd name="connsiteX6" fmla="*/ 0 w 1106148"/>
                <a:gd name="connsiteY6" fmla="*/ 4057620 h 498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6148" h="4988400">
                  <a:moveTo>
                    <a:pt x="0" y="0"/>
                  </a:moveTo>
                  <a:lnTo>
                    <a:pt x="329982" y="0"/>
                  </a:lnTo>
                  <a:cubicBezTo>
                    <a:pt x="650610" y="0"/>
                    <a:pt x="933543" y="162921"/>
                    <a:pt x="1100655" y="410527"/>
                  </a:cubicBezTo>
                  <a:lnTo>
                    <a:pt x="1106148" y="419577"/>
                  </a:lnTo>
                  <a:lnTo>
                    <a:pt x="1106148" y="4988400"/>
                  </a:lnTo>
                  <a:lnTo>
                    <a:pt x="929512" y="4988400"/>
                  </a:lnTo>
                  <a:cubicBezTo>
                    <a:pt x="416508" y="4988400"/>
                    <a:pt x="0" y="4571324"/>
                    <a:pt x="0" y="4057620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EEEB01E3-AFE3-5100-4E54-E1831C64EAD1}"/>
                </a:ext>
              </a:extLst>
            </p:cNvPr>
            <p:cNvSpPr/>
            <p:nvPr userDrawn="1"/>
          </p:nvSpPr>
          <p:spPr>
            <a:xfrm>
              <a:off x="8422000" y="1213572"/>
              <a:ext cx="3770001" cy="3158515"/>
            </a:xfrm>
            <a:custGeom>
              <a:avLst/>
              <a:gdLst>
                <a:gd name="connsiteX0" fmla="*/ 2663853 w 3770001"/>
                <a:gd name="connsiteY0" fmla="*/ 0 h 3158515"/>
                <a:gd name="connsiteX1" fmla="*/ 2663853 w 3770001"/>
                <a:gd name="connsiteY1" fmla="*/ 1662882 h 3158515"/>
                <a:gd name="connsiteX2" fmla="*/ 3770001 w 3770001"/>
                <a:gd name="connsiteY2" fmla="*/ 1662882 h 3158515"/>
                <a:gd name="connsiteX3" fmla="*/ 3770001 w 3770001"/>
                <a:gd name="connsiteY3" fmla="*/ 3158515 h 3158515"/>
                <a:gd name="connsiteX4" fmla="*/ 2663853 w 3770001"/>
                <a:gd name="connsiteY4" fmla="*/ 3158515 h 3158515"/>
                <a:gd name="connsiteX5" fmla="*/ 2663853 w 3770001"/>
                <a:gd name="connsiteY5" fmla="*/ 3158391 h 3158515"/>
                <a:gd name="connsiteX6" fmla="*/ 724458 w 3770001"/>
                <a:gd name="connsiteY6" fmla="*/ 3158391 h 3158515"/>
                <a:gd name="connsiteX7" fmla="*/ 0 w 3770001"/>
                <a:gd name="connsiteY7" fmla="*/ 2432945 h 3158515"/>
                <a:gd name="connsiteX8" fmla="*/ 0 w 3770001"/>
                <a:gd name="connsiteY8" fmla="*/ 1662882 h 3158515"/>
                <a:gd name="connsiteX9" fmla="*/ 780214 w 3770001"/>
                <a:gd name="connsiteY9" fmla="*/ 1662882 h 3158515"/>
                <a:gd name="connsiteX10" fmla="*/ 780214 w 3770001"/>
                <a:gd name="connsiteY10" fmla="*/ 412886 h 3158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70001" h="3158515">
                  <a:moveTo>
                    <a:pt x="2663853" y="0"/>
                  </a:moveTo>
                  <a:lnTo>
                    <a:pt x="2663853" y="1662882"/>
                  </a:lnTo>
                  <a:lnTo>
                    <a:pt x="3770001" y="1662882"/>
                  </a:lnTo>
                  <a:lnTo>
                    <a:pt x="3770001" y="3158515"/>
                  </a:lnTo>
                  <a:lnTo>
                    <a:pt x="2663853" y="3158515"/>
                  </a:lnTo>
                  <a:lnTo>
                    <a:pt x="2663853" y="3158391"/>
                  </a:lnTo>
                  <a:lnTo>
                    <a:pt x="724458" y="3158391"/>
                  </a:lnTo>
                  <a:cubicBezTo>
                    <a:pt x="324320" y="3158391"/>
                    <a:pt x="0" y="2833629"/>
                    <a:pt x="0" y="2432945"/>
                  </a:cubicBezTo>
                  <a:lnTo>
                    <a:pt x="0" y="1662882"/>
                  </a:lnTo>
                  <a:lnTo>
                    <a:pt x="780214" y="1662882"/>
                  </a:lnTo>
                  <a:lnTo>
                    <a:pt x="780214" y="412886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9936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713464B3-4075-90FA-23C5-09A47BD7EE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  <p:sp>
        <p:nvSpPr>
          <p:cNvPr id="49" name="Text Placeholder 41">
            <a:extLst>
              <a:ext uri="{FF2B5EF4-FFF2-40B4-BE49-F238E27FC236}">
                <a16:creationId xmlns:a16="http://schemas.microsoft.com/office/drawing/2014/main" id="{C31654F3-EBEB-55B9-F0C7-326DC9B7BEB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0291" y="962526"/>
            <a:ext cx="7116017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336414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1" y="997528"/>
            <a:ext cx="11484279" cy="491796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82D00BD6-BC7E-E52F-E9BD-0C8241EE06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5085" r="21253" b="63337"/>
          <a:stretch/>
        </p:blipFill>
        <p:spPr>
          <a:xfrm>
            <a:off x="7511603" y="5860472"/>
            <a:ext cx="4680396" cy="99752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0003019-853F-A574-AD70-AC232633CB0C}"/>
              </a:ext>
            </a:extLst>
          </p:cNvPr>
          <p:cNvGrpSpPr/>
          <p:nvPr userDrawn="1"/>
        </p:nvGrpSpPr>
        <p:grpSpPr>
          <a:xfrm>
            <a:off x="9448168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F809FC50-A1D4-74F4-E42D-0A59286D8DAD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E5194A0F-063C-76A7-E92C-94D7AE57C6C2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E9579C56-AEAC-8AC6-2B87-CFEE585AB7A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4A161A54-C497-54D2-821D-623CCD803EEF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23E2E61-4F49-4ED3-A2AE-FBBA3EAC59C5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DF54C33C-AE73-C1E3-F257-18683F16B90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2BA9915F-6A61-B3C2-65A8-055E2514893C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FAEBA824-E16A-F7D3-18F0-0887BE13C707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D5543603-01BD-9060-089A-98F56F09DE7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3B21843-90EC-680E-4F55-6F00B1360D40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1BAD168A-5B79-345C-00B3-B7675EF8E9BF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8210F94E-C5AF-18A6-94CC-43C8A181ABE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384F2B9-7890-6E8D-1381-5039D5616E77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3D811C91-8983-46EE-516E-12BFBFC9778E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0128314-2D61-3245-5D7E-F94B096E373F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AEB1221A-0B04-3DF6-FBDF-28216488207E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29DF4CF1-ECEE-03E0-0E0B-9B8096179783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306BED53-12EA-6C83-D817-C04436157111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BCE1897F-F787-750B-42B8-C4A8A368BD3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C549AEE-3EF3-D4B1-C788-1F9E8361BBB4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B1F27E7-E197-8A3D-6465-14C4D22C0FE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D08A2009-5621-6BD8-1B98-30C51825C84D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AC4BBB93-94AF-C90F-2F03-CA4CCFAC96B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A9D34DD-696A-7A2E-34A7-184CAA7CA68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8D67EB0-A38F-6496-9B99-83901326F4F1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C91DEA47-AD07-C0CB-E411-AEA49039E65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E9DAA64B-43B5-9D41-C2F8-7A48FD6BA4C3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62282CD1-4E22-D1B0-7858-5ABC20A61A79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DB30A5B0-1F2A-2F67-6CB6-0803FFADECB2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5672E7B3-14B5-2452-93E0-D8321CD9D412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C07F73BB-370B-AA2A-36E1-6A4C98ED07A2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1DD3E8-5E6C-7D5A-6245-5A04BB6126DB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F09F054E-A938-EE49-B07C-8D1B03E85E2A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9400797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516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presenter no image amethyst">
    <p:bg>
      <p:bgPr>
        <a:solidFill>
          <a:srgbClr val="928B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8599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8599" y="5417971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8599" y="5877963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2F9EF6-02C8-1268-31FC-56A105072639}"/>
              </a:ext>
            </a:extLst>
          </p:cNvPr>
          <p:cNvGrpSpPr/>
          <p:nvPr userDrawn="1"/>
        </p:nvGrpSpPr>
        <p:grpSpPr>
          <a:xfrm>
            <a:off x="1990426" y="935280"/>
            <a:ext cx="2525818" cy="776650"/>
            <a:chOff x="519783" y="1223016"/>
            <a:chExt cx="3119345" cy="959151"/>
          </a:xfrm>
        </p:grpSpPr>
        <p:grpSp>
          <p:nvGrpSpPr>
            <p:cNvPr id="29" name="Graphic 1">
              <a:extLst>
                <a:ext uri="{FF2B5EF4-FFF2-40B4-BE49-F238E27FC236}">
                  <a16:creationId xmlns:a16="http://schemas.microsoft.com/office/drawing/2014/main" id="{00EC0F19-973E-D16F-AD59-4A677E0D6339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50" name="Graphic 1">
                <a:extLst>
                  <a:ext uri="{FF2B5EF4-FFF2-40B4-BE49-F238E27FC236}">
                    <a16:creationId xmlns:a16="http://schemas.microsoft.com/office/drawing/2014/main" id="{82669460-D395-5860-2892-4DF3F0E85152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852191AD-F9AB-FE4D-74E3-9706ED3EA778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08B2C007-36AD-F5DE-63A3-BDF8E1FF49FD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EEBFE90-9D29-7ECF-2123-9EC14A5885FC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8A9C18EE-A28C-1BE4-B91A-CCD86F4CC940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6206929D-72D6-A39F-9C9E-3B3DA7D128D6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C6739BF7-F3E3-FDA4-039C-99EBB98AF797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22413BFA-449D-8FBF-723E-E51C16F6F6AA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5EE8D775-92E0-4989-C91C-551C4ED4A91F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5776560C-18C7-6275-AB89-446AB0394415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3929F1F0-2D7E-B13E-9494-E1E7C11F0327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F3B9BD6F-8250-7251-38D8-5B4D39CB530E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0" name="Graphic 1">
              <a:extLst>
                <a:ext uri="{FF2B5EF4-FFF2-40B4-BE49-F238E27FC236}">
                  <a16:creationId xmlns:a16="http://schemas.microsoft.com/office/drawing/2014/main" id="{624F1A4F-4E47-3DA9-FA52-01700AB15BD8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5600998A-25B0-DAA7-5F4D-542FDCD0A7A1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432E8816-A49C-E5B8-000D-D64EDC98B072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4084D9A-35DC-46FA-A23E-B4508667986F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80695519-F5F2-78C9-D0F9-BBDBD5BFC83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BDD3271-F43F-CB89-B490-2BF5427689E6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840BB06-0B1D-77FC-1E0D-7A8A891622CC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52AF2B1-CD4D-4E3B-2D5A-AC5FD3245EB4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6" name="Graphic 1">
                  <a:extLst>
                    <a:ext uri="{FF2B5EF4-FFF2-40B4-BE49-F238E27FC236}">
                      <a16:creationId xmlns:a16="http://schemas.microsoft.com/office/drawing/2014/main" id="{59D2D7AC-B4D9-9A7C-DAD7-7146B0A2834A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BA469657-2DA1-691D-3A62-282F0B6A4596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AFF544D8-6E20-9975-C873-B9553BE7EE66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BD1E810E-7F59-7C58-73EE-C2543834D09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BC2598A7-A653-8526-4B67-4FE556AA935E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33" name="Graphic 1">
                  <a:extLst>
                    <a:ext uri="{FF2B5EF4-FFF2-40B4-BE49-F238E27FC236}">
                      <a16:creationId xmlns:a16="http://schemas.microsoft.com/office/drawing/2014/main" id="{4C22A1EA-FF0B-4188-8A52-DDE757ADF90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048C01C0-EC1D-B64E-01E9-DB34B297A6A6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7A8CC437-9FA0-E394-BD7F-4BCF4C5D342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EAAB71EA-DBE3-3BBD-96FB-561D21ACBA26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0AC80D6A-AA21-C622-AEDD-7CEFF6805B4A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B670126F-2A87-F5C0-CA30-A3F2DC7303DE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E5C3BDA-F9E2-44B5-049D-065AD4C8D58F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65" name="Graphic 64">
            <a:extLst>
              <a:ext uri="{FF2B5EF4-FFF2-40B4-BE49-F238E27FC236}">
                <a16:creationId xmlns:a16="http://schemas.microsoft.com/office/drawing/2014/main" id="{AA3D5E17-D18A-7AF5-28F1-66DA6C0352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382523" y="844036"/>
            <a:ext cx="5405520" cy="5405520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CF8ACA3E-3F01-511F-E750-8D7D5A203E26}"/>
              </a:ext>
            </a:extLst>
          </p:cNvPr>
          <p:cNvSpPr/>
          <p:nvPr/>
        </p:nvSpPr>
        <p:spPr>
          <a:xfrm>
            <a:off x="7733794" y="2042460"/>
            <a:ext cx="2702978" cy="3008672"/>
          </a:xfrm>
          <a:custGeom>
            <a:avLst/>
            <a:gdLst>
              <a:gd name="connsiteX0" fmla="*/ 2582846 w 2702978"/>
              <a:gd name="connsiteY0" fmla="*/ 0 h 3008672"/>
              <a:gd name="connsiteX1" fmla="*/ 2702978 w 2702978"/>
              <a:gd name="connsiteY1" fmla="*/ 120347 h 3008672"/>
              <a:gd name="connsiteX2" fmla="*/ 2702978 w 2702978"/>
              <a:gd name="connsiteY2" fmla="*/ 2888325 h 3008672"/>
              <a:gd name="connsiteX3" fmla="*/ 2582846 w 2702978"/>
              <a:gd name="connsiteY3" fmla="*/ 3008672 h 3008672"/>
              <a:gd name="connsiteX4" fmla="*/ 120132 w 2702978"/>
              <a:gd name="connsiteY4" fmla="*/ 3008672 h 3008672"/>
              <a:gd name="connsiteX5" fmla="*/ 0 w 2702978"/>
              <a:gd name="connsiteY5" fmla="*/ 2888325 h 3008672"/>
              <a:gd name="connsiteX6" fmla="*/ 0 w 2702978"/>
              <a:gd name="connsiteY6" fmla="*/ 120347 h 3008672"/>
              <a:gd name="connsiteX7" fmla="*/ 120132 w 2702978"/>
              <a:gd name="connsiteY7" fmla="*/ 0 h 300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02978" h="3008672">
                <a:moveTo>
                  <a:pt x="2582846" y="0"/>
                </a:moveTo>
                <a:cubicBezTo>
                  <a:pt x="2649193" y="0"/>
                  <a:pt x="2702978" y="53881"/>
                  <a:pt x="2702978" y="120347"/>
                </a:cubicBezTo>
                <a:lnTo>
                  <a:pt x="2702978" y="2888325"/>
                </a:lnTo>
                <a:cubicBezTo>
                  <a:pt x="2702978" y="2954791"/>
                  <a:pt x="2649193" y="3008672"/>
                  <a:pt x="2582846" y="3008672"/>
                </a:cubicBezTo>
                <a:lnTo>
                  <a:pt x="120132" y="3008672"/>
                </a:lnTo>
                <a:cubicBezTo>
                  <a:pt x="53785" y="3008672"/>
                  <a:pt x="0" y="2954791"/>
                  <a:pt x="0" y="2888325"/>
                </a:cubicBezTo>
                <a:lnTo>
                  <a:pt x="0" y="120347"/>
                </a:lnTo>
                <a:cubicBezTo>
                  <a:pt x="0" y="53881"/>
                  <a:pt x="53785" y="0"/>
                  <a:pt x="120132" y="0"/>
                </a:cubicBez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985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grpSp>
        <p:nvGrpSpPr>
          <p:cNvPr id="6" name="Graphic 2">
            <a:extLst>
              <a:ext uri="{FF2B5EF4-FFF2-40B4-BE49-F238E27FC236}">
                <a16:creationId xmlns:a16="http://schemas.microsoft.com/office/drawing/2014/main" id="{49C2019A-17C3-E812-2990-1707F269541D}"/>
              </a:ext>
            </a:extLst>
          </p:cNvPr>
          <p:cNvGrpSpPr/>
          <p:nvPr/>
        </p:nvGrpSpPr>
        <p:grpSpPr>
          <a:xfrm>
            <a:off x="8233664" y="2504230"/>
            <a:ext cx="1703464" cy="2085611"/>
            <a:chOff x="8233664" y="2504230"/>
            <a:chExt cx="1703464" cy="2085611"/>
          </a:xfrm>
          <a:solidFill>
            <a:srgbClr val="341D5B"/>
          </a:solidFill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D8AD917-F889-5202-933D-5624B72DF3BF}"/>
                </a:ext>
              </a:extLst>
            </p:cNvPr>
            <p:cNvSpPr/>
            <p:nvPr/>
          </p:nvSpPr>
          <p:spPr>
            <a:xfrm>
              <a:off x="9394023" y="3935035"/>
              <a:ext cx="541917" cy="654446"/>
            </a:xfrm>
            <a:custGeom>
              <a:avLst/>
              <a:gdLst>
                <a:gd name="connsiteX0" fmla="*/ 481851 w 541917"/>
                <a:gd name="connsiteY0" fmla="*/ 0 h 654446"/>
                <a:gd name="connsiteX1" fmla="*/ 541917 w 541917"/>
                <a:gd name="connsiteY1" fmla="*/ 60173 h 654446"/>
                <a:gd name="connsiteX2" fmla="*/ 541917 w 541917"/>
                <a:gd name="connsiteY2" fmla="*/ 594273 h 654446"/>
                <a:gd name="connsiteX3" fmla="*/ 481851 w 541917"/>
                <a:gd name="connsiteY3" fmla="*/ 654446 h 654446"/>
                <a:gd name="connsiteX4" fmla="*/ 60066 w 541917"/>
                <a:gd name="connsiteY4" fmla="*/ 654446 h 654446"/>
                <a:gd name="connsiteX5" fmla="*/ 0 w 541917"/>
                <a:gd name="connsiteY5" fmla="*/ 594273 h 654446"/>
                <a:gd name="connsiteX6" fmla="*/ 0 w 541917"/>
                <a:gd name="connsiteY6" fmla="*/ 60173 h 654446"/>
                <a:gd name="connsiteX7" fmla="*/ 60066 w 541917"/>
                <a:gd name="connsiteY7" fmla="*/ 0 h 654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1917" h="654446">
                  <a:moveTo>
                    <a:pt x="481851" y="0"/>
                  </a:moveTo>
                  <a:cubicBezTo>
                    <a:pt x="515025" y="0"/>
                    <a:pt x="541917" y="26940"/>
                    <a:pt x="541917" y="60173"/>
                  </a:cubicBezTo>
                  <a:lnTo>
                    <a:pt x="541917" y="594273"/>
                  </a:lnTo>
                  <a:cubicBezTo>
                    <a:pt x="541917" y="627506"/>
                    <a:pt x="515025" y="654446"/>
                    <a:pt x="481851" y="654446"/>
                  </a:cubicBezTo>
                  <a:lnTo>
                    <a:pt x="60066" y="654446"/>
                  </a:lnTo>
                  <a:cubicBezTo>
                    <a:pt x="26892" y="654446"/>
                    <a:pt x="0" y="627506"/>
                    <a:pt x="0" y="594273"/>
                  </a:cubicBezTo>
                  <a:lnTo>
                    <a:pt x="0" y="60173"/>
                  </a:lnTo>
                  <a:cubicBezTo>
                    <a:pt x="0" y="26940"/>
                    <a:pt x="26892" y="0"/>
                    <a:pt x="60066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grpSp>
          <p:nvGrpSpPr>
            <p:cNvPr id="8" name="Graphic 2">
              <a:extLst>
                <a:ext uri="{FF2B5EF4-FFF2-40B4-BE49-F238E27FC236}">
                  <a16:creationId xmlns:a16="http://schemas.microsoft.com/office/drawing/2014/main" id="{2BE48FC4-BC63-7761-8940-12C93A80AA7C}"/>
                </a:ext>
              </a:extLst>
            </p:cNvPr>
            <p:cNvGrpSpPr/>
            <p:nvPr/>
          </p:nvGrpSpPr>
          <p:grpSpPr>
            <a:xfrm>
              <a:off x="9534337" y="4065972"/>
              <a:ext cx="261167" cy="392451"/>
              <a:chOff x="9534337" y="4065972"/>
              <a:chExt cx="261167" cy="392451"/>
            </a:xfrm>
            <a:grpFill/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82A11AD6-4864-BB01-EC92-5B3F1AF29C48}"/>
                  </a:ext>
                </a:extLst>
              </p:cNvPr>
              <p:cNvSpPr/>
              <p:nvPr/>
            </p:nvSpPr>
            <p:spPr>
              <a:xfrm>
                <a:off x="9534337" y="4065972"/>
                <a:ext cx="110762" cy="168966"/>
              </a:xfrm>
              <a:custGeom>
                <a:avLst/>
                <a:gdLst>
                  <a:gd name="connsiteX0" fmla="*/ 63190 w 110762"/>
                  <a:gd name="connsiteY0" fmla="*/ 59692 h 168966"/>
                  <a:gd name="connsiteX1" fmla="*/ 38683 w 110762"/>
                  <a:gd name="connsiteY1" fmla="*/ 41399 h 168966"/>
                  <a:gd name="connsiteX2" fmla="*/ 240 w 110762"/>
                  <a:gd name="connsiteY2" fmla="*/ 58609 h 168966"/>
                  <a:gd name="connsiteX3" fmla="*/ 240 w 110762"/>
                  <a:gd name="connsiteY3" fmla="*/ 14682 h 168966"/>
                  <a:gd name="connsiteX4" fmla="*/ 47332 w 110762"/>
                  <a:gd name="connsiteY4" fmla="*/ 0 h 168966"/>
                  <a:gd name="connsiteX5" fmla="*/ 108720 w 110762"/>
                  <a:gd name="connsiteY5" fmla="*/ 53675 h 168966"/>
                  <a:gd name="connsiteX6" fmla="*/ 88778 w 110762"/>
                  <a:gd name="connsiteY6" fmla="*/ 98444 h 168966"/>
                  <a:gd name="connsiteX7" fmla="*/ 59105 w 110762"/>
                  <a:gd name="connsiteY7" fmla="*/ 129975 h 168966"/>
                  <a:gd name="connsiteX8" fmla="*/ 110762 w 110762"/>
                  <a:gd name="connsiteY8" fmla="*/ 129975 h 168966"/>
                  <a:gd name="connsiteX9" fmla="*/ 110762 w 110762"/>
                  <a:gd name="connsiteY9" fmla="*/ 168967 h 168966"/>
                  <a:gd name="connsiteX10" fmla="*/ 0 w 110762"/>
                  <a:gd name="connsiteY10" fmla="*/ 168967 h 168966"/>
                  <a:gd name="connsiteX11" fmla="*/ 0 w 110762"/>
                  <a:gd name="connsiteY11" fmla="*/ 139963 h 168966"/>
                  <a:gd name="connsiteX12" fmla="*/ 54900 w 110762"/>
                  <a:gd name="connsiteY12" fmla="*/ 78948 h 168966"/>
                  <a:gd name="connsiteX13" fmla="*/ 63190 w 110762"/>
                  <a:gd name="connsiteY13" fmla="*/ 59692 h 168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0762" h="168966">
                    <a:moveTo>
                      <a:pt x="63190" y="59692"/>
                    </a:moveTo>
                    <a:cubicBezTo>
                      <a:pt x="63190" y="49222"/>
                      <a:pt x="54900" y="41399"/>
                      <a:pt x="38683" y="41399"/>
                    </a:cubicBezTo>
                    <a:cubicBezTo>
                      <a:pt x="25468" y="41399"/>
                      <a:pt x="12494" y="46334"/>
                      <a:pt x="240" y="58609"/>
                    </a:cubicBezTo>
                    <a:lnTo>
                      <a:pt x="240" y="14682"/>
                    </a:lnTo>
                    <a:cubicBezTo>
                      <a:pt x="14416" y="4934"/>
                      <a:pt x="30634" y="0"/>
                      <a:pt x="47332" y="0"/>
                    </a:cubicBezTo>
                    <a:cubicBezTo>
                      <a:pt x="80729" y="0"/>
                      <a:pt x="108720" y="19256"/>
                      <a:pt x="108720" y="53675"/>
                    </a:cubicBezTo>
                    <a:cubicBezTo>
                      <a:pt x="108720" y="70644"/>
                      <a:pt x="100190" y="84965"/>
                      <a:pt x="88778" y="98444"/>
                    </a:cubicBezTo>
                    <a:lnTo>
                      <a:pt x="59105" y="129975"/>
                    </a:lnTo>
                    <a:lnTo>
                      <a:pt x="110762" y="129975"/>
                    </a:lnTo>
                    <a:lnTo>
                      <a:pt x="110762" y="168967"/>
                    </a:lnTo>
                    <a:lnTo>
                      <a:pt x="0" y="168967"/>
                    </a:lnTo>
                    <a:lnTo>
                      <a:pt x="0" y="139963"/>
                    </a:lnTo>
                    <a:lnTo>
                      <a:pt x="54900" y="78948"/>
                    </a:lnTo>
                    <a:cubicBezTo>
                      <a:pt x="60667" y="72449"/>
                      <a:pt x="63190" y="65950"/>
                      <a:pt x="63190" y="5969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DF7C4AFB-911D-6935-A69A-4931BC226C56}"/>
                  </a:ext>
                </a:extLst>
              </p:cNvPr>
              <p:cNvSpPr/>
              <p:nvPr/>
            </p:nvSpPr>
            <p:spPr>
              <a:xfrm>
                <a:off x="9661677" y="4065972"/>
                <a:ext cx="133827" cy="171855"/>
              </a:xfrm>
              <a:custGeom>
                <a:avLst/>
                <a:gdLst>
                  <a:gd name="connsiteX0" fmla="*/ 0 w 133827"/>
                  <a:gd name="connsiteY0" fmla="*/ 85928 h 171855"/>
                  <a:gd name="connsiteX1" fmla="*/ 66914 w 133827"/>
                  <a:gd name="connsiteY1" fmla="*/ 0 h 171855"/>
                  <a:gd name="connsiteX2" fmla="*/ 133827 w 133827"/>
                  <a:gd name="connsiteY2" fmla="*/ 85928 h 171855"/>
                  <a:gd name="connsiteX3" fmla="*/ 66914 w 133827"/>
                  <a:gd name="connsiteY3" fmla="*/ 171855 h 171855"/>
                  <a:gd name="connsiteX4" fmla="*/ 0 w 133827"/>
                  <a:gd name="connsiteY4" fmla="*/ 85928 h 171855"/>
                  <a:gd name="connsiteX5" fmla="*/ 66914 w 133827"/>
                  <a:gd name="connsiteY5" fmla="*/ 132382 h 171855"/>
                  <a:gd name="connsiteX6" fmla="*/ 90820 w 133827"/>
                  <a:gd name="connsiteY6" fmla="*/ 85928 h 171855"/>
                  <a:gd name="connsiteX7" fmla="*/ 66914 w 133827"/>
                  <a:gd name="connsiteY7" fmla="*/ 39474 h 171855"/>
                  <a:gd name="connsiteX8" fmla="*/ 43248 w 133827"/>
                  <a:gd name="connsiteY8" fmla="*/ 85928 h 171855"/>
                  <a:gd name="connsiteX9" fmla="*/ 66914 w 133827"/>
                  <a:gd name="connsiteY9" fmla="*/ 132382 h 17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3827" h="171855">
                    <a:moveTo>
                      <a:pt x="0" y="85928"/>
                    </a:moveTo>
                    <a:cubicBezTo>
                      <a:pt x="0" y="37909"/>
                      <a:pt x="18260" y="0"/>
                      <a:pt x="66914" y="0"/>
                    </a:cubicBezTo>
                    <a:cubicBezTo>
                      <a:pt x="115567" y="0"/>
                      <a:pt x="133827" y="37789"/>
                      <a:pt x="133827" y="85928"/>
                    </a:cubicBezTo>
                    <a:cubicBezTo>
                      <a:pt x="133827" y="134066"/>
                      <a:pt x="115567" y="171855"/>
                      <a:pt x="66914" y="171855"/>
                    </a:cubicBezTo>
                    <a:cubicBezTo>
                      <a:pt x="18260" y="171855"/>
                      <a:pt x="0" y="134427"/>
                      <a:pt x="0" y="85928"/>
                    </a:cubicBezTo>
                    <a:close/>
                    <a:moveTo>
                      <a:pt x="66914" y="132382"/>
                    </a:moveTo>
                    <a:cubicBezTo>
                      <a:pt x="86135" y="132382"/>
                      <a:pt x="90820" y="112163"/>
                      <a:pt x="90820" y="85928"/>
                    </a:cubicBezTo>
                    <a:cubicBezTo>
                      <a:pt x="90820" y="59692"/>
                      <a:pt x="86135" y="39474"/>
                      <a:pt x="66914" y="39474"/>
                    </a:cubicBezTo>
                    <a:cubicBezTo>
                      <a:pt x="47693" y="39474"/>
                      <a:pt x="43248" y="60173"/>
                      <a:pt x="43248" y="85928"/>
                    </a:cubicBezTo>
                    <a:cubicBezTo>
                      <a:pt x="43248" y="111682"/>
                      <a:pt x="47693" y="132382"/>
                      <a:pt x="66914" y="13238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A0C09BF9-C7C0-427C-25A6-4DF8455228A3}"/>
                  </a:ext>
                </a:extLst>
              </p:cNvPr>
              <p:cNvSpPr/>
              <p:nvPr/>
            </p:nvSpPr>
            <p:spPr>
              <a:xfrm>
                <a:off x="9534337" y="4289456"/>
                <a:ext cx="110762" cy="168966"/>
              </a:xfrm>
              <a:custGeom>
                <a:avLst/>
                <a:gdLst>
                  <a:gd name="connsiteX0" fmla="*/ 63190 w 110762"/>
                  <a:gd name="connsiteY0" fmla="*/ 59692 h 168966"/>
                  <a:gd name="connsiteX1" fmla="*/ 38683 w 110762"/>
                  <a:gd name="connsiteY1" fmla="*/ 41399 h 168966"/>
                  <a:gd name="connsiteX2" fmla="*/ 240 w 110762"/>
                  <a:gd name="connsiteY2" fmla="*/ 58609 h 168966"/>
                  <a:gd name="connsiteX3" fmla="*/ 240 w 110762"/>
                  <a:gd name="connsiteY3" fmla="*/ 14682 h 168966"/>
                  <a:gd name="connsiteX4" fmla="*/ 47332 w 110762"/>
                  <a:gd name="connsiteY4" fmla="*/ 0 h 168966"/>
                  <a:gd name="connsiteX5" fmla="*/ 108720 w 110762"/>
                  <a:gd name="connsiteY5" fmla="*/ 53675 h 168966"/>
                  <a:gd name="connsiteX6" fmla="*/ 88778 w 110762"/>
                  <a:gd name="connsiteY6" fmla="*/ 98444 h 168966"/>
                  <a:gd name="connsiteX7" fmla="*/ 59105 w 110762"/>
                  <a:gd name="connsiteY7" fmla="*/ 129974 h 168966"/>
                  <a:gd name="connsiteX8" fmla="*/ 110762 w 110762"/>
                  <a:gd name="connsiteY8" fmla="*/ 129974 h 168966"/>
                  <a:gd name="connsiteX9" fmla="*/ 110762 w 110762"/>
                  <a:gd name="connsiteY9" fmla="*/ 168967 h 168966"/>
                  <a:gd name="connsiteX10" fmla="*/ 0 w 110762"/>
                  <a:gd name="connsiteY10" fmla="*/ 168967 h 168966"/>
                  <a:gd name="connsiteX11" fmla="*/ 0 w 110762"/>
                  <a:gd name="connsiteY11" fmla="*/ 139963 h 168966"/>
                  <a:gd name="connsiteX12" fmla="*/ 54900 w 110762"/>
                  <a:gd name="connsiteY12" fmla="*/ 78948 h 168966"/>
                  <a:gd name="connsiteX13" fmla="*/ 63190 w 110762"/>
                  <a:gd name="connsiteY13" fmla="*/ 59692 h 168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0762" h="168966">
                    <a:moveTo>
                      <a:pt x="63190" y="59692"/>
                    </a:moveTo>
                    <a:cubicBezTo>
                      <a:pt x="63190" y="49222"/>
                      <a:pt x="54900" y="41399"/>
                      <a:pt x="38683" y="41399"/>
                    </a:cubicBezTo>
                    <a:cubicBezTo>
                      <a:pt x="25468" y="41399"/>
                      <a:pt x="12494" y="46333"/>
                      <a:pt x="240" y="58609"/>
                    </a:cubicBezTo>
                    <a:lnTo>
                      <a:pt x="240" y="14682"/>
                    </a:lnTo>
                    <a:cubicBezTo>
                      <a:pt x="14416" y="4934"/>
                      <a:pt x="30634" y="0"/>
                      <a:pt x="47332" y="0"/>
                    </a:cubicBezTo>
                    <a:cubicBezTo>
                      <a:pt x="80729" y="0"/>
                      <a:pt x="108720" y="19255"/>
                      <a:pt x="108720" y="53675"/>
                    </a:cubicBezTo>
                    <a:cubicBezTo>
                      <a:pt x="108720" y="70644"/>
                      <a:pt x="100190" y="84965"/>
                      <a:pt x="88778" y="98444"/>
                    </a:cubicBezTo>
                    <a:lnTo>
                      <a:pt x="59105" y="129974"/>
                    </a:lnTo>
                    <a:lnTo>
                      <a:pt x="110762" y="129974"/>
                    </a:lnTo>
                    <a:lnTo>
                      <a:pt x="110762" y="168967"/>
                    </a:lnTo>
                    <a:lnTo>
                      <a:pt x="0" y="168967"/>
                    </a:lnTo>
                    <a:lnTo>
                      <a:pt x="0" y="139963"/>
                    </a:lnTo>
                    <a:lnTo>
                      <a:pt x="54900" y="78948"/>
                    </a:lnTo>
                    <a:cubicBezTo>
                      <a:pt x="60667" y="72449"/>
                      <a:pt x="63190" y="65950"/>
                      <a:pt x="63190" y="5969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CC7F5B2E-C91E-AB9F-AC8B-B8AF1448ABF2}"/>
                  </a:ext>
                </a:extLst>
              </p:cNvPr>
              <p:cNvSpPr/>
              <p:nvPr/>
            </p:nvSpPr>
            <p:spPr>
              <a:xfrm>
                <a:off x="9656152" y="4292344"/>
                <a:ext cx="134908" cy="166078"/>
              </a:xfrm>
              <a:custGeom>
                <a:avLst/>
                <a:gdLst>
                  <a:gd name="connsiteX0" fmla="*/ 134789 w 134908"/>
                  <a:gd name="connsiteY0" fmla="*/ 128290 h 166078"/>
                  <a:gd name="connsiteX1" fmla="*/ 115087 w 134908"/>
                  <a:gd name="connsiteY1" fmla="*/ 128290 h 166078"/>
                  <a:gd name="connsiteX2" fmla="*/ 115087 w 134908"/>
                  <a:gd name="connsiteY2" fmla="*/ 166079 h 166078"/>
                  <a:gd name="connsiteX3" fmla="*/ 74122 w 134908"/>
                  <a:gd name="connsiteY3" fmla="*/ 166079 h 166078"/>
                  <a:gd name="connsiteX4" fmla="*/ 74122 w 134908"/>
                  <a:gd name="connsiteY4" fmla="*/ 128290 h 166078"/>
                  <a:gd name="connsiteX5" fmla="*/ 0 w 134908"/>
                  <a:gd name="connsiteY5" fmla="*/ 128290 h 166078"/>
                  <a:gd name="connsiteX6" fmla="*/ 0 w 134908"/>
                  <a:gd name="connsiteY6" fmla="*/ 103017 h 166078"/>
                  <a:gd name="connsiteX7" fmla="*/ 72800 w 134908"/>
                  <a:gd name="connsiteY7" fmla="*/ 0 h 166078"/>
                  <a:gd name="connsiteX8" fmla="*/ 114967 w 134908"/>
                  <a:gd name="connsiteY8" fmla="*/ 0 h 166078"/>
                  <a:gd name="connsiteX9" fmla="*/ 114967 w 134908"/>
                  <a:gd name="connsiteY9" fmla="*/ 93269 h 166078"/>
                  <a:gd name="connsiteX10" fmla="*/ 134909 w 134908"/>
                  <a:gd name="connsiteY10" fmla="*/ 93269 h 166078"/>
                  <a:gd name="connsiteX11" fmla="*/ 134909 w 134908"/>
                  <a:gd name="connsiteY11" fmla="*/ 128290 h 166078"/>
                  <a:gd name="connsiteX12" fmla="*/ 74122 w 134908"/>
                  <a:gd name="connsiteY12" fmla="*/ 93269 h 166078"/>
                  <a:gd name="connsiteX13" fmla="*/ 74122 w 134908"/>
                  <a:gd name="connsiteY13" fmla="*/ 48981 h 166078"/>
                  <a:gd name="connsiteX14" fmla="*/ 43728 w 134908"/>
                  <a:gd name="connsiteY14" fmla="*/ 93269 h 166078"/>
                  <a:gd name="connsiteX15" fmla="*/ 74122 w 134908"/>
                  <a:gd name="connsiteY15" fmla="*/ 93269 h 166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4908" h="166078">
                    <a:moveTo>
                      <a:pt x="134789" y="128290"/>
                    </a:moveTo>
                    <a:lnTo>
                      <a:pt x="115087" y="128290"/>
                    </a:lnTo>
                    <a:lnTo>
                      <a:pt x="115087" y="166079"/>
                    </a:lnTo>
                    <a:lnTo>
                      <a:pt x="74122" y="166079"/>
                    </a:lnTo>
                    <a:lnTo>
                      <a:pt x="74122" y="128290"/>
                    </a:lnTo>
                    <a:lnTo>
                      <a:pt x="0" y="128290"/>
                    </a:lnTo>
                    <a:lnTo>
                      <a:pt x="0" y="103017"/>
                    </a:lnTo>
                    <a:lnTo>
                      <a:pt x="72800" y="0"/>
                    </a:lnTo>
                    <a:lnTo>
                      <a:pt x="114967" y="0"/>
                    </a:lnTo>
                    <a:lnTo>
                      <a:pt x="114967" y="93269"/>
                    </a:lnTo>
                    <a:lnTo>
                      <a:pt x="134909" y="93269"/>
                    </a:lnTo>
                    <a:lnTo>
                      <a:pt x="134909" y="128290"/>
                    </a:lnTo>
                    <a:close/>
                    <a:moveTo>
                      <a:pt x="74122" y="93269"/>
                    </a:moveTo>
                    <a:lnTo>
                      <a:pt x="74122" y="48981"/>
                    </a:lnTo>
                    <a:lnTo>
                      <a:pt x="43728" y="93269"/>
                    </a:lnTo>
                    <a:lnTo>
                      <a:pt x="74122" y="93269"/>
                    </a:ln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</p:grpSp>
        <p:grpSp>
          <p:nvGrpSpPr>
            <p:cNvPr id="13" name="Graphic 2">
              <a:extLst>
                <a:ext uri="{FF2B5EF4-FFF2-40B4-BE49-F238E27FC236}">
                  <a16:creationId xmlns:a16="http://schemas.microsoft.com/office/drawing/2014/main" id="{42A7D63C-148C-C49D-4EBC-6FC42606165B}"/>
                </a:ext>
              </a:extLst>
            </p:cNvPr>
            <p:cNvGrpSpPr/>
            <p:nvPr/>
          </p:nvGrpSpPr>
          <p:grpSpPr>
            <a:xfrm>
              <a:off x="8233664" y="2504230"/>
              <a:ext cx="1703464" cy="2085611"/>
              <a:chOff x="8233664" y="2504230"/>
              <a:chExt cx="1703464" cy="2085611"/>
            </a:xfrm>
            <a:grpFill/>
          </p:grpSpPr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11573870-38AD-36A8-1EB7-C2F6F5E86D4D}"/>
                  </a:ext>
                </a:extLst>
              </p:cNvPr>
              <p:cNvSpPr/>
              <p:nvPr/>
            </p:nvSpPr>
            <p:spPr>
              <a:xfrm>
                <a:off x="8233905" y="3832708"/>
                <a:ext cx="49254" cy="49493"/>
              </a:xfrm>
              <a:custGeom>
                <a:avLst/>
                <a:gdLst>
                  <a:gd name="connsiteX0" fmla="*/ 24627 w 49254"/>
                  <a:gd name="connsiteY0" fmla="*/ 49494 h 49493"/>
                  <a:gd name="connsiteX1" fmla="*/ 29432 w 49254"/>
                  <a:gd name="connsiteY1" fmla="*/ 49012 h 49493"/>
                  <a:gd name="connsiteX2" fmla="*/ 34118 w 49254"/>
                  <a:gd name="connsiteY2" fmla="*/ 47568 h 49493"/>
                  <a:gd name="connsiteX3" fmla="*/ 38322 w 49254"/>
                  <a:gd name="connsiteY3" fmla="*/ 45282 h 49493"/>
                  <a:gd name="connsiteX4" fmla="*/ 42166 w 49254"/>
                  <a:gd name="connsiteY4" fmla="*/ 42153 h 49493"/>
                  <a:gd name="connsiteX5" fmla="*/ 47452 w 49254"/>
                  <a:gd name="connsiteY5" fmla="*/ 34089 h 49493"/>
                  <a:gd name="connsiteX6" fmla="*/ 49254 w 49254"/>
                  <a:gd name="connsiteY6" fmla="*/ 24702 h 49493"/>
                  <a:gd name="connsiteX7" fmla="*/ 47452 w 49254"/>
                  <a:gd name="connsiteY7" fmla="*/ 15195 h 49493"/>
                  <a:gd name="connsiteX8" fmla="*/ 42166 w 49254"/>
                  <a:gd name="connsiteY8" fmla="*/ 7132 h 49493"/>
                  <a:gd name="connsiteX9" fmla="*/ 15137 w 49254"/>
                  <a:gd name="connsiteY9" fmla="*/ 1836 h 49493"/>
                  <a:gd name="connsiteX10" fmla="*/ 7208 w 49254"/>
                  <a:gd name="connsiteY10" fmla="*/ 7132 h 49493"/>
                  <a:gd name="connsiteX11" fmla="*/ 1802 w 49254"/>
                  <a:gd name="connsiteY11" fmla="*/ 15195 h 49493"/>
                  <a:gd name="connsiteX12" fmla="*/ 0 w 49254"/>
                  <a:gd name="connsiteY12" fmla="*/ 24702 h 49493"/>
                  <a:gd name="connsiteX13" fmla="*/ 1802 w 49254"/>
                  <a:gd name="connsiteY13" fmla="*/ 34089 h 49493"/>
                  <a:gd name="connsiteX14" fmla="*/ 7208 w 49254"/>
                  <a:gd name="connsiteY14" fmla="*/ 42153 h 49493"/>
                  <a:gd name="connsiteX15" fmla="*/ 24627 w 49254"/>
                  <a:gd name="connsiteY15" fmla="*/ 49494 h 49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9254" h="49493">
                    <a:moveTo>
                      <a:pt x="24627" y="49494"/>
                    </a:moveTo>
                    <a:cubicBezTo>
                      <a:pt x="26189" y="49494"/>
                      <a:pt x="27991" y="49253"/>
                      <a:pt x="29432" y="49012"/>
                    </a:cubicBezTo>
                    <a:cubicBezTo>
                      <a:pt x="30994" y="48651"/>
                      <a:pt x="32676" y="48170"/>
                      <a:pt x="34118" y="47568"/>
                    </a:cubicBezTo>
                    <a:cubicBezTo>
                      <a:pt x="35559" y="47087"/>
                      <a:pt x="37001" y="46245"/>
                      <a:pt x="38322" y="45282"/>
                    </a:cubicBezTo>
                    <a:cubicBezTo>
                      <a:pt x="39644" y="44439"/>
                      <a:pt x="40965" y="43356"/>
                      <a:pt x="42166" y="42153"/>
                    </a:cubicBezTo>
                    <a:cubicBezTo>
                      <a:pt x="44329" y="39866"/>
                      <a:pt x="46251" y="37098"/>
                      <a:pt x="47452" y="34089"/>
                    </a:cubicBezTo>
                    <a:cubicBezTo>
                      <a:pt x="48654" y="31081"/>
                      <a:pt x="49254" y="27952"/>
                      <a:pt x="49254" y="24702"/>
                    </a:cubicBezTo>
                    <a:cubicBezTo>
                      <a:pt x="49254" y="21453"/>
                      <a:pt x="48654" y="18204"/>
                      <a:pt x="47452" y="15195"/>
                    </a:cubicBezTo>
                    <a:cubicBezTo>
                      <a:pt x="46251" y="12186"/>
                      <a:pt x="44329" y="9539"/>
                      <a:pt x="42166" y="7132"/>
                    </a:cubicBezTo>
                    <a:cubicBezTo>
                      <a:pt x="35079" y="152"/>
                      <a:pt x="24147" y="-1894"/>
                      <a:pt x="15137" y="1836"/>
                    </a:cubicBezTo>
                    <a:cubicBezTo>
                      <a:pt x="12133" y="3040"/>
                      <a:pt x="9490" y="4845"/>
                      <a:pt x="7208" y="7132"/>
                    </a:cubicBezTo>
                    <a:cubicBezTo>
                      <a:pt x="4805" y="9539"/>
                      <a:pt x="3003" y="12186"/>
                      <a:pt x="1802" y="15195"/>
                    </a:cubicBezTo>
                    <a:cubicBezTo>
                      <a:pt x="601" y="18204"/>
                      <a:pt x="0" y="21333"/>
                      <a:pt x="0" y="24702"/>
                    </a:cubicBezTo>
                    <a:cubicBezTo>
                      <a:pt x="0" y="28072"/>
                      <a:pt x="601" y="31201"/>
                      <a:pt x="1802" y="34089"/>
                    </a:cubicBezTo>
                    <a:cubicBezTo>
                      <a:pt x="3003" y="37098"/>
                      <a:pt x="4925" y="39746"/>
                      <a:pt x="7208" y="42153"/>
                    </a:cubicBezTo>
                    <a:cubicBezTo>
                      <a:pt x="11773" y="46846"/>
                      <a:pt x="18140" y="49494"/>
                      <a:pt x="24627" y="4949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1B9171DF-70B6-7D2A-7D82-DD4964B6CB20}"/>
                  </a:ext>
                </a:extLst>
              </p:cNvPr>
              <p:cNvSpPr/>
              <p:nvPr/>
            </p:nvSpPr>
            <p:spPr>
              <a:xfrm>
                <a:off x="8233784" y="3935034"/>
                <a:ext cx="1099451" cy="654807"/>
              </a:xfrm>
              <a:custGeom>
                <a:avLst/>
                <a:gdLst>
                  <a:gd name="connsiteX0" fmla="*/ 851498 w 1099451"/>
                  <a:gd name="connsiteY0" fmla="*/ 0 h 654807"/>
                  <a:gd name="connsiteX1" fmla="*/ 615198 w 1099451"/>
                  <a:gd name="connsiteY1" fmla="*/ 173661 h 654807"/>
                  <a:gd name="connsiteX2" fmla="*/ 600181 w 1099451"/>
                  <a:gd name="connsiteY2" fmla="*/ 148388 h 654807"/>
                  <a:gd name="connsiteX3" fmla="*/ 599340 w 1099451"/>
                  <a:gd name="connsiteY3" fmla="*/ 147064 h 654807"/>
                  <a:gd name="connsiteX4" fmla="*/ 591772 w 1099451"/>
                  <a:gd name="connsiteY4" fmla="*/ 136112 h 654807"/>
                  <a:gd name="connsiteX5" fmla="*/ 589850 w 1099451"/>
                  <a:gd name="connsiteY5" fmla="*/ 133344 h 654807"/>
                  <a:gd name="connsiteX6" fmla="*/ 582402 w 1099451"/>
                  <a:gd name="connsiteY6" fmla="*/ 123596 h 654807"/>
                  <a:gd name="connsiteX7" fmla="*/ 579879 w 1099451"/>
                  <a:gd name="connsiteY7" fmla="*/ 120347 h 654807"/>
                  <a:gd name="connsiteX8" fmla="*/ 571590 w 1099451"/>
                  <a:gd name="connsiteY8" fmla="*/ 110599 h 654807"/>
                  <a:gd name="connsiteX9" fmla="*/ 569427 w 1099451"/>
                  <a:gd name="connsiteY9" fmla="*/ 108072 h 654807"/>
                  <a:gd name="connsiteX10" fmla="*/ 526420 w 1099451"/>
                  <a:gd name="connsiteY10" fmla="*/ 68237 h 654807"/>
                  <a:gd name="connsiteX11" fmla="*/ 522816 w 1099451"/>
                  <a:gd name="connsiteY11" fmla="*/ 65348 h 654807"/>
                  <a:gd name="connsiteX12" fmla="*/ 515608 w 1099451"/>
                  <a:gd name="connsiteY12" fmla="*/ 60173 h 654807"/>
                  <a:gd name="connsiteX13" fmla="*/ 510322 w 1099451"/>
                  <a:gd name="connsiteY13" fmla="*/ 56443 h 654807"/>
                  <a:gd name="connsiteX14" fmla="*/ 502874 w 1099451"/>
                  <a:gd name="connsiteY14" fmla="*/ 51629 h 654807"/>
                  <a:gd name="connsiteX15" fmla="*/ 497468 w 1099451"/>
                  <a:gd name="connsiteY15" fmla="*/ 48139 h 654807"/>
                  <a:gd name="connsiteX16" fmla="*/ 489419 w 1099451"/>
                  <a:gd name="connsiteY16" fmla="*/ 43445 h 654807"/>
                  <a:gd name="connsiteX17" fmla="*/ 484374 w 1099451"/>
                  <a:gd name="connsiteY17" fmla="*/ 40557 h 654807"/>
                  <a:gd name="connsiteX18" fmla="*/ 475604 w 1099451"/>
                  <a:gd name="connsiteY18" fmla="*/ 35864 h 654807"/>
                  <a:gd name="connsiteX19" fmla="*/ 471039 w 1099451"/>
                  <a:gd name="connsiteY19" fmla="*/ 33456 h 654807"/>
                  <a:gd name="connsiteX20" fmla="*/ 461549 w 1099451"/>
                  <a:gd name="connsiteY20" fmla="*/ 29004 h 654807"/>
                  <a:gd name="connsiteX21" fmla="*/ 457344 w 1099451"/>
                  <a:gd name="connsiteY21" fmla="*/ 27078 h 654807"/>
                  <a:gd name="connsiteX22" fmla="*/ 447133 w 1099451"/>
                  <a:gd name="connsiteY22" fmla="*/ 22866 h 654807"/>
                  <a:gd name="connsiteX23" fmla="*/ 443288 w 1099451"/>
                  <a:gd name="connsiteY23" fmla="*/ 21422 h 654807"/>
                  <a:gd name="connsiteX24" fmla="*/ 432597 w 1099451"/>
                  <a:gd name="connsiteY24" fmla="*/ 17571 h 654807"/>
                  <a:gd name="connsiteX25" fmla="*/ 428993 w 1099451"/>
                  <a:gd name="connsiteY25" fmla="*/ 16367 h 654807"/>
                  <a:gd name="connsiteX26" fmla="*/ 418061 w 1099451"/>
                  <a:gd name="connsiteY26" fmla="*/ 12997 h 654807"/>
                  <a:gd name="connsiteX27" fmla="*/ 414457 w 1099451"/>
                  <a:gd name="connsiteY27" fmla="*/ 11914 h 654807"/>
                  <a:gd name="connsiteX28" fmla="*/ 403284 w 1099451"/>
                  <a:gd name="connsiteY28" fmla="*/ 9026 h 654807"/>
                  <a:gd name="connsiteX29" fmla="*/ 399440 w 1099451"/>
                  <a:gd name="connsiteY29" fmla="*/ 8184 h 654807"/>
                  <a:gd name="connsiteX30" fmla="*/ 388388 w 1099451"/>
                  <a:gd name="connsiteY30" fmla="*/ 5897 h 654807"/>
                  <a:gd name="connsiteX31" fmla="*/ 384183 w 1099451"/>
                  <a:gd name="connsiteY31" fmla="*/ 5175 h 654807"/>
                  <a:gd name="connsiteX32" fmla="*/ 373371 w 1099451"/>
                  <a:gd name="connsiteY32" fmla="*/ 3370 h 654807"/>
                  <a:gd name="connsiteX33" fmla="*/ 368326 w 1099451"/>
                  <a:gd name="connsiteY33" fmla="*/ 2768 h 654807"/>
                  <a:gd name="connsiteX34" fmla="*/ 358115 w 1099451"/>
                  <a:gd name="connsiteY34" fmla="*/ 1565 h 654807"/>
                  <a:gd name="connsiteX35" fmla="*/ 351507 w 1099451"/>
                  <a:gd name="connsiteY35" fmla="*/ 1083 h 654807"/>
                  <a:gd name="connsiteX36" fmla="*/ 342738 w 1099451"/>
                  <a:gd name="connsiteY36" fmla="*/ 481 h 654807"/>
                  <a:gd name="connsiteX37" fmla="*/ 329763 w 1099451"/>
                  <a:gd name="connsiteY37" fmla="*/ 120 h 654807"/>
                  <a:gd name="connsiteX38" fmla="*/ 327120 w 1099451"/>
                  <a:gd name="connsiteY38" fmla="*/ 120 h 654807"/>
                  <a:gd name="connsiteX39" fmla="*/ 326880 w 1099451"/>
                  <a:gd name="connsiteY39" fmla="*/ 120 h 654807"/>
                  <a:gd name="connsiteX40" fmla="*/ 324237 w 1099451"/>
                  <a:gd name="connsiteY40" fmla="*/ 120 h 654807"/>
                  <a:gd name="connsiteX41" fmla="*/ 311383 w 1099451"/>
                  <a:gd name="connsiteY41" fmla="*/ 481 h 654807"/>
                  <a:gd name="connsiteX42" fmla="*/ 311143 w 1099451"/>
                  <a:gd name="connsiteY42" fmla="*/ 481 h 654807"/>
                  <a:gd name="connsiteX43" fmla="*/ 310662 w 1099451"/>
                  <a:gd name="connsiteY43" fmla="*/ 481 h 654807"/>
                  <a:gd name="connsiteX44" fmla="*/ 304656 w 1099451"/>
                  <a:gd name="connsiteY44" fmla="*/ 963 h 654807"/>
                  <a:gd name="connsiteX45" fmla="*/ 294925 w 1099451"/>
                  <a:gd name="connsiteY45" fmla="*/ 1685 h 654807"/>
                  <a:gd name="connsiteX46" fmla="*/ 287477 w 1099451"/>
                  <a:gd name="connsiteY46" fmla="*/ 2527 h 654807"/>
                  <a:gd name="connsiteX47" fmla="*/ 279308 w 1099451"/>
                  <a:gd name="connsiteY47" fmla="*/ 3610 h 654807"/>
                  <a:gd name="connsiteX48" fmla="*/ 271619 w 1099451"/>
                  <a:gd name="connsiteY48" fmla="*/ 4934 h 654807"/>
                  <a:gd name="connsiteX49" fmla="*/ 263691 w 1099451"/>
                  <a:gd name="connsiteY49" fmla="*/ 6378 h 654807"/>
                  <a:gd name="connsiteX50" fmla="*/ 256362 w 1099451"/>
                  <a:gd name="connsiteY50" fmla="*/ 7943 h 654807"/>
                  <a:gd name="connsiteX51" fmla="*/ 248193 w 1099451"/>
                  <a:gd name="connsiteY51" fmla="*/ 9869 h 654807"/>
                  <a:gd name="connsiteX52" fmla="*/ 241586 w 1099451"/>
                  <a:gd name="connsiteY52" fmla="*/ 11674 h 654807"/>
                  <a:gd name="connsiteX53" fmla="*/ 232696 w 1099451"/>
                  <a:gd name="connsiteY53" fmla="*/ 14201 h 654807"/>
                  <a:gd name="connsiteX54" fmla="*/ 227050 w 1099451"/>
                  <a:gd name="connsiteY54" fmla="*/ 16006 h 654807"/>
                  <a:gd name="connsiteX55" fmla="*/ 217079 w 1099451"/>
                  <a:gd name="connsiteY55" fmla="*/ 19376 h 654807"/>
                  <a:gd name="connsiteX56" fmla="*/ 212754 w 1099451"/>
                  <a:gd name="connsiteY56" fmla="*/ 20940 h 654807"/>
                  <a:gd name="connsiteX57" fmla="*/ 201342 w 1099451"/>
                  <a:gd name="connsiteY57" fmla="*/ 25393 h 654807"/>
                  <a:gd name="connsiteX58" fmla="*/ 198819 w 1099451"/>
                  <a:gd name="connsiteY58" fmla="*/ 26476 h 654807"/>
                  <a:gd name="connsiteX59" fmla="*/ 185364 w 1099451"/>
                  <a:gd name="connsiteY59" fmla="*/ 32614 h 654807"/>
                  <a:gd name="connsiteX60" fmla="*/ 185124 w 1099451"/>
                  <a:gd name="connsiteY60" fmla="*/ 32614 h 654807"/>
                  <a:gd name="connsiteX61" fmla="*/ 95746 w 1099451"/>
                  <a:gd name="connsiteY61" fmla="*/ 96157 h 654807"/>
                  <a:gd name="connsiteX62" fmla="*/ 49495 w 1099451"/>
                  <a:gd name="connsiteY62" fmla="*/ 154526 h 654807"/>
                  <a:gd name="connsiteX63" fmla="*/ 49495 w 1099451"/>
                  <a:gd name="connsiteY63" fmla="*/ 25032 h 654807"/>
                  <a:gd name="connsiteX64" fmla="*/ 24747 w 1099451"/>
                  <a:gd name="connsiteY64" fmla="*/ 241 h 654807"/>
                  <a:gd name="connsiteX65" fmla="*/ 0 w 1099451"/>
                  <a:gd name="connsiteY65" fmla="*/ 25032 h 654807"/>
                  <a:gd name="connsiteX66" fmla="*/ 0 w 1099451"/>
                  <a:gd name="connsiteY66" fmla="*/ 327464 h 654807"/>
                  <a:gd name="connsiteX67" fmla="*/ 17780 w 1099451"/>
                  <a:gd name="connsiteY67" fmla="*/ 433851 h 654807"/>
                  <a:gd name="connsiteX68" fmla="*/ 18741 w 1099451"/>
                  <a:gd name="connsiteY68" fmla="*/ 436618 h 654807"/>
                  <a:gd name="connsiteX69" fmla="*/ 22465 w 1099451"/>
                  <a:gd name="connsiteY69" fmla="*/ 446487 h 654807"/>
                  <a:gd name="connsiteX70" fmla="*/ 24867 w 1099451"/>
                  <a:gd name="connsiteY70" fmla="*/ 452745 h 654807"/>
                  <a:gd name="connsiteX71" fmla="*/ 27510 w 1099451"/>
                  <a:gd name="connsiteY71" fmla="*/ 459003 h 654807"/>
                  <a:gd name="connsiteX72" fmla="*/ 31835 w 1099451"/>
                  <a:gd name="connsiteY72" fmla="*/ 468511 h 654807"/>
                  <a:gd name="connsiteX73" fmla="*/ 33157 w 1099451"/>
                  <a:gd name="connsiteY73" fmla="*/ 471158 h 654807"/>
                  <a:gd name="connsiteX74" fmla="*/ 95625 w 1099451"/>
                  <a:gd name="connsiteY74" fmla="*/ 559011 h 654807"/>
                  <a:gd name="connsiteX75" fmla="*/ 183682 w 1099451"/>
                  <a:gd name="connsiteY75" fmla="*/ 621832 h 654807"/>
                  <a:gd name="connsiteX76" fmla="*/ 185725 w 1099451"/>
                  <a:gd name="connsiteY76" fmla="*/ 622795 h 654807"/>
                  <a:gd name="connsiteX77" fmla="*/ 195936 w 1099451"/>
                  <a:gd name="connsiteY77" fmla="*/ 627368 h 654807"/>
                  <a:gd name="connsiteX78" fmla="*/ 201342 w 1099451"/>
                  <a:gd name="connsiteY78" fmla="*/ 629775 h 654807"/>
                  <a:gd name="connsiteX79" fmla="*/ 208310 w 1099451"/>
                  <a:gd name="connsiteY79" fmla="*/ 632543 h 654807"/>
                  <a:gd name="connsiteX80" fmla="*/ 217319 w 1099451"/>
                  <a:gd name="connsiteY80" fmla="*/ 635913 h 654807"/>
                  <a:gd name="connsiteX81" fmla="*/ 220923 w 1099451"/>
                  <a:gd name="connsiteY81" fmla="*/ 637116 h 654807"/>
                  <a:gd name="connsiteX82" fmla="*/ 233537 w 1099451"/>
                  <a:gd name="connsiteY82" fmla="*/ 641208 h 654807"/>
                  <a:gd name="connsiteX83" fmla="*/ 233537 w 1099451"/>
                  <a:gd name="connsiteY83" fmla="*/ 641208 h 654807"/>
                  <a:gd name="connsiteX84" fmla="*/ 326520 w 1099451"/>
                  <a:gd name="connsiteY84" fmla="*/ 654807 h 654807"/>
                  <a:gd name="connsiteX85" fmla="*/ 326640 w 1099451"/>
                  <a:gd name="connsiteY85" fmla="*/ 654807 h 654807"/>
                  <a:gd name="connsiteX86" fmla="*/ 326760 w 1099451"/>
                  <a:gd name="connsiteY86" fmla="*/ 654807 h 654807"/>
                  <a:gd name="connsiteX87" fmla="*/ 463230 w 1099451"/>
                  <a:gd name="connsiteY87" fmla="*/ 624721 h 654807"/>
                  <a:gd name="connsiteX88" fmla="*/ 464432 w 1099451"/>
                  <a:gd name="connsiteY88" fmla="*/ 624239 h 654807"/>
                  <a:gd name="connsiteX89" fmla="*/ 476205 w 1099451"/>
                  <a:gd name="connsiteY89" fmla="*/ 618463 h 654807"/>
                  <a:gd name="connsiteX90" fmla="*/ 479448 w 1099451"/>
                  <a:gd name="connsiteY90" fmla="*/ 616778 h 654807"/>
                  <a:gd name="connsiteX91" fmla="*/ 489179 w 1099451"/>
                  <a:gd name="connsiteY91" fmla="*/ 611362 h 654807"/>
                  <a:gd name="connsiteX92" fmla="*/ 493864 w 1099451"/>
                  <a:gd name="connsiteY92" fmla="*/ 608594 h 654807"/>
                  <a:gd name="connsiteX93" fmla="*/ 502033 w 1099451"/>
                  <a:gd name="connsiteY93" fmla="*/ 603419 h 654807"/>
                  <a:gd name="connsiteX94" fmla="*/ 507679 w 1099451"/>
                  <a:gd name="connsiteY94" fmla="*/ 599809 h 654807"/>
                  <a:gd name="connsiteX95" fmla="*/ 515128 w 1099451"/>
                  <a:gd name="connsiteY95" fmla="*/ 594634 h 654807"/>
                  <a:gd name="connsiteX96" fmla="*/ 520894 w 1099451"/>
                  <a:gd name="connsiteY96" fmla="*/ 590542 h 654807"/>
                  <a:gd name="connsiteX97" fmla="*/ 528582 w 1099451"/>
                  <a:gd name="connsiteY97" fmla="*/ 584645 h 654807"/>
                  <a:gd name="connsiteX98" fmla="*/ 533508 w 1099451"/>
                  <a:gd name="connsiteY98" fmla="*/ 580794 h 654807"/>
                  <a:gd name="connsiteX99" fmla="*/ 543599 w 1099451"/>
                  <a:gd name="connsiteY99" fmla="*/ 572129 h 654807"/>
                  <a:gd name="connsiteX100" fmla="*/ 545641 w 1099451"/>
                  <a:gd name="connsiteY100" fmla="*/ 570324 h 654807"/>
                  <a:gd name="connsiteX101" fmla="*/ 589249 w 1099451"/>
                  <a:gd name="connsiteY101" fmla="*/ 522306 h 654807"/>
                  <a:gd name="connsiteX102" fmla="*/ 590571 w 1099451"/>
                  <a:gd name="connsiteY102" fmla="*/ 520380 h 654807"/>
                  <a:gd name="connsiteX103" fmla="*/ 598379 w 1099451"/>
                  <a:gd name="connsiteY103" fmla="*/ 509308 h 654807"/>
                  <a:gd name="connsiteX104" fmla="*/ 600542 w 1099451"/>
                  <a:gd name="connsiteY104" fmla="*/ 505938 h 654807"/>
                  <a:gd name="connsiteX105" fmla="*/ 606909 w 1099451"/>
                  <a:gd name="connsiteY105" fmla="*/ 495829 h 654807"/>
                  <a:gd name="connsiteX106" fmla="*/ 608831 w 1099451"/>
                  <a:gd name="connsiteY106" fmla="*/ 492459 h 654807"/>
                  <a:gd name="connsiteX107" fmla="*/ 614837 w 1099451"/>
                  <a:gd name="connsiteY107" fmla="*/ 481869 h 654807"/>
                  <a:gd name="connsiteX108" fmla="*/ 616039 w 1099451"/>
                  <a:gd name="connsiteY108" fmla="*/ 479582 h 654807"/>
                  <a:gd name="connsiteX109" fmla="*/ 622166 w 1099451"/>
                  <a:gd name="connsiteY109" fmla="*/ 467427 h 654807"/>
                  <a:gd name="connsiteX110" fmla="*/ 622286 w 1099451"/>
                  <a:gd name="connsiteY110" fmla="*/ 467066 h 654807"/>
                  <a:gd name="connsiteX111" fmla="*/ 653280 w 1099451"/>
                  <a:gd name="connsiteY111" fmla="*/ 339499 h 654807"/>
                  <a:gd name="connsiteX112" fmla="*/ 653280 w 1099451"/>
                  <a:gd name="connsiteY112" fmla="*/ 339017 h 654807"/>
                  <a:gd name="connsiteX113" fmla="*/ 653280 w 1099451"/>
                  <a:gd name="connsiteY113" fmla="*/ 337694 h 654807"/>
                  <a:gd name="connsiteX114" fmla="*/ 653520 w 1099451"/>
                  <a:gd name="connsiteY114" fmla="*/ 327464 h 654807"/>
                  <a:gd name="connsiteX115" fmla="*/ 653280 w 1099451"/>
                  <a:gd name="connsiteY115" fmla="*/ 317234 h 654807"/>
                  <a:gd name="connsiteX116" fmla="*/ 653280 w 1099451"/>
                  <a:gd name="connsiteY116" fmla="*/ 248516 h 654807"/>
                  <a:gd name="connsiteX117" fmla="*/ 851618 w 1099451"/>
                  <a:gd name="connsiteY117" fmla="*/ 49824 h 654807"/>
                  <a:gd name="connsiteX118" fmla="*/ 1049957 w 1099451"/>
                  <a:gd name="connsiteY118" fmla="*/ 248516 h 654807"/>
                  <a:gd name="connsiteX119" fmla="*/ 1049957 w 1099451"/>
                  <a:gd name="connsiteY119" fmla="*/ 630016 h 654807"/>
                  <a:gd name="connsiteX120" fmla="*/ 1074704 w 1099451"/>
                  <a:gd name="connsiteY120" fmla="*/ 654807 h 654807"/>
                  <a:gd name="connsiteX121" fmla="*/ 1099451 w 1099451"/>
                  <a:gd name="connsiteY121" fmla="*/ 630016 h 654807"/>
                  <a:gd name="connsiteX122" fmla="*/ 1099451 w 1099451"/>
                  <a:gd name="connsiteY122" fmla="*/ 248516 h 654807"/>
                  <a:gd name="connsiteX123" fmla="*/ 851738 w 1099451"/>
                  <a:gd name="connsiteY123" fmla="*/ 361 h 654807"/>
                  <a:gd name="connsiteX124" fmla="*/ 501192 w 1099451"/>
                  <a:gd name="connsiteY124" fmla="*/ 542765 h 654807"/>
                  <a:gd name="connsiteX125" fmla="*/ 479568 w 1099451"/>
                  <a:gd name="connsiteY125" fmla="*/ 558650 h 654807"/>
                  <a:gd name="connsiteX126" fmla="*/ 478247 w 1099451"/>
                  <a:gd name="connsiteY126" fmla="*/ 559493 h 654807"/>
                  <a:gd name="connsiteX127" fmla="*/ 455782 w 1099451"/>
                  <a:gd name="connsiteY127" fmla="*/ 572851 h 654807"/>
                  <a:gd name="connsiteX128" fmla="*/ 455061 w 1099451"/>
                  <a:gd name="connsiteY128" fmla="*/ 573212 h 654807"/>
                  <a:gd name="connsiteX129" fmla="*/ 247713 w 1099451"/>
                  <a:gd name="connsiteY129" fmla="*/ 593310 h 654807"/>
                  <a:gd name="connsiteX130" fmla="*/ 247473 w 1099451"/>
                  <a:gd name="connsiteY130" fmla="*/ 593310 h 654807"/>
                  <a:gd name="connsiteX131" fmla="*/ 223807 w 1099451"/>
                  <a:gd name="connsiteY131" fmla="*/ 585006 h 654807"/>
                  <a:gd name="connsiteX132" fmla="*/ 221044 w 1099451"/>
                  <a:gd name="connsiteY132" fmla="*/ 583923 h 654807"/>
                  <a:gd name="connsiteX133" fmla="*/ 200621 w 1099451"/>
                  <a:gd name="connsiteY133" fmla="*/ 574416 h 654807"/>
                  <a:gd name="connsiteX134" fmla="*/ 195576 w 1099451"/>
                  <a:gd name="connsiteY134" fmla="*/ 571888 h 654807"/>
                  <a:gd name="connsiteX135" fmla="*/ 177916 w 1099451"/>
                  <a:gd name="connsiteY135" fmla="*/ 561418 h 654807"/>
                  <a:gd name="connsiteX136" fmla="*/ 171669 w 1099451"/>
                  <a:gd name="connsiteY136" fmla="*/ 557447 h 654807"/>
                  <a:gd name="connsiteX137" fmla="*/ 155692 w 1099451"/>
                  <a:gd name="connsiteY137" fmla="*/ 545653 h 654807"/>
                  <a:gd name="connsiteX138" fmla="*/ 148243 w 1099451"/>
                  <a:gd name="connsiteY138" fmla="*/ 539636 h 654807"/>
                  <a:gd name="connsiteX139" fmla="*/ 134188 w 1099451"/>
                  <a:gd name="connsiteY139" fmla="*/ 526879 h 654807"/>
                  <a:gd name="connsiteX140" fmla="*/ 127100 w 1099451"/>
                  <a:gd name="connsiteY140" fmla="*/ 519778 h 654807"/>
                  <a:gd name="connsiteX141" fmla="*/ 114366 w 1099451"/>
                  <a:gd name="connsiteY141" fmla="*/ 505577 h 654807"/>
                  <a:gd name="connsiteX142" fmla="*/ 108480 w 1099451"/>
                  <a:gd name="connsiteY142" fmla="*/ 498236 h 654807"/>
                  <a:gd name="connsiteX143" fmla="*/ 96707 w 1099451"/>
                  <a:gd name="connsiteY143" fmla="*/ 482110 h 654807"/>
                  <a:gd name="connsiteX144" fmla="*/ 92862 w 1099451"/>
                  <a:gd name="connsiteY144" fmla="*/ 475972 h 654807"/>
                  <a:gd name="connsiteX145" fmla="*/ 82291 w 1099451"/>
                  <a:gd name="connsiteY145" fmla="*/ 458161 h 654807"/>
                  <a:gd name="connsiteX146" fmla="*/ 79888 w 1099451"/>
                  <a:gd name="connsiteY146" fmla="*/ 453347 h 654807"/>
                  <a:gd name="connsiteX147" fmla="*/ 70277 w 1099451"/>
                  <a:gd name="connsiteY147" fmla="*/ 432647 h 654807"/>
                  <a:gd name="connsiteX148" fmla="*/ 69316 w 1099451"/>
                  <a:gd name="connsiteY148" fmla="*/ 430120 h 654807"/>
                  <a:gd name="connsiteX149" fmla="*/ 69316 w 1099451"/>
                  <a:gd name="connsiteY149" fmla="*/ 224086 h 654807"/>
                  <a:gd name="connsiteX150" fmla="*/ 70277 w 1099451"/>
                  <a:gd name="connsiteY150" fmla="*/ 221559 h 654807"/>
                  <a:gd name="connsiteX151" fmla="*/ 76404 w 1099451"/>
                  <a:gd name="connsiteY151" fmla="*/ 208321 h 654807"/>
                  <a:gd name="connsiteX152" fmla="*/ 86375 w 1099451"/>
                  <a:gd name="connsiteY152" fmla="*/ 189065 h 654807"/>
                  <a:gd name="connsiteX153" fmla="*/ 89499 w 1099451"/>
                  <a:gd name="connsiteY153" fmla="*/ 183770 h 654807"/>
                  <a:gd name="connsiteX154" fmla="*/ 101151 w 1099451"/>
                  <a:gd name="connsiteY154" fmla="*/ 165958 h 654807"/>
                  <a:gd name="connsiteX155" fmla="*/ 105236 w 1099451"/>
                  <a:gd name="connsiteY155" fmla="*/ 160422 h 654807"/>
                  <a:gd name="connsiteX156" fmla="*/ 118330 w 1099451"/>
                  <a:gd name="connsiteY156" fmla="*/ 144296 h 654807"/>
                  <a:gd name="connsiteX157" fmla="*/ 123256 w 1099451"/>
                  <a:gd name="connsiteY157" fmla="*/ 138760 h 654807"/>
                  <a:gd name="connsiteX158" fmla="*/ 138633 w 1099451"/>
                  <a:gd name="connsiteY158" fmla="*/ 123356 h 654807"/>
                  <a:gd name="connsiteX159" fmla="*/ 142357 w 1099451"/>
                  <a:gd name="connsiteY159" fmla="*/ 119986 h 654807"/>
                  <a:gd name="connsiteX160" fmla="*/ 157974 w 1099451"/>
                  <a:gd name="connsiteY160" fmla="*/ 107109 h 654807"/>
                  <a:gd name="connsiteX161" fmla="*/ 162659 w 1099451"/>
                  <a:gd name="connsiteY161" fmla="*/ 103619 h 654807"/>
                  <a:gd name="connsiteX162" fmla="*/ 178517 w 1099451"/>
                  <a:gd name="connsiteY162" fmla="*/ 92788 h 654807"/>
                  <a:gd name="connsiteX163" fmla="*/ 184163 w 1099451"/>
                  <a:gd name="connsiteY163" fmla="*/ 89297 h 654807"/>
                  <a:gd name="connsiteX164" fmla="*/ 200141 w 1099451"/>
                  <a:gd name="connsiteY164" fmla="*/ 80392 h 654807"/>
                  <a:gd name="connsiteX165" fmla="*/ 206988 w 1099451"/>
                  <a:gd name="connsiteY165" fmla="*/ 77022 h 654807"/>
                  <a:gd name="connsiteX166" fmla="*/ 222725 w 1099451"/>
                  <a:gd name="connsiteY166" fmla="*/ 70042 h 654807"/>
                  <a:gd name="connsiteX167" fmla="*/ 230774 w 1099451"/>
                  <a:gd name="connsiteY167" fmla="*/ 66913 h 654807"/>
                  <a:gd name="connsiteX168" fmla="*/ 246031 w 1099451"/>
                  <a:gd name="connsiteY168" fmla="*/ 61738 h 654807"/>
                  <a:gd name="connsiteX169" fmla="*/ 255401 w 1099451"/>
                  <a:gd name="connsiteY169" fmla="*/ 59090 h 654807"/>
                  <a:gd name="connsiteX170" fmla="*/ 270058 w 1099451"/>
                  <a:gd name="connsiteY170" fmla="*/ 55600 h 654807"/>
                  <a:gd name="connsiteX171" fmla="*/ 280869 w 1099451"/>
                  <a:gd name="connsiteY171" fmla="*/ 53555 h 654807"/>
                  <a:gd name="connsiteX172" fmla="*/ 294685 w 1099451"/>
                  <a:gd name="connsiteY172" fmla="*/ 51629 h 654807"/>
                  <a:gd name="connsiteX173" fmla="*/ 306818 w 1099451"/>
                  <a:gd name="connsiteY173" fmla="*/ 50425 h 654807"/>
                  <a:gd name="connsiteX174" fmla="*/ 326520 w 1099451"/>
                  <a:gd name="connsiteY174" fmla="*/ 49463 h 654807"/>
                  <a:gd name="connsiteX175" fmla="*/ 351147 w 1099451"/>
                  <a:gd name="connsiteY175" fmla="*/ 50546 h 654807"/>
                  <a:gd name="connsiteX176" fmla="*/ 352589 w 1099451"/>
                  <a:gd name="connsiteY176" fmla="*/ 50546 h 654807"/>
                  <a:gd name="connsiteX177" fmla="*/ 376615 w 1099451"/>
                  <a:gd name="connsiteY177" fmla="*/ 53916 h 654807"/>
                  <a:gd name="connsiteX178" fmla="*/ 378057 w 1099451"/>
                  <a:gd name="connsiteY178" fmla="*/ 54156 h 654807"/>
                  <a:gd name="connsiteX179" fmla="*/ 401723 w 1099451"/>
                  <a:gd name="connsiteY179" fmla="*/ 59692 h 654807"/>
                  <a:gd name="connsiteX180" fmla="*/ 402804 w 1099451"/>
                  <a:gd name="connsiteY180" fmla="*/ 60053 h 654807"/>
                  <a:gd name="connsiteX181" fmla="*/ 425989 w 1099451"/>
                  <a:gd name="connsiteY181" fmla="*/ 67755 h 654807"/>
                  <a:gd name="connsiteX182" fmla="*/ 426830 w 1099451"/>
                  <a:gd name="connsiteY182" fmla="*/ 68116 h 654807"/>
                  <a:gd name="connsiteX183" fmla="*/ 449295 w 1099451"/>
                  <a:gd name="connsiteY183" fmla="*/ 77985 h 654807"/>
                  <a:gd name="connsiteX184" fmla="*/ 449896 w 1099451"/>
                  <a:gd name="connsiteY184" fmla="*/ 78346 h 654807"/>
                  <a:gd name="connsiteX185" fmla="*/ 471760 w 1099451"/>
                  <a:gd name="connsiteY185" fmla="*/ 90501 h 654807"/>
                  <a:gd name="connsiteX186" fmla="*/ 471760 w 1099451"/>
                  <a:gd name="connsiteY186" fmla="*/ 90501 h 654807"/>
                  <a:gd name="connsiteX187" fmla="*/ 512605 w 1099451"/>
                  <a:gd name="connsiteY187" fmla="*/ 121310 h 654807"/>
                  <a:gd name="connsiteX188" fmla="*/ 578197 w 1099451"/>
                  <a:gd name="connsiteY188" fmla="*/ 210968 h 654807"/>
                  <a:gd name="connsiteX189" fmla="*/ 578557 w 1099451"/>
                  <a:gd name="connsiteY189" fmla="*/ 211570 h 654807"/>
                  <a:gd name="connsiteX190" fmla="*/ 603425 w 1099451"/>
                  <a:gd name="connsiteY190" fmla="*/ 316633 h 654807"/>
                  <a:gd name="connsiteX191" fmla="*/ 603425 w 1099451"/>
                  <a:gd name="connsiteY191" fmla="*/ 326862 h 654807"/>
                  <a:gd name="connsiteX192" fmla="*/ 522215 w 1099451"/>
                  <a:gd name="connsiteY192" fmla="*/ 523148 h 654807"/>
                  <a:gd name="connsiteX193" fmla="*/ 501312 w 1099451"/>
                  <a:gd name="connsiteY193" fmla="*/ 542042 h 654807"/>
                  <a:gd name="connsiteX194" fmla="*/ 500832 w 1099451"/>
                  <a:gd name="connsiteY194" fmla="*/ 542404 h 654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</a:cxnLst>
                <a:rect l="l" t="t" r="r" b="b"/>
                <a:pathLst>
                  <a:path w="1099451" h="654807">
                    <a:moveTo>
                      <a:pt x="851498" y="0"/>
                    </a:moveTo>
                    <a:cubicBezTo>
                      <a:pt x="740736" y="0"/>
                      <a:pt x="646793" y="73171"/>
                      <a:pt x="615198" y="173661"/>
                    </a:cubicBezTo>
                    <a:cubicBezTo>
                      <a:pt x="610513" y="164996"/>
                      <a:pt x="605587" y="156571"/>
                      <a:pt x="600181" y="148388"/>
                    </a:cubicBezTo>
                    <a:cubicBezTo>
                      <a:pt x="599941" y="147906"/>
                      <a:pt x="599581" y="147545"/>
                      <a:pt x="599340" y="147064"/>
                    </a:cubicBezTo>
                    <a:cubicBezTo>
                      <a:pt x="596938" y="143333"/>
                      <a:pt x="594295" y="139723"/>
                      <a:pt x="591772" y="136112"/>
                    </a:cubicBezTo>
                    <a:cubicBezTo>
                      <a:pt x="591171" y="135150"/>
                      <a:pt x="590451" y="134307"/>
                      <a:pt x="589850" y="133344"/>
                    </a:cubicBezTo>
                    <a:cubicBezTo>
                      <a:pt x="587447" y="130095"/>
                      <a:pt x="584924" y="126846"/>
                      <a:pt x="582402" y="123596"/>
                    </a:cubicBezTo>
                    <a:cubicBezTo>
                      <a:pt x="581561" y="122513"/>
                      <a:pt x="580720" y="121430"/>
                      <a:pt x="579879" y="120347"/>
                    </a:cubicBezTo>
                    <a:cubicBezTo>
                      <a:pt x="577116" y="116977"/>
                      <a:pt x="574353" y="113848"/>
                      <a:pt x="571590" y="110599"/>
                    </a:cubicBezTo>
                    <a:cubicBezTo>
                      <a:pt x="570869" y="109756"/>
                      <a:pt x="570148" y="108914"/>
                      <a:pt x="569427" y="108072"/>
                    </a:cubicBezTo>
                    <a:cubicBezTo>
                      <a:pt x="556333" y="93510"/>
                      <a:pt x="541917" y="80271"/>
                      <a:pt x="526420" y="68237"/>
                    </a:cubicBezTo>
                    <a:cubicBezTo>
                      <a:pt x="525219" y="67274"/>
                      <a:pt x="524017" y="66311"/>
                      <a:pt x="522816" y="65348"/>
                    </a:cubicBezTo>
                    <a:cubicBezTo>
                      <a:pt x="520413" y="63543"/>
                      <a:pt x="518011" y="61858"/>
                      <a:pt x="515608" y="60173"/>
                    </a:cubicBezTo>
                    <a:cubicBezTo>
                      <a:pt x="513806" y="58970"/>
                      <a:pt x="512124" y="57646"/>
                      <a:pt x="510322" y="56443"/>
                    </a:cubicBezTo>
                    <a:cubicBezTo>
                      <a:pt x="507920" y="54758"/>
                      <a:pt x="505397" y="53193"/>
                      <a:pt x="502874" y="51629"/>
                    </a:cubicBezTo>
                    <a:cubicBezTo>
                      <a:pt x="501072" y="50425"/>
                      <a:pt x="499270" y="49222"/>
                      <a:pt x="497468" y="48139"/>
                    </a:cubicBezTo>
                    <a:cubicBezTo>
                      <a:pt x="494825" y="46454"/>
                      <a:pt x="492062" y="45010"/>
                      <a:pt x="489419" y="43445"/>
                    </a:cubicBezTo>
                    <a:cubicBezTo>
                      <a:pt x="487737" y="42482"/>
                      <a:pt x="486056" y="41520"/>
                      <a:pt x="484374" y="40557"/>
                    </a:cubicBezTo>
                    <a:cubicBezTo>
                      <a:pt x="481490" y="38992"/>
                      <a:pt x="478487" y="37428"/>
                      <a:pt x="475604" y="35864"/>
                    </a:cubicBezTo>
                    <a:cubicBezTo>
                      <a:pt x="474042" y="35021"/>
                      <a:pt x="472601" y="34299"/>
                      <a:pt x="471039" y="33456"/>
                    </a:cubicBezTo>
                    <a:cubicBezTo>
                      <a:pt x="467916" y="31892"/>
                      <a:pt x="464672" y="30448"/>
                      <a:pt x="461549" y="29004"/>
                    </a:cubicBezTo>
                    <a:cubicBezTo>
                      <a:pt x="460107" y="28402"/>
                      <a:pt x="458785" y="27680"/>
                      <a:pt x="457344" y="27078"/>
                    </a:cubicBezTo>
                    <a:cubicBezTo>
                      <a:pt x="453980" y="25634"/>
                      <a:pt x="450616" y="24190"/>
                      <a:pt x="447133" y="22866"/>
                    </a:cubicBezTo>
                    <a:cubicBezTo>
                      <a:pt x="445811" y="22385"/>
                      <a:pt x="444610" y="21903"/>
                      <a:pt x="443288" y="21422"/>
                    </a:cubicBezTo>
                    <a:cubicBezTo>
                      <a:pt x="439805" y="20098"/>
                      <a:pt x="436201" y="18774"/>
                      <a:pt x="432597" y="17571"/>
                    </a:cubicBezTo>
                    <a:cubicBezTo>
                      <a:pt x="431395" y="17210"/>
                      <a:pt x="430194" y="16728"/>
                      <a:pt x="428993" y="16367"/>
                    </a:cubicBezTo>
                    <a:cubicBezTo>
                      <a:pt x="425389" y="15164"/>
                      <a:pt x="421665" y="14081"/>
                      <a:pt x="418061" y="12997"/>
                    </a:cubicBezTo>
                    <a:cubicBezTo>
                      <a:pt x="416859" y="12636"/>
                      <a:pt x="415658" y="12275"/>
                      <a:pt x="414457" y="11914"/>
                    </a:cubicBezTo>
                    <a:cubicBezTo>
                      <a:pt x="410733" y="10952"/>
                      <a:pt x="407129" y="9869"/>
                      <a:pt x="403284" y="9026"/>
                    </a:cubicBezTo>
                    <a:cubicBezTo>
                      <a:pt x="401963" y="8665"/>
                      <a:pt x="400762" y="8424"/>
                      <a:pt x="399440" y="8184"/>
                    </a:cubicBezTo>
                    <a:cubicBezTo>
                      <a:pt x="395716" y="7341"/>
                      <a:pt x="392112" y="6499"/>
                      <a:pt x="388388" y="5897"/>
                    </a:cubicBezTo>
                    <a:cubicBezTo>
                      <a:pt x="386946" y="5656"/>
                      <a:pt x="385625" y="5416"/>
                      <a:pt x="384183" y="5175"/>
                    </a:cubicBezTo>
                    <a:cubicBezTo>
                      <a:pt x="380579" y="4573"/>
                      <a:pt x="376975" y="3971"/>
                      <a:pt x="373371" y="3370"/>
                    </a:cubicBezTo>
                    <a:cubicBezTo>
                      <a:pt x="371690" y="3129"/>
                      <a:pt x="370008" y="2888"/>
                      <a:pt x="368326" y="2768"/>
                    </a:cubicBezTo>
                    <a:cubicBezTo>
                      <a:pt x="364962" y="2287"/>
                      <a:pt x="361598" y="1926"/>
                      <a:pt x="358115" y="1565"/>
                    </a:cubicBezTo>
                    <a:cubicBezTo>
                      <a:pt x="355952" y="1324"/>
                      <a:pt x="353670" y="1204"/>
                      <a:pt x="351507" y="1083"/>
                    </a:cubicBezTo>
                    <a:cubicBezTo>
                      <a:pt x="348624" y="843"/>
                      <a:pt x="345621" y="602"/>
                      <a:pt x="342738" y="481"/>
                    </a:cubicBezTo>
                    <a:cubicBezTo>
                      <a:pt x="338413" y="241"/>
                      <a:pt x="334088" y="241"/>
                      <a:pt x="329763" y="120"/>
                    </a:cubicBezTo>
                    <a:cubicBezTo>
                      <a:pt x="328922" y="120"/>
                      <a:pt x="328081" y="120"/>
                      <a:pt x="327120" y="120"/>
                    </a:cubicBezTo>
                    <a:lnTo>
                      <a:pt x="326880" y="120"/>
                    </a:lnTo>
                    <a:cubicBezTo>
                      <a:pt x="326039" y="120"/>
                      <a:pt x="325198" y="120"/>
                      <a:pt x="324237" y="120"/>
                    </a:cubicBezTo>
                    <a:cubicBezTo>
                      <a:pt x="319912" y="120"/>
                      <a:pt x="315588" y="120"/>
                      <a:pt x="311383" y="481"/>
                    </a:cubicBezTo>
                    <a:cubicBezTo>
                      <a:pt x="311383" y="481"/>
                      <a:pt x="311263" y="481"/>
                      <a:pt x="311143" y="481"/>
                    </a:cubicBezTo>
                    <a:cubicBezTo>
                      <a:pt x="311023" y="481"/>
                      <a:pt x="310782" y="481"/>
                      <a:pt x="310662" y="481"/>
                    </a:cubicBezTo>
                    <a:cubicBezTo>
                      <a:pt x="308620" y="481"/>
                      <a:pt x="306698" y="722"/>
                      <a:pt x="304656" y="963"/>
                    </a:cubicBezTo>
                    <a:cubicBezTo>
                      <a:pt x="301412" y="1204"/>
                      <a:pt x="298169" y="1444"/>
                      <a:pt x="294925" y="1685"/>
                    </a:cubicBezTo>
                    <a:cubicBezTo>
                      <a:pt x="292402" y="1926"/>
                      <a:pt x="290000" y="2287"/>
                      <a:pt x="287477" y="2527"/>
                    </a:cubicBezTo>
                    <a:cubicBezTo>
                      <a:pt x="284714" y="2888"/>
                      <a:pt x="281951" y="3129"/>
                      <a:pt x="279308" y="3610"/>
                    </a:cubicBezTo>
                    <a:cubicBezTo>
                      <a:pt x="276785" y="3971"/>
                      <a:pt x="274262" y="4453"/>
                      <a:pt x="271619" y="4934"/>
                    </a:cubicBezTo>
                    <a:cubicBezTo>
                      <a:pt x="268976" y="5416"/>
                      <a:pt x="266333" y="5777"/>
                      <a:pt x="263691" y="6378"/>
                    </a:cubicBezTo>
                    <a:cubicBezTo>
                      <a:pt x="261168" y="6860"/>
                      <a:pt x="258765" y="7462"/>
                      <a:pt x="256362" y="7943"/>
                    </a:cubicBezTo>
                    <a:cubicBezTo>
                      <a:pt x="253599" y="8545"/>
                      <a:pt x="250956" y="9146"/>
                      <a:pt x="248193" y="9869"/>
                    </a:cubicBezTo>
                    <a:cubicBezTo>
                      <a:pt x="245911" y="10470"/>
                      <a:pt x="243749" y="10952"/>
                      <a:pt x="241586" y="11674"/>
                    </a:cubicBezTo>
                    <a:cubicBezTo>
                      <a:pt x="238583" y="12516"/>
                      <a:pt x="235700" y="13359"/>
                      <a:pt x="232696" y="14201"/>
                    </a:cubicBezTo>
                    <a:cubicBezTo>
                      <a:pt x="230774" y="14803"/>
                      <a:pt x="228972" y="15404"/>
                      <a:pt x="227050" y="16006"/>
                    </a:cubicBezTo>
                    <a:cubicBezTo>
                      <a:pt x="223686" y="17089"/>
                      <a:pt x="220443" y="18172"/>
                      <a:pt x="217079" y="19376"/>
                    </a:cubicBezTo>
                    <a:cubicBezTo>
                      <a:pt x="215638" y="19857"/>
                      <a:pt x="214196" y="20459"/>
                      <a:pt x="212754" y="20940"/>
                    </a:cubicBezTo>
                    <a:cubicBezTo>
                      <a:pt x="208910" y="22385"/>
                      <a:pt x="205186" y="23829"/>
                      <a:pt x="201342" y="25393"/>
                    </a:cubicBezTo>
                    <a:cubicBezTo>
                      <a:pt x="200501" y="25754"/>
                      <a:pt x="199660" y="26115"/>
                      <a:pt x="198819" y="26476"/>
                    </a:cubicBezTo>
                    <a:cubicBezTo>
                      <a:pt x="194254" y="28402"/>
                      <a:pt x="189809" y="30448"/>
                      <a:pt x="185364" y="32614"/>
                    </a:cubicBezTo>
                    <a:cubicBezTo>
                      <a:pt x="185364" y="32614"/>
                      <a:pt x="185244" y="32614"/>
                      <a:pt x="185124" y="32614"/>
                    </a:cubicBezTo>
                    <a:cubicBezTo>
                      <a:pt x="152328" y="48500"/>
                      <a:pt x="122054" y="69801"/>
                      <a:pt x="95746" y="96157"/>
                    </a:cubicBezTo>
                    <a:cubicBezTo>
                      <a:pt x="77726" y="114209"/>
                      <a:pt x="62469" y="133826"/>
                      <a:pt x="49495" y="154526"/>
                    </a:cubicBezTo>
                    <a:lnTo>
                      <a:pt x="49495" y="25032"/>
                    </a:lnTo>
                    <a:cubicBezTo>
                      <a:pt x="49495" y="11313"/>
                      <a:pt x="38442" y="241"/>
                      <a:pt x="24747" y="241"/>
                    </a:cubicBezTo>
                    <a:cubicBezTo>
                      <a:pt x="11052" y="241"/>
                      <a:pt x="0" y="11313"/>
                      <a:pt x="0" y="25032"/>
                    </a:cubicBezTo>
                    <a:lnTo>
                      <a:pt x="0" y="327464"/>
                    </a:lnTo>
                    <a:cubicBezTo>
                      <a:pt x="0" y="364772"/>
                      <a:pt x="6367" y="400514"/>
                      <a:pt x="17780" y="433851"/>
                    </a:cubicBezTo>
                    <a:cubicBezTo>
                      <a:pt x="18140" y="434813"/>
                      <a:pt x="18380" y="435656"/>
                      <a:pt x="18741" y="436618"/>
                    </a:cubicBezTo>
                    <a:cubicBezTo>
                      <a:pt x="19942" y="439868"/>
                      <a:pt x="21143" y="443238"/>
                      <a:pt x="22465" y="446487"/>
                    </a:cubicBezTo>
                    <a:cubicBezTo>
                      <a:pt x="23306" y="448533"/>
                      <a:pt x="24026" y="450579"/>
                      <a:pt x="24867" y="452745"/>
                    </a:cubicBezTo>
                    <a:cubicBezTo>
                      <a:pt x="25708" y="454791"/>
                      <a:pt x="26669" y="456837"/>
                      <a:pt x="27510" y="459003"/>
                    </a:cubicBezTo>
                    <a:cubicBezTo>
                      <a:pt x="28952" y="462132"/>
                      <a:pt x="30273" y="465381"/>
                      <a:pt x="31835" y="468511"/>
                    </a:cubicBezTo>
                    <a:cubicBezTo>
                      <a:pt x="32316" y="469353"/>
                      <a:pt x="32676" y="470316"/>
                      <a:pt x="33157" y="471158"/>
                    </a:cubicBezTo>
                    <a:cubicBezTo>
                      <a:pt x="48533" y="502930"/>
                      <a:pt x="69316" y="532655"/>
                      <a:pt x="95625" y="559011"/>
                    </a:cubicBezTo>
                    <a:cubicBezTo>
                      <a:pt x="122054" y="585488"/>
                      <a:pt x="151847" y="606308"/>
                      <a:pt x="183682" y="621832"/>
                    </a:cubicBezTo>
                    <a:cubicBezTo>
                      <a:pt x="184403" y="622194"/>
                      <a:pt x="185004" y="622555"/>
                      <a:pt x="185725" y="622795"/>
                    </a:cubicBezTo>
                    <a:cubicBezTo>
                      <a:pt x="189088" y="624360"/>
                      <a:pt x="192452" y="625924"/>
                      <a:pt x="195936" y="627368"/>
                    </a:cubicBezTo>
                    <a:cubicBezTo>
                      <a:pt x="197738" y="628211"/>
                      <a:pt x="199540" y="628933"/>
                      <a:pt x="201342" y="629775"/>
                    </a:cubicBezTo>
                    <a:cubicBezTo>
                      <a:pt x="203624" y="630738"/>
                      <a:pt x="206027" y="631581"/>
                      <a:pt x="208310" y="632543"/>
                    </a:cubicBezTo>
                    <a:cubicBezTo>
                      <a:pt x="211313" y="633747"/>
                      <a:pt x="214316" y="634830"/>
                      <a:pt x="217319" y="635913"/>
                    </a:cubicBezTo>
                    <a:cubicBezTo>
                      <a:pt x="218521" y="636274"/>
                      <a:pt x="219722" y="636755"/>
                      <a:pt x="220923" y="637116"/>
                    </a:cubicBezTo>
                    <a:cubicBezTo>
                      <a:pt x="225128" y="638561"/>
                      <a:pt x="229213" y="639884"/>
                      <a:pt x="233537" y="641208"/>
                    </a:cubicBezTo>
                    <a:cubicBezTo>
                      <a:pt x="233537" y="641208"/>
                      <a:pt x="233537" y="641208"/>
                      <a:pt x="233537" y="641208"/>
                    </a:cubicBezTo>
                    <a:cubicBezTo>
                      <a:pt x="262970" y="649994"/>
                      <a:pt x="294204" y="654807"/>
                      <a:pt x="326520" y="654807"/>
                    </a:cubicBezTo>
                    <a:cubicBezTo>
                      <a:pt x="326520" y="654807"/>
                      <a:pt x="326520" y="654807"/>
                      <a:pt x="326640" y="654807"/>
                    </a:cubicBezTo>
                    <a:cubicBezTo>
                      <a:pt x="326760" y="654807"/>
                      <a:pt x="326640" y="654807"/>
                      <a:pt x="326760" y="654807"/>
                    </a:cubicBezTo>
                    <a:cubicBezTo>
                      <a:pt x="375534" y="654807"/>
                      <a:pt x="421665" y="643976"/>
                      <a:pt x="463230" y="624721"/>
                    </a:cubicBezTo>
                    <a:cubicBezTo>
                      <a:pt x="463591" y="624480"/>
                      <a:pt x="464071" y="624360"/>
                      <a:pt x="464432" y="624239"/>
                    </a:cubicBezTo>
                    <a:cubicBezTo>
                      <a:pt x="468396" y="622434"/>
                      <a:pt x="472360" y="620388"/>
                      <a:pt x="476205" y="618463"/>
                    </a:cubicBezTo>
                    <a:cubicBezTo>
                      <a:pt x="477286" y="617861"/>
                      <a:pt x="478367" y="617380"/>
                      <a:pt x="479448" y="616778"/>
                    </a:cubicBezTo>
                    <a:cubicBezTo>
                      <a:pt x="482692" y="615093"/>
                      <a:pt x="485935" y="613168"/>
                      <a:pt x="489179" y="611362"/>
                    </a:cubicBezTo>
                    <a:cubicBezTo>
                      <a:pt x="490741" y="610399"/>
                      <a:pt x="492302" y="609557"/>
                      <a:pt x="493864" y="608594"/>
                    </a:cubicBezTo>
                    <a:cubicBezTo>
                      <a:pt x="496627" y="606909"/>
                      <a:pt x="499390" y="605225"/>
                      <a:pt x="502033" y="603419"/>
                    </a:cubicBezTo>
                    <a:cubicBezTo>
                      <a:pt x="503955" y="602216"/>
                      <a:pt x="505757" y="601012"/>
                      <a:pt x="507679" y="599809"/>
                    </a:cubicBezTo>
                    <a:cubicBezTo>
                      <a:pt x="510202" y="598124"/>
                      <a:pt x="512605" y="596319"/>
                      <a:pt x="515128" y="594634"/>
                    </a:cubicBezTo>
                    <a:cubicBezTo>
                      <a:pt x="517050" y="593310"/>
                      <a:pt x="518972" y="591986"/>
                      <a:pt x="520894" y="590542"/>
                    </a:cubicBezTo>
                    <a:cubicBezTo>
                      <a:pt x="523537" y="588617"/>
                      <a:pt x="526060" y="586571"/>
                      <a:pt x="528582" y="584645"/>
                    </a:cubicBezTo>
                    <a:cubicBezTo>
                      <a:pt x="530264" y="583321"/>
                      <a:pt x="531826" y="582118"/>
                      <a:pt x="533508" y="580794"/>
                    </a:cubicBezTo>
                    <a:cubicBezTo>
                      <a:pt x="536872" y="578026"/>
                      <a:pt x="540235" y="575138"/>
                      <a:pt x="543599" y="572129"/>
                    </a:cubicBezTo>
                    <a:cubicBezTo>
                      <a:pt x="544320" y="571527"/>
                      <a:pt x="544920" y="570926"/>
                      <a:pt x="545641" y="570324"/>
                    </a:cubicBezTo>
                    <a:cubicBezTo>
                      <a:pt x="561739" y="555762"/>
                      <a:pt x="576275" y="539636"/>
                      <a:pt x="589249" y="522306"/>
                    </a:cubicBezTo>
                    <a:cubicBezTo>
                      <a:pt x="589730" y="521704"/>
                      <a:pt x="590090" y="520982"/>
                      <a:pt x="590571" y="520380"/>
                    </a:cubicBezTo>
                    <a:cubicBezTo>
                      <a:pt x="593214" y="516770"/>
                      <a:pt x="595857" y="513039"/>
                      <a:pt x="598379" y="509308"/>
                    </a:cubicBezTo>
                    <a:cubicBezTo>
                      <a:pt x="599100" y="508225"/>
                      <a:pt x="599821" y="507142"/>
                      <a:pt x="600542" y="505938"/>
                    </a:cubicBezTo>
                    <a:cubicBezTo>
                      <a:pt x="602704" y="502569"/>
                      <a:pt x="604866" y="499199"/>
                      <a:pt x="606909" y="495829"/>
                    </a:cubicBezTo>
                    <a:cubicBezTo>
                      <a:pt x="607509" y="494746"/>
                      <a:pt x="608230" y="493663"/>
                      <a:pt x="608831" y="492459"/>
                    </a:cubicBezTo>
                    <a:cubicBezTo>
                      <a:pt x="610873" y="488969"/>
                      <a:pt x="612915" y="485479"/>
                      <a:pt x="614837" y="481869"/>
                    </a:cubicBezTo>
                    <a:cubicBezTo>
                      <a:pt x="615198" y="481147"/>
                      <a:pt x="615678" y="480304"/>
                      <a:pt x="616039" y="479582"/>
                    </a:cubicBezTo>
                    <a:cubicBezTo>
                      <a:pt x="618201" y="475611"/>
                      <a:pt x="620243" y="471519"/>
                      <a:pt x="622166" y="467427"/>
                    </a:cubicBezTo>
                    <a:cubicBezTo>
                      <a:pt x="622166" y="467427"/>
                      <a:pt x="622166" y="467187"/>
                      <a:pt x="622286" y="467066"/>
                    </a:cubicBezTo>
                    <a:cubicBezTo>
                      <a:pt x="640666" y="428194"/>
                      <a:pt x="651598" y="384990"/>
                      <a:pt x="653280" y="339499"/>
                    </a:cubicBezTo>
                    <a:cubicBezTo>
                      <a:pt x="653280" y="339378"/>
                      <a:pt x="653280" y="339258"/>
                      <a:pt x="653280" y="339017"/>
                    </a:cubicBezTo>
                    <a:lnTo>
                      <a:pt x="653280" y="337694"/>
                    </a:lnTo>
                    <a:cubicBezTo>
                      <a:pt x="653280" y="334324"/>
                      <a:pt x="653520" y="330834"/>
                      <a:pt x="653520" y="327464"/>
                    </a:cubicBezTo>
                    <a:cubicBezTo>
                      <a:pt x="653520" y="324094"/>
                      <a:pt x="653400" y="320604"/>
                      <a:pt x="653280" y="317234"/>
                    </a:cubicBezTo>
                    <a:lnTo>
                      <a:pt x="653280" y="248516"/>
                    </a:lnTo>
                    <a:cubicBezTo>
                      <a:pt x="653280" y="139001"/>
                      <a:pt x="742178" y="49824"/>
                      <a:pt x="851618" y="49824"/>
                    </a:cubicBezTo>
                    <a:cubicBezTo>
                      <a:pt x="961059" y="49824"/>
                      <a:pt x="1049957" y="139001"/>
                      <a:pt x="1049957" y="248516"/>
                    </a:cubicBezTo>
                    <a:lnTo>
                      <a:pt x="1049957" y="630016"/>
                    </a:lnTo>
                    <a:cubicBezTo>
                      <a:pt x="1049957" y="643736"/>
                      <a:pt x="1061009" y="654807"/>
                      <a:pt x="1074704" y="654807"/>
                    </a:cubicBezTo>
                    <a:cubicBezTo>
                      <a:pt x="1088399" y="654807"/>
                      <a:pt x="1099451" y="643736"/>
                      <a:pt x="1099451" y="630016"/>
                    </a:cubicBezTo>
                    <a:lnTo>
                      <a:pt x="1099451" y="248516"/>
                    </a:lnTo>
                    <a:cubicBezTo>
                      <a:pt x="1099451" y="111682"/>
                      <a:pt x="988329" y="361"/>
                      <a:pt x="851738" y="361"/>
                    </a:cubicBezTo>
                    <a:close/>
                    <a:moveTo>
                      <a:pt x="501192" y="542765"/>
                    </a:moveTo>
                    <a:cubicBezTo>
                      <a:pt x="494225" y="548421"/>
                      <a:pt x="487017" y="553716"/>
                      <a:pt x="479568" y="558650"/>
                    </a:cubicBezTo>
                    <a:cubicBezTo>
                      <a:pt x="479088" y="558891"/>
                      <a:pt x="478727" y="559252"/>
                      <a:pt x="478247" y="559493"/>
                    </a:cubicBezTo>
                    <a:cubicBezTo>
                      <a:pt x="470919" y="564307"/>
                      <a:pt x="463351" y="568760"/>
                      <a:pt x="455782" y="572851"/>
                    </a:cubicBezTo>
                    <a:cubicBezTo>
                      <a:pt x="455542" y="572972"/>
                      <a:pt x="455302" y="573092"/>
                      <a:pt x="455061" y="573212"/>
                    </a:cubicBezTo>
                    <a:cubicBezTo>
                      <a:pt x="390791" y="606789"/>
                      <a:pt x="316068" y="613529"/>
                      <a:pt x="247713" y="593310"/>
                    </a:cubicBezTo>
                    <a:cubicBezTo>
                      <a:pt x="247713" y="593310"/>
                      <a:pt x="247593" y="593310"/>
                      <a:pt x="247473" y="593310"/>
                    </a:cubicBezTo>
                    <a:cubicBezTo>
                      <a:pt x="239544" y="590903"/>
                      <a:pt x="231615" y="588135"/>
                      <a:pt x="223807" y="585006"/>
                    </a:cubicBezTo>
                    <a:cubicBezTo>
                      <a:pt x="222846" y="584645"/>
                      <a:pt x="222005" y="584284"/>
                      <a:pt x="221044" y="583923"/>
                    </a:cubicBezTo>
                    <a:cubicBezTo>
                      <a:pt x="214076" y="581035"/>
                      <a:pt x="207348" y="577906"/>
                      <a:pt x="200621" y="574416"/>
                    </a:cubicBezTo>
                    <a:cubicBezTo>
                      <a:pt x="198939" y="573573"/>
                      <a:pt x="197257" y="572731"/>
                      <a:pt x="195576" y="571888"/>
                    </a:cubicBezTo>
                    <a:cubicBezTo>
                      <a:pt x="189569" y="568639"/>
                      <a:pt x="183682" y="565149"/>
                      <a:pt x="177916" y="561418"/>
                    </a:cubicBezTo>
                    <a:cubicBezTo>
                      <a:pt x="175874" y="560095"/>
                      <a:pt x="173711" y="558771"/>
                      <a:pt x="171669" y="557447"/>
                    </a:cubicBezTo>
                    <a:cubicBezTo>
                      <a:pt x="166263" y="553836"/>
                      <a:pt x="160977" y="549745"/>
                      <a:pt x="155692" y="545653"/>
                    </a:cubicBezTo>
                    <a:cubicBezTo>
                      <a:pt x="153169" y="543727"/>
                      <a:pt x="150646" y="541681"/>
                      <a:pt x="148243" y="539636"/>
                    </a:cubicBezTo>
                    <a:cubicBezTo>
                      <a:pt x="143438" y="535544"/>
                      <a:pt x="138753" y="531332"/>
                      <a:pt x="134188" y="526879"/>
                    </a:cubicBezTo>
                    <a:cubicBezTo>
                      <a:pt x="131785" y="524592"/>
                      <a:pt x="129383" y="522185"/>
                      <a:pt x="127100" y="519778"/>
                    </a:cubicBezTo>
                    <a:cubicBezTo>
                      <a:pt x="122655" y="515205"/>
                      <a:pt x="118330" y="510391"/>
                      <a:pt x="114366" y="505577"/>
                    </a:cubicBezTo>
                    <a:cubicBezTo>
                      <a:pt x="112324" y="503170"/>
                      <a:pt x="110402" y="500643"/>
                      <a:pt x="108480" y="498236"/>
                    </a:cubicBezTo>
                    <a:cubicBezTo>
                      <a:pt x="104395" y="492941"/>
                      <a:pt x="100431" y="487646"/>
                      <a:pt x="96707" y="482110"/>
                    </a:cubicBezTo>
                    <a:cubicBezTo>
                      <a:pt x="95385" y="480064"/>
                      <a:pt x="94064" y="478018"/>
                      <a:pt x="92862" y="475972"/>
                    </a:cubicBezTo>
                    <a:cubicBezTo>
                      <a:pt x="89138" y="470075"/>
                      <a:pt x="85534" y="464178"/>
                      <a:pt x="82291" y="458161"/>
                    </a:cubicBezTo>
                    <a:cubicBezTo>
                      <a:pt x="81450" y="456596"/>
                      <a:pt x="80609" y="454911"/>
                      <a:pt x="79888" y="453347"/>
                    </a:cubicBezTo>
                    <a:cubicBezTo>
                      <a:pt x="76404" y="446607"/>
                      <a:pt x="73161" y="439627"/>
                      <a:pt x="70277" y="432647"/>
                    </a:cubicBezTo>
                    <a:cubicBezTo>
                      <a:pt x="69917" y="431805"/>
                      <a:pt x="69557" y="430962"/>
                      <a:pt x="69316" y="430120"/>
                    </a:cubicBezTo>
                    <a:cubicBezTo>
                      <a:pt x="43128" y="364170"/>
                      <a:pt x="43128" y="290036"/>
                      <a:pt x="69316" y="224086"/>
                    </a:cubicBezTo>
                    <a:cubicBezTo>
                      <a:pt x="69677" y="223244"/>
                      <a:pt x="69917" y="222401"/>
                      <a:pt x="70277" y="221559"/>
                    </a:cubicBezTo>
                    <a:cubicBezTo>
                      <a:pt x="72079" y="217106"/>
                      <a:pt x="74362" y="212653"/>
                      <a:pt x="76404" y="208321"/>
                    </a:cubicBezTo>
                    <a:cubicBezTo>
                      <a:pt x="79528" y="201701"/>
                      <a:pt x="82891" y="195323"/>
                      <a:pt x="86375" y="189065"/>
                    </a:cubicBezTo>
                    <a:cubicBezTo>
                      <a:pt x="87456" y="187260"/>
                      <a:pt x="88417" y="185455"/>
                      <a:pt x="89499" y="183770"/>
                    </a:cubicBezTo>
                    <a:cubicBezTo>
                      <a:pt x="93103" y="177752"/>
                      <a:pt x="97067" y="171735"/>
                      <a:pt x="101151" y="165958"/>
                    </a:cubicBezTo>
                    <a:cubicBezTo>
                      <a:pt x="102473" y="164033"/>
                      <a:pt x="103915" y="162228"/>
                      <a:pt x="105236" y="160422"/>
                    </a:cubicBezTo>
                    <a:cubicBezTo>
                      <a:pt x="109441" y="154887"/>
                      <a:pt x="113765" y="149591"/>
                      <a:pt x="118330" y="144296"/>
                    </a:cubicBezTo>
                    <a:cubicBezTo>
                      <a:pt x="120012" y="142491"/>
                      <a:pt x="121574" y="140565"/>
                      <a:pt x="123256" y="138760"/>
                    </a:cubicBezTo>
                    <a:cubicBezTo>
                      <a:pt x="128181" y="133465"/>
                      <a:pt x="133227" y="128290"/>
                      <a:pt x="138633" y="123356"/>
                    </a:cubicBezTo>
                    <a:cubicBezTo>
                      <a:pt x="139834" y="122272"/>
                      <a:pt x="141035" y="121069"/>
                      <a:pt x="142357" y="119986"/>
                    </a:cubicBezTo>
                    <a:cubicBezTo>
                      <a:pt x="147402" y="115533"/>
                      <a:pt x="152568" y="111201"/>
                      <a:pt x="157974" y="107109"/>
                    </a:cubicBezTo>
                    <a:cubicBezTo>
                      <a:pt x="159536" y="105905"/>
                      <a:pt x="161097" y="104702"/>
                      <a:pt x="162659" y="103619"/>
                    </a:cubicBezTo>
                    <a:cubicBezTo>
                      <a:pt x="167825" y="99768"/>
                      <a:pt x="173111" y="96157"/>
                      <a:pt x="178517" y="92788"/>
                    </a:cubicBezTo>
                    <a:cubicBezTo>
                      <a:pt x="180439" y="91584"/>
                      <a:pt x="182361" y="90381"/>
                      <a:pt x="184163" y="89297"/>
                    </a:cubicBezTo>
                    <a:cubicBezTo>
                      <a:pt x="189329" y="86168"/>
                      <a:pt x="194735" y="83160"/>
                      <a:pt x="200141" y="80392"/>
                    </a:cubicBezTo>
                    <a:cubicBezTo>
                      <a:pt x="202423" y="79188"/>
                      <a:pt x="204706" y="78105"/>
                      <a:pt x="206988" y="77022"/>
                    </a:cubicBezTo>
                    <a:cubicBezTo>
                      <a:pt x="212154" y="74495"/>
                      <a:pt x="217440" y="72208"/>
                      <a:pt x="222725" y="70042"/>
                    </a:cubicBezTo>
                    <a:cubicBezTo>
                      <a:pt x="225368" y="68959"/>
                      <a:pt x="228131" y="67876"/>
                      <a:pt x="230774" y="66913"/>
                    </a:cubicBezTo>
                    <a:cubicBezTo>
                      <a:pt x="235820" y="65108"/>
                      <a:pt x="240865" y="63423"/>
                      <a:pt x="246031" y="61738"/>
                    </a:cubicBezTo>
                    <a:cubicBezTo>
                      <a:pt x="249155" y="60775"/>
                      <a:pt x="252278" y="59933"/>
                      <a:pt x="255401" y="59090"/>
                    </a:cubicBezTo>
                    <a:cubicBezTo>
                      <a:pt x="260207" y="57767"/>
                      <a:pt x="265132" y="56683"/>
                      <a:pt x="270058" y="55600"/>
                    </a:cubicBezTo>
                    <a:cubicBezTo>
                      <a:pt x="273662" y="54878"/>
                      <a:pt x="277265" y="54156"/>
                      <a:pt x="280869" y="53555"/>
                    </a:cubicBezTo>
                    <a:cubicBezTo>
                      <a:pt x="285434" y="52832"/>
                      <a:pt x="290000" y="52110"/>
                      <a:pt x="294685" y="51629"/>
                    </a:cubicBezTo>
                    <a:cubicBezTo>
                      <a:pt x="298769" y="51147"/>
                      <a:pt x="302734" y="50786"/>
                      <a:pt x="306818" y="50425"/>
                    </a:cubicBezTo>
                    <a:cubicBezTo>
                      <a:pt x="313305" y="49944"/>
                      <a:pt x="319912" y="49463"/>
                      <a:pt x="326520" y="49463"/>
                    </a:cubicBezTo>
                    <a:cubicBezTo>
                      <a:pt x="334809" y="49463"/>
                      <a:pt x="342978" y="49824"/>
                      <a:pt x="351147" y="50546"/>
                    </a:cubicBezTo>
                    <a:cubicBezTo>
                      <a:pt x="351627" y="50546"/>
                      <a:pt x="352108" y="50546"/>
                      <a:pt x="352589" y="50546"/>
                    </a:cubicBezTo>
                    <a:cubicBezTo>
                      <a:pt x="360637" y="51268"/>
                      <a:pt x="368686" y="52471"/>
                      <a:pt x="376615" y="53916"/>
                    </a:cubicBezTo>
                    <a:cubicBezTo>
                      <a:pt x="377096" y="53916"/>
                      <a:pt x="377576" y="54036"/>
                      <a:pt x="378057" y="54156"/>
                    </a:cubicBezTo>
                    <a:cubicBezTo>
                      <a:pt x="385985" y="55721"/>
                      <a:pt x="393914" y="57526"/>
                      <a:pt x="401723" y="59692"/>
                    </a:cubicBezTo>
                    <a:cubicBezTo>
                      <a:pt x="402083" y="59692"/>
                      <a:pt x="402443" y="59933"/>
                      <a:pt x="402804" y="60053"/>
                    </a:cubicBezTo>
                    <a:cubicBezTo>
                      <a:pt x="410612" y="62340"/>
                      <a:pt x="418301" y="64867"/>
                      <a:pt x="425989" y="67755"/>
                    </a:cubicBezTo>
                    <a:cubicBezTo>
                      <a:pt x="426230" y="67755"/>
                      <a:pt x="426590" y="67996"/>
                      <a:pt x="426830" y="68116"/>
                    </a:cubicBezTo>
                    <a:cubicBezTo>
                      <a:pt x="434519" y="71125"/>
                      <a:pt x="441967" y="74374"/>
                      <a:pt x="449295" y="77985"/>
                    </a:cubicBezTo>
                    <a:cubicBezTo>
                      <a:pt x="449535" y="77985"/>
                      <a:pt x="449655" y="78225"/>
                      <a:pt x="449896" y="78346"/>
                    </a:cubicBezTo>
                    <a:cubicBezTo>
                      <a:pt x="457344" y="82077"/>
                      <a:pt x="464552" y="86048"/>
                      <a:pt x="471760" y="90501"/>
                    </a:cubicBezTo>
                    <a:cubicBezTo>
                      <a:pt x="471760" y="90501"/>
                      <a:pt x="471760" y="90501"/>
                      <a:pt x="471760" y="90501"/>
                    </a:cubicBezTo>
                    <a:cubicBezTo>
                      <a:pt x="486176" y="99407"/>
                      <a:pt x="499871" y="109756"/>
                      <a:pt x="512605" y="121310"/>
                    </a:cubicBezTo>
                    <a:cubicBezTo>
                      <a:pt x="540476" y="146703"/>
                      <a:pt x="562580" y="176910"/>
                      <a:pt x="578197" y="210968"/>
                    </a:cubicBezTo>
                    <a:cubicBezTo>
                      <a:pt x="578197" y="211209"/>
                      <a:pt x="578437" y="211329"/>
                      <a:pt x="578557" y="211570"/>
                    </a:cubicBezTo>
                    <a:cubicBezTo>
                      <a:pt x="593334" y="243823"/>
                      <a:pt x="602103" y="279205"/>
                      <a:pt x="603425" y="316633"/>
                    </a:cubicBezTo>
                    <a:lnTo>
                      <a:pt x="603425" y="326862"/>
                    </a:lnTo>
                    <a:cubicBezTo>
                      <a:pt x="603425" y="400996"/>
                      <a:pt x="574593" y="470797"/>
                      <a:pt x="522215" y="523148"/>
                    </a:cubicBezTo>
                    <a:cubicBezTo>
                      <a:pt x="515488" y="529887"/>
                      <a:pt x="508520" y="536145"/>
                      <a:pt x="501312" y="542042"/>
                    </a:cubicBezTo>
                    <a:cubicBezTo>
                      <a:pt x="501192" y="542163"/>
                      <a:pt x="500952" y="542283"/>
                      <a:pt x="500832" y="54240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C7EEB733-56C3-25DE-306B-467E8905D690}"/>
                  </a:ext>
                </a:extLst>
              </p:cNvPr>
              <p:cNvSpPr/>
              <p:nvPr/>
            </p:nvSpPr>
            <p:spPr>
              <a:xfrm>
                <a:off x="8233664" y="2504230"/>
                <a:ext cx="1703464" cy="1370149"/>
              </a:xfrm>
              <a:custGeom>
                <a:avLst/>
                <a:gdLst>
                  <a:gd name="connsiteX0" fmla="*/ 1679210 w 1703464"/>
                  <a:gd name="connsiteY0" fmla="*/ 777441 h 1370149"/>
                  <a:gd name="connsiteX1" fmla="*/ 1685457 w 1703464"/>
                  <a:gd name="connsiteY1" fmla="*/ 775636 h 1370149"/>
                  <a:gd name="connsiteX2" fmla="*/ 1703237 w 1703464"/>
                  <a:gd name="connsiteY2" fmla="*/ 751927 h 1370149"/>
                  <a:gd name="connsiteX3" fmla="*/ 1703237 w 1703464"/>
                  <a:gd name="connsiteY3" fmla="*/ 248155 h 1370149"/>
                  <a:gd name="connsiteX4" fmla="*/ 1455524 w 1703464"/>
                  <a:gd name="connsiteY4" fmla="*/ 0 h 1370149"/>
                  <a:gd name="connsiteX5" fmla="*/ 1219223 w 1703464"/>
                  <a:gd name="connsiteY5" fmla="*/ 173661 h 1370149"/>
                  <a:gd name="connsiteX6" fmla="*/ 1204327 w 1703464"/>
                  <a:gd name="connsiteY6" fmla="*/ 148508 h 1370149"/>
                  <a:gd name="connsiteX7" fmla="*/ 1203366 w 1703464"/>
                  <a:gd name="connsiteY7" fmla="*/ 147064 h 1370149"/>
                  <a:gd name="connsiteX8" fmla="*/ 1195918 w 1703464"/>
                  <a:gd name="connsiteY8" fmla="*/ 136233 h 1370149"/>
                  <a:gd name="connsiteX9" fmla="*/ 1193875 w 1703464"/>
                  <a:gd name="connsiteY9" fmla="*/ 133344 h 1370149"/>
                  <a:gd name="connsiteX10" fmla="*/ 1186547 w 1703464"/>
                  <a:gd name="connsiteY10" fmla="*/ 123837 h 1370149"/>
                  <a:gd name="connsiteX11" fmla="*/ 1183784 w 1703464"/>
                  <a:gd name="connsiteY11" fmla="*/ 120347 h 1370149"/>
                  <a:gd name="connsiteX12" fmla="*/ 1175615 w 1703464"/>
                  <a:gd name="connsiteY12" fmla="*/ 110840 h 1370149"/>
                  <a:gd name="connsiteX13" fmla="*/ 1173333 w 1703464"/>
                  <a:gd name="connsiteY13" fmla="*/ 108192 h 1370149"/>
                  <a:gd name="connsiteX14" fmla="*/ 1130205 w 1703464"/>
                  <a:gd name="connsiteY14" fmla="*/ 68237 h 1370149"/>
                  <a:gd name="connsiteX15" fmla="*/ 1126842 w 1703464"/>
                  <a:gd name="connsiteY15" fmla="*/ 65589 h 1370149"/>
                  <a:gd name="connsiteX16" fmla="*/ 1119514 w 1703464"/>
                  <a:gd name="connsiteY16" fmla="*/ 60294 h 1370149"/>
                  <a:gd name="connsiteX17" fmla="*/ 1114228 w 1703464"/>
                  <a:gd name="connsiteY17" fmla="*/ 56563 h 1370149"/>
                  <a:gd name="connsiteX18" fmla="*/ 1106780 w 1703464"/>
                  <a:gd name="connsiteY18" fmla="*/ 51749 h 1370149"/>
                  <a:gd name="connsiteX19" fmla="*/ 1101494 w 1703464"/>
                  <a:gd name="connsiteY19" fmla="*/ 48259 h 1370149"/>
                  <a:gd name="connsiteX20" fmla="*/ 1093325 w 1703464"/>
                  <a:gd name="connsiteY20" fmla="*/ 43445 h 1370149"/>
                  <a:gd name="connsiteX21" fmla="*/ 1088279 w 1703464"/>
                  <a:gd name="connsiteY21" fmla="*/ 40557 h 1370149"/>
                  <a:gd name="connsiteX22" fmla="*/ 1079389 w 1703464"/>
                  <a:gd name="connsiteY22" fmla="*/ 35863 h 1370149"/>
                  <a:gd name="connsiteX23" fmla="*/ 1074824 w 1703464"/>
                  <a:gd name="connsiteY23" fmla="*/ 33577 h 1370149"/>
                  <a:gd name="connsiteX24" fmla="*/ 1065214 w 1703464"/>
                  <a:gd name="connsiteY24" fmla="*/ 29124 h 1370149"/>
                  <a:gd name="connsiteX25" fmla="*/ 1061129 w 1703464"/>
                  <a:gd name="connsiteY25" fmla="*/ 27198 h 1370149"/>
                  <a:gd name="connsiteX26" fmla="*/ 1050918 w 1703464"/>
                  <a:gd name="connsiteY26" fmla="*/ 22986 h 1370149"/>
                  <a:gd name="connsiteX27" fmla="*/ 1047074 w 1703464"/>
                  <a:gd name="connsiteY27" fmla="*/ 21542 h 1370149"/>
                  <a:gd name="connsiteX28" fmla="*/ 1036382 w 1703464"/>
                  <a:gd name="connsiteY28" fmla="*/ 17691 h 1370149"/>
                  <a:gd name="connsiteX29" fmla="*/ 1032778 w 1703464"/>
                  <a:gd name="connsiteY29" fmla="*/ 16488 h 1370149"/>
                  <a:gd name="connsiteX30" fmla="*/ 1021726 w 1703464"/>
                  <a:gd name="connsiteY30" fmla="*/ 13118 h 1370149"/>
                  <a:gd name="connsiteX31" fmla="*/ 1018122 w 1703464"/>
                  <a:gd name="connsiteY31" fmla="*/ 12155 h 1370149"/>
                  <a:gd name="connsiteX32" fmla="*/ 1006949 w 1703464"/>
                  <a:gd name="connsiteY32" fmla="*/ 9267 h 1370149"/>
                  <a:gd name="connsiteX33" fmla="*/ 1003105 w 1703464"/>
                  <a:gd name="connsiteY33" fmla="*/ 8424 h 1370149"/>
                  <a:gd name="connsiteX34" fmla="*/ 992053 w 1703464"/>
                  <a:gd name="connsiteY34" fmla="*/ 6138 h 1370149"/>
                  <a:gd name="connsiteX35" fmla="*/ 987848 w 1703464"/>
                  <a:gd name="connsiteY35" fmla="*/ 5416 h 1370149"/>
                  <a:gd name="connsiteX36" fmla="*/ 977037 w 1703464"/>
                  <a:gd name="connsiteY36" fmla="*/ 3610 h 1370149"/>
                  <a:gd name="connsiteX37" fmla="*/ 971991 w 1703464"/>
                  <a:gd name="connsiteY37" fmla="*/ 3009 h 1370149"/>
                  <a:gd name="connsiteX38" fmla="*/ 961780 w 1703464"/>
                  <a:gd name="connsiteY38" fmla="*/ 1805 h 1370149"/>
                  <a:gd name="connsiteX39" fmla="*/ 955172 w 1703464"/>
                  <a:gd name="connsiteY39" fmla="*/ 1324 h 1370149"/>
                  <a:gd name="connsiteX40" fmla="*/ 946403 w 1703464"/>
                  <a:gd name="connsiteY40" fmla="*/ 722 h 1370149"/>
                  <a:gd name="connsiteX41" fmla="*/ 933428 w 1703464"/>
                  <a:gd name="connsiteY41" fmla="*/ 361 h 1370149"/>
                  <a:gd name="connsiteX42" fmla="*/ 930785 w 1703464"/>
                  <a:gd name="connsiteY42" fmla="*/ 361 h 1370149"/>
                  <a:gd name="connsiteX43" fmla="*/ 930545 w 1703464"/>
                  <a:gd name="connsiteY43" fmla="*/ 361 h 1370149"/>
                  <a:gd name="connsiteX44" fmla="*/ 927902 w 1703464"/>
                  <a:gd name="connsiteY44" fmla="*/ 361 h 1370149"/>
                  <a:gd name="connsiteX45" fmla="*/ 915048 w 1703464"/>
                  <a:gd name="connsiteY45" fmla="*/ 722 h 1370149"/>
                  <a:gd name="connsiteX46" fmla="*/ 914928 w 1703464"/>
                  <a:gd name="connsiteY46" fmla="*/ 722 h 1370149"/>
                  <a:gd name="connsiteX47" fmla="*/ 914448 w 1703464"/>
                  <a:gd name="connsiteY47" fmla="*/ 722 h 1370149"/>
                  <a:gd name="connsiteX48" fmla="*/ 908441 w 1703464"/>
                  <a:gd name="connsiteY48" fmla="*/ 1203 h 1370149"/>
                  <a:gd name="connsiteX49" fmla="*/ 898590 w 1703464"/>
                  <a:gd name="connsiteY49" fmla="*/ 1926 h 1370149"/>
                  <a:gd name="connsiteX50" fmla="*/ 891382 w 1703464"/>
                  <a:gd name="connsiteY50" fmla="*/ 2768 h 1370149"/>
                  <a:gd name="connsiteX51" fmla="*/ 882853 w 1703464"/>
                  <a:gd name="connsiteY51" fmla="*/ 3851 h 1370149"/>
                  <a:gd name="connsiteX52" fmla="*/ 875525 w 1703464"/>
                  <a:gd name="connsiteY52" fmla="*/ 5055 h 1370149"/>
                  <a:gd name="connsiteX53" fmla="*/ 867236 w 1703464"/>
                  <a:gd name="connsiteY53" fmla="*/ 6499 h 1370149"/>
                  <a:gd name="connsiteX54" fmla="*/ 860268 w 1703464"/>
                  <a:gd name="connsiteY54" fmla="*/ 7943 h 1370149"/>
                  <a:gd name="connsiteX55" fmla="*/ 851738 w 1703464"/>
                  <a:gd name="connsiteY55" fmla="*/ 9868 h 1370149"/>
                  <a:gd name="connsiteX56" fmla="*/ 845371 w 1703464"/>
                  <a:gd name="connsiteY56" fmla="*/ 11553 h 1370149"/>
                  <a:gd name="connsiteX57" fmla="*/ 836121 w 1703464"/>
                  <a:gd name="connsiteY57" fmla="*/ 14201 h 1370149"/>
                  <a:gd name="connsiteX58" fmla="*/ 830835 w 1703464"/>
                  <a:gd name="connsiteY58" fmla="*/ 15886 h 1370149"/>
                  <a:gd name="connsiteX59" fmla="*/ 820624 w 1703464"/>
                  <a:gd name="connsiteY59" fmla="*/ 19376 h 1370149"/>
                  <a:gd name="connsiteX60" fmla="*/ 816660 w 1703464"/>
                  <a:gd name="connsiteY60" fmla="*/ 20820 h 1370149"/>
                  <a:gd name="connsiteX61" fmla="*/ 804887 w 1703464"/>
                  <a:gd name="connsiteY61" fmla="*/ 25514 h 1370149"/>
                  <a:gd name="connsiteX62" fmla="*/ 802724 w 1703464"/>
                  <a:gd name="connsiteY62" fmla="*/ 26476 h 1370149"/>
                  <a:gd name="connsiteX63" fmla="*/ 699531 w 1703464"/>
                  <a:gd name="connsiteY63" fmla="*/ 96157 h 1370149"/>
                  <a:gd name="connsiteX64" fmla="*/ 605587 w 1703464"/>
                  <a:gd name="connsiteY64" fmla="*/ 293646 h 1370149"/>
                  <a:gd name="connsiteX65" fmla="*/ 605587 w 1703464"/>
                  <a:gd name="connsiteY65" fmla="*/ 294128 h 1370149"/>
                  <a:gd name="connsiteX66" fmla="*/ 604506 w 1703464"/>
                  <a:gd name="connsiteY66" fmla="*/ 308329 h 1370149"/>
                  <a:gd name="connsiteX67" fmla="*/ 604266 w 1703464"/>
                  <a:gd name="connsiteY67" fmla="*/ 310856 h 1370149"/>
                  <a:gd name="connsiteX68" fmla="*/ 603785 w 1703464"/>
                  <a:gd name="connsiteY68" fmla="*/ 327464 h 1370149"/>
                  <a:gd name="connsiteX69" fmla="*/ 326640 w 1703464"/>
                  <a:gd name="connsiteY69" fmla="*/ 605104 h 1370149"/>
                  <a:gd name="connsiteX70" fmla="*/ 49495 w 1703464"/>
                  <a:gd name="connsiteY70" fmla="*/ 327464 h 1370149"/>
                  <a:gd name="connsiteX71" fmla="*/ 326640 w 1703464"/>
                  <a:gd name="connsiteY71" fmla="*/ 49824 h 1370149"/>
                  <a:gd name="connsiteX72" fmla="*/ 512965 w 1703464"/>
                  <a:gd name="connsiteY72" fmla="*/ 121911 h 1370149"/>
                  <a:gd name="connsiteX73" fmla="*/ 547924 w 1703464"/>
                  <a:gd name="connsiteY73" fmla="*/ 120227 h 1370149"/>
                  <a:gd name="connsiteX74" fmla="*/ 546242 w 1703464"/>
                  <a:gd name="connsiteY74" fmla="*/ 85206 h 1370149"/>
                  <a:gd name="connsiteX75" fmla="*/ 326640 w 1703464"/>
                  <a:gd name="connsiteY75" fmla="*/ 241 h 1370149"/>
                  <a:gd name="connsiteX76" fmla="*/ 0 w 1703464"/>
                  <a:gd name="connsiteY76" fmla="*/ 327464 h 1370149"/>
                  <a:gd name="connsiteX77" fmla="*/ 326640 w 1703464"/>
                  <a:gd name="connsiteY77" fmla="*/ 654687 h 1370149"/>
                  <a:gd name="connsiteX78" fmla="*/ 628412 w 1703464"/>
                  <a:gd name="connsiteY78" fmla="*/ 452504 h 1370149"/>
                  <a:gd name="connsiteX79" fmla="*/ 699531 w 1703464"/>
                  <a:gd name="connsiteY79" fmla="*/ 558771 h 1370149"/>
                  <a:gd name="connsiteX80" fmla="*/ 896668 w 1703464"/>
                  <a:gd name="connsiteY80" fmla="*/ 652882 h 1370149"/>
                  <a:gd name="connsiteX81" fmla="*/ 897269 w 1703464"/>
                  <a:gd name="connsiteY81" fmla="*/ 652882 h 1370149"/>
                  <a:gd name="connsiteX82" fmla="*/ 911324 w 1703464"/>
                  <a:gd name="connsiteY82" fmla="*/ 653965 h 1370149"/>
                  <a:gd name="connsiteX83" fmla="*/ 913847 w 1703464"/>
                  <a:gd name="connsiteY83" fmla="*/ 654206 h 1370149"/>
                  <a:gd name="connsiteX84" fmla="*/ 930425 w 1703464"/>
                  <a:gd name="connsiteY84" fmla="*/ 654687 h 1370149"/>
                  <a:gd name="connsiteX85" fmla="*/ 930665 w 1703464"/>
                  <a:gd name="connsiteY85" fmla="*/ 654687 h 1370149"/>
                  <a:gd name="connsiteX86" fmla="*/ 930665 w 1703464"/>
                  <a:gd name="connsiteY86" fmla="*/ 654687 h 1370149"/>
                  <a:gd name="connsiteX87" fmla="*/ 936912 w 1703464"/>
                  <a:gd name="connsiteY87" fmla="*/ 654567 h 1370149"/>
                  <a:gd name="connsiteX88" fmla="*/ 947003 w 1703464"/>
                  <a:gd name="connsiteY88" fmla="*/ 654326 h 1370149"/>
                  <a:gd name="connsiteX89" fmla="*/ 956133 w 1703464"/>
                  <a:gd name="connsiteY89" fmla="*/ 653604 h 1370149"/>
                  <a:gd name="connsiteX90" fmla="*/ 963341 w 1703464"/>
                  <a:gd name="connsiteY90" fmla="*/ 653002 h 1370149"/>
                  <a:gd name="connsiteX91" fmla="*/ 971270 w 1703464"/>
                  <a:gd name="connsiteY91" fmla="*/ 652039 h 1370149"/>
                  <a:gd name="connsiteX92" fmla="*/ 979679 w 1703464"/>
                  <a:gd name="connsiteY92" fmla="*/ 650956 h 1370149"/>
                  <a:gd name="connsiteX93" fmla="*/ 985686 w 1703464"/>
                  <a:gd name="connsiteY93" fmla="*/ 649873 h 1370149"/>
                  <a:gd name="connsiteX94" fmla="*/ 995897 w 1703464"/>
                  <a:gd name="connsiteY94" fmla="*/ 648068 h 1370149"/>
                  <a:gd name="connsiteX95" fmla="*/ 999862 w 1703464"/>
                  <a:gd name="connsiteY95" fmla="*/ 647226 h 1370149"/>
                  <a:gd name="connsiteX96" fmla="*/ 1011995 w 1703464"/>
                  <a:gd name="connsiteY96" fmla="*/ 644458 h 1370149"/>
                  <a:gd name="connsiteX97" fmla="*/ 1013797 w 1703464"/>
                  <a:gd name="connsiteY97" fmla="*/ 643976 h 1370149"/>
                  <a:gd name="connsiteX98" fmla="*/ 1125760 w 1703464"/>
                  <a:gd name="connsiteY98" fmla="*/ 589820 h 1370149"/>
                  <a:gd name="connsiteX99" fmla="*/ 1129244 w 1703464"/>
                  <a:gd name="connsiteY99" fmla="*/ 587052 h 1370149"/>
                  <a:gd name="connsiteX100" fmla="*/ 1137774 w 1703464"/>
                  <a:gd name="connsiteY100" fmla="*/ 580313 h 1370149"/>
                  <a:gd name="connsiteX101" fmla="*/ 1193034 w 1703464"/>
                  <a:gd name="connsiteY101" fmla="*/ 522185 h 1370149"/>
                  <a:gd name="connsiteX102" fmla="*/ 1193635 w 1703464"/>
                  <a:gd name="connsiteY102" fmla="*/ 521343 h 1370149"/>
                  <a:gd name="connsiteX103" fmla="*/ 1202164 w 1703464"/>
                  <a:gd name="connsiteY103" fmla="*/ 509188 h 1370149"/>
                  <a:gd name="connsiteX104" fmla="*/ 1203726 w 1703464"/>
                  <a:gd name="connsiteY104" fmla="*/ 506660 h 1370149"/>
                  <a:gd name="connsiteX105" fmla="*/ 1210694 w 1703464"/>
                  <a:gd name="connsiteY105" fmla="*/ 495709 h 1370149"/>
                  <a:gd name="connsiteX106" fmla="*/ 1212256 w 1703464"/>
                  <a:gd name="connsiteY106" fmla="*/ 493061 h 1370149"/>
                  <a:gd name="connsiteX107" fmla="*/ 1218623 w 1703464"/>
                  <a:gd name="connsiteY107" fmla="*/ 481749 h 1370149"/>
                  <a:gd name="connsiteX108" fmla="*/ 1219584 w 1703464"/>
                  <a:gd name="connsiteY108" fmla="*/ 479943 h 1370149"/>
                  <a:gd name="connsiteX109" fmla="*/ 1257065 w 1703464"/>
                  <a:gd name="connsiteY109" fmla="*/ 340341 h 1370149"/>
                  <a:gd name="connsiteX110" fmla="*/ 1257065 w 1703464"/>
                  <a:gd name="connsiteY110" fmla="*/ 339619 h 1370149"/>
                  <a:gd name="connsiteX111" fmla="*/ 1257065 w 1703464"/>
                  <a:gd name="connsiteY111" fmla="*/ 337573 h 1370149"/>
                  <a:gd name="connsiteX112" fmla="*/ 1257305 w 1703464"/>
                  <a:gd name="connsiteY112" fmla="*/ 327344 h 1370149"/>
                  <a:gd name="connsiteX113" fmla="*/ 1257065 w 1703464"/>
                  <a:gd name="connsiteY113" fmla="*/ 317114 h 1370149"/>
                  <a:gd name="connsiteX114" fmla="*/ 1257065 w 1703464"/>
                  <a:gd name="connsiteY114" fmla="*/ 248396 h 1370149"/>
                  <a:gd name="connsiteX115" fmla="*/ 1455403 w 1703464"/>
                  <a:gd name="connsiteY115" fmla="*/ 49703 h 1370149"/>
                  <a:gd name="connsiteX116" fmla="*/ 1653742 w 1703464"/>
                  <a:gd name="connsiteY116" fmla="*/ 248396 h 1370149"/>
                  <a:gd name="connsiteX117" fmla="*/ 1653742 w 1703464"/>
                  <a:gd name="connsiteY117" fmla="*/ 734116 h 1370149"/>
                  <a:gd name="connsiteX118" fmla="*/ 1459969 w 1703464"/>
                  <a:gd name="connsiteY118" fmla="*/ 917765 h 1370149"/>
                  <a:gd name="connsiteX119" fmla="*/ 1158196 w 1703464"/>
                  <a:gd name="connsiteY119" fmla="*/ 715703 h 1370149"/>
                  <a:gd name="connsiteX120" fmla="*/ 1133449 w 1703464"/>
                  <a:gd name="connsiteY120" fmla="*/ 740494 h 1370149"/>
                  <a:gd name="connsiteX121" fmla="*/ 1158196 w 1703464"/>
                  <a:gd name="connsiteY121" fmla="*/ 765286 h 1370149"/>
                  <a:gd name="connsiteX122" fmla="*/ 1435341 w 1703464"/>
                  <a:gd name="connsiteY122" fmla="*/ 1042926 h 1370149"/>
                  <a:gd name="connsiteX123" fmla="*/ 1158196 w 1703464"/>
                  <a:gd name="connsiteY123" fmla="*/ 1320566 h 1370149"/>
                  <a:gd name="connsiteX124" fmla="*/ 856904 w 1703464"/>
                  <a:gd name="connsiteY124" fmla="*/ 1320566 h 1370149"/>
                  <a:gd name="connsiteX125" fmla="*/ 856544 w 1703464"/>
                  <a:gd name="connsiteY125" fmla="*/ 1320566 h 1370149"/>
                  <a:gd name="connsiteX126" fmla="*/ 856183 w 1703464"/>
                  <a:gd name="connsiteY126" fmla="*/ 1320566 h 1370149"/>
                  <a:gd name="connsiteX127" fmla="*/ 579038 w 1703464"/>
                  <a:gd name="connsiteY127" fmla="*/ 1042926 h 1370149"/>
                  <a:gd name="connsiteX128" fmla="*/ 856183 w 1703464"/>
                  <a:gd name="connsiteY128" fmla="*/ 765286 h 1370149"/>
                  <a:gd name="connsiteX129" fmla="*/ 1132248 w 1703464"/>
                  <a:gd name="connsiteY129" fmla="*/ 1018135 h 1370149"/>
                  <a:gd name="connsiteX130" fmla="*/ 856183 w 1703464"/>
                  <a:gd name="connsiteY130" fmla="*/ 1018135 h 1370149"/>
                  <a:gd name="connsiteX131" fmla="*/ 831436 w 1703464"/>
                  <a:gd name="connsiteY131" fmla="*/ 1042926 h 1370149"/>
                  <a:gd name="connsiteX132" fmla="*/ 856183 w 1703464"/>
                  <a:gd name="connsiteY132" fmla="*/ 1067718 h 1370149"/>
                  <a:gd name="connsiteX133" fmla="*/ 1158076 w 1703464"/>
                  <a:gd name="connsiteY133" fmla="*/ 1067718 h 1370149"/>
                  <a:gd name="connsiteX134" fmla="*/ 1182823 w 1703464"/>
                  <a:gd name="connsiteY134" fmla="*/ 1042926 h 1370149"/>
                  <a:gd name="connsiteX135" fmla="*/ 856183 w 1703464"/>
                  <a:gd name="connsiteY135" fmla="*/ 715703 h 1370149"/>
                  <a:gd name="connsiteX136" fmla="*/ 529543 w 1703464"/>
                  <a:gd name="connsiteY136" fmla="*/ 1042926 h 1370149"/>
                  <a:gd name="connsiteX137" fmla="*/ 529543 w 1703464"/>
                  <a:gd name="connsiteY137" fmla="*/ 1285064 h 1370149"/>
                  <a:gd name="connsiteX138" fmla="*/ 512485 w 1703464"/>
                  <a:gd name="connsiteY138" fmla="*/ 1302153 h 1370149"/>
                  <a:gd name="connsiteX139" fmla="*/ 495426 w 1703464"/>
                  <a:gd name="connsiteY139" fmla="*/ 1285064 h 1370149"/>
                  <a:gd name="connsiteX140" fmla="*/ 495426 w 1703464"/>
                  <a:gd name="connsiteY140" fmla="*/ 963858 h 1370149"/>
                  <a:gd name="connsiteX141" fmla="*/ 247713 w 1703464"/>
                  <a:gd name="connsiteY141" fmla="*/ 715703 h 1370149"/>
                  <a:gd name="connsiteX142" fmla="*/ 0 w 1703464"/>
                  <a:gd name="connsiteY142" fmla="*/ 963858 h 1370149"/>
                  <a:gd name="connsiteX143" fmla="*/ 0 w 1703464"/>
                  <a:gd name="connsiteY143" fmla="*/ 1251006 h 1370149"/>
                  <a:gd name="connsiteX144" fmla="*/ 24747 w 1703464"/>
                  <a:gd name="connsiteY144" fmla="*/ 1275797 h 1370149"/>
                  <a:gd name="connsiteX145" fmla="*/ 49495 w 1703464"/>
                  <a:gd name="connsiteY145" fmla="*/ 1251006 h 1370149"/>
                  <a:gd name="connsiteX146" fmla="*/ 49495 w 1703464"/>
                  <a:gd name="connsiteY146" fmla="*/ 963858 h 1370149"/>
                  <a:gd name="connsiteX147" fmla="*/ 247833 w 1703464"/>
                  <a:gd name="connsiteY147" fmla="*/ 765165 h 1370149"/>
                  <a:gd name="connsiteX148" fmla="*/ 446172 w 1703464"/>
                  <a:gd name="connsiteY148" fmla="*/ 963858 h 1370149"/>
                  <a:gd name="connsiteX149" fmla="*/ 446172 w 1703464"/>
                  <a:gd name="connsiteY149" fmla="*/ 1285064 h 1370149"/>
                  <a:gd name="connsiteX150" fmla="*/ 512725 w 1703464"/>
                  <a:gd name="connsiteY150" fmla="*/ 1351736 h 1370149"/>
                  <a:gd name="connsiteX151" fmla="*/ 579278 w 1703464"/>
                  <a:gd name="connsiteY151" fmla="*/ 1285064 h 1370149"/>
                  <a:gd name="connsiteX152" fmla="*/ 579278 w 1703464"/>
                  <a:gd name="connsiteY152" fmla="*/ 1215744 h 1370149"/>
                  <a:gd name="connsiteX153" fmla="*/ 856424 w 1703464"/>
                  <a:gd name="connsiteY153" fmla="*/ 1370149 h 1370149"/>
                  <a:gd name="connsiteX154" fmla="*/ 856784 w 1703464"/>
                  <a:gd name="connsiteY154" fmla="*/ 1370149 h 1370149"/>
                  <a:gd name="connsiteX155" fmla="*/ 857144 w 1703464"/>
                  <a:gd name="connsiteY155" fmla="*/ 1370149 h 1370149"/>
                  <a:gd name="connsiteX156" fmla="*/ 1158436 w 1703464"/>
                  <a:gd name="connsiteY156" fmla="*/ 1370149 h 1370149"/>
                  <a:gd name="connsiteX157" fmla="*/ 1457926 w 1703464"/>
                  <a:gd name="connsiteY157" fmla="*/ 1173503 h 1370149"/>
                  <a:gd name="connsiteX158" fmla="*/ 1671882 w 1703464"/>
                  <a:gd name="connsiteY158" fmla="*/ 1369187 h 1370149"/>
                  <a:gd name="connsiteX159" fmla="*/ 1678730 w 1703464"/>
                  <a:gd name="connsiteY159" fmla="*/ 1370149 h 1370149"/>
                  <a:gd name="connsiteX160" fmla="*/ 1702516 w 1703464"/>
                  <a:gd name="connsiteY160" fmla="*/ 1352218 h 1370149"/>
                  <a:gd name="connsiteX161" fmla="*/ 1685577 w 1703464"/>
                  <a:gd name="connsiteY161" fmla="*/ 1321529 h 1370149"/>
                  <a:gd name="connsiteX162" fmla="*/ 1485437 w 1703464"/>
                  <a:gd name="connsiteY162" fmla="*/ 1067958 h 1370149"/>
                  <a:gd name="connsiteX163" fmla="*/ 1485076 w 1703464"/>
                  <a:gd name="connsiteY163" fmla="*/ 1042806 h 1370149"/>
                  <a:gd name="connsiteX164" fmla="*/ 1679450 w 1703464"/>
                  <a:gd name="connsiteY164" fmla="*/ 777682 h 1370149"/>
                  <a:gd name="connsiteX165" fmla="*/ 1105938 w 1703464"/>
                  <a:gd name="connsiteY165" fmla="*/ 542042 h 1370149"/>
                  <a:gd name="connsiteX166" fmla="*/ 1084915 w 1703464"/>
                  <a:gd name="connsiteY166" fmla="*/ 557687 h 1370149"/>
                  <a:gd name="connsiteX167" fmla="*/ 1082513 w 1703464"/>
                  <a:gd name="connsiteY167" fmla="*/ 559252 h 1370149"/>
                  <a:gd name="connsiteX168" fmla="*/ 1062090 w 1703464"/>
                  <a:gd name="connsiteY168" fmla="*/ 571527 h 1370149"/>
                  <a:gd name="connsiteX169" fmla="*/ 1058486 w 1703464"/>
                  <a:gd name="connsiteY169" fmla="*/ 573453 h 1370149"/>
                  <a:gd name="connsiteX170" fmla="*/ 1037823 w 1703464"/>
                  <a:gd name="connsiteY170" fmla="*/ 583201 h 1370149"/>
                  <a:gd name="connsiteX171" fmla="*/ 1033979 w 1703464"/>
                  <a:gd name="connsiteY171" fmla="*/ 584766 h 1370149"/>
                  <a:gd name="connsiteX172" fmla="*/ 1012235 w 1703464"/>
                  <a:gd name="connsiteY172" fmla="*/ 592588 h 1370149"/>
                  <a:gd name="connsiteX173" fmla="*/ 1009112 w 1703464"/>
                  <a:gd name="connsiteY173" fmla="*/ 593431 h 1370149"/>
                  <a:gd name="connsiteX174" fmla="*/ 985446 w 1703464"/>
                  <a:gd name="connsiteY174" fmla="*/ 599327 h 1370149"/>
                  <a:gd name="connsiteX175" fmla="*/ 983644 w 1703464"/>
                  <a:gd name="connsiteY175" fmla="*/ 599689 h 1370149"/>
                  <a:gd name="connsiteX176" fmla="*/ 958176 w 1703464"/>
                  <a:gd name="connsiteY176" fmla="*/ 603419 h 1370149"/>
                  <a:gd name="connsiteX177" fmla="*/ 957455 w 1703464"/>
                  <a:gd name="connsiteY177" fmla="*/ 603419 h 1370149"/>
                  <a:gd name="connsiteX178" fmla="*/ 930425 w 1703464"/>
                  <a:gd name="connsiteY178" fmla="*/ 604743 h 1370149"/>
                  <a:gd name="connsiteX179" fmla="*/ 904116 w 1703464"/>
                  <a:gd name="connsiteY179" fmla="*/ 603419 h 1370149"/>
                  <a:gd name="connsiteX180" fmla="*/ 902434 w 1703464"/>
                  <a:gd name="connsiteY180" fmla="*/ 603299 h 1370149"/>
                  <a:gd name="connsiteX181" fmla="*/ 878648 w 1703464"/>
                  <a:gd name="connsiteY181" fmla="*/ 599809 h 1370149"/>
                  <a:gd name="connsiteX182" fmla="*/ 874684 w 1703464"/>
                  <a:gd name="connsiteY182" fmla="*/ 599087 h 1370149"/>
                  <a:gd name="connsiteX183" fmla="*/ 853781 w 1703464"/>
                  <a:gd name="connsiteY183" fmla="*/ 593912 h 1370149"/>
                  <a:gd name="connsiteX184" fmla="*/ 846332 w 1703464"/>
                  <a:gd name="connsiteY184" fmla="*/ 591746 h 1370149"/>
                  <a:gd name="connsiteX185" fmla="*/ 829514 w 1703464"/>
                  <a:gd name="connsiteY185" fmla="*/ 585728 h 1370149"/>
                  <a:gd name="connsiteX186" fmla="*/ 819062 w 1703464"/>
                  <a:gd name="connsiteY186" fmla="*/ 581396 h 1370149"/>
                  <a:gd name="connsiteX187" fmla="*/ 805608 w 1703464"/>
                  <a:gd name="connsiteY187" fmla="*/ 575017 h 1370149"/>
                  <a:gd name="connsiteX188" fmla="*/ 794075 w 1703464"/>
                  <a:gd name="connsiteY188" fmla="*/ 568880 h 1370149"/>
                  <a:gd name="connsiteX189" fmla="*/ 782182 w 1703464"/>
                  <a:gd name="connsiteY189" fmla="*/ 561779 h 1370149"/>
                  <a:gd name="connsiteX190" fmla="*/ 771490 w 1703464"/>
                  <a:gd name="connsiteY190" fmla="*/ 554679 h 1370149"/>
                  <a:gd name="connsiteX191" fmla="*/ 759357 w 1703464"/>
                  <a:gd name="connsiteY191" fmla="*/ 545653 h 1370149"/>
                  <a:gd name="connsiteX192" fmla="*/ 750587 w 1703464"/>
                  <a:gd name="connsiteY192" fmla="*/ 538432 h 1370149"/>
                  <a:gd name="connsiteX193" fmla="*/ 737973 w 1703464"/>
                  <a:gd name="connsiteY193" fmla="*/ 526999 h 1370149"/>
                  <a:gd name="connsiteX194" fmla="*/ 730645 w 1703464"/>
                  <a:gd name="connsiteY194" fmla="*/ 519658 h 1370149"/>
                  <a:gd name="connsiteX195" fmla="*/ 719232 w 1703464"/>
                  <a:gd name="connsiteY195" fmla="*/ 507021 h 1370149"/>
                  <a:gd name="connsiteX196" fmla="*/ 712024 w 1703464"/>
                  <a:gd name="connsiteY196" fmla="*/ 498116 h 1370149"/>
                  <a:gd name="connsiteX197" fmla="*/ 703135 w 1703464"/>
                  <a:gd name="connsiteY197" fmla="*/ 486201 h 1370149"/>
                  <a:gd name="connsiteX198" fmla="*/ 695927 w 1703464"/>
                  <a:gd name="connsiteY198" fmla="*/ 475370 h 1370149"/>
                  <a:gd name="connsiteX199" fmla="*/ 688959 w 1703464"/>
                  <a:gd name="connsiteY199" fmla="*/ 463697 h 1370149"/>
                  <a:gd name="connsiteX200" fmla="*/ 682712 w 1703464"/>
                  <a:gd name="connsiteY200" fmla="*/ 452023 h 1370149"/>
                  <a:gd name="connsiteX201" fmla="*/ 676465 w 1703464"/>
                  <a:gd name="connsiteY201" fmla="*/ 438785 h 1370149"/>
                  <a:gd name="connsiteX202" fmla="*/ 672020 w 1703464"/>
                  <a:gd name="connsiteY202" fmla="*/ 428074 h 1370149"/>
                  <a:gd name="connsiteX203" fmla="*/ 666014 w 1703464"/>
                  <a:gd name="connsiteY203" fmla="*/ 411346 h 1370149"/>
                  <a:gd name="connsiteX204" fmla="*/ 663731 w 1703464"/>
                  <a:gd name="connsiteY204" fmla="*/ 403764 h 1370149"/>
                  <a:gd name="connsiteX205" fmla="*/ 658566 w 1703464"/>
                  <a:gd name="connsiteY205" fmla="*/ 382944 h 1370149"/>
                  <a:gd name="connsiteX206" fmla="*/ 657845 w 1703464"/>
                  <a:gd name="connsiteY206" fmla="*/ 378972 h 1370149"/>
                  <a:gd name="connsiteX207" fmla="*/ 654361 w 1703464"/>
                  <a:gd name="connsiteY207" fmla="*/ 355264 h 1370149"/>
                  <a:gd name="connsiteX208" fmla="*/ 654241 w 1703464"/>
                  <a:gd name="connsiteY208" fmla="*/ 353579 h 1370149"/>
                  <a:gd name="connsiteX209" fmla="*/ 652919 w 1703464"/>
                  <a:gd name="connsiteY209" fmla="*/ 327223 h 1370149"/>
                  <a:gd name="connsiteX210" fmla="*/ 654241 w 1703464"/>
                  <a:gd name="connsiteY210" fmla="*/ 300867 h 1370149"/>
                  <a:gd name="connsiteX211" fmla="*/ 654361 w 1703464"/>
                  <a:gd name="connsiteY211" fmla="*/ 299182 h 1370149"/>
                  <a:gd name="connsiteX212" fmla="*/ 657845 w 1703464"/>
                  <a:gd name="connsiteY212" fmla="*/ 275354 h 1370149"/>
                  <a:gd name="connsiteX213" fmla="*/ 658566 w 1703464"/>
                  <a:gd name="connsiteY213" fmla="*/ 271382 h 1370149"/>
                  <a:gd name="connsiteX214" fmla="*/ 663731 w 1703464"/>
                  <a:gd name="connsiteY214" fmla="*/ 250562 h 1370149"/>
                  <a:gd name="connsiteX215" fmla="*/ 665894 w 1703464"/>
                  <a:gd name="connsiteY215" fmla="*/ 243101 h 1370149"/>
                  <a:gd name="connsiteX216" fmla="*/ 671900 w 1703464"/>
                  <a:gd name="connsiteY216" fmla="*/ 226252 h 1370149"/>
                  <a:gd name="connsiteX217" fmla="*/ 676225 w 1703464"/>
                  <a:gd name="connsiteY217" fmla="*/ 215782 h 1370149"/>
                  <a:gd name="connsiteX218" fmla="*/ 678387 w 1703464"/>
                  <a:gd name="connsiteY218" fmla="*/ 211209 h 1370149"/>
                  <a:gd name="connsiteX219" fmla="*/ 690761 w 1703464"/>
                  <a:gd name="connsiteY219" fmla="*/ 187380 h 1370149"/>
                  <a:gd name="connsiteX220" fmla="*/ 691962 w 1703464"/>
                  <a:gd name="connsiteY220" fmla="*/ 185334 h 1370149"/>
                  <a:gd name="connsiteX221" fmla="*/ 705297 w 1703464"/>
                  <a:gd name="connsiteY221" fmla="*/ 164996 h 1370149"/>
                  <a:gd name="connsiteX222" fmla="*/ 708180 w 1703464"/>
                  <a:gd name="connsiteY222" fmla="*/ 161024 h 1370149"/>
                  <a:gd name="connsiteX223" fmla="*/ 722116 w 1703464"/>
                  <a:gd name="connsiteY223" fmla="*/ 143815 h 1370149"/>
                  <a:gd name="connsiteX224" fmla="*/ 726320 w 1703464"/>
                  <a:gd name="connsiteY224" fmla="*/ 139121 h 1370149"/>
                  <a:gd name="connsiteX225" fmla="*/ 741937 w 1703464"/>
                  <a:gd name="connsiteY225" fmla="*/ 123356 h 1370149"/>
                  <a:gd name="connsiteX226" fmla="*/ 745662 w 1703464"/>
                  <a:gd name="connsiteY226" fmla="*/ 119986 h 1370149"/>
                  <a:gd name="connsiteX227" fmla="*/ 761279 w 1703464"/>
                  <a:gd name="connsiteY227" fmla="*/ 107109 h 1370149"/>
                  <a:gd name="connsiteX228" fmla="*/ 765964 w 1703464"/>
                  <a:gd name="connsiteY228" fmla="*/ 103619 h 1370149"/>
                  <a:gd name="connsiteX229" fmla="*/ 781821 w 1703464"/>
                  <a:gd name="connsiteY229" fmla="*/ 92787 h 1370149"/>
                  <a:gd name="connsiteX230" fmla="*/ 787588 w 1703464"/>
                  <a:gd name="connsiteY230" fmla="*/ 89297 h 1370149"/>
                  <a:gd name="connsiteX231" fmla="*/ 803565 w 1703464"/>
                  <a:gd name="connsiteY231" fmla="*/ 80392 h 1370149"/>
                  <a:gd name="connsiteX232" fmla="*/ 810413 w 1703464"/>
                  <a:gd name="connsiteY232" fmla="*/ 77022 h 1370149"/>
                  <a:gd name="connsiteX233" fmla="*/ 826150 w 1703464"/>
                  <a:gd name="connsiteY233" fmla="*/ 70042 h 1370149"/>
                  <a:gd name="connsiteX234" fmla="*/ 834199 w 1703464"/>
                  <a:gd name="connsiteY234" fmla="*/ 66913 h 1370149"/>
                  <a:gd name="connsiteX235" fmla="*/ 849456 w 1703464"/>
                  <a:gd name="connsiteY235" fmla="*/ 61738 h 1370149"/>
                  <a:gd name="connsiteX236" fmla="*/ 858946 w 1703464"/>
                  <a:gd name="connsiteY236" fmla="*/ 58970 h 1370149"/>
                  <a:gd name="connsiteX237" fmla="*/ 873603 w 1703464"/>
                  <a:gd name="connsiteY237" fmla="*/ 55480 h 1370149"/>
                  <a:gd name="connsiteX238" fmla="*/ 884414 w 1703464"/>
                  <a:gd name="connsiteY238" fmla="*/ 53434 h 1370149"/>
                  <a:gd name="connsiteX239" fmla="*/ 898230 w 1703464"/>
                  <a:gd name="connsiteY239" fmla="*/ 51508 h 1370149"/>
                  <a:gd name="connsiteX240" fmla="*/ 910483 w 1703464"/>
                  <a:gd name="connsiteY240" fmla="*/ 50305 h 1370149"/>
                  <a:gd name="connsiteX241" fmla="*/ 930185 w 1703464"/>
                  <a:gd name="connsiteY241" fmla="*/ 49342 h 1370149"/>
                  <a:gd name="connsiteX242" fmla="*/ 954812 w 1703464"/>
                  <a:gd name="connsiteY242" fmla="*/ 50425 h 1370149"/>
                  <a:gd name="connsiteX243" fmla="*/ 956254 w 1703464"/>
                  <a:gd name="connsiteY243" fmla="*/ 50425 h 1370149"/>
                  <a:gd name="connsiteX244" fmla="*/ 980280 w 1703464"/>
                  <a:gd name="connsiteY244" fmla="*/ 53795 h 1370149"/>
                  <a:gd name="connsiteX245" fmla="*/ 981601 w 1703464"/>
                  <a:gd name="connsiteY245" fmla="*/ 54036 h 1370149"/>
                  <a:gd name="connsiteX246" fmla="*/ 1005268 w 1703464"/>
                  <a:gd name="connsiteY246" fmla="*/ 59572 h 1370149"/>
                  <a:gd name="connsiteX247" fmla="*/ 1006349 w 1703464"/>
                  <a:gd name="connsiteY247" fmla="*/ 59933 h 1370149"/>
                  <a:gd name="connsiteX248" fmla="*/ 1029534 w 1703464"/>
                  <a:gd name="connsiteY248" fmla="*/ 67755 h 1370149"/>
                  <a:gd name="connsiteX249" fmla="*/ 1030375 w 1703464"/>
                  <a:gd name="connsiteY249" fmla="*/ 68116 h 1370149"/>
                  <a:gd name="connsiteX250" fmla="*/ 1052960 w 1703464"/>
                  <a:gd name="connsiteY250" fmla="*/ 78105 h 1370149"/>
                  <a:gd name="connsiteX251" fmla="*/ 1053561 w 1703464"/>
                  <a:gd name="connsiteY251" fmla="*/ 78346 h 1370149"/>
                  <a:gd name="connsiteX252" fmla="*/ 1075425 w 1703464"/>
                  <a:gd name="connsiteY252" fmla="*/ 90501 h 1370149"/>
                  <a:gd name="connsiteX253" fmla="*/ 1075425 w 1703464"/>
                  <a:gd name="connsiteY253" fmla="*/ 90501 h 1370149"/>
                  <a:gd name="connsiteX254" fmla="*/ 1116390 w 1703464"/>
                  <a:gd name="connsiteY254" fmla="*/ 121430 h 1370149"/>
                  <a:gd name="connsiteX255" fmla="*/ 1181982 w 1703464"/>
                  <a:gd name="connsiteY255" fmla="*/ 211088 h 1370149"/>
                  <a:gd name="connsiteX256" fmla="*/ 1182343 w 1703464"/>
                  <a:gd name="connsiteY256" fmla="*/ 211690 h 1370149"/>
                  <a:gd name="connsiteX257" fmla="*/ 1207210 w 1703464"/>
                  <a:gd name="connsiteY257" fmla="*/ 316753 h 1370149"/>
                  <a:gd name="connsiteX258" fmla="*/ 1207210 w 1703464"/>
                  <a:gd name="connsiteY258" fmla="*/ 326983 h 1370149"/>
                  <a:gd name="connsiteX259" fmla="*/ 1126001 w 1703464"/>
                  <a:gd name="connsiteY259" fmla="*/ 523268 h 1370149"/>
                  <a:gd name="connsiteX260" fmla="*/ 1105698 w 1703464"/>
                  <a:gd name="connsiteY260" fmla="*/ 541802 h 1370149"/>
                  <a:gd name="connsiteX261" fmla="*/ 1105458 w 1703464"/>
                  <a:gd name="connsiteY261" fmla="*/ 541922 h 1370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</a:cxnLst>
                <a:rect l="l" t="t" r="r" b="b"/>
                <a:pathLst>
                  <a:path w="1703464" h="1370149">
                    <a:moveTo>
                      <a:pt x="1679210" y="777441"/>
                    </a:moveTo>
                    <a:lnTo>
                      <a:pt x="1685457" y="775636"/>
                    </a:lnTo>
                    <a:cubicBezTo>
                      <a:pt x="1696029" y="772507"/>
                      <a:pt x="1703237" y="762879"/>
                      <a:pt x="1703237" y="751927"/>
                    </a:cubicBezTo>
                    <a:lnTo>
                      <a:pt x="1703237" y="248155"/>
                    </a:lnTo>
                    <a:cubicBezTo>
                      <a:pt x="1703237" y="111321"/>
                      <a:pt x="1592114" y="0"/>
                      <a:pt x="1455524" y="0"/>
                    </a:cubicBezTo>
                    <a:cubicBezTo>
                      <a:pt x="1344762" y="0"/>
                      <a:pt x="1250818" y="73171"/>
                      <a:pt x="1219223" y="173661"/>
                    </a:cubicBezTo>
                    <a:cubicBezTo>
                      <a:pt x="1214658" y="164996"/>
                      <a:pt x="1209613" y="156571"/>
                      <a:pt x="1204327" y="148508"/>
                    </a:cubicBezTo>
                    <a:cubicBezTo>
                      <a:pt x="1203967" y="148027"/>
                      <a:pt x="1203726" y="147545"/>
                      <a:pt x="1203366" y="147064"/>
                    </a:cubicBezTo>
                    <a:cubicBezTo>
                      <a:pt x="1200963" y="143454"/>
                      <a:pt x="1198440" y="139843"/>
                      <a:pt x="1195918" y="136233"/>
                    </a:cubicBezTo>
                    <a:cubicBezTo>
                      <a:pt x="1195197" y="135270"/>
                      <a:pt x="1194596" y="134307"/>
                      <a:pt x="1193875" y="133344"/>
                    </a:cubicBezTo>
                    <a:cubicBezTo>
                      <a:pt x="1191473" y="130095"/>
                      <a:pt x="1189070" y="126966"/>
                      <a:pt x="1186547" y="123837"/>
                    </a:cubicBezTo>
                    <a:cubicBezTo>
                      <a:pt x="1185586" y="122754"/>
                      <a:pt x="1184745" y="121550"/>
                      <a:pt x="1183784" y="120347"/>
                    </a:cubicBezTo>
                    <a:cubicBezTo>
                      <a:pt x="1181141" y="117098"/>
                      <a:pt x="1178378" y="113969"/>
                      <a:pt x="1175615" y="110840"/>
                    </a:cubicBezTo>
                    <a:cubicBezTo>
                      <a:pt x="1174774" y="109997"/>
                      <a:pt x="1174054" y="109034"/>
                      <a:pt x="1173333" y="108192"/>
                    </a:cubicBezTo>
                    <a:cubicBezTo>
                      <a:pt x="1160238" y="93630"/>
                      <a:pt x="1145702" y="80271"/>
                      <a:pt x="1130205" y="68237"/>
                    </a:cubicBezTo>
                    <a:cubicBezTo>
                      <a:pt x="1129124" y="67394"/>
                      <a:pt x="1127923" y="66431"/>
                      <a:pt x="1126842" y="65589"/>
                    </a:cubicBezTo>
                    <a:cubicBezTo>
                      <a:pt x="1124439" y="63784"/>
                      <a:pt x="1122036" y="62099"/>
                      <a:pt x="1119514" y="60294"/>
                    </a:cubicBezTo>
                    <a:cubicBezTo>
                      <a:pt x="1117711" y="59090"/>
                      <a:pt x="1116030" y="57766"/>
                      <a:pt x="1114228" y="56563"/>
                    </a:cubicBezTo>
                    <a:cubicBezTo>
                      <a:pt x="1111825" y="54878"/>
                      <a:pt x="1109302" y="53314"/>
                      <a:pt x="1106780" y="51749"/>
                    </a:cubicBezTo>
                    <a:cubicBezTo>
                      <a:pt x="1104977" y="50666"/>
                      <a:pt x="1103296" y="49463"/>
                      <a:pt x="1101494" y="48259"/>
                    </a:cubicBezTo>
                    <a:cubicBezTo>
                      <a:pt x="1098851" y="46574"/>
                      <a:pt x="1096088" y="45010"/>
                      <a:pt x="1093325" y="43445"/>
                    </a:cubicBezTo>
                    <a:cubicBezTo>
                      <a:pt x="1091643" y="42482"/>
                      <a:pt x="1089961" y="41520"/>
                      <a:pt x="1088279" y="40557"/>
                    </a:cubicBezTo>
                    <a:cubicBezTo>
                      <a:pt x="1085396" y="38992"/>
                      <a:pt x="1082393" y="37428"/>
                      <a:pt x="1079389" y="35863"/>
                    </a:cubicBezTo>
                    <a:cubicBezTo>
                      <a:pt x="1077828" y="35141"/>
                      <a:pt x="1076386" y="34299"/>
                      <a:pt x="1074824" y="33577"/>
                    </a:cubicBezTo>
                    <a:cubicBezTo>
                      <a:pt x="1071701" y="32012"/>
                      <a:pt x="1068457" y="30568"/>
                      <a:pt x="1065214" y="29124"/>
                    </a:cubicBezTo>
                    <a:cubicBezTo>
                      <a:pt x="1063892" y="28522"/>
                      <a:pt x="1062451" y="27800"/>
                      <a:pt x="1061129" y="27198"/>
                    </a:cubicBezTo>
                    <a:cubicBezTo>
                      <a:pt x="1057765" y="25754"/>
                      <a:pt x="1054402" y="24310"/>
                      <a:pt x="1050918" y="22986"/>
                    </a:cubicBezTo>
                    <a:cubicBezTo>
                      <a:pt x="1049596" y="22505"/>
                      <a:pt x="1048395" y="22024"/>
                      <a:pt x="1047074" y="21542"/>
                    </a:cubicBezTo>
                    <a:cubicBezTo>
                      <a:pt x="1043590" y="20218"/>
                      <a:pt x="1039986" y="18894"/>
                      <a:pt x="1036382" y="17691"/>
                    </a:cubicBezTo>
                    <a:cubicBezTo>
                      <a:pt x="1035181" y="17330"/>
                      <a:pt x="1033979" y="16849"/>
                      <a:pt x="1032778" y="16488"/>
                    </a:cubicBezTo>
                    <a:cubicBezTo>
                      <a:pt x="1029174" y="15284"/>
                      <a:pt x="1025450" y="14201"/>
                      <a:pt x="1021726" y="13118"/>
                    </a:cubicBezTo>
                    <a:cubicBezTo>
                      <a:pt x="1020524" y="12757"/>
                      <a:pt x="1019323" y="12396"/>
                      <a:pt x="1018122" y="12155"/>
                    </a:cubicBezTo>
                    <a:cubicBezTo>
                      <a:pt x="1014398" y="11072"/>
                      <a:pt x="1010674" y="10109"/>
                      <a:pt x="1006949" y="9267"/>
                    </a:cubicBezTo>
                    <a:cubicBezTo>
                      <a:pt x="1005628" y="8906"/>
                      <a:pt x="1004427" y="8665"/>
                      <a:pt x="1003105" y="8424"/>
                    </a:cubicBezTo>
                    <a:cubicBezTo>
                      <a:pt x="999381" y="7582"/>
                      <a:pt x="995777" y="6739"/>
                      <a:pt x="992053" y="6138"/>
                    </a:cubicBezTo>
                    <a:cubicBezTo>
                      <a:pt x="990611" y="5897"/>
                      <a:pt x="989290" y="5656"/>
                      <a:pt x="987848" y="5416"/>
                    </a:cubicBezTo>
                    <a:cubicBezTo>
                      <a:pt x="984244" y="4814"/>
                      <a:pt x="980640" y="4212"/>
                      <a:pt x="977037" y="3610"/>
                    </a:cubicBezTo>
                    <a:cubicBezTo>
                      <a:pt x="975355" y="3370"/>
                      <a:pt x="973673" y="3129"/>
                      <a:pt x="971991" y="3009"/>
                    </a:cubicBezTo>
                    <a:cubicBezTo>
                      <a:pt x="968627" y="2527"/>
                      <a:pt x="965263" y="2166"/>
                      <a:pt x="961780" y="1805"/>
                    </a:cubicBezTo>
                    <a:cubicBezTo>
                      <a:pt x="959617" y="1565"/>
                      <a:pt x="957335" y="1444"/>
                      <a:pt x="955172" y="1324"/>
                    </a:cubicBezTo>
                    <a:cubicBezTo>
                      <a:pt x="952289" y="1083"/>
                      <a:pt x="949286" y="842"/>
                      <a:pt x="946403" y="722"/>
                    </a:cubicBezTo>
                    <a:cubicBezTo>
                      <a:pt x="942078" y="481"/>
                      <a:pt x="937753" y="481"/>
                      <a:pt x="933428" y="361"/>
                    </a:cubicBezTo>
                    <a:cubicBezTo>
                      <a:pt x="932587" y="361"/>
                      <a:pt x="931747" y="361"/>
                      <a:pt x="930785" y="361"/>
                    </a:cubicBezTo>
                    <a:lnTo>
                      <a:pt x="930545" y="361"/>
                    </a:lnTo>
                    <a:cubicBezTo>
                      <a:pt x="929704" y="361"/>
                      <a:pt x="928863" y="361"/>
                      <a:pt x="927902" y="361"/>
                    </a:cubicBezTo>
                    <a:cubicBezTo>
                      <a:pt x="923578" y="361"/>
                      <a:pt x="919253" y="361"/>
                      <a:pt x="915048" y="722"/>
                    </a:cubicBezTo>
                    <a:cubicBezTo>
                      <a:pt x="915048" y="722"/>
                      <a:pt x="915048" y="722"/>
                      <a:pt x="914928" y="722"/>
                    </a:cubicBezTo>
                    <a:cubicBezTo>
                      <a:pt x="914808" y="722"/>
                      <a:pt x="914568" y="722"/>
                      <a:pt x="914448" y="722"/>
                    </a:cubicBezTo>
                    <a:cubicBezTo>
                      <a:pt x="912405" y="722"/>
                      <a:pt x="910483" y="963"/>
                      <a:pt x="908441" y="1203"/>
                    </a:cubicBezTo>
                    <a:cubicBezTo>
                      <a:pt x="905197" y="1444"/>
                      <a:pt x="901834" y="1685"/>
                      <a:pt x="898590" y="1926"/>
                    </a:cubicBezTo>
                    <a:cubicBezTo>
                      <a:pt x="896187" y="2166"/>
                      <a:pt x="893785" y="2527"/>
                      <a:pt x="891382" y="2768"/>
                    </a:cubicBezTo>
                    <a:cubicBezTo>
                      <a:pt x="888499" y="3129"/>
                      <a:pt x="885736" y="3490"/>
                      <a:pt x="882853" y="3851"/>
                    </a:cubicBezTo>
                    <a:cubicBezTo>
                      <a:pt x="880450" y="4212"/>
                      <a:pt x="877927" y="4694"/>
                      <a:pt x="875525" y="5055"/>
                    </a:cubicBezTo>
                    <a:cubicBezTo>
                      <a:pt x="872762" y="5536"/>
                      <a:pt x="869999" y="6017"/>
                      <a:pt x="867236" y="6499"/>
                    </a:cubicBezTo>
                    <a:cubicBezTo>
                      <a:pt x="864833" y="6980"/>
                      <a:pt x="862550" y="7462"/>
                      <a:pt x="860268" y="7943"/>
                    </a:cubicBezTo>
                    <a:cubicBezTo>
                      <a:pt x="857385" y="8545"/>
                      <a:pt x="854622" y="9267"/>
                      <a:pt x="851738" y="9868"/>
                    </a:cubicBezTo>
                    <a:cubicBezTo>
                      <a:pt x="849576" y="10350"/>
                      <a:pt x="847534" y="10952"/>
                      <a:pt x="845371" y="11553"/>
                    </a:cubicBezTo>
                    <a:cubicBezTo>
                      <a:pt x="842248" y="12396"/>
                      <a:pt x="839245" y="13238"/>
                      <a:pt x="836121" y="14201"/>
                    </a:cubicBezTo>
                    <a:cubicBezTo>
                      <a:pt x="834319" y="14682"/>
                      <a:pt x="832517" y="15284"/>
                      <a:pt x="830835" y="15886"/>
                    </a:cubicBezTo>
                    <a:cubicBezTo>
                      <a:pt x="827352" y="16969"/>
                      <a:pt x="823988" y="18172"/>
                      <a:pt x="820624" y="19376"/>
                    </a:cubicBezTo>
                    <a:cubicBezTo>
                      <a:pt x="819303" y="19857"/>
                      <a:pt x="817981" y="20339"/>
                      <a:pt x="816660" y="20820"/>
                    </a:cubicBezTo>
                    <a:cubicBezTo>
                      <a:pt x="812695" y="22264"/>
                      <a:pt x="808851" y="23829"/>
                      <a:pt x="804887" y="25514"/>
                    </a:cubicBezTo>
                    <a:cubicBezTo>
                      <a:pt x="804166" y="25875"/>
                      <a:pt x="803445" y="26115"/>
                      <a:pt x="802724" y="26476"/>
                    </a:cubicBezTo>
                    <a:cubicBezTo>
                      <a:pt x="764522" y="42723"/>
                      <a:pt x="729444" y="66191"/>
                      <a:pt x="699531" y="96157"/>
                    </a:cubicBezTo>
                    <a:cubicBezTo>
                      <a:pt x="645832" y="149832"/>
                      <a:pt x="613276" y="219031"/>
                      <a:pt x="605587" y="293646"/>
                    </a:cubicBezTo>
                    <a:cubicBezTo>
                      <a:pt x="605587" y="293767"/>
                      <a:pt x="605587" y="294007"/>
                      <a:pt x="605587" y="294128"/>
                    </a:cubicBezTo>
                    <a:cubicBezTo>
                      <a:pt x="605107" y="298821"/>
                      <a:pt x="604746" y="303515"/>
                      <a:pt x="604506" y="308329"/>
                    </a:cubicBezTo>
                    <a:cubicBezTo>
                      <a:pt x="604506" y="309171"/>
                      <a:pt x="604386" y="310014"/>
                      <a:pt x="604266" y="310856"/>
                    </a:cubicBezTo>
                    <a:cubicBezTo>
                      <a:pt x="604026" y="316392"/>
                      <a:pt x="603785" y="321928"/>
                      <a:pt x="603785" y="327464"/>
                    </a:cubicBezTo>
                    <a:cubicBezTo>
                      <a:pt x="603785" y="480545"/>
                      <a:pt x="479448" y="605104"/>
                      <a:pt x="326640" y="605104"/>
                    </a:cubicBezTo>
                    <a:cubicBezTo>
                      <a:pt x="173832" y="605104"/>
                      <a:pt x="49495" y="480545"/>
                      <a:pt x="49495" y="327464"/>
                    </a:cubicBezTo>
                    <a:cubicBezTo>
                      <a:pt x="49495" y="174383"/>
                      <a:pt x="173832" y="49824"/>
                      <a:pt x="326640" y="49824"/>
                    </a:cubicBezTo>
                    <a:cubicBezTo>
                      <a:pt x="395716" y="49824"/>
                      <a:pt x="461909" y="75458"/>
                      <a:pt x="512965" y="121911"/>
                    </a:cubicBezTo>
                    <a:cubicBezTo>
                      <a:pt x="523056" y="131058"/>
                      <a:pt x="538673" y="130336"/>
                      <a:pt x="547924" y="120227"/>
                    </a:cubicBezTo>
                    <a:cubicBezTo>
                      <a:pt x="557054" y="110117"/>
                      <a:pt x="556333" y="94472"/>
                      <a:pt x="546242" y="85206"/>
                    </a:cubicBezTo>
                    <a:cubicBezTo>
                      <a:pt x="486056" y="30448"/>
                      <a:pt x="408090" y="241"/>
                      <a:pt x="326640" y="241"/>
                    </a:cubicBezTo>
                    <a:cubicBezTo>
                      <a:pt x="146561" y="241"/>
                      <a:pt x="0" y="147064"/>
                      <a:pt x="0" y="327464"/>
                    </a:cubicBezTo>
                    <a:cubicBezTo>
                      <a:pt x="0" y="507864"/>
                      <a:pt x="146561" y="654687"/>
                      <a:pt x="326640" y="654687"/>
                    </a:cubicBezTo>
                    <a:cubicBezTo>
                      <a:pt x="462510" y="654687"/>
                      <a:pt x="579278" y="571046"/>
                      <a:pt x="628412" y="452504"/>
                    </a:cubicBezTo>
                    <a:cubicBezTo>
                      <a:pt x="644630" y="491737"/>
                      <a:pt x="668537" y="527842"/>
                      <a:pt x="699531" y="558771"/>
                    </a:cubicBezTo>
                    <a:cubicBezTo>
                      <a:pt x="753110" y="612445"/>
                      <a:pt x="822186" y="645180"/>
                      <a:pt x="896668" y="652882"/>
                    </a:cubicBezTo>
                    <a:cubicBezTo>
                      <a:pt x="896908" y="652882"/>
                      <a:pt x="897028" y="652882"/>
                      <a:pt x="897269" y="652882"/>
                    </a:cubicBezTo>
                    <a:cubicBezTo>
                      <a:pt x="901954" y="653363"/>
                      <a:pt x="906639" y="653724"/>
                      <a:pt x="911324" y="653965"/>
                    </a:cubicBezTo>
                    <a:cubicBezTo>
                      <a:pt x="912165" y="653965"/>
                      <a:pt x="913006" y="654085"/>
                      <a:pt x="913847" y="654206"/>
                    </a:cubicBezTo>
                    <a:cubicBezTo>
                      <a:pt x="919373" y="654446"/>
                      <a:pt x="924899" y="654687"/>
                      <a:pt x="930425" y="654687"/>
                    </a:cubicBezTo>
                    <a:cubicBezTo>
                      <a:pt x="930425" y="654687"/>
                      <a:pt x="930545" y="654687"/>
                      <a:pt x="930665" y="654687"/>
                    </a:cubicBezTo>
                    <a:cubicBezTo>
                      <a:pt x="930665" y="654687"/>
                      <a:pt x="930665" y="654687"/>
                      <a:pt x="930665" y="654687"/>
                    </a:cubicBezTo>
                    <a:cubicBezTo>
                      <a:pt x="932708" y="654687"/>
                      <a:pt x="934750" y="654567"/>
                      <a:pt x="936912" y="654567"/>
                    </a:cubicBezTo>
                    <a:cubicBezTo>
                      <a:pt x="940276" y="654567"/>
                      <a:pt x="943640" y="654567"/>
                      <a:pt x="947003" y="654326"/>
                    </a:cubicBezTo>
                    <a:cubicBezTo>
                      <a:pt x="950127" y="654206"/>
                      <a:pt x="953130" y="653845"/>
                      <a:pt x="956133" y="653604"/>
                    </a:cubicBezTo>
                    <a:cubicBezTo>
                      <a:pt x="958536" y="653363"/>
                      <a:pt x="960939" y="653243"/>
                      <a:pt x="963341" y="653002"/>
                    </a:cubicBezTo>
                    <a:cubicBezTo>
                      <a:pt x="965984" y="652762"/>
                      <a:pt x="968627" y="652401"/>
                      <a:pt x="971270" y="652039"/>
                    </a:cubicBezTo>
                    <a:cubicBezTo>
                      <a:pt x="974033" y="651678"/>
                      <a:pt x="976916" y="651438"/>
                      <a:pt x="979679" y="650956"/>
                    </a:cubicBezTo>
                    <a:cubicBezTo>
                      <a:pt x="981722" y="650595"/>
                      <a:pt x="983644" y="650234"/>
                      <a:pt x="985686" y="649873"/>
                    </a:cubicBezTo>
                    <a:cubicBezTo>
                      <a:pt x="989050" y="649271"/>
                      <a:pt x="992534" y="648790"/>
                      <a:pt x="995897" y="648068"/>
                    </a:cubicBezTo>
                    <a:cubicBezTo>
                      <a:pt x="997219" y="647827"/>
                      <a:pt x="998540" y="647466"/>
                      <a:pt x="999862" y="647226"/>
                    </a:cubicBezTo>
                    <a:cubicBezTo>
                      <a:pt x="1003946" y="646383"/>
                      <a:pt x="1007911" y="645420"/>
                      <a:pt x="1011995" y="644458"/>
                    </a:cubicBezTo>
                    <a:cubicBezTo>
                      <a:pt x="1012596" y="644337"/>
                      <a:pt x="1013196" y="644097"/>
                      <a:pt x="1013797" y="643976"/>
                    </a:cubicBezTo>
                    <a:cubicBezTo>
                      <a:pt x="1054161" y="633386"/>
                      <a:pt x="1092123" y="615093"/>
                      <a:pt x="1125760" y="589820"/>
                    </a:cubicBezTo>
                    <a:cubicBezTo>
                      <a:pt x="1126962" y="588978"/>
                      <a:pt x="1128043" y="588015"/>
                      <a:pt x="1129244" y="587052"/>
                    </a:cubicBezTo>
                    <a:cubicBezTo>
                      <a:pt x="1132127" y="584886"/>
                      <a:pt x="1135011" y="582599"/>
                      <a:pt x="1137774" y="580313"/>
                    </a:cubicBezTo>
                    <a:cubicBezTo>
                      <a:pt x="1158436" y="563223"/>
                      <a:pt x="1177057" y="543727"/>
                      <a:pt x="1193034" y="522185"/>
                    </a:cubicBezTo>
                    <a:cubicBezTo>
                      <a:pt x="1193275" y="521944"/>
                      <a:pt x="1193395" y="521704"/>
                      <a:pt x="1193635" y="521343"/>
                    </a:cubicBezTo>
                    <a:cubicBezTo>
                      <a:pt x="1196518" y="517371"/>
                      <a:pt x="1199401" y="513279"/>
                      <a:pt x="1202164" y="509188"/>
                    </a:cubicBezTo>
                    <a:cubicBezTo>
                      <a:pt x="1202765" y="508345"/>
                      <a:pt x="1203246" y="507503"/>
                      <a:pt x="1203726" y="506660"/>
                    </a:cubicBezTo>
                    <a:cubicBezTo>
                      <a:pt x="1206129" y="503050"/>
                      <a:pt x="1208411" y="499440"/>
                      <a:pt x="1210694" y="495709"/>
                    </a:cubicBezTo>
                    <a:cubicBezTo>
                      <a:pt x="1211174" y="494866"/>
                      <a:pt x="1211655" y="493904"/>
                      <a:pt x="1212256" y="493061"/>
                    </a:cubicBezTo>
                    <a:cubicBezTo>
                      <a:pt x="1214418" y="489330"/>
                      <a:pt x="1216580" y="485600"/>
                      <a:pt x="1218623" y="481749"/>
                    </a:cubicBezTo>
                    <a:cubicBezTo>
                      <a:pt x="1218983" y="481147"/>
                      <a:pt x="1219223" y="480545"/>
                      <a:pt x="1219584" y="479943"/>
                    </a:cubicBezTo>
                    <a:cubicBezTo>
                      <a:pt x="1241808" y="437942"/>
                      <a:pt x="1255023" y="390646"/>
                      <a:pt x="1257065" y="340341"/>
                    </a:cubicBezTo>
                    <a:cubicBezTo>
                      <a:pt x="1257065" y="340100"/>
                      <a:pt x="1257065" y="339860"/>
                      <a:pt x="1257065" y="339619"/>
                    </a:cubicBezTo>
                    <a:lnTo>
                      <a:pt x="1257065" y="337573"/>
                    </a:lnTo>
                    <a:cubicBezTo>
                      <a:pt x="1257065" y="334203"/>
                      <a:pt x="1257305" y="330713"/>
                      <a:pt x="1257305" y="327344"/>
                    </a:cubicBezTo>
                    <a:cubicBezTo>
                      <a:pt x="1257305" y="323974"/>
                      <a:pt x="1257185" y="320484"/>
                      <a:pt x="1257065" y="317114"/>
                    </a:cubicBezTo>
                    <a:lnTo>
                      <a:pt x="1257065" y="248396"/>
                    </a:lnTo>
                    <a:cubicBezTo>
                      <a:pt x="1257065" y="138880"/>
                      <a:pt x="1345963" y="49703"/>
                      <a:pt x="1455403" y="49703"/>
                    </a:cubicBezTo>
                    <a:cubicBezTo>
                      <a:pt x="1564844" y="49703"/>
                      <a:pt x="1653742" y="138880"/>
                      <a:pt x="1653742" y="248396"/>
                    </a:cubicBezTo>
                    <a:lnTo>
                      <a:pt x="1653742" y="734116"/>
                    </a:lnTo>
                    <a:cubicBezTo>
                      <a:pt x="1563883" y="765647"/>
                      <a:pt x="1494687" y="833161"/>
                      <a:pt x="1459969" y="917765"/>
                    </a:cubicBezTo>
                    <a:cubicBezTo>
                      <a:pt x="1410834" y="799224"/>
                      <a:pt x="1294066" y="715703"/>
                      <a:pt x="1158196" y="715703"/>
                    </a:cubicBezTo>
                    <a:cubicBezTo>
                      <a:pt x="1144501" y="715703"/>
                      <a:pt x="1133449" y="726775"/>
                      <a:pt x="1133449" y="740494"/>
                    </a:cubicBezTo>
                    <a:cubicBezTo>
                      <a:pt x="1133449" y="754214"/>
                      <a:pt x="1144501" y="765286"/>
                      <a:pt x="1158196" y="765286"/>
                    </a:cubicBezTo>
                    <a:cubicBezTo>
                      <a:pt x="1311005" y="765286"/>
                      <a:pt x="1435341" y="889845"/>
                      <a:pt x="1435341" y="1042926"/>
                    </a:cubicBezTo>
                    <a:cubicBezTo>
                      <a:pt x="1435341" y="1196007"/>
                      <a:pt x="1311005" y="1320566"/>
                      <a:pt x="1158196" y="1320566"/>
                    </a:cubicBezTo>
                    <a:lnTo>
                      <a:pt x="856904" y="1320566"/>
                    </a:lnTo>
                    <a:cubicBezTo>
                      <a:pt x="856904" y="1320566"/>
                      <a:pt x="856664" y="1320566"/>
                      <a:pt x="856544" y="1320566"/>
                    </a:cubicBezTo>
                    <a:cubicBezTo>
                      <a:pt x="856544" y="1320566"/>
                      <a:pt x="856303" y="1320566"/>
                      <a:pt x="856183" y="1320566"/>
                    </a:cubicBezTo>
                    <a:cubicBezTo>
                      <a:pt x="703375" y="1320566"/>
                      <a:pt x="579038" y="1196007"/>
                      <a:pt x="579038" y="1042926"/>
                    </a:cubicBezTo>
                    <a:cubicBezTo>
                      <a:pt x="579038" y="889845"/>
                      <a:pt x="703375" y="765286"/>
                      <a:pt x="856183" y="765286"/>
                    </a:cubicBezTo>
                    <a:cubicBezTo>
                      <a:pt x="1000703" y="765286"/>
                      <a:pt x="1119754" y="876607"/>
                      <a:pt x="1132248" y="1018135"/>
                    </a:cubicBezTo>
                    <a:lnTo>
                      <a:pt x="856183" y="1018135"/>
                    </a:lnTo>
                    <a:cubicBezTo>
                      <a:pt x="842488" y="1018135"/>
                      <a:pt x="831436" y="1029207"/>
                      <a:pt x="831436" y="1042926"/>
                    </a:cubicBezTo>
                    <a:cubicBezTo>
                      <a:pt x="831436" y="1056646"/>
                      <a:pt x="842488" y="1067718"/>
                      <a:pt x="856183" y="1067718"/>
                    </a:cubicBezTo>
                    <a:lnTo>
                      <a:pt x="1158076" y="1067718"/>
                    </a:lnTo>
                    <a:cubicBezTo>
                      <a:pt x="1171771" y="1067718"/>
                      <a:pt x="1182823" y="1056646"/>
                      <a:pt x="1182823" y="1042926"/>
                    </a:cubicBezTo>
                    <a:cubicBezTo>
                      <a:pt x="1182823" y="862526"/>
                      <a:pt x="1036262" y="715703"/>
                      <a:pt x="856183" y="715703"/>
                    </a:cubicBezTo>
                    <a:cubicBezTo>
                      <a:pt x="676105" y="715703"/>
                      <a:pt x="529543" y="862526"/>
                      <a:pt x="529543" y="1042926"/>
                    </a:cubicBezTo>
                    <a:lnTo>
                      <a:pt x="529543" y="1285064"/>
                    </a:lnTo>
                    <a:cubicBezTo>
                      <a:pt x="529543" y="1294451"/>
                      <a:pt x="521855" y="1302153"/>
                      <a:pt x="512485" y="1302153"/>
                    </a:cubicBezTo>
                    <a:cubicBezTo>
                      <a:pt x="503114" y="1302153"/>
                      <a:pt x="495426" y="1294451"/>
                      <a:pt x="495426" y="1285064"/>
                    </a:cubicBezTo>
                    <a:lnTo>
                      <a:pt x="495426" y="963858"/>
                    </a:lnTo>
                    <a:cubicBezTo>
                      <a:pt x="495426" y="827024"/>
                      <a:pt x="384303" y="715703"/>
                      <a:pt x="247713" y="715703"/>
                    </a:cubicBezTo>
                    <a:cubicBezTo>
                      <a:pt x="111122" y="715703"/>
                      <a:pt x="0" y="827024"/>
                      <a:pt x="0" y="963858"/>
                    </a:cubicBezTo>
                    <a:lnTo>
                      <a:pt x="0" y="1251006"/>
                    </a:lnTo>
                    <a:cubicBezTo>
                      <a:pt x="0" y="1264726"/>
                      <a:pt x="11052" y="1275797"/>
                      <a:pt x="24747" y="1275797"/>
                    </a:cubicBezTo>
                    <a:cubicBezTo>
                      <a:pt x="38442" y="1275797"/>
                      <a:pt x="49495" y="1264726"/>
                      <a:pt x="49495" y="1251006"/>
                    </a:cubicBezTo>
                    <a:lnTo>
                      <a:pt x="49495" y="963858"/>
                    </a:lnTo>
                    <a:cubicBezTo>
                      <a:pt x="49495" y="854343"/>
                      <a:pt x="138392" y="765165"/>
                      <a:pt x="247833" y="765165"/>
                    </a:cubicBezTo>
                    <a:cubicBezTo>
                      <a:pt x="357274" y="765165"/>
                      <a:pt x="446172" y="854343"/>
                      <a:pt x="446172" y="963858"/>
                    </a:cubicBezTo>
                    <a:lnTo>
                      <a:pt x="446172" y="1285064"/>
                    </a:lnTo>
                    <a:cubicBezTo>
                      <a:pt x="446172" y="1321770"/>
                      <a:pt x="475964" y="1351736"/>
                      <a:pt x="512725" y="1351736"/>
                    </a:cubicBezTo>
                    <a:cubicBezTo>
                      <a:pt x="549485" y="1351736"/>
                      <a:pt x="579278" y="1321890"/>
                      <a:pt x="579278" y="1285064"/>
                    </a:cubicBezTo>
                    <a:lnTo>
                      <a:pt x="579278" y="1215744"/>
                    </a:lnTo>
                    <a:cubicBezTo>
                      <a:pt x="637062" y="1308411"/>
                      <a:pt x="739655" y="1370149"/>
                      <a:pt x="856424" y="1370149"/>
                    </a:cubicBezTo>
                    <a:cubicBezTo>
                      <a:pt x="856424" y="1370149"/>
                      <a:pt x="856664" y="1370149"/>
                      <a:pt x="856784" y="1370149"/>
                    </a:cubicBezTo>
                    <a:cubicBezTo>
                      <a:pt x="856784" y="1370149"/>
                      <a:pt x="857024" y="1370149"/>
                      <a:pt x="857144" y="1370149"/>
                    </a:cubicBezTo>
                    <a:lnTo>
                      <a:pt x="1158436" y="1370149"/>
                    </a:lnTo>
                    <a:cubicBezTo>
                      <a:pt x="1292264" y="1370149"/>
                      <a:pt x="1407471" y="1289035"/>
                      <a:pt x="1457926" y="1173503"/>
                    </a:cubicBezTo>
                    <a:cubicBezTo>
                      <a:pt x="1494206" y="1266771"/>
                      <a:pt x="1572052" y="1340424"/>
                      <a:pt x="1671882" y="1369187"/>
                    </a:cubicBezTo>
                    <a:cubicBezTo>
                      <a:pt x="1674165" y="1369909"/>
                      <a:pt x="1676447" y="1370149"/>
                      <a:pt x="1678730" y="1370149"/>
                    </a:cubicBezTo>
                    <a:cubicBezTo>
                      <a:pt x="1689421" y="1370149"/>
                      <a:pt x="1699392" y="1363049"/>
                      <a:pt x="1702516" y="1352218"/>
                    </a:cubicBezTo>
                    <a:cubicBezTo>
                      <a:pt x="1706240" y="1339100"/>
                      <a:pt x="1698671" y="1325380"/>
                      <a:pt x="1685577" y="1321529"/>
                    </a:cubicBezTo>
                    <a:cubicBezTo>
                      <a:pt x="1571451" y="1288674"/>
                      <a:pt x="1491083" y="1186741"/>
                      <a:pt x="1485437" y="1067958"/>
                    </a:cubicBezTo>
                    <a:cubicBezTo>
                      <a:pt x="1485196" y="1063385"/>
                      <a:pt x="1485076" y="1047499"/>
                      <a:pt x="1485076" y="1042806"/>
                    </a:cubicBezTo>
                    <a:cubicBezTo>
                      <a:pt x="1485076" y="920533"/>
                      <a:pt x="1563282" y="813906"/>
                      <a:pt x="1679450" y="777682"/>
                    </a:cubicBezTo>
                    <a:close/>
                    <a:moveTo>
                      <a:pt x="1105938" y="542042"/>
                    </a:moveTo>
                    <a:cubicBezTo>
                      <a:pt x="1099091" y="547578"/>
                      <a:pt x="1092123" y="552874"/>
                      <a:pt x="1084915" y="557687"/>
                    </a:cubicBezTo>
                    <a:cubicBezTo>
                      <a:pt x="1084195" y="558169"/>
                      <a:pt x="1083354" y="558650"/>
                      <a:pt x="1082513" y="559252"/>
                    </a:cubicBezTo>
                    <a:cubicBezTo>
                      <a:pt x="1075905" y="563584"/>
                      <a:pt x="1069058" y="567676"/>
                      <a:pt x="1062090" y="571527"/>
                    </a:cubicBezTo>
                    <a:cubicBezTo>
                      <a:pt x="1060889" y="572129"/>
                      <a:pt x="1059688" y="572731"/>
                      <a:pt x="1058486" y="573453"/>
                    </a:cubicBezTo>
                    <a:cubicBezTo>
                      <a:pt x="1051759" y="576943"/>
                      <a:pt x="1044911" y="580313"/>
                      <a:pt x="1037823" y="583201"/>
                    </a:cubicBezTo>
                    <a:cubicBezTo>
                      <a:pt x="1036502" y="583682"/>
                      <a:pt x="1035301" y="584164"/>
                      <a:pt x="1033979" y="584766"/>
                    </a:cubicBezTo>
                    <a:cubicBezTo>
                      <a:pt x="1026771" y="587654"/>
                      <a:pt x="1019563" y="590301"/>
                      <a:pt x="1012235" y="592588"/>
                    </a:cubicBezTo>
                    <a:cubicBezTo>
                      <a:pt x="1011274" y="592949"/>
                      <a:pt x="1010193" y="593190"/>
                      <a:pt x="1009112" y="593431"/>
                    </a:cubicBezTo>
                    <a:cubicBezTo>
                      <a:pt x="1001303" y="595717"/>
                      <a:pt x="993495" y="597763"/>
                      <a:pt x="985446" y="599327"/>
                    </a:cubicBezTo>
                    <a:cubicBezTo>
                      <a:pt x="984845" y="599448"/>
                      <a:pt x="984244" y="599568"/>
                      <a:pt x="983644" y="599689"/>
                    </a:cubicBezTo>
                    <a:cubicBezTo>
                      <a:pt x="975234" y="601373"/>
                      <a:pt x="966705" y="602577"/>
                      <a:pt x="958176" y="603419"/>
                    </a:cubicBezTo>
                    <a:cubicBezTo>
                      <a:pt x="957935" y="603419"/>
                      <a:pt x="957695" y="603419"/>
                      <a:pt x="957455" y="603419"/>
                    </a:cubicBezTo>
                    <a:cubicBezTo>
                      <a:pt x="948565" y="604262"/>
                      <a:pt x="939555" y="604743"/>
                      <a:pt x="930425" y="604743"/>
                    </a:cubicBezTo>
                    <a:cubicBezTo>
                      <a:pt x="921295" y="604743"/>
                      <a:pt x="912766" y="604262"/>
                      <a:pt x="904116" y="603419"/>
                    </a:cubicBezTo>
                    <a:cubicBezTo>
                      <a:pt x="903515" y="603419"/>
                      <a:pt x="903035" y="603419"/>
                      <a:pt x="902434" y="603299"/>
                    </a:cubicBezTo>
                    <a:cubicBezTo>
                      <a:pt x="894385" y="602457"/>
                      <a:pt x="886457" y="601253"/>
                      <a:pt x="878648" y="599809"/>
                    </a:cubicBezTo>
                    <a:cubicBezTo>
                      <a:pt x="877327" y="599568"/>
                      <a:pt x="876005" y="599327"/>
                      <a:pt x="874684" y="599087"/>
                    </a:cubicBezTo>
                    <a:cubicBezTo>
                      <a:pt x="867596" y="597643"/>
                      <a:pt x="860748" y="595837"/>
                      <a:pt x="853781" y="593912"/>
                    </a:cubicBezTo>
                    <a:cubicBezTo>
                      <a:pt x="851258" y="593190"/>
                      <a:pt x="848855" y="592468"/>
                      <a:pt x="846332" y="591746"/>
                    </a:cubicBezTo>
                    <a:cubicBezTo>
                      <a:pt x="840686" y="589940"/>
                      <a:pt x="835040" y="587895"/>
                      <a:pt x="829514" y="585728"/>
                    </a:cubicBezTo>
                    <a:cubicBezTo>
                      <a:pt x="826030" y="584404"/>
                      <a:pt x="822546" y="582960"/>
                      <a:pt x="819062" y="581396"/>
                    </a:cubicBezTo>
                    <a:cubicBezTo>
                      <a:pt x="814497" y="579350"/>
                      <a:pt x="810053" y="577304"/>
                      <a:pt x="805608" y="575017"/>
                    </a:cubicBezTo>
                    <a:cubicBezTo>
                      <a:pt x="801763" y="573092"/>
                      <a:pt x="797919" y="571046"/>
                      <a:pt x="794075" y="568880"/>
                    </a:cubicBezTo>
                    <a:cubicBezTo>
                      <a:pt x="789990" y="566593"/>
                      <a:pt x="786026" y="564186"/>
                      <a:pt x="782182" y="561779"/>
                    </a:cubicBezTo>
                    <a:cubicBezTo>
                      <a:pt x="778578" y="559493"/>
                      <a:pt x="774974" y="557086"/>
                      <a:pt x="771490" y="554679"/>
                    </a:cubicBezTo>
                    <a:cubicBezTo>
                      <a:pt x="767405" y="551791"/>
                      <a:pt x="763321" y="548782"/>
                      <a:pt x="759357" y="545653"/>
                    </a:cubicBezTo>
                    <a:cubicBezTo>
                      <a:pt x="756353" y="543366"/>
                      <a:pt x="753470" y="540959"/>
                      <a:pt x="750587" y="538432"/>
                    </a:cubicBezTo>
                    <a:cubicBezTo>
                      <a:pt x="746262" y="534822"/>
                      <a:pt x="742058" y="530970"/>
                      <a:pt x="737973" y="526999"/>
                    </a:cubicBezTo>
                    <a:cubicBezTo>
                      <a:pt x="735450" y="524592"/>
                      <a:pt x="733048" y="522185"/>
                      <a:pt x="730645" y="519658"/>
                    </a:cubicBezTo>
                    <a:cubicBezTo>
                      <a:pt x="726681" y="515566"/>
                      <a:pt x="722957" y="511354"/>
                      <a:pt x="719232" y="507021"/>
                    </a:cubicBezTo>
                    <a:cubicBezTo>
                      <a:pt x="716710" y="504133"/>
                      <a:pt x="714307" y="501124"/>
                      <a:pt x="712024" y="498116"/>
                    </a:cubicBezTo>
                    <a:cubicBezTo>
                      <a:pt x="708901" y="494144"/>
                      <a:pt x="706018" y="490173"/>
                      <a:pt x="703135" y="486201"/>
                    </a:cubicBezTo>
                    <a:cubicBezTo>
                      <a:pt x="700612" y="482711"/>
                      <a:pt x="698209" y="478981"/>
                      <a:pt x="695927" y="475370"/>
                    </a:cubicBezTo>
                    <a:cubicBezTo>
                      <a:pt x="693524" y="471519"/>
                      <a:pt x="691121" y="467668"/>
                      <a:pt x="688959" y="463697"/>
                    </a:cubicBezTo>
                    <a:cubicBezTo>
                      <a:pt x="686797" y="459845"/>
                      <a:pt x="684634" y="455994"/>
                      <a:pt x="682712" y="452023"/>
                    </a:cubicBezTo>
                    <a:cubicBezTo>
                      <a:pt x="680550" y="447690"/>
                      <a:pt x="678387" y="443238"/>
                      <a:pt x="676465" y="438785"/>
                    </a:cubicBezTo>
                    <a:cubicBezTo>
                      <a:pt x="674904" y="435295"/>
                      <a:pt x="673462" y="431684"/>
                      <a:pt x="672020" y="428074"/>
                    </a:cubicBezTo>
                    <a:cubicBezTo>
                      <a:pt x="669858" y="422538"/>
                      <a:pt x="667816" y="417002"/>
                      <a:pt x="666014" y="411346"/>
                    </a:cubicBezTo>
                    <a:cubicBezTo>
                      <a:pt x="665173" y="408818"/>
                      <a:pt x="664452" y="406291"/>
                      <a:pt x="663731" y="403764"/>
                    </a:cubicBezTo>
                    <a:cubicBezTo>
                      <a:pt x="661809" y="396904"/>
                      <a:pt x="660007" y="390044"/>
                      <a:pt x="658566" y="382944"/>
                    </a:cubicBezTo>
                    <a:cubicBezTo>
                      <a:pt x="658325" y="381620"/>
                      <a:pt x="658085" y="380296"/>
                      <a:pt x="657845" y="378972"/>
                    </a:cubicBezTo>
                    <a:cubicBezTo>
                      <a:pt x="656403" y="371150"/>
                      <a:pt x="655082" y="363207"/>
                      <a:pt x="654361" y="355264"/>
                    </a:cubicBezTo>
                    <a:cubicBezTo>
                      <a:pt x="654361" y="354662"/>
                      <a:pt x="654361" y="354061"/>
                      <a:pt x="654241" y="353579"/>
                    </a:cubicBezTo>
                    <a:cubicBezTo>
                      <a:pt x="653400" y="344914"/>
                      <a:pt x="652919" y="336129"/>
                      <a:pt x="652919" y="327223"/>
                    </a:cubicBezTo>
                    <a:cubicBezTo>
                      <a:pt x="652919" y="318318"/>
                      <a:pt x="653400" y="309532"/>
                      <a:pt x="654241" y="300867"/>
                    </a:cubicBezTo>
                    <a:cubicBezTo>
                      <a:pt x="654241" y="300265"/>
                      <a:pt x="654241" y="299664"/>
                      <a:pt x="654361" y="299182"/>
                    </a:cubicBezTo>
                    <a:cubicBezTo>
                      <a:pt x="655202" y="291119"/>
                      <a:pt x="656403" y="283297"/>
                      <a:pt x="657845" y="275354"/>
                    </a:cubicBezTo>
                    <a:cubicBezTo>
                      <a:pt x="658085" y="274030"/>
                      <a:pt x="658325" y="272706"/>
                      <a:pt x="658566" y="271382"/>
                    </a:cubicBezTo>
                    <a:cubicBezTo>
                      <a:pt x="660007" y="264402"/>
                      <a:pt x="661809" y="257422"/>
                      <a:pt x="663731" y="250562"/>
                    </a:cubicBezTo>
                    <a:cubicBezTo>
                      <a:pt x="664452" y="248035"/>
                      <a:pt x="665173" y="245508"/>
                      <a:pt x="665894" y="243101"/>
                    </a:cubicBezTo>
                    <a:cubicBezTo>
                      <a:pt x="667696" y="237444"/>
                      <a:pt x="669738" y="231788"/>
                      <a:pt x="671900" y="226252"/>
                    </a:cubicBezTo>
                    <a:cubicBezTo>
                      <a:pt x="673342" y="222762"/>
                      <a:pt x="674663" y="219152"/>
                      <a:pt x="676225" y="215782"/>
                    </a:cubicBezTo>
                    <a:cubicBezTo>
                      <a:pt x="676946" y="214217"/>
                      <a:pt x="677667" y="212773"/>
                      <a:pt x="678387" y="211209"/>
                    </a:cubicBezTo>
                    <a:cubicBezTo>
                      <a:pt x="682112" y="203025"/>
                      <a:pt x="686316" y="195082"/>
                      <a:pt x="690761" y="187380"/>
                    </a:cubicBezTo>
                    <a:cubicBezTo>
                      <a:pt x="691121" y="186658"/>
                      <a:pt x="691602" y="186056"/>
                      <a:pt x="691962" y="185334"/>
                    </a:cubicBezTo>
                    <a:cubicBezTo>
                      <a:pt x="696047" y="178354"/>
                      <a:pt x="700612" y="171615"/>
                      <a:pt x="705297" y="164996"/>
                    </a:cubicBezTo>
                    <a:cubicBezTo>
                      <a:pt x="706258" y="163672"/>
                      <a:pt x="707219" y="162348"/>
                      <a:pt x="708180" y="161024"/>
                    </a:cubicBezTo>
                    <a:cubicBezTo>
                      <a:pt x="712625" y="155127"/>
                      <a:pt x="717310" y="149350"/>
                      <a:pt x="722116" y="143815"/>
                    </a:cubicBezTo>
                    <a:cubicBezTo>
                      <a:pt x="723557" y="142250"/>
                      <a:pt x="724879" y="140686"/>
                      <a:pt x="726320" y="139121"/>
                    </a:cubicBezTo>
                    <a:cubicBezTo>
                      <a:pt x="731366" y="133705"/>
                      <a:pt x="736531" y="128410"/>
                      <a:pt x="741937" y="123356"/>
                    </a:cubicBezTo>
                    <a:cubicBezTo>
                      <a:pt x="743139" y="122272"/>
                      <a:pt x="744340" y="121069"/>
                      <a:pt x="745662" y="119986"/>
                    </a:cubicBezTo>
                    <a:cubicBezTo>
                      <a:pt x="750707" y="115533"/>
                      <a:pt x="755873" y="111201"/>
                      <a:pt x="761279" y="107109"/>
                    </a:cubicBezTo>
                    <a:cubicBezTo>
                      <a:pt x="762840" y="105905"/>
                      <a:pt x="764402" y="104702"/>
                      <a:pt x="765964" y="103619"/>
                    </a:cubicBezTo>
                    <a:cubicBezTo>
                      <a:pt x="771130" y="99768"/>
                      <a:pt x="776415" y="96157"/>
                      <a:pt x="781821" y="92787"/>
                    </a:cubicBezTo>
                    <a:cubicBezTo>
                      <a:pt x="783743" y="91584"/>
                      <a:pt x="785666" y="90381"/>
                      <a:pt x="787588" y="89297"/>
                    </a:cubicBezTo>
                    <a:cubicBezTo>
                      <a:pt x="792753" y="86168"/>
                      <a:pt x="798159" y="83280"/>
                      <a:pt x="803565" y="80392"/>
                    </a:cubicBezTo>
                    <a:cubicBezTo>
                      <a:pt x="805848" y="79188"/>
                      <a:pt x="808130" y="78105"/>
                      <a:pt x="810413" y="77022"/>
                    </a:cubicBezTo>
                    <a:cubicBezTo>
                      <a:pt x="815579" y="74495"/>
                      <a:pt x="820864" y="72208"/>
                      <a:pt x="826150" y="70042"/>
                    </a:cubicBezTo>
                    <a:cubicBezTo>
                      <a:pt x="828793" y="68959"/>
                      <a:pt x="831556" y="67876"/>
                      <a:pt x="834199" y="66913"/>
                    </a:cubicBezTo>
                    <a:cubicBezTo>
                      <a:pt x="839245" y="65108"/>
                      <a:pt x="844290" y="63423"/>
                      <a:pt x="849456" y="61738"/>
                    </a:cubicBezTo>
                    <a:cubicBezTo>
                      <a:pt x="852579" y="60775"/>
                      <a:pt x="855703" y="59812"/>
                      <a:pt x="858946" y="58970"/>
                    </a:cubicBezTo>
                    <a:cubicBezTo>
                      <a:pt x="863752" y="57646"/>
                      <a:pt x="868677" y="56563"/>
                      <a:pt x="873603" y="55480"/>
                    </a:cubicBezTo>
                    <a:cubicBezTo>
                      <a:pt x="877206" y="54758"/>
                      <a:pt x="880810" y="54036"/>
                      <a:pt x="884414" y="53434"/>
                    </a:cubicBezTo>
                    <a:cubicBezTo>
                      <a:pt x="888979" y="52712"/>
                      <a:pt x="893544" y="51990"/>
                      <a:pt x="898230" y="51508"/>
                    </a:cubicBezTo>
                    <a:cubicBezTo>
                      <a:pt x="902314" y="51027"/>
                      <a:pt x="906399" y="50666"/>
                      <a:pt x="910483" y="50305"/>
                    </a:cubicBezTo>
                    <a:cubicBezTo>
                      <a:pt x="916970" y="49824"/>
                      <a:pt x="923578" y="49342"/>
                      <a:pt x="930185" y="49342"/>
                    </a:cubicBezTo>
                    <a:cubicBezTo>
                      <a:pt x="938474" y="49342"/>
                      <a:pt x="946643" y="49703"/>
                      <a:pt x="954812" y="50425"/>
                    </a:cubicBezTo>
                    <a:cubicBezTo>
                      <a:pt x="955292" y="50425"/>
                      <a:pt x="955773" y="50425"/>
                      <a:pt x="956254" y="50425"/>
                    </a:cubicBezTo>
                    <a:cubicBezTo>
                      <a:pt x="964302" y="51147"/>
                      <a:pt x="972351" y="52351"/>
                      <a:pt x="980280" y="53795"/>
                    </a:cubicBezTo>
                    <a:cubicBezTo>
                      <a:pt x="980761" y="53795"/>
                      <a:pt x="981121" y="53915"/>
                      <a:pt x="981601" y="54036"/>
                    </a:cubicBezTo>
                    <a:cubicBezTo>
                      <a:pt x="989530" y="55600"/>
                      <a:pt x="997459" y="57405"/>
                      <a:pt x="1005268" y="59572"/>
                    </a:cubicBezTo>
                    <a:cubicBezTo>
                      <a:pt x="1005628" y="59572"/>
                      <a:pt x="1005988" y="59812"/>
                      <a:pt x="1006349" y="59933"/>
                    </a:cubicBezTo>
                    <a:cubicBezTo>
                      <a:pt x="1014157" y="62219"/>
                      <a:pt x="1021966" y="64747"/>
                      <a:pt x="1029534" y="67755"/>
                    </a:cubicBezTo>
                    <a:cubicBezTo>
                      <a:pt x="1029775" y="67755"/>
                      <a:pt x="1030135" y="67996"/>
                      <a:pt x="1030375" y="68116"/>
                    </a:cubicBezTo>
                    <a:cubicBezTo>
                      <a:pt x="1038064" y="71125"/>
                      <a:pt x="1045512" y="74374"/>
                      <a:pt x="1052960" y="78105"/>
                    </a:cubicBezTo>
                    <a:cubicBezTo>
                      <a:pt x="1053200" y="78105"/>
                      <a:pt x="1053320" y="78346"/>
                      <a:pt x="1053561" y="78346"/>
                    </a:cubicBezTo>
                    <a:cubicBezTo>
                      <a:pt x="1061009" y="82077"/>
                      <a:pt x="1068337" y="86168"/>
                      <a:pt x="1075425" y="90501"/>
                    </a:cubicBezTo>
                    <a:cubicBezTo>
                      <a:pt x="1075425" y="90501"/>
                      <a:pt x="1075425" y="90501"/>
                      <a:pt x="1075425" y="90501"/>
                    </a:cubicBezTo>
                    <a:cubicBezTo>
                      <a:pt x="1089841" y="99407"/>
                      <a:pt x="1103536" y="109756"/>
                      <a:pt x="1116390" y="121430"/>
                    </a:cubicBezTo>
                    <a:cubicBezTo>
                      <a:pt x="1144261" y="146823"/>
                      <a:pt x="1166365" y="177030"/>
                      <a:pt x="1181982" y="211088"/>
                    </a:cubicBezTo>
                    <a:cubicBezTo>
                      <a:pt x="1181982" y="211329"/>
                      <a:pt x="1182223" y="211449"/>
                      <a:pt x="1182343" y="211690"/>
                    </a:cubicBezTo>
                    <a:cubicBezTo>
                      <a:pt x="1197119" y="243943"/>
                      <a:pt x="1205768" y="279325"/>
                      <a:pt x="1207210" y="316753"/>
                    </a:cubicBezTo>
                    <a:lnTo>
                      <a:pt x="1207210" y="326983"/>
                    </a:lnTo>
                    <a:cubicBezTo>
                      <a:pt x="1207210" y="401116"/>
                      <a:pt x="1178378" y="470917"/>
                      <a:pt x="1126001" y="523268"/>
                    </a:cubicBezTo>
                    <a:cubicBezTo>
                      <a:pt x="1119514" y="529767"/>
                      <a:pt x="1112666" y="536025"/>
                      <a:pt x="1105698" y="541802"/>
                    </a:cubicBezTo>
                    <a:cubicBezTo>
                      <a:pt x="1105698" y="541802"/>
                      <a:pt x="1105578" y="541802"/>
                      <a:pt x="1105458" y="541922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30336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05FDB8BB-F1A5-6E53-C906-3A0A9A3C75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49703" y="1144624"/>
            <a:ext cx="4307952" cy="604322"/>
          </a:xfrm>
          <a:prstGeom prst="rect">
            <a:avLst/>
          </a:prstGeom>
        </p:spPr>
      </p:pic>
      <p:pic>
        <p:nvPicPr>
          <p:cNvPr id="3" name="Graphic 1">
            <a:extLst>
              <a:ext uri="{FF2B5EF4-FFF2-40B4-BE49-F238E27FC236}">
                <a16:creationId xmlns:a16="http://schemas.microsoft.com/office/drawing/2014/main" id="{D1BAEDBF-C70C-90AE-F4C9-7DDE3C5C433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840467" y="220553"/>
            <a:ext cx="1726424" cy="707254"/>
          </a:xfrm>
          <a:prstGeom prst="rect">
            <a:avLst/>
          </a:prstGeom>
        </p:spPr>
      </p:pic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F8FAC7E4-B24D-03B7-4B72-49E69F4F0B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18690" y="2570086"/>
            <a:ext cx="6169978" cy="67470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4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slide title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E0555FA1-72DD-EA54-91EB-6174AFA974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18690" y="3338004"/>
            <a:ext cx="6169978" cy="51490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 b="1" i="0">
                <a:solidFill>
                  <a:srgbClr val="EFBC6E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AC15DFAE-3DE5-E13D-2F74-AEBA985E41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90100" y="6054571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None/>
              <a:defRPr sz="1600" b="1" i="0">
                <a:solidFill>
                  <a:srgbClr val="EFBC6E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Name of presenter(s)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92454F9-8743-A52F-5CBC-B01E8C58756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88524"/>
            <a:ext cx="5215358" cy="62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8053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72118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D4203B-6840-4A3D-6576-AD42541270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3464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D0E6F514-AD5B-6612-C124-93B9DB5CB05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436093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8FDF10D-631E-7B13-6EF4-FE3C27C1FF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6B1280-70EA-78D2-BA11-44FC442C00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D3D3A1B-DF99-75B9-44B6-8F10B9CB1F96}"/>
              </a:ext>
            </a:extLst>
          </p:cNvPr>
          <p:cNvGrpSpPr/>
          <p:nvPr userDrawn="1"/>
        </p:nvGrpSpPr>
        <p:grpSpPr>
          <a:xfrm>
            <a:off x="10223653" y="3709107"/>
            <a:ext cx="1968347" cy="3148894"/>
            <a:chOff x="10223653" y="3709107"/>
            <a:chExt cx="1968347" cy="3148894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1AF995DF-DE3A-C6C0-2E1D-32B9C0FD25D4}"/>
                </a:ext>
              </a:extLst>
            </p:cNvPr>
            <p:cNvSpPr/>
            <p:nvPr/>
          </p:nvSpPr>
          <p:spPr>
            <a:xfrm>
              <a:off x="10223653" y="6366827"/>
              <a:ext cx="1125139" cy="491173"/>
            </a:xfrm>
            <a:custGeom>
              <a:avLst/>
              <a:gdLst>
                <a:gd name="connsiteX0" fmla="*/ 562569 w 1125139"/>
                <a:gd name="connsiteY0" fmla="*/ 0 h 491173"/>
                <a:gd name="connsiteX1" fmla="*/ 1121653 w 1125139"/>
                <a:gd name="connsiteY1" fmla="*/ 456526 h 491173"/>
                <a:gd name="connsiteX2" fmla="*/ 1125139 w 1125139"/>
                <a:gd name="connsiteY2" fmla="*/ 491173 h 491173"/>
                <a:gd name="connsiteX3" fmla="*/ 0 w 1125139"/>
                <a:gd name="connsiteY3" fmla="*/ 491173 h 491173"/>
                <a:gd name="connsiteX4" fmla="*/ 3486 w 1125139"/>
                <a:gd name="connsiteY4" fmla="*/ 456526 h 491173"/>
                <a:gd name="connsiteX5" fmla="*/ 562569 w 1125139"/>
                <a:gd name="connsiteY5" fmla="*/ 0 h 491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5139" h="491173">
                  <a:moveTo>
                    <a:pt x="562569" y="0"/>
                  </a:moveTo>
                  <a:cubicBezTo>
                    <a:pt x="838349" y="0"/>
                    <a:pt x="1068439" y="195987"/>
                    <a:pt x="1121653" y="456526"/>
                  </a:cubicBezTo>
                  <a:lnTo>
                    <a:pt x="1125139" y="491173"/>
                  </a:lnTo>
                  <a:lnTo>
                    <a:pt x="0" y="491173"/>
                  </a:lnTo>
                  <a:lnTo>
                    <a:pt x="3486" y="456526"/>
                  </a:lnTo>
                  <a:cubicBezTo>
                    <a:pt x="56700" y="195987"/>
                    <a:pt x="286790" y="0"/>
                    <a:pt x="562569" y="0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48F865A1-A1C4-173F-2883-08E633703FE1}"/>
                </a:ext>
              </a:extLst>
            </p:cNvPr>
            <p:cNvSpPr/>
            <p:nvPr/>
          </p:nvSpPr>
          <p:spPr>
            <a:xfrm>
              <a:off x="11283150" y="3709107"/>
              <a:ext cx="908850" cy="2882384"/>
            </a:xfrm>
            <a:custGeom>
              <a:avLst/>
              <a:gdLst>
                <a:gd name="connsiteX0" fmla="*/ 908850 w 908850"/>
                <a:gd name="connsiteY0" fmla="*/ 0 h 2882384"/>
                <a:gd name="connsiteX1" fmla="*/ 908850 w 908850"/>
                <a:gd name="connsiteY1" fmla="*/ 2005800 h 2882384"/>
                <a:gd name="connsiteX2" fmla="*/ 843657 w 908850"/>
                <a:gd name="connsiteY2" fmla="*/ 2076911 h 2882384"/>
                <a:gd name="connsiteX3" fmla="*/ 536616 w 908850"/>
                <a:gd name="connsiteY3" fmla="*/ 2882384 h 2882384"/>
                <a:gd name="connsiteX4" fmla="*/ 337158 w 908850"/>
                <a:gd name="connsiteY4" fmla="*/ 2318567 h 2882384"/>
                <a:gd name="connsiteX5" fmla="*/ 358961 w 908850"/>
                <a:gd name="connsiteY5" fmla="*/ 346511 h 2882384"/>
                <a:gd name="connsiteX6" fmla="*/ 692849 w 908850"/>
                <a:gd name="connsiteY6" fmla="*/ 94035 h 2882384"/>
                <a:gd name="connsiteX7" fmla="*/ 799464 w 908850"/>
                <a:gd name="connsiteY7" fmla="*/ 41878 h 288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8850" h="2882384">
                  <a:moveTo>
                    <a:pt x="908850" y="0"/>
                  </a:moveTo>
                  <a:lnTo>
                    <a:pt x="908850" y="2005800"/>
                  </a:lnTo>
                  <a:lnTo>
                    <a:pt x="843657" y="2076911"/>
                  </a:lnTo>
                  <a:cubicBezTo>
                    <a:pt x="628281" y="2333746"/>
                    <a:pt x="535064" y="2608405"/>
                    <a:pt x="536616" y="2882384"/>
                  </a:cubicBezTo>
                  <a:cubicBezTo>
                    <a:pt x="525905" y="2744081"/>
                    <a:pt x="450673" y="2564376"/>
                    <a:pt x="337158" y="2318567"/>
                  </a:cubicBezTo>
                  <a:cubicBezTo>
                    <a:pt x="65953" y="1708777"/>
                    <a:pt x="-271928" y="978590"/>
                    <a:pt x="358961" y="346511"/>
                  </a:cubicBezTo>
                  <a:cubicBezTo>
                    <a:pt x="462271" y="243006"/>
                    <a:pt x="574454" y="158297"/>
                    <a:pt x="692849" y="94035"/>
                  </a:cubicBezTo>
                  <a:cubicBezTo>
                    <a:pt x="727768" y="74997"/>
                    <a:pt x="763327" y="57604"/>
                    <a:pt x="799464" y="41878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0C195BA2-B1EE-5946-DC5F-27088305DE50}"/>
                </a:ext>
              </a:extLst>
            </p:cNvPr>
            <p:cNvSpPr/>
            <p:nvPr/>
          </p:nvSpPr>
          <p:spPr>
            <a:xfrm>
              <a:off x="11819684" y="5714767"/>
              <a:ext cx="372316" cy="1143234"/>
            </a:xfrm>
            <a:custGeom>
              <a:avLst/>
              <a:gdLst>
                <a:gd name="connsiteX0" fmla="*/ 372316 w 372316"/>
                <a:gd name="connsiteY0" fmla="*/ 0 h 1143234"/>
                <a:gd name="connsiteX1" fmla="*/ 372316 w 372316"/>
                <a:gd name="connsiteY1" fmla="*/ 1143234 h 1143234"/>
                <a:gd name="connsiteX2" fmla="*/ 32474 w 372316"/>
                <a:gd name="connsiteY2" fmla="*/ 1143234 h 1143234"/>
                <a:gd name="connsiteX3" fmla="*/ 23170 w 372316"/>
                <a:gd name="connsiteY3" fmla="*/ 1108671 h 1143234"/>
                <a:gd name="connsiteX4" fmla="*/ 906 w 372316"/>
                <a:gd name="connsiteY4" fmla="*/ 918634 h 1143234"/>
                <a:gd name="connsiteX5" fmla="*/ 906 w 372316"/>
                <a:gd name="connsiteY5" fmla="*/ 916856 h 1143234"/>
                <a:gd name="connsiteX6" fmla="*/ 19 w 372316"/>
                <a:gd name="connsiteY6" fmla="*/ 879391 h 1143234"/>
                <a:gd name="connsiteX7" fmla="*/ 19 w 372316"/>
                <a:gd name="connsiteY7" fmla="*/ 876724 h 1143234"/>
                <a:gd name="connsiteX8" fmla="*/ 19 w 372316"/>
                <a:gd name="connsiteY8" fmla="*/ 876661 h 1143234"/>
                <a:gd name="connsiteX9" fmla="*/ 307040 w 372316"/>
                <a:gd name="connsiteY9" fmla="*/ 71188 h 114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2316" h="1143234">
                  <a:moveTo>
                    <a:pt x="372316" y="0"/>
                  </a:moveTo>
                  <a:lnTo>
                    <a:pt x="372316" y="1143234"/>
                  </a:lnTo>
                  <a:lnTo>
                    <a:pt x="32474" y="1143234"/>
                  </a:lnTo>
                  <a:lnTo>
                    <a:pt x="23170" y="1108671"/>
                  </a:lnTo>
                  <a:cubicBezTo>
                    <a:pt x="10908" y="1045622"/>
                    <a:pt x="3362" y="982198"/>
                    <a:pt x="906" y="918634"/>
                  </a:cubicBezTo>
                  <a:cubicBezTo>
                    <a:pt x="463" y="918190"/>
                    <a:pt x="906" y="917745"/>
                    <a:pt x="906" y="916856"/>
                  </a:cubicBezTo>
                  <a:cubicBezTo>
                    <a:pt x="19" y="904347"/>
                    <a:pt x="19" y="891901"/>
                    <a:pt x="19" y="879391"/>
                  </a:cubicBezTo>
                  <a:lnTo>
                    <a:pt x="19" y="876724"/>
                  </a:lnTo>
                  <a:lnTo>
                    <a:pt x="19" y="876661"/>
                  </a:lnTo>
                  <a:cubicBezTo>
                    <a:pt x="-1534" y="602682"/>
                    <a:pt x="91635" y="328023"/>
                    <a:pt x="307040" y="71188"/>
                  </a:cubicBezTo>
                  <a:close/>
                </a:path>
              </a:pathLst>
            </a:custGeom>
            <a:solidFill>
              <a:srgbClr val="00BCB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6CE61189-26C8-F1FB-42D9-D429567502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0680134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692014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7438DB5E-741B-70E2-CC78-4EA376373B7D}"/>
              </a:ext>
            </a:extLst>
          </p:cNvPr>
          <p:cNvSpPr/>
          <p:nvPr userDrawn="1"/>
        </p:nvSpPr>
        <p:spPr>
          <a:xfrm>
            <a:off x="11023366" y="6080647"/>
            <a:ext cx="1168634" cy="777352"/>
          </a:xfrm>
          <a:custGeom>
            <a:avLst/>
            <a:gdLst>
              <a:gd name="connsiteX0" fmla="*/ 1168634 w 1168634"/>
              <a:gd name="connsiteY0" fmla="*/ 0 h 777352"/>
              <a:gd name="connsiteX1" fmla="*/ 1168634 w 1168634"/>
              <a:gd name="connsiteY1" fmla="*/ 777352 h 777352"/>
              <a:gd name="connsiteX2" fmla="*/ 0 w 1168634"/>
              <a:gd name="connsiteY2" fmla="*/ 777352 h 777352"/>
              <a:gd name="connsiteX3" fmla="*/ 433726 w 1168634"/>
              <a:gd name="connsiteY3" fmla="*/ 343517 h 777352"/>
              <a:gd name="connsiteX4" fmla="*/ 1160851 w 1168634"/>
              <a:gd name="connsiteY4" fmla="*/ 374 h 77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634" h="777352">
                <a:moveTo>
                  <a:pt x="1168634" y="0"/>
                </a:moveTo>
                <a:lnTo>
                  <a:pt x="1168634" y="777352"/>
                </a:lnTo>
                <a:lnTo>
                  <a:pt x="0" y="777352"/>
                </a:lnTo>
                <a:lnTo>
                  <a:pt x="433726" y="343517"/>
                </a:lnTo>
                <a:cubicBezTo>
                  <a:pt x="637009" y="140184"/>
                  <a:pt x="895481" y="25845"/>
                  <a:pt x="1160851" y="374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F1A7C4D3-1E92-1019-72C9-A784F302475F}"/>
              </a:ext>
            </a:extLst>
          </p:cNvPr>
          <p:cNvSpPr/>
          <p:nvPr userDrawn="1"/>
        </p:nvSpPr>
        <p:spPr>
          <a:xfrm>
            <a:off x="8688223" y="5993583"/>
            <a:ext cx="2686611" cy="864416"/>
          </a:xfrm>
          <a:custGeom>
            <a:avLst/>
            <a:gdLst>
              <a:gd name="connsiteX0" fmla="*/ 1397388 w 2686611"/>
              <a:gd name="connsiteY0" fmla="*/ 4 h 864416"/>
              <a:gd name="connsiteX1" fmla="*/ 2686611 w 2686611"/>
              <a:gd name="connsiteY1" fmla="*/ 513052 h 864416"/>
              <a:gd name="connsiteX2" fmla="*/ 2335335 w 2686611"/>
              <a:gd name="connsiteY2" fmla="*/ 864416 h 864416"/>
              <a:gd name="connsiteX3" fmla="*/ 0 w 2686611"/>
              <a:gd name="connsiteY3" fmla="*/ 864416 h 864416"/>
              <a:gd name="connsiteX4" fmla="*/ 18749 w 2686611"/>
              <a:gd name="connsiteY4" fmla="*/ 822676 h 864416"/>
              <a:gd name="connsiteX5" fmla="*/ 283120 w 2686611"/>
              <a:gd name="connsiteY5" fmla="*/ 473291 h 864416"/>
              <a:gd name="connsiteX6" fmla="*/ 283120 w 2686611"/>
              <a:gd name="connsiteY6" fmla="*/ 473386 h 864416"/>
              <a:gd name="connsiteX7" fmla="*/ 1397388 w 2686611"/>
              <a:gd name="connsiteY7" fmla="*/ 4 h 86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6611" h="864416">
                <a:moveTo>
                  <a:pt x="1397388" y="4"/>
                </a:moveTo>
                <a:cubicBezTo>
                  <a:pt x="1813736" y="896"/>
                  <a:pt x="2259243" y="166193"/>
                  <a:pt x="2686611" y="513052"/>
                </a:cubicBezTo>
                <a:lnTo>
                  <a:pt x="2335335" y="864416"/>
                </a:lnTo>
                <a:lnTo>
                  <a:pt x="0" y="864416"/>
                </a:lnTo>
                <a:lnTo>
                  <a:pt x="18749" y="822676"/>
                </a:lnTo>
                <a:cubicBezTo>
                  <a:pt x="83422" y="703366"/>
                  <a:pt x="170073" y="586367"/>
                  <a:pt x="283120" y="473291"/>
                </a:cubicBezTo>
                <a:lnTo>
                  <a:pt x="283120" y="473386"/>
                </a:lnTo>
                <a:cubicBezTo>
                  <a:pt x="593851" y="162625"/>
                  <a:pt x="981039" y="-888"/>
                  <a:pt x="1397388" y="4"/>
                </a:cubicBez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5" name="Picture 4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F1508C17-63E1-97C6-6743-7F587B0BB1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1825" y="6165969"/>
            <a:ext cx="1480989" cy="606708"/>
          </a:xfrm>
          <a:prstGeom prst="rect">
            <a:avLst/>
          </a:prstGeom>
        </p:spPr>
      </p:pic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CA448D42-3E54-5B8F-9F82-ADEDFA2EB1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148427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849566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E29EAC8-9B01-B483-DD59-7D0DD8B47C5D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E6BF83E9-B5A1-3141-03F3-7CFC3367D156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98705114-9563-4857-24D6-40FD088808BB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5B5CC63E-A21B-BAB0-6F35-7011F6AC96F0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5" name="Picture 44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5DC7433E-DCCA-2F84-82FE-34357F45A8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932069" y="6128121"/>
              <a:ext cx="1480989" cy="606708"/>
            </a:xfrm>
            <a:prstGeom prst="rect">
              <a:avLst/>
            </a:prstGeom>
          </p:spPr>
        </p:pic>
      </p:grp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C6A88B59-08E0-1FF8-6D74-4C75F2398C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0" y="962526"/>
            <a:ext cx="67471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761652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6"/>
            <a:ext cx="4111419" cy="4675012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9F5A52E-8A8D-2D02-B035-5A53FA6E2ED8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3E820E01-648E-5A4F-DC74-80B717C0B071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E19A3B25-6BF0-48B2-8805-CAA37F783984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7C7D9CDA-0896-B2E5-E398-8184BD551D05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5" name="Picture 44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C64BF24C-1537-644E-3FED-8862BE8D8C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932069" y="6128121"/>
              <a:ext cx="1480989" cy="606708"/>
            </a:xfrm>
            <a:prstGeom prst="rect">
              <a:avLst/>
            </a:prstGeom>
          </p:spPr>
        </p:pic>
      </p:grp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72CFB240-69A1-4029-6986-C0DEC48734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68930" y="962526"/>
            <a:ext cx="658243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189677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FE736A3-4FCE-7B15-159F-CEE639BD3449}"/>
              </a:ext>
            </a:extLst>
          </p:cNvPr>
          <p:cNvGrpSpPr/>
          <p:nvPr userDrawn="1"/>
        </p:nvGrpSpPr>
        <p:grpSpPr>
          <a:xfrm>
            <a:off x="7268997" y="850264"/>
            <a:ext cx="4923003" cy="6007737"/>
            <a:chOff x="7268997" y="850264"/>
            <a:chExt cx="4923003" cy="6007737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5EC94D46-FFEE-66D1-E776-2E1C9785CD8B}"/>
                </a:ext>
              </a:extLst>
            </p:cNvPr>
            <p:cNvSpPr/>
            <p:nvPr/>
          </p:nvSpPr>
          <p:spPr>
            <a:xfrm>
              <a:off x="7743168" y="1402588"/>
              <a:ext cx="4448832" cy="5455413"/>
            </a:xfrm>
            <a:custGeom>
              <a:avLst/>
              <a:gdLst>
                <a:gd name="connsiteX0" fmla="*/ 3898184 w 4448832"/>
                <a:gd name="connsiteY0" fmla="*/ 0 h 5455413"/>
                <a:gd name="connsiteX1" fmla="*/ 4197367 w 4448832"/>
                <a:gd name="connsiteY1" fmla="*/ 299402 h 5455413"/>
                <a:gd name="connsiteX2" fmla="*/ 4390374 w 4448832"/>
                <a:gd name="connsiteY2" fmla="*/ 535858 h 5455413"/>
                <a:gd name="connsiteX3" fmla="*/ 4448832 w 4448832"/>
                <a:gd name="connsiteY3" fmla="*/ 634855 h 5455413"/>
                <a:gd name="connsiteX4" fmla="*/ 4448832 w 4448832"/>
                <a:gd name="connsiteY4" fmla="*/ 2095582 h 5455413"/>
                <a:gd name="connsiteX5" fmla="*/ 4390374 w 4448832"/>
                <a:gd name="connsiteY5" fmla="*/ 2194579 h 5455413"/>
                <a:gd name="connsiteX6" fmla="*/ 4197367 w 4448832"/>
                <a:gd name="connsiteY6" fmla="*/ 2431034 h 5455413"/>
                <a:gd name="connsiteX7" fmla="*/ 3807827 w 4448832"/>
                <a:gd name="connsiteY7" fmla="*/ 2820861 h 5455413"/>
                <a:gd name="connsiteX8" fmla="*/ 2234884 w 4448832"/>
                <a:gd name="connsiteY8" fmla="*/ 4394962 h 5455413"/>
                <a:gd name="connsiteX9" fmla="*/ 2234884 w 4448832"/>
                <a:gd name="connsiteY9" fmla="*/ 4394899 h 5455413"/>
                <a:gd name="connsiteX10" fmla="*/ 1175151 w 4448832"/>
                <a:gd name="connsiteY10" fmla="*/ 5455413 h 5455413"/>
                <a:gd name="connsiteX11" fmla="*/ 267298 w 4448832"/>
                <a:gd name="connsiteY11" fmla="*/ 5455413 h 5455413"/>
                <a:gd name="connsiteX12" fmla="*/ 180947 w 4448832"/>
                <a:gd name="connsiteY12" fmla="*/ 5302084 h 5455413"/>
                <a:gd name="connsiteX13" fmla="*/ 616698 w 4448832"/>
                <a:gd name="connsiteY13" fmla="*/ 3283903 h 5455413"/>
                <a:gd name="connsiteX14" fmla="*/ 1869773 w 4448832"/>
                <a:gd name="connsiteY14" fmla="*/ 2029904 h 5455413"/>
                <a:gd name="connsiteX15" fmla="*/ 2641111 w 4448832"/>
                <a:gd name="connsiteY15" fmla="*/ 1257998 h 5455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48832" h="5455413">
                  <a:moveTo>
                    <a:pt x="3898184" y="0"/>
                  </a:moveTo>
                  <a:lnTo>
                    <a:pt x="4197367" y="299402"/>
                  </a:lnTo>
                  <a:cubicBezTo>
                    <a:pt x="4270893" y="372983"/>
                    <a:pt x="4335229" y="452278"/>
                    <a:pt x="4390374" y="535858"/>
                  </a:cubicBezTo>
                  <a:lnTo>
                    <a:pt x="4448832" y="634855"/>
                  </a:lnTo>
                  <a:lnTo>
                    <a:pt x="4448832" y="2095582"/>
                  </a:lnTo>
                  <a:lnTo>
                    <a:pt x="4390374" y="2194579"/>
                  </a:lnTo>
                  <a:cubicBezTo>
                    <a:pt x="4335229" y="2278159"/>
                    <a:pt x="4270893" y="2357454"/>
                    <a:pt x="4197367" y="2431034"/>
                  </a:cubicBezTo>
                  <a:lnTo>
                    <a:pt x="3807827" y="2820861"/>
                  </a:lnTo>
                  <a:lnTo>
                    <a:pt x="2234884" y="4394962"/>
                  </a:lnTo>
                  <a:lnTo>
                    <a:pt x="2234884" y="4394899"/>
                  </a:lnTo>
                  <a:lnTo>
                    <a:pt x="1175151" y="5455413"/>
                  </a:lnTo>
                  <a:lnTo>
                    <a:pt x="267298" y="5455413"/>
                  </a:lnTo>
                  <a:lnTo>
                    <a:pt x="180947" y="5302084"/>
                  </a:lnTo>
                  <a:cubicBezTo>
                    <a:pt x="-150226" y="4644859"/>
                    <a:pt x="-39187" y="3940270"/>
                    <a:pt x="616698" y="3283903"/>
                  </a:cubicBezTo>
                  <a:lnTo>
                    <a:pt x="1869773" y="2029904"/>
                  </a:lnTo>
                  <a:lnTo>
                    <a:pt x="2641111" y="1257998"/>
                  </a:ln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00B51DC9-D5E4-8BB2-457D-A1F678BCE600}"/>
                </a:ext>
              </a:extLst>
            </p:cNvPr>
            <p:cNvSpPr/>
            <p:nvPr/>
          </p:nvSpPr>
          <p:spPr>
            <a:xfrm>
              <a:off x="9076359" y="850264"/>
              <a:ext cx="2022796" cy="859726"/>
            </a:xfrm>
            <a:custGeom>
              <a:avLst/>
              <a:gdLst>
                <a:gd name="connsiteX0" fmla="*/ 1866626 w 2022796"/>
                <a:gd name="connsiteY0" fmla="*/ 859727 h 859726"/>
                <a:gd name="connsiteX1" fmla="*/ 1786485 w 2022796"/>
                <a:gd name="connsiteY1" fmla="*/ 837438 h 859726"/>
                <a:gd name="connsiteX2" fmla="*/ 153451 w 2022796"/>
                <a:gd name="connsiteY2" fmla="*/ 312166 h 859726"/>
                <a:gd name="connsiteX3" fmla="*/ 21 w 2022796"/>
                <a:gd name="connsiteY3" fmla="*/ 153607 h 859726"/>
                <a:gd name="connsiteX4" fmla="*/ 155926 w 2022796"/>
                <a:gd name="connsiteY4" fmla="*/ 0 h 859726"/>
                <a:gd name="connsiteX5" fmla="*/ 158464 w 2022796"/>
                <a:gd name="connsiteY5" fmla="*/ 0 h 859726"/>
                <a:gd name="connsiteX6" fmla="*/ 1947085 w 2022796"/>
                <a:gd name="connsiteY6" fmla="*/ 569786 h 859726"/>
                <a:gd name="connsiteX7" fmla="*/ 2000513 w 2022796"/>
                <a:gd name="connsiteY7" fmla="*/ 783971 h 859726"/>
                <a:gd name="connsiteX8" fmla="*/ 1866626 w 2022796"/>
                <a:gd name="connsiteY8" fmla="*/ 859727 h 859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2796" h="859726">
                  <a:moveTo>
                    <a:pt x="1866626" y="859727"/>
                  </a:moveTo>
                  <a:cubicBezTo>
                    <a:pt x="1839278" y="859727"/>
                    <a:pt x="1811612" y="852551"/>
                    <a:pt x="1786485" y="837438"/>
                  </a:cubicBezTo>
                  <a:cubicBezTo>
                    <a:pt x="1220291" y="497205"/>
                    <a:pt x="670849" y="320485"/>
                    <a:pt x="153451" y="312166"/>
                  </a:cubicBezTo>
                  <a:cubicBezTo>
                    <a:pt x="67345" y="310769"/>
                    <a:pt x="-1375" y="239776"/>
                    <a:pt x="21" y="153607"/>
                  </a:cubicBezTo>
                  <a:cubicBezTo>
                    <a:pt x="1354" y="68263"/>
                    <a:pt x="70962" y="0"/>
                    <a:pt x="155926" y="0"/>
                  </a:cubicBezTo>
                  <a:cubicBezTo>
                    <a:pt x="156751" y="0"/>
                    <a:pt x="157639" y="0"/>
                    <a:pt x="158464" y="0"/>
                  </a:cubicBezTo>
                  <a:cubicBezTo>
                    <a:pt x="731447" y="9208"/>
                    <a:pt x="1333238" y="200914"/>
                    <a:pt x="1947085" y="569786"/>
                  </a:cubicBezTo>
                  <a:cubicBezTo>
                    <a:pt x="2020944" y="614172"/>
                    <a:pt x="2044866" y="710057"/>
                    <a:pt x="2000513" y="783971"/>
                  </a:cubicBezTo>
                  <a:cubicBezTo>
                    <a:pt x="1971261" y="832739"/>
                    <a:pt x="1919610" y="859727"/>
                    <a:pt x="1866626" y="85972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8EBC4C6-D371-4A17-6F04-B181361351E8}"/>
                </a:ext>
              </a:extLst>
            </p:cNvPr>
            <p:cNvSpPr/>
            <p:nvPr/>
          </p:nvSpPr>
          <p:spPr>
            <a:xfrm>
              <a:off x="7268997" y="1496606"/>
              <a:ext cx="4058578" cy="4324269"/>
            </a:xfrm>
            <a:custGeom>
              <a:avLst/>
              <a:gdLst>
                <a:gd name="connsiteX0" fmla="*/ 4058579 w 4058578"/>
                <a:gd name="connsiteY0" fmla="*/ 2950426 h 4324269"/>
                <a:gd name="connsiteX1" fmla="*/ 2708166 w 4058578"/>
                <a:gd name="connsiteY1" fmla="*/ 4301833 h 4324269"/>
                <a:gd name="connsiteX2" fmla="*/ 774744 w 4058578"/>
                <a:gd name="connsiteY2" fmla="*/ 3622700 h 4324269"/>
                <a:gd name="connsiteX3" fmla="*/ 717383 w 4058578"/>
                <a:gd name="connsiteY3" fmla="*/ 3563709 h 4324269"/>
                <a:gd name="connsiteX4" fmla="*/ 550564 w 4058578"/>
                <a:gd name="connsiteY4" fmla="*/ 589813 h 4324269"/>
                <a:gd name="connsiteX5" fmla="*/ 3653049 w 4058578"/>
                <a:gd name="connsiteY5" fmla="*/ 625817 h 4324269"/>
                <a:gd name="connsiteX6" fmla="*/ 2343944 w 4058578"/>
                <a:gd name="connsiteY6" fmla="*/ 1935886 h 4324269"/>
                <a:gd name="connsiteX7" fmla="*/ 2441155 w 4058578"/>
                <a:gd name="connsiteY7" fmla="*/ 2852382 h 4324269"/>
                <a:gd name="connsiteX8" fmla="*/ 4058579 w 4058578"/>
                <a:gd name="connsiteY8" fmla="*/ 2950426 h 4324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8578" h="4324269">
                  <a:moveTo>
                    <a:pt x="4058579" y="2950426"/>
                  </a:moveTo>
                  <a:lnTo>
                    <a:pt x="2708166" y="4301833"/>
                  </a:lnTo>
                  <a:cubicBezTo>
                    <a:pt x="2083849" y="4395241"/>
                    <a:pt x="1353882" y="4202328"/>
                    <a:pt x="774744" y="3622700"/>
                  </a:cubicBezTo>
                  <a:cubicBezTo>
                    <a:pt x="754820" y="3602761"/>
                    <a:pt x="735721" y="3583647"/>
                    <a:pt x="717383" y="3563709"/>
                  </a:cubicBezTo>
                  <a:cubicBezTo>
                    <a:pt x="-173184" y="2624988"/>
                    <a:pt x="-241269" y="1382293"/>
                    <a:pt x="550564" y="589813"/>
                  </a:cubicBezTo>
                  <a:cubicBezTo>
                    <a:pt x="1357753" y="-217971"/>
                    <a:pt x="2455685" y="-186538"/>
                    <a:pt x="3653049" y="625817"/>
                  </a:cubicBezTo>
                  <a:lnTo>
                    <a:pt x="2343944" y="1935886"/>
                  </a:lnTo>
                  <a:cubicBezTo>
                    <a:pt x="2090702" y="2189315"/>
                    <a:pt x="2129726" y="2540724"/>
                    <a:pt x="2441155" y="2852382"/>
                  </a:cubicBezTo>
                  <a:cubicBezTo>
                    <a:pt x="2843575" y="3255099"/>
                    <a:pt x="3539848" y="3343935"/>
                    <a:pt x="4058579" y="2950426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E258985-A3E8-D514-4934-5FC4FD2065D7}"/>
                </a:ext>
              </a:extLst>
            </p:cNvPr>
            <p:cNvSpPr/>
            <p:nvPr/>
          </p:nvSpPr>
          <p:spPr>
            <a:xfrm>
              <a:off x="9977988" y="3526867"/>
              <a:ext cx="2214011" cy="2270683"/>
            </a:xfrm>
            <a:custGeom>
              <a:avLst/>
              <a:gdLst>
                <a:gd name="connsiteX0" fmla="*/ 2214011 w 2214011"/>
                <a:gd name="connsiteY0" fmla="*/ 0 h 2270683"/>
                <a:gd name="connsiteX1" fmla="*/ 2214011 w 2214011"/>
                <a:gd name="connsiteY1" fmla="*/ 1562160 h 2270683"/>
                <a:gd name="connsiteX2" fmla="*/ 2181382 w 2214011"/>
                <a:gd name="connsiteY2" fmla="*/ 1549823 h 2270683"/>
                <a:gd name="connsiteX3" fmla="*/ 1230169 w 2214011"/>
                <a:gd name="connsiteY3" fmla="*/ 1827644 h 2270683"/>
                <a:gd name="connsiteX4" fmla="*/ 0 w 2214011"/>
                <a:gd name="connsiteY4" fmla="*/ 2270683 h 2270683"/>
                <a:gd name="connsiteX5" fmla="*/ 1572943 w 2214011"/>
                <a:gd name="connsiteY5" fmla="*/ 696582 h 2270683"/>
                <a:gd name="connsiteX6" fmla="*/ 1962483 w 2214011"/>
                <a:gd name="connsiteY6" fmla="*/ 306755 h 2270683"/>
                <a:gd name="connsiteX7" fmla="*/ 2196879 w 2214011"/>
                <a:gd name="connsiteY7" fmla="*/ 177 h 227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4011" h="2270683">
                  <a:moveTo>
                    <a:pt x="2214011" y="0"/>
                  </a:moveTo>
                  <a:lnTo>
                    <a:pt x="2214011" y="1562160"/>
                  </a:lnTo>
                  <a:lnTo>
                    <a:pt x="2181382" y="1549823"/>
                  </a:lnTo>
                  <a:cubicBezTo>
                    <a:pt x="1968194" y="1502591"/>
                    <a:pt x="1674421" y="1622095"/>
                    <a:pt x="1230169" y="1827644"/>
                  </a:cubicBezTo>
                  <a:cubicBezTo>
                    <a:pt x="844690" y="1999411"/>
                    <a:pt x="425644" y="2189657"/>
                    <a:pt x="0" y="2270683"/>
                  </a:cubicBezTo>
                  <a:lnTo>
                    <a:pt x="1572943" y="696582"/>
                  </a:lnTo>
                  <a:lnTo>
                    <a:pt x="1962483" y="306755"/>
                  </a:lnTo>
                  <a:cubicBezTo>
                    <a:pt x="2056076" y="213029"/>
                    <a:pt x="2133045" y="109397"/>
                    <a:pt x="2196879" y="17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7E5AC6C-F7E2-C64C-0E5A-456EF76A782B}"/>
                </a:ext>
              </a:extLst>
            </p:cNvPr>
            <p:cNvSpPr/>
            <p:nvPr/>
          </p:nvSpPr>
          <p:spPr>
            <a:xfrm>
              <a:off x="9492619" y="6406446"/>
              <a:ext cx="1210748" cy="451555"/>
            </a:xfrm>
            <a:custGeom>
              <a:avLst/>
              <a:gdLst>
                <a:gd name="connsiteX0" fmla="*/ 628757 w 1210748"/>
                <a:gd name="connsiteY0" fmla="*/ 3015 h 451555"/>
                <a:gd name="connsiteX1" fmla="*/ 1062032 w 1210748"/>
                <a:gd name="connsiteY1" fmla="*/ 165550 h 451555"/>
                <a:gd name="connsiteX2" fmla="*/ 1195103 w 1210748"/>
                <a:gd name="connsiteY2" fmla="*/ 376635 h 451555"/>
                <a:gd name="connsiteX3" fmla="*/ 1210748 w 1210748"/>
                <a:gd name="connsiteY3" fmla="*/ 451555 h 451555"/>
                <a:gd name="connsiteX4" fmla="*/ 0 w 1210748"/>
                <a:gd name="connsiteY4" fmla="*/ 451555 h 451555"/>
                <a:gd name="connsiteX5" fmla="*/ 6778 w 1210748"/>
                <a:gd name="connsiteY5" fmla="*/ 440165 h 451555"/>
                <a:gd name="connsiteX6" fmla="*/ 152556 w 1210748"/>
                <a:gd name="connsiteY6" fmla="*/ 261436 h 451555"/>
                <a:gd name="connsiteX7" fmla="*/ 628757 w 1210748"/>
                <a:gd name="connsiteY7" fmla="*/ 3015 h 451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0748" h="451555">
                  <a:moveTo>
                    <a:pt x="628757" y="3015"/>
                  </a:moveTo>
                  <a:cubicBezTo>
                    <a:pt x="786010" y="-13789"/>
                    <a:pt x="936109" y="39567"/>
                    <a:pt x="1062032" y="165550"/>
                  </a:cubicBezTo>
                  <a:cubicBezTo>
                    <a:pt x="1124978" y="228543"/>
                    <a:pt x="1169193" y="299349"/>
                    <a:pt x="1195103" y="376635"/>
                  </a:cubicBezTo>
                  <a:lnTo>
                    <a:pt x="1210748" y="451555"/>
                  </a:lnTo>
                  <a:lnTo>
                    <a:pt x="0" y="451555"/>
                  </a:lnTo>
                  <a:lnTo>
                    <a:pt x="6778" y="440165"/>
                  </a:lnTo>
                  <a:cubicBezTo>
                    <a:pt x="49328" y="375948"/>
                    <a:pt x="98066" y="315975"/>
                    <a:pt x="152556" y="261436"/>
                  </a:cubicBezTo>
                  <a:cubicBezTo>
                    <a:pt x="307097" y="106782"/>
                    <a:pt x="471504" y="19819"/>
                    <a:pt x="628757" y="3015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4AAB7F9-F163-372B-9EFC-CEB7E29C14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rcRect/>
            <a:stretch/>
          </p:blipFill>
          <p:spPr>
            <a:xfrm>
              <a:off x="10287008" y="5810307"/>
              <a:ext cx="1480989" cy="606707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2" name="Text Placeholder 41">
            <a:extLst>
              <a:ext uri="{FF2B5EF4-FFF2-40B4-BE49-F238E27FC236}">
                <a16:creationId xmlns:a16="http://schemas.microsoft.com/office/drawing/2014/main" id="{9C93CEBE-33A5-0EBD-8518-7AA89656591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488501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251091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44BC394D-58B6-20B6-1AB4-83CA2378FE75}"/>
              </a:ext>
            </a:extLst>
          </p:cNvPr>
          <p:cNvGrpSpPr/>
          <p:nvPr userDrawn="1"/>
        </p:nvGrpSpPr>
        <p:grpSpPr>
          <a:xfrm>
            <a:off x="-1" y="1413959"/>
            <a:ext cx="6805878" cy="5439867"/>
            <a:chOff x="-1" y="1413959"/>
            <a:chExt cx="6805878" cy="5439867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4DE586E3-24C0-CFE8-9350-3BB4731BE58D}"/>
                </a:ext>
              </a:extLst>
            </p:cNvPr>
            <p:cNvSpPr/>
            <p:nvPr/>
          </p:nvSpPr>
          <p:spPr>
            <a:xfrm rot="5400000">
              <a:off x="639359" y="1304190"/>
              <a:ext cx="4910276" cy="6188996"/>
            </a:xfrm>
            <a:custGeom>
              <a:avLst/>
              <a:gdLst>
                <a:gd name="connsiteX0" fmla="*/ 1093 w 4910276"/>
                <a:gd name="connsiteY0" fmla="*/ 5174086 h 6188996"/>
                <a:gd name="connsiteX1" fmla="*/ 688776 w 4910276"/>
                <a:gd name="connsiteY1" fmla="*/ 3667736 h 6188996"/>
                <a:gd name="connsiteX2" fmla="*/ 2088309 w 4910276"/>
                <a:gd name="connsiteY2" fmla="*/ 2267167 h 6188996"/>
                <a:gd name="connsiteX3" fmla="*/ 2949800 w 4910276"/>
                <a:gd name="connsiteY3" fmla="*/ 1405038 h 6188996"/>
                <a:gd name="connsiteX4" fmla="*/ 4353797 w 4910276"/>
                <a:gd name="connsiteY4" fmla="*/ 0 h 6188996"/>
                <a:gd name="connsiteX5" fmla="*/ 4687947 w 4910276"/>
                <a:gd name="connsiteY5" fmla="*/ 334398 h 6188996"/>
                <a:gd name="connsiteX6" fmla="*/ 4903513 w 4910276"/>
                <a:gd name="connsiteY6" fmla="*/ 598491 h 6188996"/>
                <a:gd name="connsiteX7" fmla="*/ 4910276 w 4910276"/>
                <a:gd name="connsiteY7" fmla="*/ 609945 h 6188996"/>
                <a:gd name="connsiteX8" fmla="*/ 4910276 w 4910276"/>
                <a:gd name="connsiteY8" fmla="*/ 2439635 h 6188996"/>
                <a:gd name="connsiteX9" fmla="*/ 4903513 w 4910276"/>
                <a:gd name="connsiteY9" fmla="*/ 2451088 h 6188996"/>
                <a:gd name="connsiteX10" fmla="*/ 4687947 w 4910276"/>
                <a:gd name="connsiteY10" fmla="*/ 2715181 h 6188996"/>
                <a:gd name="connsiteX11" fmla="*/ 4252879 w 4910276"/>
                <a:gd name="connsiteY11" fmla="*/ 3150572 h 6188996"/>
                <a:gd name="connsiteX12" fmla="*/ 2496093 w 4910276"/>
                <a:gd name="connsiteY12" fmla="*/ 4908660 h 6188996"/>
                <a:gd name="connsiteX13" fmla="*/ 2496093 w 4910276"/>
                <a:gd name="connsiteY13" fmla="*/ 4908589 h 6188996"/>
                <a:gd name="connsiteX14" fmla="*/ 1216635 w 4910276"/>
                <a:gd name="connsiteY14" fmla="*/ 6188996 h 6188996"/>
                <a:gd name="connsiteX15" fmla="*/ 362776 w 4910276"/>
                <a:gd name="connsiteY15" fmla="*/ 6188996 h 6188996"/>
                <a:gd name="connsiteX16" fmla="*/ 304788 w 4910276"/>
                <a:gd name="connsiteY16" fmla="*/ 6104156 h 6188996"/>
                <a:gd name="connsiteX17" fmla="*/ 1093 w 4910276"/>
                <a:gd name="connsiteY17" fmla="*/ 5174086 h 618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10276" h="6188996">
                  <a:moveTo>
                    <a:pt x="1093" y="5174086"/>
                  </a:moveTo>
                  <a:cubicBezTo>
                    <a:pt x="-17492" y="4669120"/>
                    <a:pt x="200414" y="4156460"/>
                    <a:pt x="688776" y="3667736"/>
                  </a:cubicBezTo>
                  <a:lnTo>
                    <a:pt x="2088309" y="2267167"/>
                  </a:lnTo>
                  <a:lnTo>
                    <a:pt x="2949800" y="1405038"/>
                  </a:lnTo>
                  <a:lnTo>
                    <a:pt x="4353797" y="0"/>
                  </a:lnTo>
                  <a:lnTo>
                    <a:pt x="4687947" y="334398"/>
                  </a:lnTo>
                  <a:cubicBezTo>
                    <a:pt x="4770067" y="416579"/>
                    <a:pt x="4841922" y="505142"/>
                    <a:pt x="4903513" y="598491"/>
                  </a:cubicBezTo>
                  <a:lnTo>
                    <a:pt x="4910276" y="609945"/>
                  </a:lnTo>
                  <a:lnTo>
                    <a:pt x="4910276" y="2439635"/>
                  </a:lnTo>
                  <a:lnTo>
                    <a:pt x="4903513" y="2451088"/>
                  </a:lnTo>
                  <a:cubicBezTo>
                    <a:pt x="4841922" y="2544437"/>
                    <a:pt x="4770067" y="2633000"/>
                    <a:pt x="4687947" y="2715181"/>
                  </a:cubicBezTo>
                  <a:lnTo>
                    <a:pt x="4252879" y="3150572"/>
                  </a:lnTo>
                  <a:lnTo>
                    <a:pt x="2496093" y="4908660"/>
                  </a:lnTo>
                  <a:lnTo>
                    <a:pt x="2496093" y="4908589"/>
                  </a:lnTo>
                  <a:lnTo>
                    <a:pt x="1216635" y="6188996"/>
                  </a:lnTo>
                  <a:lnTo>
                    <a:pt x="362776" y="6188996"/>
                  </a:lnTo>
                  <a:lnTo>
                    <a:pt x="304788" y="6104156"/>
                  </a:lnTo>
                  <a:cubicBezTo>
                    <a:pt x="116705" y="5802287"/>
                    <a:pt x="12709" y="5489689"/>
                    <a:pt x="1093" y="5174086"/>
                  </a:cubicBez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EACBA99B-F2C4-D19C-BAEE-123D8179E5EF}"/>
                </a:ext>
              </a:extLst>
            </p:cNvPr>
            <p:cNvSpPr/>
            <p:nvPr/>
          </p:nvSpPr>
          <p:spPr>
            <a:xfrm rot="5400000">
              <a:off x="5196162" y="4082063"/>
              <a:ext cx="2259216" cy="960214"/>
            </a:xfrm>
            <a:custGeom>
              <a:avLst/>
              <a:gdLst>
                <a:gd name="connsiteX0" fmla="*/ 2084794 w 2259216"/>
                <a:gd name="connsiteY0" fmla="*/ 960214 h 960214"/>
                <a:gd name="connsiteX1" fmla="*/ 1995286 w 2259216"/>
                <a:gd name="connsiteY1" fmla="*/ 935321 h 960214"/>
                <a:gd name="connsiteX2" fmla="*/ 171386 w 2259216"/>
                <a:gd name="connsiteY2" fmla="*/ 348653 h 960214"/>
                <a:gd name="connsiteX3" fmla="*/ 23 w 2259216"/>
                <a:gd name="connsiteY3" fmla="*/ 171561 h 960214"/>
                <a:gd name="connsiteX4" fmla="*/ 174150 w 2259216"/>
                <a:gd name="connsiteY4" fmla="*/ 0 h 960214"/>
                <a:gd name="connsiteX5" fmla="*/ 176985 w 2259216"/>
                <a:gd name="connsiteY5" fmla="*/ 0 h 960214"/>
                <a:gd name="connsiteX6" fmla="*/ 2174657 w 2259216"/>
                <a:gd name="connsiteY6" fmla="*/ 636384 h 960214"/>
                <a:gd name="connsiteX7" fmla="*/ 2234329 w 2259216"/>
                <a:gd name="connsiteY7" fmla="*/ 875604 h 960214"/>
                <a:gd name="connsiteX8" fmla="*/ 2084794 w 2259216"/>
                <a:gd name="connsiteY8" fmla="*/ 960214 h 960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59216" h="960214">
                  <a:moveTo>
                    <a:pt x="2084794" y="960214"/>
                  </a:moveTo>
                  <a:cubicBezTo>
                    <a:pt x="2054249" y="960214"/>
                    <a:pt x="2023350" y="952200"/>
                    <a:pt x="1995286" y="935321"/>
                  </a:cubicBezTo>
                  <a:cubicBezTo>
                    <a:pt x="1362916" y="555320"/>
                    <a:pt x="749257" y="357944"/>
                    <a:pt x="171386" y="348653"/>
                  </a:cubicBezTo>
                  <a:cubicBezTo>
                    <a:pt x="75216" y="347093"/>
                    <a:pt x="-1536" y="267802"/>
                    <a:pt x="23" y="171561"/>
                  </a:cubicBezTo>
                  <a:cubicBezTo>
                    <a:pt x="1512" y="76241"/>
                    <a:pt x="79256" y="0"/>
                    <a:pt x="174150" y="0"/>
                  </a:cubicBezTo>
                  <a:cubicBezTo>
                    <a:pt x="175071" y="0"/>
                    <a:pt x="176063" y="0"/>
                    <a:pt x="176985" y="0"/>
                  </a:cubicBezTo>
                  <a:cubicBezTo>
                    <a:pt x="816937" y="10284"/>
                    <a:pt x="1489064" y="224398"/>
                    <a:pt x="2174657" y="636384"/>
                  </a:cubicBezTo>
                  <a:cubicBezTo>
                    <a:pt x="2257149" y="685959"/>
                    <a:pt x="2283867" y="793051"/>
                    <a:pt x="2234329" y="875604"/>
                  </a:cubicBezTo>
                  <a:cubicBezTo>
                    <a:pt x="2201658" y="930072"/>
                    <a:pt x="2143970" y="960214"/>
                    <a:pt x="2084794" y="960214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D34394A2-F1C7-E30F-5091-EEF7D7512DF9}"/>
                </a:ext>
              </a:extLst>
            </p:cNvPr>
            <p:cNvSpPr/>
            <p:nvPr/>
          </p:nvSpPr>
          <p:spPr>
            <a:xfrm rot="5400000">
              <a:off x="1402668" y="1265576"/>
              <a:ext cx="4532938" cy="4829704"/>
            </a:xfrm>
            <a:custGeom>
              <a:avLst/>
              <a:gdLst>
                <a:gd name="connsiteX0" fmla="*/ 4532938 w 4532938"/>
                <a:gd name="connsiteY0" fmla="*/ 3295281 h 4829704"/>
                <a:gd name="connsiteX1" fmla="*/ 3024692 w 4532938"/>
                <a:gd name="connsiteY1" fmla="*/ 4804645 h 4829704"/>
                <a:gd name="connsiteX2" fmla="*/ 865295 w 4532938"/>
                <a:gd name="connsiteY2" fmla="*/ 4046133 h 4829704"/>
                <a:gd name="connsiteX3" fmla="*/ 801229 w 4532938"/>
                <a:gd name="connsiteY3" fmla="*/ 3980247 h 4829704"/>
                <a:gd name="connsiteX4" fmla="*/ 614913 w 4532938"/>
                <a:gd name="connsiteY4" fmla="*/ 658752 h 4829704"/>
                <a:gd name="connsiteX5" fmla="*/ 4080010 w 4532938"/>
                <a:gd name="connsiteY5" fmla="*/ 698965 h 4829704"/>
                <a:gd name="connsiteX6" fmla="*/ 2617900 w 4532938"/>
                <a:gd name="connsiteY6" fmla="*/ 2162159 h 4829704"/>
                <a:gd name="connsiteX7" fmla="*/ 2726472 w 4532938"/>
                <a:gd name="connsiteY7" fmla="*/ 3185778 h 4829704"/>
                <a:gd name="connsiteX8" fmla="*/ 4532938 w 4532938"/>
                <a:gd name="connsiteY8" fmla="*/ 3295281 h 482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2938" h="4829704">
                  <a:moveTo>
                    <a:pt x="4532938" y="3295281"/>
                  </a:moveTo>
                  <a:lnTo>
                    <a:pt x="3024692" y="4804645"/>
                  </a:lnTo>
                  <a:cubicBezTo>
                    <a:pt x="2327406" y="4908972"/>
                    <a:pt x="1512122" y="4693510"/>
                    <a:pt x="865295" y="4046133"/>
                  </a:cubicBezTo>
                  <a:cubicBezTo>
                    <a:pt x="843042" y="4023864"/>
                    <a:pt x="821710" y="4002516"/>
                    <a:pt x="801229" y="3980247"/>
                  </a:cubicBezTo>
                  <a:cubicBezTo>
                    <a:pt x="-193426" y="2931806"/>
                    <a:pt x="-269469" y="1543860"/>
                    <a:pt x="614913" y="658752"/>
                  </a:cubicBezTo>
                  <a:cubicBezTo>
                    <a:pt x="1516445" y="-243448"/>
                    <a:pt x="2742701" y="-208341"/>
                    <a:pt x="4080010" y="698965"/>
                  </a:cubicBezTo>
                  <a:lnTo>
                    <a:pt x="2617900" y="2162159"/>
                  </a:lnTo>
                  <a:cubicBezTo>
                    <a:pt x="2335060" y="2445209"/>
                    <a:pt x="2378645" y="2837692"/>
                    <a:pt x="2726472" y="3185778"/>
                  </a:cubicBezTo>
                  <a:cubicBezTo>
                    <a:pt x="3175927" y="3635565"/>
                    <a:pt x="3953579" y="3734785"/>
                    <a:pt x="4532938" y="3295281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82147D3D-1C44-45A8-9444-CB612DB45812}"/>
                </a:ext>
              </a:extLst>
            </p:cNvPr>
            <p:cNvSpPr/>
            <p:nvPr/>
          </p:nvSpPr>
          <p:spPr>
            <a:xfrm rot="5400000">
              <a:off x="1311602" y="4408305"/>
              <a:ext cx="2414254" cy="2476786"/>
            </a:xfrm>
            <a:custGeom>
              <a:avLst/>
              <a:gdLst>
                <a:gd name="connsiteX0" fmla="*/ 0 w 2414254"/>
                <a:gd name="connsiteY0" fmla="*/ 2476786 h 2476786"/>
                <a:gd name="connsiteX1" fmla="*/ 1756786 w 2414254"/>
                <a:gd name="connsiteY1" fmla="*/ 718698 h 2476786"/>
                <a:gd name="connsiteX2" fmla="*/ 2191854 w 2414254"/>
                <a:gd name="connsiteY2" fmla="*/ 283307 h 2476786"/>
                <a:gd name="connsiteX3" fmla="*/ 2335215 w 2414254"/>
                <a:gd name="connsiteY3" fmla="*/ 118590 h 2476786"/>
                <a:gd name="connsiteX4" fmla="*/ 2414254 w 2414254"/>
                <a:gd name="connsiteY4" fmla="*/ 0 h 2476786"/>
                <a:gd name="connsiteX5" fmla="*/ 2414254 w 2414254"/>
                <a:gd name="connsiteY5" fmla="*/ 1669707 h 2476786"/>
                <a:gd name="connsiteX6" fmla="*/ 2309424 w 2414254"/>
                <a:gd name="connsiteY6" fmla="*/ 1660394 h 2476786"/>
                <a:gd name="connsiteX7" fmla="*/ 1373949 w 2414254"/>
                <a:gd name="connsiteY7" fmla="*/ 1981962 h 2476786"/>
                <a:gd name="connsiteX8" fmla="*/ 0 w 2414254"/>
                <a:gd name="connsiteY8" fmla="*/ 2476786 h 2476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14254" h="2476786">
                  <a:moveTo>
                    <a:pt x="0" y="2476786"/>
                  </a:moveTo>
                  <a:lnTo>
                    <a:pt x="1756786" y="718698"/>
                  </a:lnTo>
                  <a:lnTo>
                    <a:pt x="2191854" y="283307"/>
                  </a:lnTo>
                  <a:cubicBezTo>
                    <a:pt x="2244121" y="230967"/>
                    <a:pt x="2291745" y="175860"/>
                    <a:pt x="2335215" y="118590"/>
                  </a:cubicBezTo>
                  <a:lnTo>
                    <a:pt x="2414254" y="0"/>
                  </a:lnTo>
                  <a:lnTo>
                    <a:pt x="2414254" y="1669707"/>
                  </a:lnTo>
                  <a:lnTo>
                    <a:pt x="2309424" y="1660394"/>
                  </a:lnTo>
                  <a:cubicBezTo>
                    <a:pt x="2084195" y="1666076"/>
                    <a:pt x="1787429" y="1790649"/>
                    <a:pt x="1373949" y="1981962"/>
                  </a:cubicBezTo>
                  <a:cubicBezTo>
                    <a:pt x="943416" y="2173807"/>
                    <a:pt x="475393" y="2386289"/>
                    <a:pt x="0" y="2476786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47" name="Picture 46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E9F0FB58-C65C-D4BB-9916-22AE87D629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845568" y="6042598"/>
              <a:ext cx="1480989" cy="606708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B3657A15-291D-52A4-9E1B-5F0D7FBA3984}"/>
              </a:ext>
            </a:extLst>
          </p:cNvPr>
          <p:cNvSpPr/>
          <p:nvPr userDrawn="1"/>
        </p:nvSpPr>
        <p:spPr>
          <a:xfrm rot="5400000">
            <a:off x="-427708" y="4250622"/>
            <a:ext cx="1447269" cy="591854"/>
          </a:xfrm>
          <a:custGeom>
            <a:avLst/>
            <a:gdLst>
              <a:gd name="connsiteX0" fmla="*/ 0 w 1447269"/>
              <a:gd name="connsiteY0" fmla="*/ 591854 h 591854"/>
              <a:gd name="connsiteX1" fmla="*/ 44792 w 1447269"/>
              <a:gd name="connsiteY1" fmla="*/ 507819 h 591854"/>
              <a:gd name="connsiteX2" fmla="*/ 213267 w 1447269"/>
              <a:gd name="connsiteY2" fmla="*/ 301619 h 591854"/>
              <a:gd name="connsiteX3" fmla="*/ 1264365 w 1447269"/>
              <a:gd name="connsiteY3" fmla="*/ 190996 h 591854"/>
              <a:gd name="connsiteX4" fmla="*/ 1447269 w 1447269"/>
              <a:gd name="connsiteY4" fmla="*/ 573685 h 591854"/>
              <a:gd name="connsiteX5" fmla="*/ 1446995 w 1447269"/>
              <a:gd name="connsiteY5" fmla="*/ 591854 h 5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7269" h="591854">
                <a:moveTo>
                  <a:pt x="0" y="591854"/>
                </a:moveTo>
                <a:lnTo>
                  <a:pt x="44792" y="507819"/>
                </a:lnTo>
                <a:cubicBezTo>
                  <a:pt x="93966" y="433731"/>
                  <a:pt x="150292" y="364540"/>
                  <a:pt x="213267" y="301619"/>
                </a:cubicBezTo>
                <a:cubicBezTo>
                  <a:pt x="570478" y="-55231"/>
                  <a:pt x="973302" y="-99700"/>
                  <a:pt x="1264365" y="190996"/>
                </a:cubicBezTo>
                <a:cubicBezTo>
                  <a:pt x="1373487" y="300007"/>
                  <a:pt x="1433901" y="429304"/>
                  <a:pt x="1447269" y="573685"/>
                </a:cubicBezTo>
                <a:lnTo>
                  <a:pt x="1446995" y="591854"/>
                </a:ln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9" name="Text Placeholder 41">
            <a:extLst>
              <a:ext uri="{FF2B5EF4-FFF2-40B4-BE49-F238E27FC236}">
                <a16:creationId xmlns:a16="http://schemas.microsoft.com/office/drawing/2014/main" id="{5F29F187-2820-6245-60E4-1DD31547B76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73950" y="962526"/>
            <a:ext cx="497741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696946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E1C1C44-A965-A420-232B-CD63D88BAD24}"/>
              </a:ext>
            </a:extLst>
          </p:cNvPr>
          <p:cNvGrpSpPr/>
          <p:nvPr userDrawn="1"/>
        </p:nvGrpSpPr>
        <p:grpSpPr>
          <a:xfrm>
            <a:off x="0" y="1079818"/>
            <a:ext cx="8037079" cy="5778183"/>
            <a:chOff x="0" y="1079818"/>
            <a:chExt cx="8037079" cy="5778183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AF00F9A8-96BE-31CC-D02C-7A122DE2F0B0}"/>
                </a:ext>
              </a:extLst>
            </p:cNvPr>
            <p:cNvSpPr/>
            <p:nvPr/>
          </p:nvSpPr>
          <p:spPr>
            <a:xfrm rot="5400000">
              <a:off x="3981436" y="2925661"/>
              <a:ext cx="436541" cy="436851"/>
            </a:xfrm>
            <a:custGeom>
              <a:avLst/>
              <a:gdLst>
                <a:gd name="connsiteX0" fmla="*/ 436542 w 436541"/>
                <a:gd name="connsiteY0" fmla="*/ 218426 h 436851"/>
                <a:gd name="connsiteX1" fmla="*/ 218271 w 436541"/>
                <a:gd name="connsiteY1" fmla="*/ 436851 h 436851"/>
                <a:gd name="connsiteX2" fmla="*/ 0 w 436541"/>
                <a:gd name="connsiteY2" fmla="*/ 218426 h 436851"/>
                <a:gd name="connsiteX3" fmla="*/ 218271 w 436541"/>
                <a:gd name="connsiteY3" fmla="*/ 0 h 436851"/>
                <a:gd name="connsiteX4" fmla="*/ 436542 w 436541"/>
                <a:gd name="connsiteY4" fmla="*/ 218426 h 436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6541" h="436851">
                  <a:moveTo>
                    <a:pt x="436542" y="218426"/>
                  </a:moveTo>
                  <a:cubicBezTo>
                    <a:pt x="436542" y="339059"/>
                    <a:pt x="338818" y="436851"/>
                    <a:pt x="218271" y="436851"/>
                  </a:cubicBezTo>
                  <a:cubicBezTo>
                    <a:pt x="97723" y="436851"/>
                    <a:pt x="0" y="339059"/>
                    <a:pt x="0" y="218426"/>
                  </a:cubicBezTo>
                  <a:cubicBezTo>
                    <a:pt x="0" y="97793"/>
                    <a:pt x="97723" y="0"/>
                    <a:pt x="218271" y="0"/>
                  </a:cubicBezTo>
                  <a:cubicBezTo>
                    <a:pt x="338818" y="0"/>
                    <a:pt x="436542" y="97793"/>
                    <a:pt x="436542" y="218426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7534E9DB-8412-6612-4ED8-9E50A632F46D}"/>
                </a:ext>
              </a:extLst>
            </p:cNvPr>
            <p:cNvSpPr/>
            <p:nvPr/>
          </p:nvSpPr>
          <p:spPr>
            <a:xfrm rot="5400000">
              <a:off x="5702913" y="4286944"/>
              <a:ext cx="1882772" cy="2785561"/>
            </a:xfrm>
            <a:custGeom>
              <a:avLst/>
              <a:gdLst>
                <a:gd name="connsiteX0" fmla="*/ 1265421 w 1882772"/>
                <a:gd name="connsiteY0" fmla="*/ 0 h 2785561"/>
                <a:gd name="connsiteX1" fmla="*/ 1393607 w 1882772"/>
                <a:gd name="connsiteY1" fmla="*/ 128277 h 2785561"/>
                <a:gd name="connsiteX2" fmla="*/ 1418565 w 1882772"/>
                <a:gd name="connsiteY2" fmla="*/ 2439036 h 2785561"/>
                <a:gd name="connsiteX3" fmla="*/ 213054 w 1882772"/>
                <a:gd name="connsiteY3" fmla="*/ 2566131 h 2785561"/>
                <a:gd name="connsiteX4" fmla="*/ 367528 w 1882772"/>
                <a:gd name="connsiteY4" fmla="*/ 1180207 h 2785561"/>
                <a:gd name="connsiteX5" fmla="*/ 1265421 w 1882772"/>
                <a:gd name="connsiteY5" fmla="*/ 0 h 278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82772" h="2785561">
                  <a:moveTo>
                    <a:pt x="1265421" y="0"/>
                  </a:moveTo>
                  <a:lnTo>
                    <a:pt x="1393607" y="128277"/>
                  </a:lnTo>
                  <a:cubicBezTo>
                    <a:pt x="2086078" y="821239"/>
                    <a:pt x="1996436" y="1860755"/>
                    <a:pt x="1418565" y="2439036"/>
                  </a:cubicBezTo>
                  <a:cubicBezTo>
                    <a:pt x="1008901" y="2848991"/>
                    <a:pt x="546811" y="2900124"/>
                    <a:pt x="213054" y="2566131"/>
                  </a:cubicBezTo>
                  <a:cubicBezTo>
                    <a:pt x="-120702" y="2232138"/>
                    <a:pt x="-57200" y="1732331"/>
                    <a:pt x="367528" y="1180207"/>
                  </a:cubicBezTo>
                  <a:lnTo>
                    <a:pt x="1265421" y="0"/>
                  </a:ln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4011B3B8-5648-D4F9-FE4C-F8C2546DA882}"/>
                </a:ext>
              </a:extLst>
            </p:cNvPr>
            <p:cNvSpPr/>
            <p:nvPr userDrawn="1"/>
          </p:nvSpPr>
          <p:spPr>
            <a:xfrm>
              <a:off x="0" y="2529444"/>
              <a:ext cx="2990286" cy="3890577"/>
            </a:xfrm>
            <a:custGeom>
              <a:avLst/>
              <a:gdLst>
                <a:gd name="connsiteX0" fmla="*/ 428097 w 2990286"/>
                <a:gd name="connsiteY0" fmla="*/ 0 h 3890577"/>
                <a:gd name="connsiteX1" fmla="*/ 1840918 w 2990286"/>
                <a:gd name="connsiteY1" fmla="*/ 584812 h 3890577"/>
                <a:gd name="connsiteX2" fmla="*/ 2357721 w 2990286"/>
                <a:gd name="connsiteY2" fmla="*/ 1101249 h 3890577"/>
                <a:gd name="connsiteX3" fmla="*/ 2654029 w 2990286"/>
                <a:gd name="connsiteY3" fmla="*/ 1397347 h 3890577"/>
                <a:gd name="connsiteX4" fmla="*/ 2524126 w 2990286"/>
                <a:gd name="connsiteY4" fmla="*/ 3541363 h 3890577"/>
                <a:gd name="connsiteX5" fmla="*/ 2524274 w 2990286"/>
                <a:gd name="connsiteY5" fmla="*/ 3541363 h 3890577"/>
                <a:gd name="connsiteX6" fmla="*/ 1309337 w 2990286"/>
                <a:gd name="connsiteY6" fmla="*/ 3670288 h 3890577"/>
                <a:gd name="connsiteX7" fmla="*/ 286077 w 2990286"/>
                <a:gd name="connsiteY7" fmla="*/ 2647752 h 3890577"/>
                <a:gd name="connsiteX8" fmla="*/ 0 w 2990286"/>
                <a:gd name="connsiteY8" fmla="*/ 2361878 h 3890577"/>
                <a:gd name="connsiteX9" fmla="*/ 0 w 2990286"/>
                <a:gd name="connsiteY9" fmla="*/ 47894 h 3890577"/>
                <a:gd name="connsiteX10" fmla="*/ 46490 w 2990286"/>
                <a:gd name="connsiteY10" fmla="*/ 36551 h 3890577"/>
                <a:gd name="connsiteX11" fmla="*/ 428097 w 2990286"/>
                <a:gd name="connsiteY11" fmla="*/ 0 h 389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90286" h="3890577">
                  <a:moveTo>
                    <a:pt x="428097" y="0"/>
                  </a:moveTo>
                  <a:cubicBezTo>
                    <a:pt x="939432" y="0"/>
                    <a:pt x="1450766" y="194937"/>
                    <a:pt x="1840918" y="584812"/>
                  </a:cubicBezTo>
                  <a:lnTo>
                    <a:pt x="2357721" y="1101249"/>
                  </a:lnTo>
                  <a:lnTo>
                    <a:pt x="2654029" y="1397347"/>
                  </a:lnTo>
                  <a:cubicBezTo>
                    <a:pt x="3175708" y="2084944"/>
                    <a:pt x="3057924" y="3007944"/>
                    <a:pt x="2524126" y="3541363"/>
                  </a:cubicBezTo>
                  <a:lnTo>
                    <a:pt x="2524274" y="3541363"/>
                  </a:lnTo>
                  <a:cubicBezTo>
                    <a:pt x="2111068" y="3954128"/>
                    <a:pt x="1645251" y="4005964"/>
                    <a:pt x="1309337" y="3670288"/>
                  </a:cubicBezTo>
                  <a:lnTo>
                    <a:pt x="286077" y="2647752"/>
                  </a:lnTo>
                  <a:lnTo>
                    <a:pt x="0" y="2361878"/>
                  </a:lnTo>
                  <a:lnTo>
                    <a:pt x="0" y="47894"/>
                  </a:lnTo>
                  <a:lnTo>
                    <a:pt x="46490" y="36551"/>
                  </a:lnTo>
                  <a:cubicBezTo>
                    <a:pt x="172430" y="12184"/>
                    <a:pt x="300264" y="0"/>
                    <a:pt x="428097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E8D4036-60CC-2490-68C2-648ADC715561}"/>
                </a:ext>
              </a:extLst>
            </p:cNvPr>
            <p:cNvSpPr/>
            <p:nvPr userDrawn="1"/>
          </p:nvSpPr>
          <p:spPr>
            <a:xfrm>
              <a:off x="1" y="3926792"/>
              <a:ext cx="4475217" cy="2931209"/>
            </a:xfrm>
            <a:custGeom>
              <a:avLst/>
              <a:gdLst>
                <a:gd name="connsiteX0" fmla="*/ 2654029 w 4475217"/>
                <a:gd name="connsiteY0" fmla="*/ 0 h 2931209"/>
                <a:gd name="connsiteX1" fmla="*/ 4445473 w 4475217"/>
                <a:gd name="connsiteY1" fmla="*/ 1790176 h 2931209"/>
                <a:gd name="connsiteX2" fmla="*/ 4378885 w 4475217"/>
                <a:gd name="connsiteY2" fmla="*/ 2928333 h 2931209"/>
                <a:gd name="connsiteX3" fmla="*/ 4378034 w 4475217"/>
                <a:gd name="connsiteY3" fmla="*/ 2931209 h 2931209"/>
                <a:gd name="connsiteX4" fmla="*/ 0 w 4475217"/>
                <a:gd name="connsiteY4" fmla="*/ 2931209 h 2931209"/>
                <a:gd name="connsiteX5" fmla="*/ 0 w 4475217"/>
                <a:gd name="connsiteY5" fmla="*/ 964680 h 2931209"/>
                <a:gd name="connsiteX6" fmla="*/ 1309189 w 4475217"/>
                <a:gd name="connsiteY6" fmla="*/ 2272941 h 2931209"/>
                <a:gd name="connsiteX7" fmla="*/ 2524126 w 4475217"/>
                <a:gd name="connsiteY7" fmla="*/ 2144017 h 2931209"/>
                <a:gd name="connsiteX8" fmla="*/ 2654029 w 4475217"/>
                <a:gd name="connsiteY8" fmla="*/ 0 h 2931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75217" h="2931209">
                  <a:moveTo>
                    <a:pt x="2654029" y="0"/>
                  </a:moveTo>
                  <a:lnTo>
                    <a:pt x="4445473" y="1790176"/>
                  </a:lnTo>
                  <a:cubicBezTo>
                    <a:pt x="4499654" y="2152249"/>
                    <a:pt x="4481167" y="2541120"/>
                    <a:pt x="4378885" y="2928333"/>
                  </a:cubicBezTo>
                  <a:lnTo>
                    <a:pt x="4378034" y="2931209"/>
                  </a:lnTo>
                  <a:lnTo>
                    <a:pt x="0" y="2931209"/>
                  </a:lnTo>
                  <a:lnTo>
                    <a:pt x="0" y="964680"/>
                  </a:lnTo>
                  <a:lnTo>
                    <a:pt x="1309189" y="2272941"/>
                  </a:lnTo>
                  <a:cubicBezTo>
                    <a:pt x="1645104" y="2608617"/>
                    <a:pt x="2110920" y="2556929"/>
                    <a:pt x="2524126" y="2144017"/>
                  </a:cubicBezTo>
                  <a:cubicBezTo>
                    <a:pt x="3057924" y="1610597"/>
                    <a:pt x="3175708" y="687597"/>
                    <a:pt x="2654029" y="0"/>
                  </a:cubicBezTo>
                  <a:close/>
                </a:path>
              </a:pathLst>
            </a:custGeom>
            <a:solidFill>
              <a:srgbClr val="912B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7765D0E2-3962-2D60-0A60-CF4274357EBC}"/>
                </a:ext>
              </a:extLst>
            </p:cNvPr>
            <p:cNvSpPr/>
            <p:nvPr/>
          </p:nvSpPr>
          <p:spPr>
            <a:xfrm rot="5400000">
              <a:off x="619658" y="1891152"/>
              <a:ext cx="4635966" cy="3013297"/>
            </a:xfrm>
            <a:custGeom>
              <a:avLst/>
              <a:gdLst>
                <a:gd name="connsiteX0" fmla="*/ 1493782 w 4635966"/>
                <a:gd name="connsiteY0" fmla="*/ 815475 h 3013297"/>
                <a:gd name="connsiteX1" fmla="*/ 0 w 4635966"/>
                <a:gd name="connsiteY1" fmla="*/ 2310316 h 3013297"/>
                <a:gd name="connsiteX2" fmla="*/ 50063 w 4635966"/>
                <a:gd name="connsiteY2" fmla="*/ 2361745 h 3013297"/>
                <a:gd name="connsiteX3" fmla="*/ 1723719 w 4635966"/>
                <a:gd name="connsiteY3" fmla="*/ 3009780 h 3013297"/>
                <a:gd name="connsiteX4" fmla="*/ 2034438 w 4635966"/>
                <a:gd name="connsiteY4" fmla="*/ 2603373 h 3013297"/>
                <a:gd name="connsiteX5" fmla="*/ 2550874 w 4635966"/>
                <a:gd name="connsiteY5" fmla="*/ 2086570 h 3013297"/>
                <a:gd name="connsiteX6" fmla="*/ 4635967 w 4635966"/>
                <a:gd name="connsiteY6" fmla="*/ 0 h 3013297"/>
                <a:gd name="connsiteX7" fmla="*/ 3005285 w 4635966"/>
                <a:gd name="connsiteY7" fmla="*/ 587296 h 3013297"/>
                <a:gd name="connsiteX8" fmla="*/ 1493930 w 4635966"/>
                <a:gd name="connsiteY8" fmla="*/ 815327 h 3013297"/>
                <a:gd name="connsiteX9" fmla="*/ 1493930 w 4635966"/>
                <a:gd name="connsiteY9" fmla="*/ 815327 h 301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5966" h="3013297">
                  <a:moveTo>
                    <a:pt x="1493782" y="815475"/>
                  </a:moveTo>
                  <a:lnTo>
                    <a:pt x="0" y="2310316"/>
                  </a:lnTo>
                  <a:cubicBezTo>
                    <a:pt x="16392" y="2327607"/>
                    <a:pt x="33080" y="2344750"/>
                    <a:pt x="50063" y="2361745"/>
                  </a:cubicBezTo>
                  <a:cubicBezTo>
                    <a:pt x="575656" y="2887710"/>
                    <a:pt x="1156481" y="3039337"/>
                    <a:pt x="1723719" y="3009780"/>
                  </a:cubicBezTo>
                  <a:cubicBezTo>
                    <a:pt x="1808340" y="2864951"/>
                    <a:pt x="1910387" y="2727659"/>
                    <a:pt x="2034438" y="2603373"/>
                  </a:cubicBezTo>
                  <a:lnTo>
                    <a:pt x="2550874" y="2086570"/>
                  </a:lnTo>
                  <a:lnTo>
                    <a:pt x="4635967" y="0"/>
                  </a:lnTo>
                  <a:cubicBezTo>
                    <a:pt x="4071682" y="107439"/>
                    <a:pt x="3516258" y="359560"/>
                    <a:pt x="3005285" y="587296"/>
                  </a:cubicBezTo>
                  <a:cubicBezTo>
                    <a:pt x="2220072" y="950550"/>
                    <a:pt x="1789437" y="1111044"/>
                    <a:pt x="1493930" y="815327"/>
                  </a:cubicBezTo>
                  <a:lnTo>
                    <a:pt x="1493930" y="815327"/>
                  </a:lnTo>
                  <a:close/>
                </a:path>
              </a:pathLst>
            </a:custGeom>
            <a:solidFill>
              <a:srgbClr val="EFBC6E"/>
            </a:solidFill>
            <a:ln w="88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9AD2049D-517B-BACE-F2C1-32CEE8049B55}"/>
                </a:ext>
              </a:extLst>
            </p:cNvPr>
            <p:cNvSpPr/>
            <p:nvPr userDrawn="1"/>
          </p:nvSpPr>
          <p:spPr>
            <a:xfrm>
              <a:off x="4377843" y="5716818"/>
              <a:ext cx="1209474" cy="1141182"/>
            </a:xfrm>
            <a:custGeom>
              <a:avLst/>
              <a:gdLst>
                <a:gd name="connsiteX0" fmla="*/ 67482 w 1209474"/>
                <a:gd name="connsiteY0" fmla="*/ 0 h 1141182"/>
                <a:gd name="connsiteX1" fmla="*/ 1209474 w 1209474"/>
                <a:gd name="connsiteY1" fmla="*/ 1141182 h 1141182"/>
                <a:gd name="connsiteX2" fmla="*/ 0 w 1209474"/>
                <a:gd name="connsiteY2" fmla="*/ 1141182 h 1141182"/>
                <a:gd name="connsiteX3" fmla="*/ 894 w 1209474"/>
                <a:gd name="connsiteY3" fmla="*/ 1138158 h 1141182"/>
                <a:gd name="connsiteX4" fmla="*/ 67482 w 1209474"/>
                <a:gd name="connsiteY4" fmla="*/ 0 h 1141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9474" h="1141182">
                  <a:moveTo>
                    <a:pt x="67482" y="0"/>
                  </a:moveTo>
                  <a:lnTo>
                    <a:pt x="1209474" y="1141182"/>
                  </a:lnTo>
                  <a:lnTo>
                    <a:pt x="0" y="1141182"/>
                  </a:lnTo>
                  <a:lnTo>
                    <a:pt x="894" y="1138158"/>
                  </a:lnTo>
                  <a:cubicBezTo>
                    <a:pt x="103176" y="750946"/>
                    <a:pt x="121664" y="362074"/>
                    <a:pt x="67482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FB616DFE-B922-79E7-7568-C86C82A9C2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3403" y="6254992"/>
            <a:ext cx="1468192" cy="60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3447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F7F5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0E5D8C1D-93C2-749B-4C78-45B05EC5A4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648336" y="448322"/>
            <a:ext cx="5902332" cy="5961356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0000"/>
              </a:srgbClr>
            </a:outerShdw>
          </a:effectLst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D297BFE4-D404-7609-ED06-E3337948FCE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3544" y="1144624"/>
            <a:ext cx="4307952" cy="604322"/>
          </a:xfrm>
          <a:prstGeom prst="rect">
            <a:avLst/>
          </a:prstGeom>
        </p:spPr>
      </p:pic>
      <p:pic>
        <p:nvPicPr>
          <p:cNvPr id="11" name="Graphic 1">
            <a:extLst>
              <a:ext uri="{FF2B5EF4-FFF2-40B4-BE49-F238E27FC236}">
                <a16:creationId xmlns:a16="http://schemas.microsoft.com/office/drawing/2014/main" id="{69602C51-0B46-EEB6-32B5-60604689F00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958711" y="220553"/>
            <a:ext cx="1717616" cy="707254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88F4C74-B7CE-E1A8-E60B-28D024AC73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236" y="2570086"/>
            <a:ext cx="4698568" cy="67470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400" b="1" i="0">
                <a:solidFill>
                  <a:srgbClr val="351C5C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slide title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ABB8CDA-E36F-BCE9-1ADD-034AF65792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236" y="3338004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 b="1" i="0">
                <a:solidFill>
                  <a:srgbClr val="00ADCF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C8D44AEE-8E04-0752-41EF-FD865EB500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236" y="6054571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1600" b="1" i="0">
                <a:solidFill>
                  <a:srgbClr val="00ADCF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580119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7166A34E-910F-89A8-760C-CB5EA5AD8930}"/>
              </a:ext>
            </a:extLst>
          </p:cNvPr>
          <p:cNvGrpSpPr/>
          <p:nvPr userDrawn="1"/>
        </p:nvGrpSpPr>
        <p:grpSpPr>
          <a:xfrm>
            <a:off x="0" y="144961"/>
            <a:ext cx="5075397" cy="6735610"/>
            <a:chOff x="0" y="144961"/>
            <a:chExt cx="5075397" cy="6735610"/>
          </a:xfrm>
        </p:grpSpPr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F1CD477F-6B69-3AFD-79A6-3FE7EA1FB946}"/>
                </a:ext>
              </a:extLst>
            </p:cNvPr>
            <p:cNvSpPr/>
            <p:nvPr/>
          </p:nvSpPr>
          <p:spPr>
            <a:xfrm>
              <a:off x="3468844" y="2521575"/>
              <a:ext cx="1606553" cy="1606550"/>
            </a:xfrm>
            <a:custGeom>
              <a:avLst/>
              <a:gdLst>
                <a:gd name="connsiteX0" fmla="*/ 1606553 w 1606553"/>
                <a:gd name="connsiteY0" fmla="*/ 803275 h 1606550"/>
                <a:gd name="connsiteX1" fmla="*/ 803277 w 1606553"/>
                <a:gd name="connsiteY1" fmla="*/ 1606550 h 1606550"/>
                <a:gd name="connsiteX2" fmla="*/ 0 w 1606553"/>
                <a:gd name="connsiteY2" fmla="*/ 803275 h 1606550"/>
                <a:gd name="connsiteX3" fmla="*/ 803277 w 1606553"/>
                <a:gd name="connsiteY3" fmla="*/ 0 h 1606550"/>
                <a:gd name="connsiteX4" fmla="*/ 1606553 w 1606553"/>
                <a:gd name="connsiteY4" fmla="*/ 803275 h 160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6553" h="1606550">
                  <a:moveTo>
                    <a:pt x="1606553" y="803275"/>
                  </a:moveTo>
                  <a:cubicBezTo>
                    <a:pt x="1606553" y="1246912"/>
                    <a:pt x="1246914" y="1606550"/>
                    <a:pt x="803277" y="1606550"/>
                  </a:cubicBezTo>
                  <a:cubicBezTo>
                    <a:pt x="359639" y="1606550"/>
                    <a:pt x="0" y="1246912"/>
                    <a:pt x="0" y="803275"/>
                  </a:cubicBezTo>
                  <a:cubicBezTo>
                    <a:pt x="0" y="359639"/>
                    <a:pt x="359639" y="0"/>
                    <a:pt x="803277" y="0"/>
                  </a:cubicBezTo>
                  <a:cubicBezTo>
                    <a:pt x="1246914" y="0"/>
                    <a:pt x="1606553" y="359639"/>
                    <a:pt x="1606553" y="803275"/>
                  </a:cubicBezTo>
                  <a:close/>
                </a:path>
              </a:pathLst>
            </a:custGeom>
            <a:solidFill>
              <a:srgbClr val="0070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92BD274E-FBA9-FC3D-4ABE-A5F1A077E430}"/>
                </a:ext>
              </a:extLst>
            </p:cNvPr>
            <p:cNvSpPr/>
            <p:nvPr userDrawn="1"/>
          </p:nvSpPr>
          <p:spPr>
            <a:xfrm>
              <a:off x="0" y="3683625"/>
              <a:ext cx="4695794" cy="3196946"/>
            </a:xfrm>
            <a:custGeom>
              <a:avLst/>
              <a:gdLst>
                <a:gd name="connsiteX0" fmla="*/ 274026 w 4695794"/>
                <a:gd name="connsiteY0" fmla="*/ 2521521 h 3196946"/>
                <a:gd name="connsiteX1" fmla="*/ 949452 w 4695794"/>
                <a:gd name="connsiteY1" fmla="*/ 3196946 h 3196946"/>
                <a:gd name="connsiteX2" fmla="*/ 0 w 4695794"/>
                <a:gd name="connsiteY2" fmla="*/ 3196946 h 3196946"/>
                <a:gd name="connsiteX3" fmla="*/ 0 w 4695794"/>
                <a:gd name="connsiteY3" fmla="*/ 2878139 h 3196946"/>
                <a:gd name="connsiteX4" fmla="*/ 1924458 w 4695794"/>
                <a:gd name="connsiteY4" fmla="*/ 690880 h 3196946"/>
                <a:gd name="connsiteX5" fmla="*/ 1924490 w 4695794"/>
                <a:gd name="connsiteY5" fmla="*/ 690912 h 3196946"/>
                <a:gd name="connsiteX6" fmla="*/ 1924458 w 4695794"/>
                <a:gd name="connsiteY6" fmla="*/ 690944 h 3196946"/>
                <a:gd name="connsiteX7" fmla="*/ 2615403 w 4695794"/>
                <a:gd name="connsiteY7" fmla="*/ 0 h 3196946"/>
                <a:gd name="connsiteX8" fmla="*/ 4695794 w 4695794"/>
                <a:gd name="connsiteY8" fmla="*/ 2080387 h 3196946"/>
                <a:gd name="connsiteX9" fmla="*/ 3980307 w 4695794"/>
                <a:gd name="connsiteY9" fmla="*/ 3196946 h 3196946"/>
                <a:gd name="connsiteX10" fmla="*/ 1137462 w 4695794"/>
                <a:gd name="connsiteY10" fmla="*/ 3196946 h 3196946"/>
                <a:gd name="connsiteX11" fmla="*/ 2783995 w 4695794"/>
                <a:gd name="connsiteY11" fmla="*/ 1550416 h 3196946"/>
                <a:gd name="connsiteX12" fmla="*/ 1924490 w 4695794"/>
                <a:gd name="connsiteY12" fmla="*/ 690912 h 3196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95794" h="3196946">
                  <a:moveTo>
                    <a:pt x="274026" y="2521521"/>
                  </a:moveTo>
                  <a:lnTo>
                    <a:pt x="949452" y="3196946"/>
                  </a:lnTo>
                  <a:lnTo>
                    <a:pt x="0" y="3196946"/>
                  </a:lnTo>
                  <a:lnTo>
                    <a:pt x="0" y="2878139"/>
                  </a:lnTo>
                  <a:close/>
                  <a:moveTo>
                    <a:pt x="1924458" y="690880"/>
                  </a:moveTo>
                  <a:lnTo>
                    <a:pt x="1924490" y="690912"/>
                  </a:lnTo>
                  <a:lnTo>
                    <a:pt x="1924458" y="690944"/>
                  </a:lnTo>
                  <a:close/>
                  <a:moveTo>
                    <a:pt x="2615403" y="0"/>
                  </a:moveTo>
                  <a:lnTo>
                    <a:pt x="4695794" y="2080387"/>
                  </a:lnTo>
                  <a:lnTo>
                    <a:pt x="3980307" y="3196946"/>
                  </a:lnTo>
                  <a:lnTo>
                    <a:pt x="1137462" y="3196946"/>
                  </a:lnTo>
                  <a:lnTo>
                    <a:pt x="2783995" y="1550416"/>
                  </a:lnTo>
                  <a:lnTo>
                    <a:pt x="1924490" y="690912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95769C27-8CC5-BE51-32AF-8FB50D87DA52}"/>
                </a:ext>
              </a:extLst>
            </p:cNvPr>
            <p:cNvSpPr/>
            <p:nvPr userDrawn="1"/>
          </p:nvSpPr>
          <p:spPr>
            <a:xfrm>
              <a:off x="1" y="1720714"/>
              <a:ext cx="3423373" cy="5137287"/>
            </a:xfrm>
            <a:custGeom>
              <a:avLst/>
              <a:gdLst>
                <a:gd name="connsiteX0" fmla="*/ 652487 w 3423373"/>
                <a:gd name="connsiteY0" fmla="*/ 0 h 5137287"/>
                <a:gd name="connsiteX1" fmla="*/ 2637756 w 3423373"/>
                <a:gd name="connsiteY1" fmla="*/ 1985264 h 5137287"/>
                <a:gd name="connsiteX2" fmla="*/ 2637692 w 3423373"/>
                <a:gd name="connsiteY2" fmla="*/ 1985264 h 5137287"/>
                <a:gd name="connsiteX3" fmla="*/ 2919008 w 3423373"/>
                <a:gd name="connsiteY3" fmla="*/ 5081858 h 5137287"/>
                <a:gd name="connsiteX4" fmla="*/ 2868533 w 3423373"/>
                <a:gd name="connsiteY4" fmla="*/ 5137287 h 5137287"/>
                <a:gd name="connsiteX5" fmla="*/ 0 w 3423373"/>
                <a:gd name="connsiteY5" fmla="*/ 5137287 h 5137287"/>
                <a:gd name="connsiteX6" fmla="*/ 0 w 3423373"/>
                <a:gd name="connsiteY6" fmla="*/ 3693010 h 5137287"/>
                <a:gd name="connsiteX7" fmla="*/ 337400 w 3423373"/>
                <a:gd name="connsiteY7" fmla="*/ 4030409 h 5137287"/>
                <a:gd name="connsiteX8" fmla="*/ 1356386 w 3423373"/>
                <a:gd name="connsiteY8" fmla="*/ 4192588 h 5137287"/>
                <a:gd name="connsiteX9" fmla="*/ 1538060 w 3423373"/>
                <a:gd name="connsiteY9" fmla="*/ 4051300 h 5137287"/>
                <a:gd name="connsiteX10" fmla="*/ 1511327 w 3423373"/>
                <a:gd name="connsiteY10" fmla="*/ 2856484 h 5137287"/>
                <a:gd name="connsiteX11" fmla="*/ 834161 w 3423373"/>
                <a:gd name="connsiteY11" fmla="*/ 2179320 h 5137287"/>
                <a:gd name="connsiteX12" fmla="*/ 0 w 3423373"/>
                <a:gd name="connsiteY12" fmla="*/ 3013480 h 5137287"/>
                <a:gd name="connsiteX13" fmla="*/ 0 w 3423373"/>
                <a:gd name="connsiteY13" fmla="*/ 652486 h 5137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23373" h="5137287">
                  <a:moveTo>
                    <a:pt x="652487" y="0"/>
                  </a:moveTo>
                  <a:lnTo>
                    <a:pt x="2637756" y="1985264"/>
                  </a:lnTo>
                  <a:lnTo>
                    <a:pt x="2637692" y="1985264"/>
                  </a:lnTo>
                  <a:cubicBezTo>
                    <a:pt x="3593051" y="2940563"/>
                    <a:pt x="3665319" y="4179155"/>
                    <a:pt x="2919008" y="5081858"/>
                  </a:cubicBezTo>
                  <a:lnTo>
                    <a:pt x="2868533" y="5137287"/>
                  </a:lnTo>
                  <a:lnTo>
                    <a:pt x="0" y="5137287"/>
                  </a:lnTo>
                  <a:lnTo>
                    <a:pt x="0" y="3693010"/>
                  </a:lnTo>
                  <a:lnTo>
                    <a:pt x="337400" y="4030409"/>
                  </a:lnTo>
                  <a:cubicBezTo>
                    <a:pt x="644740" y="4337749"/>
                    <a:pt x="1039267" y="4380738"/>
                    <a:pt x="1356386" y="4192588"/>
                  </a:cubicBezTo>
                  <a:cubicBezTo>
                    <a:pt x="1420204" y="4154805"/>
                    <a:pt x="1481418" y="4107942"/>
                    <a:pt x="1538060" y="4051300"/>
                  </a:cubicBezTo>
                  <a:cubicBezTo>
                    <a:pt x="1873405" y="3715957"/>
                    <a:pt x="1880516" y="3225673"/>
                    <a:pt x="1511327" y="2856484"/>
                  </a:cubicBezTo>
                  <a:lnTo>
                    <a:pt x="834161" y="2179320"/>
                  </a:lnTo>
                  <a:lnTo>
                    <a:pt x="0" y="3013480"/>
                  </a:lnTo>
                  <a:lnTo>
                    <a:pt x="0" y="652486"/>
                  </a:ln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B424951C-5BEA-C3EB-B0A5-2627D5D46622}"/>
                </a:ext>
              </a:extLst>
            </p:cNvPr>
            <p:cNvSpPr/>
            <p:nvPr userDrawn="1"/>
          </p:nvSpPr>
          <p:spPr>
            <a:xfrm>
              <a:off x="1" y="144961"/>
              <a:ext cx="2717211" cy="4589225"/>
            </a:xfrm>
            <a:custGeom>
              <a:avLst/>
              <a:gdLst>
                <a:gd name="connsiteX0" fmla="*/ 2228244 w 2717211"/>
                <a:gd name="connsiteY0" fmla="*/ 0 h 4589225"/>
                <a:gd name="connsiteX1" fmla="*/ 2228244 w 2717211"/>
                <a:gd name="connsiteY1" fmla="*/ 2360930 h 4589225"/>
                <a:gd name="connsiteX2" fmla="*/ 0 w 2717211"/>
                <a:gd name="connsiteY2" fmla="*/ 4589225 h 4589225"/>
                <a:gd name="connsiteX3" fmla="*/ 0 w 2717211"/>
                <a:gd name="connsiteY3" fmla="*/ 2228294 h 458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7211" h="4589225">
                  <a:moveTo>
                    <a:pt x="2228244" y="0"/>
                  </a:moveTo>
                  <a:cubicBezTo>
                    <a:pt x="2880200" y="651955"/>
                    <a:pt x="2880200" y="1708976"/>
                    <a:pt x="2228244" y="2360930"/>
                  </a:cubicBezTo>
                  <a:lnTo>
                    <a:pt x="0" y="4589225"/>
                  </a:lnTo>
                  <a:lnTo>
                    <a:pt x="0" y="2228294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9DA6BC92-564E-780A-6A0C-64D537194179}"/>
              </a:ext>
            </a:extLst>
          </p:cNvPr>
          <p:cNvSpPr/>
          <p:nvPr userDrawn="1"/>
        </p:nvSpPr>
        <p:spPr>
          <a:xfrm>
            <a:off x="0" y="5377095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9" name="Picture 4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FC189B69-51BD-F88D-CA93-92CD6AA93D7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2613" y="6153002"/>
            <a:ext cx="1480989" cy="606708"/>
          </a:xfrm>
          <a:prstGeom prst="rect">
            <a:avLst/>
          </a:prstGeom>
        </p:spPr>
      </p:pic>
      <p:sp>
        <p:nvSpPr>
          <p:cNvPr id="50" name="Text Placeholder 41">
            <a:extLst>
              <a:ext uri="{FF2B5EF4-FFF2-40B4-BE49-F238E27FC236}">
                <a16:creationId xmlns:a16="http://schemas.microsoft.com/office/drawing/2014/main" id="{4232BF45-10B9-436A-5C38-78DAB7DD65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85729" y="962526"/>
            <a:ext cx="656563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95164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B8775DA-F9D0-3530-8ACE-6AC448DF8A1C}"/>
              </a:ext>
            </a:extLst>
          </p:cNvPr>
          <p:cNvGrpSpPr/>
          <p:nvPr userDrawn="1"/>
        </p:nvGrpSpPr>
        <p:grpSpPr>
          <a:xfrm>
            <a:off x="6096026" y="1132900"/>
            <a:ext cx="6095975" cy="5725100"/>
            <a:chOff x="6096026" y="1132900"/>
            <a:chExt cx="6095975" cy="5725100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8B3BC63E-874B-8B84-B227-3E09FBE12742}"/>
                </a:ext>
              </a:extLst>
            </p:cNvPr>
            <p:cNvSpPr/>
            <p:nvPr/>
          </p:nvSpPr>
          <p:spPr>
            <a:xfrm>
              <a:off x="6096026" y="1132900"/>
              <a:ext cx="1855998" cy="1857962"/>
            </a:xfrm>
            <a:custGeom>
              <a:avLst/>
              <a:gdLst>
                <a:gd name="connsiteX0" fmla="*/ 1589562 w 1855998"/>
                <a:gd name="connsiteY0" fmla="*/ 270157 h 1857962"/>
                <a:gd name="connsiteX1" fmla="*/ 1561383 w 1855998"/>
                <a:gd name="connsiteY1" fmla="*/ 1569239 h 1857962"/>
                <a:gd name="connsiteX2" fmla="*/ 270701 w 1855998"/>
                <a:gd name="connsiteY2" fmla="*/ 1590430 h 1857962"/>
                <a:gd name="connsiteX3" fmla="*/ 284858 w 1855998"/>
                <a:gd name="connsiteY3" fmla="*/ 291347 h 1857962"/>
                <a:gd name="connsiteX4" fmla="*/ 1589562 w 1855998"/>
                <a:gd name="connsiteY4" fmla="*/ 270157 h 185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5998" h="1857962">
                  <a:moveTo>
                    <a:pt x="1589562" y="270157"/>
                  </a:moveTo>
                  <a:cubicBezTo>
                    <a:pt x="1956286" y="637274"/>
                    <a:pt x="1942130" y="1187950"/>
                    <a:pt x="1561383" y="1569239"/>
                  </a:cubicBezTo>
                  <a:cubicBezTo>
                    <a:pt x="1187648" y="1943375"/>
                    <a:pt x="637561" y="1957547"/>
                    <a:pt x="270701" y="1590430"/>
                  </a:cubicBezTo>
                  <a:cubicBezTo>
                    <a:pt x="-96023" y="1223312"/>
                    <a:pt x="-89012" y="665618"/>
                    <a:pt x="284858" y="291347"/>
                  </a:cubicBezTo>
                  <a:cubicBezTo>
                    <a:pt x="665739" y="-89942"/>
                    <a:pt x="1222837" y="-96960"/>
                    <a:pt x="1589562" y="27015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3643420C-562A-CB0D-AC89-75373D26A444}"/>
                </a:ext>
              </a:extLst>
            </p:cNvPr>
            <p:cNvSpPr/>
            <p:nvPr userDrawn="1"/>
          </p:nvSpPr>
          <p:spPr>
            <a:xfrm>
              <a:off x="9306514" y="1766243"/>
              <a:ext cx="2885486" cy="4304873"/>
            </a:xfrm>
            <a:custGeom>
              <a:avLst/>
              <a:gdLst>
                <a:gd name="connsiteX0" fmla="*/ 2776135 w 2885486"/>
                <a:gd name="connsiteY0" fmla="*/ 564 h 4304873"/>
                <a:gd name="connsiteX1" fmla="*/ 2885486 w 2885486"/>
                <a:gd name="connsiteY1" fmla="*/ 8006 h 4304873"/>
                <a:gd name="connsiteX2" fmla="*/ 2885486 w 2885486"/>
                <a:gd name="connsiteY2" fmla="*/ 1684685 h 4304873"/>
                <a:gd name="connsiteX3" fmla="*/ 2848591 w 2885486"/>
                <a:gd name="connsiteY3" fmla="*/ 1668112 h 4304873"/>
                <a:gd name="connsiteX4" fmla="*/ 1911629 w 2885486"/>
                <a:gd name="connsiteY4" fmla="*/ 1913751 h 4304873"/>
                <a:gd name="connsiteX5" fmla="*/ 1911494 w 2885486"/>
                <a:gd name="connsiteY5" fmla="*/ 1913751 h 4304873"/>
                <a:gd name="connsiteX6" fmla="*/ 1723144 w 2885486"/>
                <a:gd name="connsiteY6" fmla="*/ 2984600 h 4304873"/>
                <a:gd name="connsiteX7" fmla="*/ 404283 w 2885486"/>
                <a:gd name="connsiteY7" fmla="*/ 4304873 h 4304873"/>
                <a:gd name="connsiteX8" fmla="*/ 855409 w 2885486"/>
                <a:gd name="connsiteY8" fmla="*/ 841687 h 4304873"/>
                <a:gd name="connsiteX9" fmla="*/ 2776135 w 2885486"/>
                <a:gd name="connsiteY9" fmla="*/ 564 h 4304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5486" h="4304873">
                  <a:moveTo>
                    <a:pt x="2776135" y="564"/>
                  </a:moveTo>
                  <a:lnTo>
                    <a:pt x="2885486" y="8006"/>
                  </a:lnTo>
                  <a:lnTo>
                    <a:pt x="2885486" y="1684685"/>
                  </a:lnTo>
                  <a:lnTo>
                    <a:pt x="2848591" y="1668112"/>
                  </a:lnTo>
                  <a:cubicBezTo>
                    <a:pt x="2538533" y="1556194"/>
                    <a:pt x="2201133" y="1623938"/>
                    <a:pt x="1911629" y="1913751"/>
                  </a:cubicBezTo>
                  <a:lnTo>
                    <a:pt x="1911494" y="1913751"/>
                  </a:lnTo>
                  <a:cubicBezTo>
                    <a:pt x="1593711" y="2231874"/>
                    <a:pt x="1548680" y="2629765"/>
                    <a:pt x="1723144" y="2984600"/>
                  </a:cubicBezTo>
                  <a:lnTo>
                    <a:pt x="404283" y="4304873"/>
                  </a:lnTo>
                  <a:cubicBezTo>
                    <a:pt x="-250158" y="3193803"/>
                    <a:pt x="-117221" y="1815358"/>
                    <a:pt x="855409" y="841687"/>
                  </a:cubicBezTo>
                  <a:cubicBezTo>
                    <a:pt x="1453477" y="243055"/>
                    <a:pt x="2125217" y="-13722"/>
                    <a:pt x="2776135" y="564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4C5CB7F7-6A65-DE5A-9364-C3E2A77EA42C}"/>
                </a:ext>
              </a:extLst>
            </p:cNvPr>
            <p:cNvSpPr/>
            <p:nvPr userDrawn="1"/>
          </p:nvSpPr>
          <p:spPr>
            <a:xfrm>
              <a:off x="7427937" y="3238846"/>
              <a:ext cx="4764064" cy="3619154"/>
            </a:xfrm>
            <a:custGeom>
              <a:avLst/>
              <a:gdLst>
                <a:gd name="connsiteX0" fmla="*/ 1318911 w 4764064"/>
                <a:gd name="connsiteY0" fmla="*/ 0 h 3619154"/>
                <a:gd name="connsiteX1" fmla="*/ 2637721 w 4764064"/>
                <a:gd name="connsiteY1" fmla="*/ 546829 h 3619154"/>
                <a:gd name="connsiteX2" fmla="*/ 4608407 w 4764064"/>
                <a:gd name="connsiteY2" fmla="*/ 2519626 h 3619154"/>
                <a:gd name="connsiteX3" fmla="*/ 4764064 w 4764064"/>
                <a:gd name="connsiteY3" fmla="*/ 2675450 h 3619154"/>
                <a:gd name="connsiteX4" fmla="*/ 4764064 w 4764064"/>
                <a:gd name="connsiteY4" fmla="*/ 3619154 h 3619154"/>
                <a:gd name="connsiteX5" fmla="*/ 3103615 w 4764064"/>
                <a:gd name="connsiteY5" fmla="*/ 3619154 h 3619154"/>
                <a:gd name="connsiteX6" fmla="*/ 3024477 w 4764064"/>
                <a:gd name="connsiteY6" fmla="*/ 3560912 h 3619154"/>
                <a:gd name="connsiteX7" fmla="*/ 2882833 w 4764064"/>
                <a:gd name="connsiteY7" fmla="*/ 3432749 h 3619154"/>
                <a:gd name="connsiteX8" fmla="*/ 0 w 4764064"/>
                <a:gd name="connsiteY8" fmla="*/ 546829 h 3619154"/>
                <a:gd name="connsiteX9" fmla="*/ 1318911 w 4764064"/>
                <a:gd name="connsiteY9" fmla="*/ 0 h 3619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64064" h="3619154">
                  <a:moveTo>
                    <a:pt x="1318911" y="0"/>
                  </a:moveTo>
                  <a:cubicBezTo>
                    <a:pt x="1796243" y="0"/>
                    <a:pt x="2273558" y="182277"/>
                    <a:pt x="2637721" y="546829"/>
                  </a:cubicBezTo>
                  <a:cubicBezTo>
                    <a:pt x="2637721" y="546829"/>
                    <a:pt x="3763827" y="1674142"/>
                    <a:pt x="4608407" y="2519626"/>
                  </a:cubicBezTo>
                  <a:lnTo>
                    <a:pt x="4764064" y="2675450"/>
                  </a:lnTo>
                  <a:lnTo>
                    <a:pt x="4764064" y="3619154"/>
                  </a:lnTo>
                  <a:lnTo>
                    <a:pt x="3103615" y="3619154"/>
                  </a:lnTo>
                  <a:lnTo>
                    <a:pt x="3024477" y="3560912"/>
                  </a:lnTo>
                  <a:cubicBezTo>
                    <a:pt x="2975642" y="3521039"/>
                    <a:pt x="2928353" y="3478318"/>
                    <a:pt x="2882833" y="3432749"/>
                  </a:cubicBezTo>
                  <a:lnTo>
                    <a:pt x="0" y="546829"/>
                  </a:lnTo>
                  <a:cubicBezTo>
                    <a:pt x="364231" y="182277"/>
                    <a:pt x="841580" y="0"/>
                    <a:pt x="1318911" y="0"/>
                  </a:cubicBez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9968733-9009-BC2E-7DCD-5D7900D23C0A}"/>
                </a:ext>
              </a:extLst>
            </p:cNvPr>
            <p:cNvSpPr/>
            <p:nvPr userDrawn="1"/>
          </p:nvSpPr>
          <p:spPr>
            <a:xfrm>
              <a:off x="9027791" y="3587392"/>
              <a:ext cx="3164209" cy="3270608"/>
            </a:xfrm>
            <a:custGeom>
              <a:avLst/>
              <a:gdLst>
                <a:gd name="connsiteX0" fmla="*/ 3164209 w 3164209"/>
                <a:gd name="connsiteY0" fmla="*/ 0 h 3270608"/>
                <a:gd name="connsiteX1" fmla="*/ 3164209 w 3164209"/>
                <a:gd name="connsiteY1" fmla="*/ 2129280 h 3270608"/>
                <a:gd name="connsiteX2" fmla="*/ 2981911 w 3164209"/>
                <a:gd name="connsiteY2" fmla="*/ 2311773 h 3270608"/>
                <a:gd name="connsiteX3" fmla="*/ 2024101 w 3164209"/>
                <a:gd name="connsiteY3" fmla="*/ 3270608 h 3270608"/>
                <a:gd name="connsiteX4" fmla="*/ 0 w 3164209"/>
                <a:gd name="connsiteY4" fmla="*/ 3270608 h 3270608"/>
                <a:gd name="connsiteX5" fmla="*/ 6292 w 3164209"/>
                <a:gd name="connsiteY5" fmla="*/ 3257037 h 3270608"/>
                <a:gd name="connsiteX6" fmla="*/ 274756 w 3164209"/>
                <a:gd name="connsiteY6" fmla="*/ 2892548 h 3270608"/>
                <a:gd name="connsiteX7" fmla="*/ 911535 w 3164209"/>
                <a:gd name="connsiteY7" fmla="*/ 2255086 h 3270608"/>
                <a:gd name="connsiteX8" fmla="*/ 1918410 w 3164209"/>
                <a:gd name="connsiteY8" fmla="*/ 1247133 h 3270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64209" h="3270608">
                  <a:moveTo>
                    <a:pt x="3164209" y="0"/>
                  </a:moveTo>
                  <a:lnTo>
                    <a:pt x="3164209" y="2129280"/>
                  </a:lnTo>
                  <a:lnTo>
                    <a:pt x="2981911" y="2311773"/>
                  </a:lnTo>
                  <a:lnTo>
                    <a:pt x="2024101" y="3270608"/>
                  </a:lnTo>
                  <a:lnTo>
                    <a:pt x="0" y="3270608"/>
                  </a:lnTo>
                  <a:lnTo>
                    <a:pt x="6292" y="3257037"/>
                  </a:lnTo>
                  <a:cubicBezTo>
                    <a:pt x="75125" y="3125912"/>
                    <a:pt x="164612" y="3002810"/>
                    <a:pt x="274756" y="2892548"/>
                  </a:cubicBezTo>
                  <a:lnTo>
                    <a:pt x="911535" y="2255086"/>
                  </a:lnTo>
                  <a:lnTo>
                    <a:pt x="1918410" y="1247133"/>
                  </a:ln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3403" y="205772"/>
            <a:ext cx="1468192" cy="601465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B041A964-C14E-F73B-81BF-812A6275A30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0" y="962526"/>
            <a:ext cx="56138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7035110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chemeClr val="bg1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386F0E87-4F8F-0BD2-8308-BAE720A19618}"/>
              </a:ext>
            </a:extLst>
          </p:cNvPr>
          <p:cNvSpPr/>
          <p:nvPr userDrawn="1"/>
        </p:nvSpPr>
        <p:spPr>
          <a:xfrm rot="5400000">
            <a:off x="-359896" y="5285774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403FA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C6B9DB56-39E5-9123-5525-0FB5FEC1649B}"/>
              </a:ext>
            </a:extLst>
          </p:cNvPr>
          <p:cNvSpPr/>
          <p:nvPr userDrawn="1"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4DA6D894-1406-DC15-9F69-AC13C7531EB1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3" name="Picture 4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23B36287-7CBE-F9FE-35F7-E862BA09A6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6786" y="6153002"/>
            <a:ext cx="1480989" cy="606708"/>
          </a:xfrm>
          <a:prstGeom prst="rect">
            <a:avLst/>
          </a:prstGeom>
        </p:spPr>
      </p:pic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4" name="Text Placeholder 41">
            <a:extLst>
              <a:ext uri="{FF2B5EF4-FFF2-40B4-BE49-F238E27FC236}">
                <a16:creationId xmlns:a16="http://schemas.microsoft.com/office/drawing/2014/main" id="{5F75E781-DC97-26DD-94C2-211EEBA54A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13445" y="962526"/>
            <a:ext cx="6638262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7070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186F539-B4E4-C71E-C8DC-6E461995BC7D}"/>
              </a:ext>
            </a:extLst>
          </p:cNvPr>
          <p:cNvGrpSpPr/>
          <p:nvPr userDrawn="1"/>
        </p:nvGrpSpPr>
        <p:grpSpPr>
          <a:xfrm>
            <a:off x="7901642" y="3045085"/>
            <a:ext cx="4334953" cy="3822854"/>
            <a:chOff x="7901642" y="3045085"/>
            <a:chExt cx="4334953" cy="3822854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7A87BDFB-BD90-DC5A-B4B5-FFE37551CAE9}"/>
                </a:ext>
              </a:extLst>
            </p:cNvPr>
            <p:cNvSpPr/>
            <p:nvPr/>
          </p:nvSpPr>
          <p:spPr>
            <a:xfrm rot="10800000">
              <a:off x="8298177" y="3045085"/>
              <a:ext cx="3938418" cy="3822854"/>
            </a:xfrm>
            <a:custGeom>
              <a:avLst/>
              <a:gdLst>
                <a:gd name="connsiteX0" fmla="*/ 629093 w 3938418"/>
                <a:gd name="connsiteY0" fmla="*/ 3822854 h 3822854"/>
                <a:gd name="connsiteX1" fmla="*/ 374900 w 3938418"/>
                <a:gd name="connsiteY1" fmla="*/ 3568325 h 3822854"/>
                <a:gd name="connsiteX2" fmla="*/ 374900 w 3938418"/>
                <a:gd name="connsiteY2" fmla="*/ 1755816 h 3822854"/>
                <a:gd name="connsiteX3" fmla="*/ 705967 w 3938418"/>
                <a:gd name="connsiteY3" fmla="*/ 1424313 h 3822854"/>
                <a:gd name="connsiteX4" fmla="*/ 2042636 w 3938418"/>
                <a:gd name="connsiteY4" fmla="*/ 85882 h 3822854"/>
                <a:gd name="connsiteX5" fmla="*/ 2042636 w 3938418"/>
                <a:gd name="connsiteY5" fmla="*/ 85976 h 3822854"/>
                <a:gd name="connsiteX6" fmla="*/ 2128499 w 3938418"/>
                <a:gd name="connsiteY6" fmla="*/ 0 h 3822854"/>
                <a:gd name="connsiteX7" fmla="*/ 3938418 w 3938418"/>
                <a:gd name="connsiteY7" fmla="*/ 0 h 3822854"/>
                <a:gd name="connsiteX8" fmla="*/ 3937799 w 3938418"/>
                <a:gd name="connsiteY8" fmla="*/ 28107 h 3822854"/>
                <a:gd name="connsiteX9" fmla="*/ 3417742 w 3938418"/>
                <a:gd name="connsiteY9" fmla="*/ 1030528 h 3822854"/>
                <a:gd name="connsiteX10" fmla="*/ 2352875 w 3938418"/>
                <a:gd name="connsiteY10" fmla="*/ 2096799 h 3822854"/>
                <a:gd name="connsiteX11" fmla="*/ 1697369 w 3938418"/>
                <a:gd name="connsiteY11" fmla="*/ 2753170 h 3822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38418" h="3822854">
                  <a:moveTo>
                    <a:pt x="629093" y="3822854"/>
                  </a:moveTo>
                  <a:lnTo>
                    <a:pt x="374900" y="3568325"/>
                  </a:lnTo>
                  <a:cubicBezTo>
                    <a:pt x="-124967" y="3067800"/>
                    <a:pt x="-124967" y="2256342"/>
                    <a:pt x="374900" y="1755816"/>
                  </a:cubicBezTo>
                  <a:lnTo>
                    <a:pt x="705967" y="1424313"/>
                  </a:lnTo>
                  <a:lnTo>
                    <a:pt x="2042636" y="85882"/>
                  </a:lnTo>
                  <a:lnTo>
                    <a:pt x="2042636" y="85976"/>
                  </a:lnTo>
                  <a:lnTo>
                    <a:pt x="2128499" y="0"/>
                  </a:lnTo>
                  <a:lnTo>
                    <a:pt x="3938418" y="0"/>
                  </a:lnTo>
                  <a:lnTo>
                    <a:pt x="3937799" y="28107"/>
                  </a:lnTo>
                  <a:cubicBezTo>
                    <a:pt x="3910458" y="365442"/>
                    <a:pt x="3742880" y="704962"/>
                    <a:pt x="3417742" y="1030528"/>
                  </a:cubicBezTo>
                  <a:lnTo>
                    <a:pt x="2352875" y="2096799"/>
                  </a:lnTo>
                  <a:lnTo>
                    <a:pt x="1697369" y="2753170"/>
                  </a:lnTo>
                  <a:close/>
                </a:path>
              </a:pathLst>
            </a:custGeom>
            <a:solidFill>
              <a:srgbClr val="D14B7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1C603F87-2065-A757-9411-89BAAD07851D}"/>
                </a:ext>
              </a:extLst>
            </p:cNvPr>
            <p:cNvSpPr/>
            <p:nvPr/>
          </p:nvSpPr>
          <p:spPr>
            <a:xfrm rot="10800000">
              <a:off x="7901642" y="3115122"/>
              <a:ext cx="3449014" cy="3676930"/>
            </a:xfrm>
            <a:custGeom>
              <a:avLst/>
              <a:gdLst>
                <a:gd name="connsiteX0" fmla="*/ 0 w 3449014"/>
                <a:gd name="connsiteY0" fmla="*/ 1168203 h 3676930"/>
                <a:gd name="connsiteX1" fmla="*/ 1147610 w 3449014"/>
                <a:gd name="connsiteY1" fmla="*/ 19080 h 3676930"/>
                <a:gd name="connsiteX2" fmla="*/ 2790637 w 3449014"/>
                <a:gd name="connsiteY2" fmla="*/ 596580 h 3676930"/>
                <a:gd name="connsiteX3" fmla="*/ 2839393 w 3449014"/>
                <a:gd name="connsiteY3" fmla="*/ 646727 h 3676930"/>
                <a:gd name="connsiteX4" fmla="*/ 2981117 w 3449014"/>
                <a:gd name="connsiteY4" fmla="*/ 3175423 h 3676930"/>
                <a:gd name="connsiteX5" fmla="*/ 344605 w 3449014"/>
                <a:gd name="connsiteY5" fmla="*/ 3144804 h 3676930"/>
                <a:gd name="connsiteX6" fmla="*/ 1457092 w 3449014"/>
                <a:gd name="connsiteY6" fmla="*/ 2030851 h 3676930"/>
                <a:gd name="connsiteX7" fmla="*/ 1374443 w 3449014"/>
                <a:gd name="connsiteY7" fmla="*/ 1251529 h 3676930"/>
                <a:gd name="connsiteX8" fmla="*/ 0 w 3449014"/>
                <a:gd name="connsiteY8" fmla="*/ 1168203 h 3676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9014" h="3676930">
                  <a:moveTo>
                    <a:pt x="0" y="1168203"/>
                  </a:moveTo>
                  <a:lnTo>
                    <a:pt x="1147610" y="19080"/>
                  </a:lnTo>
                  <a:cubicBezTo>
                    <a:pt x="1678150" y="-60360"/>
                    <a:pt x="2298439" y="103733"/>
                    <a:pt x="2790637" y="596580"/>
                  </a:cubicBezTo>
                  <a:cubicBezTo>
                    <a:pt x="2807583" y="613549"/>
                    <a:pt x="2823772" y="629759"/>
                    <a:pt x="2839393" y="646727"/>
                  </a:cubicBezTo>
                  <a:cubicBezTo>
                    <a:pt x="3596199" y="1444914"/>
                    <a:pt x="3654043" y="2501515"/>
                    <a:pt x="2981117" y="3175423"/>
                  </a:cubicBezTo>
                  <a:cubicBezTo>
                    <a:pt x="2295220" y="3862224"/>
                    <a:pt x="1362136" y="3835586"/>
                    <a:pt x="344605" y="3144804"/>
                  </a:cubicBezTo>
                  <a:lnTo>
                    <a:pt x="1457092" y="2030851"/>
                  </a:lnTo>
                  <a:cubicBezTo>
                    <a:pt x="1672281" y="1815378"/>
                    <a:pt x="1639146" y="1516580"/>
                    <a:pt x="1374443" y="1251529"/>
                  </a:cubicBezTo>
                  <a:cubicBezTo>
                    <a:pt x="1032489" y="909124"/>
                    <a:pt x="440791" y="833571"/>
                    <a:pt x="0" y="1168203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CE8079F0-E106-0CBA-80F9-6ACBC5624E40}"/>
                </a:ext>
              </a:extLst>
            </p:cNvPr>
            <p:cNvSpPr/>
            <p:nvPr/>
          </p:nvSpPr>
          <p:spPr>
            <a:xfrm rot="10800000">
              <a:off x="10203801" y="4840230"/>
              <a:ext cx="1997528" cy="1931982"/>
            </a:xfrm>
            <a:custGeom>
              <a:avLst/>
              <a:gdLst>
                <a:gd name="connsiteX0" fmla="*/ 0 w 1997528"/>
                <a:gd name="connsiteY0" fmla="*/ 1931982 h 1931982"/>
                <a:gd name="connsiteX1" fmla="*/ 0 w 1997528"/>
                <a:gd name="connsiteY1" fmla="*/ 535789 h 1931982"/>
                <a:gd name="connsiteX2" fmla="*/ 58667 w 1997528"/>
                <a:gd name="connsiteY2" fmla="*/ 580725 h 1931982"/>
                <a:gd name="connsiteX3" fmla="*/ 952163 w 1997528"/>
                <a:gd name="connsiteY3" fmla="*/ 376721 h 1931982"/>
                <a:gd name="connsiteX4" fmla="*/ 1997528 w 1997528"/>
                <a:gd name="connsiteY4" fmla="*/ 0 h 1931982"/>
                <a:gd name="connsiteX5" fmla="*/ 660858 w 1997528"/>
                <a:gd name="connsiteY5" fmla="*/ 1338431 h 1931982"/>
                <a:gd name="connsiteX6" fmla="*/ 329791 w 1997528"/>
                <a:gd name="connsiteY6" fmla="*/ 1669935 h 1931982"/>
                <a:gd name="connsiteX7" fmla="*/ 130602 w 1997528"/>
                <a:gd name="connsiteY7" fmla="*/ 1930625 h 193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7528" h="1931982">
                  <a:moveTo>
                    <a:pt x="0" y="1931982"/>
                  </a:moveTo>
                  <a:lnTo>
                    <a:pt x="0" y="535789"/>
                  </a:lnTo>
                  <a:lnTo>
                    <a:pt x="58667" y="580725"/>
                  </a:lnTo>
                  <a:cubicBezTo>
                    <a:pt x="245298" y="684911"/>
                    <a:pt x="511714" y="580605"/>
                    <a:pt x="952163" y="376721"/>
                  </a:cubicBezTo>
                  <a:cubicBezTo>
                    <a:pt x="1279727" y="230640"/>
                    <a:pt x="1635787" y="68917"/>
                    <a:pt x="1997528" y="0"/>
                  </a:cubicBezTo>
                  <a:lnTo>
                    <a:pt x="660858" y="1338431"/>
                  </a:lnTo>
                  <a:lnTo>
                    <a:pt x="329791" y="1669935"/>
                  </a:lnTo>
                  <a:cubicBezTo>
                    <a:pt x="250267" y="1749659"/>
                    <a:pt x="184849" y="1837725"/>
                    <a:pt x="130602" y="1930625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8087508A-9BC8-9F37-B550-4AF6E7E5E8A9}"/>
                </a:ext>
              </a:extLst>
            </p:cNvPr>
            <p:cNvSpPr/>
            <p:nvPr/>
          </p:nvSpPr>
          <p:spPr>
            <a:xfrm rot="10800000">
              <a:off x="11712492" y="6475216"/>
              <a:ext cx="279849" cy="280218"/>
            </a:xfrm>
            <a:custGeom>
              <a:avLst/>
              <a:gdLst>
                <a:gd name="connsiteX0" fmla="*/ 279849 w 279849"/>
                <a:gd name="connsiteY0" fmla="*/ 140109 h 280218"/>
                <a:gd name="connsiteX1" fmla="*/ 139925 w 279849"/>
                <a:gd name="connsiteY1" fmla="*/ 280218 h 280218"/>
                <a:gd name="connsiteX2" fmla="*/ 0 w 279849"/>
                <a:gd name="connsiteY2" fmla="*/ 140109 h 280218"/>
                <a:gd name="connsiteX3" fmla="*/ 139925 w 279849"/>
                <a:gd name="connsiteY3" fmla="*/ 0 h 280218"/>
                <a:gd name="connsiteX4" fmla="*/ 279849 w 279849"/>
                <a:gd name="connsiteY4" fmla="*/ 140109 h 28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849" h="280218">
                  <a:moveTo>
                    <a:pt x="279849" y="140109"/>
                  </a:moveTo>
                  <a:cubicBezTo>
                    <a:pt x="279849" y="217490"/>
                    <a:pt x="217203" y="280218"/>
                    <a:pt x="139925" y="280218"/>
                  </a:cubicBezTo>
                  <a:cubicBezTo>
                    <a:pt x="62646" y="280218"/>
                    <a:pt x="0" y="217490"/>
                    <a:pt x="0" y="140109"/>
                  </a:cubicBezTo>
                  <a:cubicBezTo>
                    <a:pt x="0" y="62729"/>
                    <a:pt x="62646" y="0"/>
                    <a:pt x="139925" y="0"/>
                  </a:cubicBezTo>
                  <a:cubicBezTo>
                    <a:pt x="217203" y="0"/>
                    <a:pt x="279849" y="62729"/>
                    <a:pt x="279849" y="140109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chemeClr val="bg1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33D1F0A8-FA80-EC2D-28A6-64EC9EFB6AAD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8576998-E706-38DF-2DB1-B6CE2134E1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19177" y="115837"/>
            <a:ext cx="1480989" cy="606708"/>
          </a:xfrm>
          <a:prstGeom prst="rect">
            <a:avLst/>
          </a:prstGeom>
        </p:spPr>
      </p:pic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69D7DDAA-886B-8DDE-1786-09A8DC853F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595397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77096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311AEC0C-DF5B-7E19-42A9-A02277D23687}"/>
              </a:ext>
            </a:extLst>
          </p:cNvPr>
          <p:cNvGrpSpPr/>
          <p:nvPr userDrawn="1"/>
        </p:nvGrpSpPr>
        <p:grpSpPr>
          <a:xfrm>
            <a:off x="8431331" y="0"/>
            <a:ext cx="3770001" cy="6858000"/>
            <a:chOff x="8422000" y="0"/>
            <a:chExt cx="3770001" cy="6858000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19DFF084-E4B4-7603-2A01-9E16076A4006}"/>
                </a:ext>
              </a:extLst>
            </p:cNvPr>
            <p:cNvSpPr/>
            <p:nvPr userDrawn="1"/>
          </p:nvSpPr>
          <p:spPr>
            <a:xfrm>
              <a:off x="9143568" y="0"/>
              <a:ext cx="2602364" cy="6858000"/>
            </a:xfrm>
            <a:custGeom>
              <a:avLst/>
              <a:gdLst>
                <a:gd name="connsiteX0" fmla="*/ 0 w 2602364"/>
                <a:gd name="connsiteY0" fmla="*/ 0 h 6858000"/>
                <a:gd name="connsiteX1" fmla="*/ 824121 w 2602364"/>
                <a:gd name="connsiteY1" fmla="*/ 0 h 6858000"/>
                <a:gd name="connsiteX2" fmla="*/ 869182 w 2602364"/>
                <a:gd name="connsiteY2" fmla="*/ 37248 h 6858000"/>
                <a:gd name="connsiteX3" fmla="*/ 1171916 w 2602364"/>
                <a:gd name="connsiteY3" fmla="*/ 768025 h 6858000"/>
                <a:gd name="connsiteX4" fmla="*/ 1171916 w 2602364"/>
                <a:gd name="connsiteY4" fmla="*/ 4915986 h 6858000"/>
                <a:gd name="connsiteX5" fmla="*/ 2598811 w 2602364"/>
                <a:gd name="connsiteY5" fmla="*/ 6857083 h 6858000"/>
                <a:gd name="connsiteX6" fmla="*/ 2602364 w 2602364"/>
                <a:gd name="connsiteY6" fmla="*/ 6858000 h 6858000"/>
                <a:gd name="connsiteX7" fmla="*/ 1839188 w 2602364"/>
                <a:gd name="connsiteY7" fmla="*/ 6858000 h 6858000"/>
                <a:gd name="connsiteX8" fmla="*/ 1693445 w 2602364"/>
                <a:gd name="connsiteY8" fmla="*/ 6748802 h 6858000"/>
                <a:gd name="connsiteX9" fmla="*/ 829134 w 2602364"/>
                <a:gd name="connsiteY9" fmla="*/ 4916110 h 6858000"/>
                <a:gd name="connsiteX10" fmla="*/ 829134 w 2602364"/>
                <a:gd name="connsiteY10" fmla="*/ 768025 h 6858000"/>
                <a:gd name="connsiteX11" fmla="*/ 139509 w 2602364"/>
                <a:gd name="connsiteY11" fmla="*/ 77458 h 6858000"/>
                <a:gd name="connsiteX12" fmla="*/ 18289 w 2602364"/>
                <a:gd name="connsiteY12" fmla="*/ 2715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02364" h="6858000">
                  <a:moveTo>
                    <a:pt x="0" y="0"/>
                  </a:moveTo>
                  <a:lnTo>
                    <a:pt x="824121" y="0"/>
                  </a:lnTo>
                  <a:lnTo>
                    <a:pt x="869182" y="37248"/>
                  </a:lnTo>
                  <a:cubicBezTo>
                    <a:pt x="1056127" y="224464"/>
                    <a:pt x="1171916" y="482949"/>
                    <a:pt x="1171916" y="768025"/>
                  </a:cubicBezTo>
                  <a:lnTo>
                    <a:pt x="1171916" y="4915986"/>
                  </a:lnTo>
                  <a:cubicBezTo>
                    <a:pt x="1171916" y="5826661"/>
                    <a:pt x="1773027" y="6599343"/>
                    <a:pt x="2598811" y="6857083"/>
                  </a:cubicBezTo>
                  <a:lnTo>
                    <a:pt x="2602364" y="6858000"/>
                  </a:lnTo>
                  <a:lnTo>
                    <a:pt x="1839188" y="6858000"/>
                  </a:lnTo>
                  <a:lnTo>
                    <a:pt x="1693445" y="6748802"/>
                  </a:lnTo>
                  <a:cubicBezTo>
                    <a:pt x="1165920" y="6312689"/>
                    <a:pt x="829134" y="5653065"/>
                    <a:pt x="829134" y="4916110"/>
                  </a:cubicBezTo>
                  <a:lnTo>
                    <a:pt x="829134" y="768025"/>
                  </a:lnTo>
                  <a:cubicBezTo>
                    <a:pt x="829134" y="387184"/>
                    <a:pt x="519707" y="77458"/>
                    <a:pt x="139509" y="77458"/>
                  </a:cubicBezTo>
                  <a:cubicBezTo>
                    <a:pt x="92184" y="77458"/>
                    <a:pt x="49321" y="58231"/>
                    <a:pt x="18289" y="27157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60BE303-7C40-38D7-ADBC-9209D279382C}"/>
                </a:ext>
              </a:extLst>
            </p:cNvPr>
            <p:cNvSpPr/>
            <p:nvPr userDrawn="1"/>
          </p:nvSpPr>
          <p:spPr>
            <a:xfrm>
              <a:off x="11085852" y="1213571"/>
              <a:ext cx="1106148" cy="4988400"/>
            </a:xfrm>
            <a:custGeom>
              <a:avLst/>
              <a:gdLst>
                <a:gd name="connsiteX0" fmla="*/ 0 w 1106148"/>
                <a:gd name="connsiteY0" fmla="*/ 0 h 4988400"/>
                <a:gd name="connsiteX1" fmla="*/ 329982 w 1106148"/>
                <a:gd name="connsiteY1" fmla="*/ 0 h 4988400"/>
                <a:gd name="connsiteX2" fmla="*/ 1100655 w 1106148"/>
                <a:gd name="connsiteY2" fmla="*/ 410527 h 4988400"/>
                <a:gd name="connsiteX3" fmla="*/ 1106148 w 1106148"/>
                <a:gd name="connsiteY3" fmla="*/ 419577 h 4988400"/>
                <a:gd name="connsiteX4" fmla="*/ 1106148 w 1106148"/>
                <a:gd name="connsiteY4" fmla="*/ 4988400 h 4988400"/>
                <a:gd name="connsiteX5" fmla="*/ 929512 w 1106148"/>
                <a:gd name="connsiteY5" fmla="*/ 4988400 h 4988400"/>
                <a:gd name="connsiteX6" fmla="*/ 0 w 1106148"/>
                <a:gd name="connsiteY6" fmla="*/ 4057620 h 498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6148" h="4988400">
                  <a:moveTo>
                    <a:pt x="0" y="0"/>
                  </a:moveTo>
                  <a:lnTo>
                    <a:pt x="329982" y="0"/>
                  </a:lnTo>
                  <a:cubicBezTo>
                    <a:pt x="650610" y="0"/>
                    <a:pt x="933543" y="162921"/>
                    <a:pt x="1100655" y="410527"/>
                  </a:cubicBezTo>
                  <a:lnTo>
                    <a:pt x="1106148" y="419577"/>
                  </a:lnTo>
                  <a:lnTo>
                    <a:pt x="1106148" y="4988400"/>
                  </a:lnTo>
                  <a:lnTo>
                    <a:pt x="929512" y="4988400"/>
                  </a:lnTo>
                  <a:cubicBezTo>
                    <a:pt x="416508" y="4988400"/>
                    <a:pt x="0" y="4571324"/>
                    <a:pt x="0" y="4057620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C88D0A67-73FD-1548-9F3C-F79A68518EB3}"/>
                </a:ext>
              </a:extLst>
            </p:cNvPr>
            <p:cNvSpPr/>
            <p:nvPr userDrawn="1"/>
          </p:nvSpPr>
          <p:spPr>
            <a:xfrm>
              <a:off x="8422000" y="1213572"/>
              <a:ext cx="3770001" cy="3158515"/>
            </a:xfrm>
            <a:custGeom>
              <a:avLst/>
              <a:gdLst>
                <a:gd name="connsiteX0" fmla="*/ 2663853 w 3770001"/>
                <a:gd name="connsiteY0" fmla="*/ 0 h 3158515"/>
                <a:gd name="connsiteX1" fmla="*/ 2663853 w 3770001"/>
                <a:gd name="connsiteY1" fmla="*/ 1662882 h 3158515"/>
                <a:gd name="connsiteX2" fmla="*/ 3770001 w 3770001"/>
                <a:gd name="connsiteY2" fmla="*/ 1662882 h 3158515"/>
                <a:gd name="connsiteX3" fmla="*/ 3770001 w 3770001"/>
                <a:gd name="connsiteY3" fmla="*/ 3158515 h 3158515"/>
                <a:gd name="connsiteX4" fmla="*/ 2663853 w 3770001"/>
                <a:gd name="connsiteY4" fmla="*/ 3158515 h 3158515"/>
                <a:gd name="connsiteX5" fmla="*/ 2663853 w 3770001"/>
                <a:gd name="connsiteY5" fmla="*/ 3158391 h 3158515"/>
                <a:gd name="connsiteX6" fmla="*/ 724458 w 3770001"/>
                <a:gd name="connsiteY6" fmla="*/ 3158391 h 3158515"/>
                <a:gd name="connsiteX7" fmla="*/ 0 w 3770001"/>
                <a:gd name="connsiteY7" fmla="*/ 2432945 h 3158515"/>
                <a:gd name="connsiteX8" fmla="*/ 0 w 3770001"/>
                <a:gd name="connsiteY8" fmla="*/ 1662882 h 3158515"/>
                <a:gd name="connsiteX9" fmla="*/ 780214 w 3770001"/>
                <a:gd name="connsiteY9" fmla="*/ 1662882 h 3158515"/>
                <a:gd name="connsiteX10" fmla="*/ 780214 w 3770001"/>
                <a:gd name="connsiteY10" fmla="*/ 412886 h 3158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70001" h="3158515">
                  <a:moveTo>
                    <a:pt x="2663853" y="0"/>
                  </a:moveTo>
                  <a:lnTo>
                    <a:pt x="2663853" y="1662882"/>
                  </a:lnTo>
                  <a:lnTo>
                    <a:pt x="3770001" y="1662882"/>
                  </a:lnTo>
                  <a:lnTo>
                    <a:pt x="3770001" y="3158515"/>
                  </a:lnTo>
                  <a:lnTo>
                    <a:pt x="2663853" y="3158515"/>
                  </a:lnTo>
                  <a:lnTo>
                    <a:pt x="2663853" y="3158391"/>
                  </a:lnTo>
                  <a:lnTo>
                    <a:pt x="724458" y="3158391"/>
                  </a:lnTo>
                  <a:cubicBezTo>
                    <a:pt x="324320" y="3158391"/>
                    <a:pt x="0" y="2833629"/>
                    <a:pt x="0" y="2432945"/>
                  </a:cubicBezTo>
                  <a:lnTo>
                    <a:pt x="0" y="1662882"/>
                  </a:lnTo>
                  <a:lnTo>
                    <a:pt x="780214" y="1662882"/>
                  </a:lnTo>
                  <a:lnTo>
                    <a:pt x="780214" y="412886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9CA79191-B989-A8F3-9EDA-A4EF996211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65181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EA1F0F56-80AD-DC87-56AF-E1B70E5C99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0291" y="962526"/>
            <a:ext cx="7013410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7266143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1 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22">
            <a:extLst>
              <a:ext uri="{FF2B5EF4-FFF2-40B4-BE49-F238E27FC236}">
                <a16:creationId xmlns:a16="http://schemas.microsoft.com/office/drawing/2014/main" id="{98AF5EF7-E4BA-ACA3-0074-C17D08F794F2}"/>
              </a:ext>
            </a:extLst>
          </p:cNvPr>
          <p:cNvSpPr/>
          <p:nvPr userDrawn="1"/>
        </p:nvSpPr>
        <p:spPr>
          <a:xfrm>
            <a:off x="2291830" y="0"/>
            <a:ext cx="3679421" cy="2826578"/>
          </a:xfrm>
          <a:custGeom>
            <a:avLst/>
            <a:gdLst>
              <a:gd name="connsiteX0" fmla="*/ 3009435 w 3679421"/>
              <a:gd name="connsiteY0" fmla="*/ 0 h 2826578"/>
              <a:gd name="connsiteX1" fmla="*/ 3516967 w 3679421"/>
              <a:gd name="connsiteY1" fmla="*/ 0 h 2826578"/>
              <a:gd name="connsiteX2" fmla="*/ 3566685 w 3679421"/>
              <a:gd name="connsiteY2" fmla="*/ 107317 h 2826578"/>
              <a:gd name="connsiteX3" fmla="*/ 3228473 w 3679421"/>
              <a:gd name="connsiteY3" fmla="*/ 1778608 h 2826578"/>
              <a:gd name="connsiteX4" fmla="*/ 1211046 w 3679421"/>
              <a:gd name="connsiteY4" fmla="*/ 1920289 h 2826578"/>
              <a:gd name="connsiteX5" fmla="*/ 368129 w 3679421"/>
              <a:gd name="connsiteY5" fmla="*/ 2763403 h 2826578"/>
              <a:gd name="connsiteX6" fmla="*/ 63162 w 3679421"/>
              <a:gd name="connsiteY6" fmla="*/ 2763403 h 2826578"/>
              <a:gd name="connsiteX7" fmla="*/ 63162 w 3679421"/>
              <a:gd name="connsiteY7" fmla="*/ 2458365 h 2826578"/>
              <a:gd name="connsiteX8" fmla="*/ 1047725 w 3679421"/>
              <a:gd name="connsiteY8" fmla="*/ 1473570 h 2826578"/>
              <a:gd name="connsiteX9" fmla="*/ 1352693 w 3679421"/>
              <a:gd name="connsiteY9" fmla="*/ 1473570 h 2826578"/>
              <a:gd name="connsiteX10" fmla="*/ 2923506 w 3679421"/>
              <a:gd name="connsiteY10" fmla="*/ 1473570 h 2826578"/>
              <a:gd name="connsiteX11" fmla="*/ 3065632 w 3679421"/>
              <a:gd name="connsiteY11" fmla="*/ 76519 h 2826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79421" h="2826578">
                <a:moveTo>
                  <a:pt x="3009435" y="0"/>
                </a:moveTo>
                <a:lnTo>
                  <a:pt x="3516967" y="0"/>
                </a:lnTo>
                <a:lnTo>
                  <a:pt x="3566685" y="107317"/>
                </a:lnTo>
                <a:cubicBezTo>
                  <a:pt x="3792159" y="664414"/>
                  <a:pt x="3679422" y="1327554"/>
                  <a:pt x="3228473" y="1778608"/>
                </a:cubicBezTo>
                <a:cubicBezTo>
                  <a:pt x="2678913" y="2328297"/>
                  <a:pt x="1814788" y="2375214"/>
                  <a:pt x="1211046" y="1920289"/>
                </a:cubicBezTo>
                <a:lnTo>
                  <a:pt x="368129" y="2763403"/>
                </a:lnTo>
                <a:cubicBezTo>
                  <a:pt x="283914" y="2847637"/>
                  <a:pt x="147376" y="2847637"/>
                  <a:pt x="63162" y="2763403"/>
                </a:cubicBezTo>
                <a:cubicBezTo>
                  <a:pt x="-21053" y="2679169"/>
                  <a:pt x="-21053" y="2542599"/>
                  <a:pt x="63162" y="2458365"/>
                </a:cubicBezTo>
                <a:lnTo>
                  <a:pt x="1047725" y="1473570"/>
                </a:lnTo>
                <a:cubicBezTo>
                  <a:pt x="1131940" y="1389336"/>
                  <a:pt x="1268478" y="1389336"/>
                  <a:pt x="1352693" y="1473570"/>
                </a:cubicBezTo>
                <a:cubicBezTo>
                  <a:pt x="1785684" y="1906817"/>
                  <a:pt x="2490359" y="1906817"/>
                  <a:pt x="2923506" y="1473570"/>
                </a:cubicBezTo>
                <a:cubicBezTo>
                  <a:pt x="3302509" y="1094478"/>
                  <a:pt x="3349884" y="507566"/>
                  <a:pt x="3065632" y="76519"/>
                </a:cubicBezTo>
                <a:close/>
              </a:path>
            </a:pathLst>
          </a:custGeom>
          <a:solidFill>
            <a:srgbClr val="6E63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EB6845A3-697A-BD4A-5E7E-5103D6413619}"/>
              </a:ext>
            </a:extLst>
          </p:cNvPr>
          <p:cNvSpPr/>
          <p:nvPr userDrawn="1"/>
        </p:nvSpPr>
        <p:spPr>
          <a:xfrm>
            <a:off x="229819" y="0"/>
            <a:ext cx="3980457" cy="3184108"/>
          </a:xfrm>
          <a:custGeom>
            <a:avLst/>
            <a:gdLst>
              <a:gd name="connsiteX0" fmla="*/ 1241789 w 3980457"/>
              <a:gd name="connsiteY0" fmla="*/ 0 h 3184108"/>
              <a:gd name="connsiteX1" fmla="*/ 3980457 w 3980457"/>
              <a:gd name="connsiteY1" fmla="*/ 0 h 3184108"/>
              <a:gd name="connsiteX2" fmla="*/ 797094 w 3980457"/>
              <a:gd name="connsiteY2" fmla="*/ 3184108 h 3184108"/>
              <a:gd name="connsiteX3" fmla="*/ 308373 w 3980457"/>
              <a:gd name="connsiteY3" fmla="*/ 1972470 h 3184108"/>
              <a:gd name="connsiteX4" fmla="*/ 0 w 3980457"/>
              <a:gd name="connsiteY4" fmla="*/ 1242080 h 3184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0457" h="3184108">
                <a:moveTo>
                  <a:pt x="1241789" y="0"/>
                </a:moveTo>
                <a:lnTo>
                  <a:pt x="3980457" y="0"/>
                </a:lnTo>
                <a:lnTo>
                  <a:pt x="797094" y="3184108"/>
                </a:lnTo>
                <a:cubicBezTo>
                  <a:pt x="663807" y="2765415"/>
                  <a:pt x="479743" y="2357097"/>
                  <a:pt x="308373" y="1972470"/>
                </a:cubicBezTo>
                <a:cubicBezTo>
                  <a:pt x="176788" y="1688335"/>
                  <a:pt x="70592" y="1448020"/>
                  <a:pt x="0" y="1242080"/>
                </a:cubicBez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8D3DE710-50BC-6706-8CCF-4675E83C66EB}"/>
              </a:ext>
            </a:extLst>
          </p:cNvPr>
          <p:cNvSpPr/>
          <p:nvPr userDrawn="1"/>
        </p:nvSpPr>
        <p:spPr>
          <a:xfrm>
            <a:off x="1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58787C70-41F5-EA7C-8362-55ECCEED15CC}"/>
              </a:ext>
            </a:extLst>
          </p:cNvPr>
          <p:cNvSpPr/>
          <p:nvPr/>
        </p:nvSpPr>
        <p:spPr>
          <a:xfrm>
            <a:off x="431530" y="1737885"/>
            <a:ext cx="13003" cy="29419"/>
          </a:xfrm>
          <a:custGeom>
            <a:avLst/>
            <a:gdLst>
              <a:gd name="connsiteX0" fmla="*/ 13004 w 13003"/>
              <a:gd name="connsiteY0" fmla="*/ 29420 h 29419"/>
              <a:gd name="connsiteX1" fmla="*/ 0 w 13003"/>
              <a:gd name="connsiteY1" fmla="*/ 0 h 29419"/>
              <a:gd name="connsiteX2" fmla="*/ 8514 w 13003"/>
              <a:gd name="connsiteY2" fmla="*/ 19045 h 29419"/>
              <a:gd name="connsiteX3" fmla="*/ 13004 w 13003"/>
              <a:gd name="connsiteY3" fmla="*/ 29420 h 2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03" h="29419">
                <a:moveTo>
                  <a:pt x="13004" y="29420"/>
                </a:moveTo>
                <a:cubicBezTo>
                  <a:pt x="8669" y="19665"/>
                  <a:pt x="4335" y="9755"/>
                  <a:pt x="0" y="0"/>
                </a:cubicBezTo>
                <a:cubicBezTo>
                  <a:pt x="2941" y="6348"/>
                  <a:pt x="5573" y="12697"/>
                  <a:pt x="8514" y="19045"/>
                </a:cubicBezTo>
                <a:cubicBezTo>
                  <a:pt x="10062" y="22607"/>
                  <a:pt x="11610" y="25858"/>
                  <a:pt x="13004" y="29420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E8AD3015-3C25-BC97-4620-7A619942012C}"/>
              </a:ext>
            </a:extLst>
          </p:cNvPr>
          <p:cNvSpPr/>
          <p:nvPr/>
        </p:nvSpPr>
        <p:spPr>
          <a:xfrm>
            <a:off x="361249" y="1577778"/>
            <a:ext cx="15944" cy="36697"/>
          </a:xfrm>
          <a:custGeom>
            <a:avLst/>
            <a:gdLst>
              <a:gd name="connsiteX0" fmla="*/ 15945 w 15944"/>
              <a:gd name="connsiteY0" fmla="*/ 36698 h 36697"/>
              <a:gd name="connsiteX1" fmla="*/ 0 w 15944"/>
              <a:gd name="connsiteY1" fmla="*/ 0 h 36697"/>
              <a:gd name="connsiteX2" fmla="*/ 7740 w 15944"/>
              <a:gd name="connsiteY2" fmla="*/ 17497 h 36697"/>
              <a:gd name="connsiteX3" fmla="*/ 15945 w 15944"/>
              <a:gd name="connsiteY3" fmla="*/ 36543 h 36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44" h="36697">
                <a:moveTo>
                  <a:pt x="15945" y="36698"/>
                </a:moveTo>
                <a:cubicBezTo>
                  <a:pt x="10527" y="24465"/>
                  <a:pt x="5263" y="12233"/>
                  <a:pt x="0" y="0"/>
                </a:cubicBezTo>
                <a:cubicBezTo>
                  <a:pt x="2477" y="5884"/>
                  <a:pt x="5263" y="11613"/>
                  <a:pt x="7740" y="17497"/>
                </a:cubicBezTo>
                <a:cubicBezTo>
                  <a:pt x="10372" y="23846"/>
                  <a:pt x="13159" y="30349"/>
                  <a:pt x="15945" y="365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435C6EB4-47E0-E673-1108-76F691465789}"/>
              </a:ext>
            </a:extLst>
          </p:cNvPr>
          <p:cNvSpPr/>
          <p:nvPr/>
        </p:nvSpPr>
        <p:spPr>
          <a:xfrm>
            <a:off x="323940" y="1488743"/>
            <a:ext cx="28794" cy="68749"/>
          </a:xfrm>
          <a:custGeom>
            <a:avLst/>
            <a:gdLst>
              <a:gd name="connsiteX0" fmla="*/ 19660 w 28794"/>
              <a:gd name="connsiteY0" fmla="*/ 46917 h 68749"/>
              <a:gd name="connsiteX1" fmla="*/ 0 w 28794"/>
              <a:gd name="connsiteY1" fmla="*/ 0 h 68749"/>
              <a:gd name="connsiteX2" fmla="*/ 28794 w 28794"/>
              <a:gd name="connsiteY2" fmla="*/ 68750 h 68749"/>
              <a:gd name="connsiteX3" fmla="*/ 19660 w 28794"/>
              <a:gd name="connsiteY3" fmla="*/ 46917 h 68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94" h="68749">
                <a:moveTo>
                  <a:pt x="19660" y="46917"/>
                </a:moveTo>
                <a:cubicBezTo>
                  <a:pt x="12849" y="30968"/>
                  <a:pt x="6347" y="15330"/>
                  <a:pt x="0" y="0"/>
                </a:cubicBezTo>
                <a:cubicBezTo>
                  <a:pt x="9288" y="22452"/>
                  <a:pt x="18886" y="45524"/>
                  <a:pt x="28794" y="68750"/>
                </a:cubicBezTo>
                <a:cubicBezTo>
                  <a:pt x="25698" y="61472"/>
                  <a:pt x="22601" y="54195"/>
                  <a:pt x="19660" y="46917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2D0C1E37-C7A5-851D-96EB-27E89A0AE348}"/>
              </a:ext>
            </a:extLst>
          </p:cNvPr>
          <p:cNvSpPr/>
          <p:nvPr/>
        </p:nvSpPr>
        <p:spPr>
          <a:xfrm>
            <a:off x="253659" y="1308353"/>
            <a:ext cx="28329" cy="74943"/>
          </a:xfrm>
          <a:custGeom>
            <a:avLst/>
            <a:gdLst>
              <a:gd name="connsiteX0" fmla="*/ 28175 w 28329"/>
              <a:gd name="connsiteY0" fmla="*/ 74943 h 74943"/>
              <a:gd name="connsiteX1" fmla="*/ 0 w 28329"/>
              <a:gd name="connsiteY1" fmla="*/ 0 h 74943"/>
              <a:gd name="connsiteX2" fmla="*/ 11301 w 28329"/>
              <a:gd name="connsiteY2" fmla="*/ 30039 h 74943"/>
              <a:gd name="connsiteX3" fmla="*/ 19505 w 28329"/>
              <a:gd name="connsiteY3" fmla="*/ 51717 h 74943"/>
              <a:gd name="connsiteX4" fmla="*/ 28329 w 28329"/>
              <a:gd name="connsiteY4" fmla="*/ 74943 h 74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29" h="74943">
                <a:moveTo>
                  <a:pt x="28175" y="74943"/>
                </a:moveTo>
                <a:cubicBezTo>
                  <a:pt x="18267" y="49550"/>
                  <a:pt x="8824" y="24620"/>
                  <a:pt x="0" y="0"/>
                </a:cubicBezTo>
                <a:cubicBezTo>
                  <a:pt x="3870" y="9910"/>
                  <a:pt x="7431" y="20130"/>
                  <a:pt x="11301" y="30039"/>
                </a:cubicBezTo>
                <a:cubicBezTo>
                  <a:pt x="13933" y="37162"/>
                  <a:pt x="16564" y="44440"/>
                  <a:pt x="19505" y="51717"/>
                </a:cubicBezTo>
                <a:cubicBezTo>
                  <a:pt x="22292" y="59305"/>
                  <a:pt x="25233" y="67047"/>
                  <a:pt x="28329" y="749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124912" y="876784"/>
            <a:ext cx="2643806" cy="1083071"/>
          </a:xfrm>
          <a:prstGeom prst="rect">
            <a:avLst/>
          </a:prstGeom>
        </p:spPr>
      </p:pic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135F132A-CB24-5FDF-0A51-A4689BE66201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E14C9642-D545-80EF-31B5-C9F42A24BA5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6" name="Title Placeholder 12">
            <a:extLst>
              <a:ext uri="{FF2B5EF4-FFF2-40B4-BE49-F238E27FC236}">
                <a16:creationId xmlns:a16="http://schemas.microsoft.com/office/drawing/2014/main" id="{010E89FF-89E7-D9DB-5BAA-F86D2B3EB1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B7E6CBFF-D865-D497-B653-C6C86148927B}"/>
              </a:ext>
            </a:extLst>
          </p:cNvPr>
          <p:cNvSpPr/>
          <p:nvPr userDrawn="1"/>
        </p:nvSpPr>
        <p:spPr>
          <a:xfrm>
            <a:off x="0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CE45D407-C74F-C79A-AB0B-3CCAF6A21DC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8713472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2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086C55C7-D730-F38E-AA35-A9A3421D3BA1}"/>
              </a:ext>
            </a:extLst>
          </p:cNvPr>
          <p:cNvGrpSpPr/>
          <p:nvPr userDrawn="1"/>
        </p:nvGrpSpPr>
        <p:grpSpPr>
          <a:xfrm>
            <a:off x="0" y="0"/>
            <a:ext cx="4686448" cy="6858000"/>
            <a:chOff x="0" y="0"/>
            <a:chExt cx="4686448" cy="6858000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CE5C4742-66CA-1B12-3AE2-27055923AB45}"/>
                </a:ext>
              </a:extLst>
            </p:cNvPr>
            <p:cNvSpPr/>
            <p:nvPr userDrawn="1"/>
          </p:nvSpPr>
          <p:spPr>
            <a:xfrm>
              <a:off x="0" y="237790"/>
              <a:ext cx="335168" cy="4475427"/>
            </a:xfrm>
            <a:custGeom>
              <a:avLst/>
              <a:gdLst>
                <a:gd name="connsiteX0" fmla="*/ 0 w 335168"/>
                <a:gd name="connsiteY0" fmla="*/ 0 h 4475427"/>
                <a:gd name="connsiteX1" fmla="*/ 60991 w 335168"/>
                <a:gd name="connsiteY1" fmla="*/ 81629 h 4475427"/>
                <a:gd name="connsiteX2" fmla="*/ 335168 w 335168"/>
                <a:gd name="connsiteY2" fmla="*/ 979937 h 4475427"/>
                <a:gd name="connsiteX3" fmla="*/ 335168 w 335168"/>
                <a:gd name="connsiteY3" fmla="*/ 4475427 h 4475427"/>
                <a:gd name="connsiteX4" fmla="*/ 11648 w 335168"/>
                <a:gd name="connsiteY4" fmla="*/ 4442774 h 4475427"/>
                <a:gd name="connsiteX5" fmla="*/ 0 w 335168"/>
                <a:gd name="connsiteY5" fmla="*/ 4439154 h 4475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5168" h="4475427">
                  <a:moveTo>
                    <a:pt x="0" y="0"/>
                  </a:moveTo>
                  <a:lnTo>
                    <a:pt x="60991" y="81629"/>
                  </a:lnTo>
                  <a:cubicBezTo>
                    <a:pt x="234093" y="338063"/>
                    <a:pt x="335168" y="647193"/>
                    <a:pt x="335168" y="979937"/>
                  </a:cubicBezTo>
                  <a:lnTo>
                    <a:pt x="335168" y="4475427"/>
                  </a:lnTo>
                  <a:cubicBezTo>
                    <a:pt x="224351" y="4475427"/>
                    <a:pt x="116151" y="4464183"/>
                    <a:pt x="11648" y="4442774"/>
                  </a:cubicBezTo>
                  <a:lnTo>
                    <a:pt x="0" y="4439154"/>
                  </a:lnTo>
                  <a:close/>
                </a:path>
              </a:pathLst>
            </a:custGeom>
            <a:solidFill>
              <a:srgbClr val="403FA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1D75F5EB-4A3C-DF2F-71C0-FFBC1D94D992}"/>
                </a:ext>
              </a:extLst>
            </p:cNvPr>
            <p:cNvSpPr/>
            <p:nvPr/>
          </p:nvSpPr>
          <p:spPr>
            <a:xfrm>
              <a:off x="1421145" y="1755801"/>
              <a:ext cx="3265303" cy="2373424"/>
            </a:xfrm>
            <a:custGeom>
              <a:avLst/>
              <a:gdLst>
                <a:gd name="connsiteX0" fmla="*/ 3261833 w 3494414"/>
                <a:gd name="connsiteY0" fmla="*/ 2539957 h 2539956"/>
                <a:gd name="connsiteX1" fmla="*/ 2454348 w 3494414"/>
                <a:gd name="connsiteY1" fmla="*/ 2539957 h 2539956"/>
                <a:gd name="connsiteX2" fmla="*/ 2469415 w 3494414"/>
                <a:gd name="connsiteY2" fmla="*/ 2295274 h 2539956"/>
                <a:gd name="connsiteX3" fmla="*/ 0 w 3494414"/>
                <a:gd name="connsiteY3" fmla="*/ 0 h 2539956"/>
                <a:gd name="connsiteX4" fmla="*/ 2995141 w 3494414"/>
                <a:gd name="connsiteY4" fmla="*/ 0 h 2539956"/>
                <a:gd name="connsiteX5" fmla="*/ 3488974 w 3494414"/>
                <a:gd name="connsiteY5" fmla="*/ 2257572 h 2539956"/>
                <a:gd name="connsiteX6" fmla="*/ 3261833 w 3494414"/>
                <a:gd name="connsiteY6" fmla="*/ 2539957 h 2539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94414" h="2539956">
                  <a:moveTo>
                    <a:pt x="3261833" y="2539957"/>
                  </a:moveTo>
                  <a:lnTo>
                    <a:pt x="2454348" y="2539957"/>
                  </a:lnTo>
                  <a:cubicBezTo>
                    <a:pt x="2464769" y="2459275"/>
                    <a:pt x="2469415" y="2377840"/>
                    <a:pt x="2469415" y="2295274"/>
                  </a:cubicBezTo>
                  <a:cubicBezTo>
                    <a:pt x="2469415" y="966543"/>
                    <a:pt x="1483005" y="0"/>
                    <a:pt x="0" y="0"/>
                  </a:cubicBezTo>
                  <a:lnTo>
                    <a:pt x="2995141" y="0"/>
                  </a:lnTo>
                  <a:lnTo>
                    <a:pt x="3488974" y="2257572"/>
                  </a:lnTo>
                  <a:cubicBezTo>
                    <a:pt x="3520615" y="2402598"/>
                    <a:pt x="3410246" y="2539957"/>
                    <a:pt x="3261833" y="2539957"/>
                  </a:cubicBezTo>
                  <a:close/>
                </a:path>
              </a:pathLst>
            </a:custGeom>
            <a:solidFill>
              <a:srgbClr val="BABAE6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D1516AEC-B0C4-F18B-230C-21714D595E76}"/>
                </a:ext>
              </a:extLst>
            </p:cNvPr>
            <p:cNvSpPr/>
            <p:nvPr/>
          </p:nvSpPr>
          <p:spPr>
            <a:xfrm>
              <a:off x="2252322" y="4739405"/>
              <a:ext cx="1986847" cy="1916965"/>
            </a:xfrm>
            <a:custGeom>
              <a:avLst/>
              <a:gdLst>
                <a:gd name="connsiteX0" fmla="*/ 1058482 w 2126255"/>
                <a:gd name="connsiteY0" fmla="*/ 2051470 h 2051469"/>
                <a:gd name="connsiteX1" fmla="*/ 175786 w 2126255"/>
                <a:gd name="connsiteY1" fmla="*/ 2051470 h 2051469"/>
                <a:gd name="connsiteX2" fmla="*/ 0 w 2126255"/>
                <a:gd name="connsiteY2" fmla="*/ 1875529 h 2051469"/>
                <a:gd name="connsiteX3" fmla="*/ 175786 w 2126255"/>
                <a:gd name="connsiteY3" fmla="*/ 1699588 h 2051469"/>
                <a:gd name="connsiteX4" fmla="*/ 1058482 w 2126255"/>
                <a:gd name="connsiteY4" fmla="*/ 1699588 h 2051469"/>
                <a:gd name="connsiteX5" fmla="*/ 1774684 w 2126255"/>
                <a:gd name="connsiteY5" fmla="*/ 982755 h 2051469"/>
                <a:gd name="connsiteX6" fmla="*/ 1774684 w 2126255"/>
                <a:gd name="connsiteY6" fmla="*/ 175941 h 2051469"/>
                <a:gd name="connsiteX7" fmla="*/ 1950470 w 2126255"/>
                <a:gd name="connsiteY7" fmla="*/ 0 h 2051469"/>
                <a:gd name="connsiteX8" fmla="*/ 2126256 w 2126255"/>
                <a:gd name="connsiteY8" fmla="*/ 175941 h 2051469"/>
                <a:gd name="connsiteX9" fmla="*/ 2126256 w 2126255"/>
                <a:gd name="connsiteY9" fmla="*/ 982755 h 2051469"/>
                <a:gd name="connsiteX10" fmla="*/ 1058482 w 2126255"/>
                <a:gd name="connsiteY10" fmla="*/ 2051470 h 2051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26255" h="2051469">
                  <a:moveTo>
                    <a:pt x="1058482" y="2051470"/>
                  </a:moveTo>
                  <a:lnTo>
                    <a:pt x="175786" y="2051470"/>
                  </a:lnTo>
                  <a:cubicBezTo>
                    <a:pt x="78727" y="2051470"/>
                    <a:pt x="0" y="1972673"/>
                    <a:pt x="0" y="1875529"/>
                  </a:cubicBezTo>
                  <a:cubicBezTo>
                    <a:pt x="0" y="1778385"/>
                    <a:pt x="78727" y="1699588"/>
                    <a:pt x="175786" y="1699588"/>
                  </a:cubicBezTo>
                  <a:lnTo>
                    <a:pt x="1058482" y="1699588"/>
                  </a:lnTo>
                  <a:cubicBezTo>
                    <a:pt x="1453373" y="1699588"/>
                    <a:pt x="1774684" y="1377993"/>
                    <a:pt x="1774684" y="982755"/>
                  </a:cubicBezTo>
                  <a:lnTo>
                    <a:pt x="1774684" y="175941"/>
                  </a:lnTo>
                  <a:cubicBezTo>
                    <a:pt x="1774684" y="78796"/>
                    <a:pt x="1853411" y="0"/>
                    <a:pt x="1950470" y="0"/>
                  </a:cubicBezTo>
                  <a:cubicBezTo>
                    <a:pt x="2047529" y="0"/>
                    <a:pt x="2126256" y="78796"/>
                    <a:pt x="2126256" y="175941"/>
                  </a:cubicBezTo>
                  <a:lnTo>
                    <a:pt x="2126256" y="982755"/>
                  </a:lnTo>
                  <a:cubicBezTo>
                    <a:pt x="2126256" y="1572031"/>
                    <a:pt x="1647239" y="2051470"/>
                    <a:pt x="1058482" y="2051470"/>
                  </a:cubicBezTo>
                  <a:close/>
                </a:path>
              </a:pathLst>
            </a:custGeom>
            <a:solidFill>
              <a:srgbClr val="351C5C"/>
            </a:solidFill>
            <a:ln w="9918" cap="rnd">
              <a:solidFill>
                <a:srgbClr val="361D5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99E06122-E1CF-FA1E-56ED-52DB8BF7320C}"/>
                </a:ext>
              </a:extLst>
            </p:cNvPr>
            <p:cNvSpPr/>
            <p:nvPr/>
          </p:nvSpPr>
          <p:spPr>
            <a:xfrm>
              <a:off x="402847" y="4129225"/>
              <a:ext cx="3311726" cy="2728775"/>
            </a:xfrm>
            <a:custGeom>
              <a:avLst/>
              <a:gdLst>
                <a:gd name="connsiteX0" fmla="*/ 1825160 w 3544094"/>
                <a:gd name="connsiteY0" fmla="*/ 0 h 2920240"/>
                <a:gd name="connsiteX1" fmla="*/ 1763509 w 3544094"/>
                <a:gd name="connsiteY1" fmla="*/ 1005 h 2920240"/>
                <a:gd name="connsiteX2" fmla="*/ 360110 w 3544094"/>
                <a:gd name="connsiteY2" fmla="*/ 624967 h 2920240"/>
                <a:gd name="connsiteX3" fmla="*/ 2888 w 3544094"/>
                <a:gd name="connsiteY3" fmla="*/ 1699588 h 2920240"/>
                <a:gd name="connsiteX4" fmla="*/ 0 w 3544094"/>
                <a:gd name="connsiteY4" fmla="*/ 1817217 h 2920240"/>
                <a:gd name="connsiteX5" fmla="*/ 224629 w 3544094"/>
                <a:gd name="connsiteY5" fmla="*/ 2920240 h 2920240"/>
                <a:gd name="connsiteX6" fmla="*/ 1649750 w 3544094"/>
                <a:gd name="connsiteY6" fmla="*/ 2920240 h 2920240"/>
                <a:gd name="connsiteX7" fmla="*/ 1484010 w 3544094"/>
                <a:gd name="connsiteY7" fmla="*/ 2344537 h 2920240"/>
                <a:gd name="connsiteX8" fmla="*/ 2098005 w 3544094"/>
                <a:gd name="connsiteY8" fmla="*/ 1699588 h 2920240"/>
                <a:gd name="connsiteX9" fmla="*/ 2172839 w 3544094"/>
                <a:gd name="connsiteY9" fmla="*/ 1699588 h 2920240"/>
                <a:gd name="connsiteX10" fmla="*/ 2211010 w 3544094"/>
                <a:gd name="connsiteY10" fmla="*/ 1684885 h 2920240"/>
                <a:gd name="connsiteX11" fmla="*/ 2231476 w 3544094"/>
                <a:gd name="connsiteY11" fmla="*/ 1676590 h 2920240"/>
                <a:gd name="connsiteX12" fmla="*/ 2250059 w 3544094"/>
                <a:gd name="connsiteY12" fmla="*/ 1669050 h 2920240"/>
                <a:gd name="connsiteX13" fmla="*/ 2267010 w 3544094"/>
                <a:gd name="connsiteY13" fmla="*/ 1661886 h 2920240"/>
                <a:gd name="connsiteX14" fmla="*/ 2291871 w 3544094"/>
                <a:gd name="connsiteY14" fmla="*/ 1651079 h 2920240"/>
                <a:gd name="connsiteX15" fmla="*/ 2308822 w 3544094"/>
                <a:gd name="connsiteY15" fmla="*/ 1643539 h 2920240"/>
                <a:gd name="connsiteX16" fmla="*/ 2321002 w 3544094"/>
                <a:gd name="connsiteY16" fmla="*/ 1638009 h 2920240"/>
                <a:gd name="connsiteX17" fmla="*/ 2346114 w 3544094"/>
                <a:gd name="connsiteY17" fmla="*/ 1626447 h 2920240"/>
                <a:gd name="connsiteX18" fmla="*/ 2379639 w 3544094"/>
                <a:gd name="connsiteY18" fmla="*/ 1610235 h 2920240"/>
                <a:gd name="connsiteX19" fmla="*/ 2401612 w 3544094"/>
                <a:gd name="connsiteY19" fmla="*/ 1599176 h 2920240"/>
                <a:gd name="connsiteX20" fmla="*/ 2418689 w 3544094"/>
                <a:gd name="connsiteY20" fmla="*/ 1590379 h 2920240"/>
                <a:gd name="connsiteX21" fmla="*/ 2440285 w 3544094"/>
                <a:gd name="connsiteY21" fmla="*/ 1578943 h 2920240"/>
                <a:gd name="connsiteX22" fmla="*/ 2449200 w 3544094"/>
                <a:gd name="connsiteY22" fmla="*/ 1574168 h 2920240"/>
                <a:gd name="connsiteX23" fmla="*/ 2476446 w 3544094"/>
                <a:gd name="connsiteY23" fmla="*/ 1559338 h 2920240"/>
                <a:gd name="connsiteX24" fmla="*/ 2481469 w 3544094"/>
                <a:gd name="connsiteY24" fmla="*/ 1556448 h 2920240"/>
                <a:gd name="connsiteX25" fmla="*/ 2509971 w 3544094"/>
                <a:gd name="connsiteY25" fmla="*/ 1540236 h 2920240"/>
                <a:gd name="connsiteX26" fmla="*/ 2545380 w 3544094"/>
                <a:gd name="connsiteY26" fmla="*/ 1519249 h 2920240"/>
                <a:gd name="connsiteX27" fmla="*/ 2579658 w 3544094"/>
                <a:gd name="connsiteY27" fmla="*/ 1497885 h 2920240"/>
                <a:gd name="connsiteX28" fmla="*/ 2610295 w 3544094"/>
                <a:gd name="connsiteY28" fmla="*/ 1478154 h 2920240"/>
                <a:gd name="connsiteX29" fmla="*/ 2629129 w 3544094"/>
                <a:gd name="connsiteY29" fmla="*/ 1465587 h 2920240"/>
                <a:gd name="connsiteX30" fmla="*/ 2643443 w 3544094"/>
                <a:gd name="connsiteY30" fmla="*/ 1455910 h 2920240"/>
                <a:gd name="connsiteX31" fmla="*/ 2661398 w 3544094"/>
                <a:gd name="connsiteY31" fmla="*/ 1443594 h 2920240"/>
                <a:gd name="connsiteX32" fmla="*/ 2724179 w 3544094"/>
                <a:gd name="connsiteY32" fmla="*/ 1397975 h 2920240"/>
                <a:gd name="connsiteX33" fmla="*/ 2744520 w 3544094"/>
                <a:gd name="connsiteY33" fmla="*/ 1382518 h 2920240"/>
                <a:gd name="connsiteX34" fmla="*/ 2754565 w 3544094"/>
                <a:gd name="connsiteY34" fmla="*/ 1374726 h 2920240"/>
                <a:gd name="connsiteX35" fmla="*/ 2777668 w 3544094"/>
                <a:gd name="connsiteY35" fmla="*/ 1356378 h 2920240"/>
                <a:gd name="connsiteX36" fmla="*/ 2782942 w 3544094"/>
                <a:gd name="connsiteY36" fmla="*/ 1352105 h 2920240"/>
                <a:gd name="connsiteX37" fmla="*/ 2807929 w 3544094"/>
                <a:gd name="connsiteY37" fmla="*/ 1331620 h 2920240"/>
                <a:gd name="connsiteX38" fmla="*/ 2835427 w 3544094"/>
                <a:gd name="connsiteY38" fmla="*/ 1308371 h 2920240"/>
                <a:gd name="connsiteX39" fmla="*/ 2862422 w 3544094"/>
                <a:gd name="connsiteY39" fmla="*/ 1284619 h 2920240"/>
                <a:gd name="connsiteX40" fmla="*/ 2880628 w 3544094"/>
                <a:gd name="connsiteY40" fmla="*/ 1268030 h 2920240"/>
                <a:gd name="connsiteX41" fmla="*/ 2892557 w 3544094"/>
                <a:gd name="connsiteY41" fmla="*/ 1257223 h 2920240"/>
                <a:gd name="connsiteX42" fmla="*/ 2908126 w 3544094"/>
                <a:gd name="connsiteY42" fmla="*/ 1242645 h 2920240"/>
                <a:gd name="connsiteX43" fmla="*/ 2919929 w 3544094"/>
                <a:gd name="connsiteY43" fmla="*/ 1231334 h 2920240"/>
                <a:gd name="connsiteX44" fmla="*/ 2940772 w 3544094"/>
                <a:gd name="connsiteY44" fmla="*/ 1210975 h 2920240"/>
                <a:gd name="connsiteX45" fmla="*/ 3029419 w 3544094"/>
                <a:gd name="connsiteY45" fmla="*/ 1117978 h 2920240"/>
                <a:gd name="connsiteX46" fmla="*/ 3043858 w 3544094"/>
                <a:gd name="connsiteY46" fmla="*/ 1101767 h 2920240"/>
                <a:gd name="connsiteX47" fmla="*/ 3061311 w 3544094"/>
                <a:gd name="connsiteY47" fmla="*/ 1081784 h 2920240"/>
                <a:gd name="connsiteX48" fmla="*/ 3081903 w 3544094"/>
                <a:gd name="connsiteY48" fmla="*/ 1057279 h 2920240"/>
                <a:gd name="connsiteX49" fmla="*/ 3107141 w 3544094"/>
                <a:gd name="connsiteY49" fmla="*/ 1026363 h 2920240"/>
                <a:gd name="connsiteX50" fmla="*/ 3129491 w 3544094"/>
                <a:gd name="connsiteY50" fmla="*/ 997836 h 2920240"/>
                <a:gd name="connsiteX51" fmla="*/ 3141043 w 3544094"/>
                <a:gd name="connsiteY51" fmla="*/ 982755 h 2920240"/>
                <a:gd name="connsiteX52" fmla="*/ 3160128 w 3544094"/>
                <a:gd name="connsiteY52" fmla="*/ 957244 h 2920240"/>
                <a:gd name="connsiteX53" fmla="*/ 3160379 w 3544094"/>
                <a:gd name="connsiteY53" fmla="*/ 956867 h 2920240"/>
                <a:gd name="connsiteX54" fmla="*/ 3185115 w 3544094"/>
                <a:gd name="connsiteY54" fmla="*/ 922432 h 2920240"/>
                <a:gd name="connsiteX55" fmla="*/ 3185868 w 3544094"/>
                <a:gd name="connsiteY55" fmla="*/ 921427 h 2920240"/>
                <a:gd name="connsiteX56" fmla="*/ 3210227 w 3544094"/>
                <a:gd name="connsiteY56" fmla="*/ 885988 h 2920240"/>
                <a:gd name="connsiteX57" fmla="*/ 3257187 w 3544094"/>
                <a:gd name="connsiteY57" fmla="*/ 812972 h 2920240"/>
                <a:gd name="connsiteX58" fmla="*/ 3271250 w 3544094"/>
                <a:gd name="connsiteY58" fmla="*/ 789723 h 2920240"/>
                <a:gd name="connsiteX59" fmla="*/ 3289708 w 3544094"/>
                <a:gd name="connsiteY59" fmla="*/ 758305 h 2920240"/>
                <a:gd name="connsiteX60" fmla="*/ 3302138 w 3544094"/>
                <a:gd name="connsiteY60" fmla="*/ 736186 h 2920240"/>
                <a:gd name="connsiteX61" fmla="*/ 3313062 w 3544094"/>
                <a:gd name="connsiteY61" fmla="*/ 716330 h 2920240"/>
                <a:gd name="connsiteX62" fmla="*/ 3324362 w 3544094"/>
                <a:gd name="connsiteY62" fmla="*/ 695218 h 2920240"/>
                <a:gd name="connsiteX63" fmla="*/ 3345833 w 3544094"/>
                <a:gd name="connsiteY63" fmla="*/ 653494 h 2920240"/>
                <a:gd name="connsiteX64" fmla="*/ 3361654 w 3544094"/>
                <a:gd name="connsiteY64" fmla="*/ 621071 h 2920240"/>
                <a:gd name="connsiteX65" fmla="*/ 3372201 w 3544094"/>
                <a:gd name="connsiteY65" fmla="*/ 598576 h 2920240"/>
                <a:gd name="connsiteX66" fmla="*/ 3394551 w 3544094"/>
                <a:gd name="connsiteY66" fmla="*/ 548558 h 2920240"/>
                <a:gd name="connsiteX67" fmla="*/ 3403968 w 3544094"/>
                <a:gd name="connsiteY67" fmla="*/ 526314 h 2920240"/>
                <a:gd name="connsiteX68" fmla="*/ 3405852 w 3544094"/>
                <a:gd name="connsiteY68" fmla="*/ 521916 h 2920240"/>
                <a:gd name="connsiteX69" fmla="*/ 3413009 w 3544094"/>
                <a:gd name="connsiteY69" fmla="*/ 504448 h 2920240"/>
                <a:gd name="connsiteX70" fmla="*/ 3423430 w 3544094"/>
                <a:gd name="connsiteY70" fmla="*/ 477931 h 2920240"/>
                <a:gd name="connsiteX71" fmla="*/ 3435861 w 3544094"/>
                <a:gd name="connsiteY71" fmla="*/ 445130 h 2920240"/>
                <a:gd name="connsiteX72" fmla="*/ 3447664 w 3544094"/>
                <a:gd name="connsiteY72" fmla="*/ 411953 h 2920240"/>
                <a:gd name="connsiteX73" fmla="*/ 3458964 w 3544094"/>
                <a:gd name="connsiteY73" fmla="*/ 378650 h 2920240"/>
                <a:gd name="connsiteX74" fmla="*/ 3467502 w 3544094"/>
                <a:gd name="connsiteY74" fmla="*/ 352133 h 2920240"/>
                <a:gd name="connsiteX75" fmla="*/ 3481691 w 3544094"/>
                <a:gd name="connsiteY75" fmla="*/ 304503 h 2920240"/>
                <a:gd name="connsiteX76" fmla="*/ 3488471 w 3544094"/>
                <a:gd name="connsiteY76" fmla="*/ 280625 h 2920240"/>
                <a:gd name="connsiteX77" fmla="*/ 3489852 w 3544094"/>
                <a:gd name="connsiteY77" fmla="*/ 275347 h 2920240"/>
                <a:gd name="connsiteX78" fmla="*/ 3497260 w 3544094"/>
                <a:gd name="connsiteY78" fmla="*/ 246945 h 2920240"/>
                <a:gd name="connsiteX79" fmla="*/ 3498893 w 3544094"/>
                <a:gd name="connsiteY79" fmla="*/ 240788 h 2920240"/>
                <a:gd name="connsiteX80" fmla="*/ 3506678 w 3544094"/>
                <a:gd name="connsiteY80" fmla="*/ 208993 h 2920240"/>
                <a:gd name="connsiteX81" fmla="*/ 3512077 w 3544094"/>
                <a:gd name="connsiteY81" fmla="*/ 185115 h 2920240"/>
                <a:gd name="connsiteX82" fmla="*/ 3516597 w 3544094"/>
                <a:gd name="connsiteY82" fmla="*/ 164379 h 2920240"/>
                <a:gd name="connsiteX83" fmla="*/ 3544095 w 3544094"/>
                <a:gd name="connsiteY83" fmla="*/ 0 h 2920240"/>
                <a:gd name="connsiteX84" fmla="*/ 1825160 w 3544094"/>
                <a:gd name="connsiteY84" fmla="*/ 0 h 292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3544094" h="2920240">
                  <a:moveTo>
                    <a:pt x="1825160" y="0"/>
                  </a:moveTo>
                  <a:cubicBezTo>
                    <a:pt x="1804191" y="0"/>
                    <a:pt x="1783473" y="0"/>
                    <a:pt x="1763509" y="1005"/>
                  </a:cubicBezTo>
                  <a:cubicBezTo>
                    <a:pt x="1132438" y="14201"/>
                    <a:pt x="657690" y="240034"/>
                    <a:pt x="360110" y="624967"/>
                  </a:cubicBezTo>
                  <a:cubicBezTo>
                    <a:pt x="143140" y="904838"/>
                    <a:pt x="20843" y="1270041"/>
                    <a:pt x="2888" y="1699588"/>
                  </a:cubicBezTo>
                  <a:cubicBezTo>
                    <a:pt x="1004" y="1738547"/>
                    <a:pt x="0" y="1777379"/>
                    <a:pt x="0" y="1817217"/>
                  </a:cubicBezTo>
                  <a:cubicBezTo>
                    <a:pt x="0" y="2315129"/>
                    <a:pt x="107104" y="2695539"/>
                    <a:pt x="224629" y="2920240"/>
                  </a:cubicBezTo>
                  <a:lnTo>
                    <a:pt x="1649750" y="2920240"/>
                  </a:lnTo>
                  <a:cubicBezTo>
                    <a:pt x="1541768" y="2754353"/>
                    <a:pt x="1484010" y="2529527"/>
                    <a:pt x="1484010" y="2344537"/>
                  </a:cubicBezTo>
                  <a:cubicBezTo>
                    <a:pt x="1484010" y="1972799"/>
                    <a:pt x="1659293" y="1699588"/>
                    <a:pt x="2098005" y="1699588"/>
                  </a:cubicBezTo>
                  <a:lnTo>
                    <a:pt x="2172839" y="1699588"/>
                  </a:lnTo>
                  <a:cubicBezTo>
                    <a:pt x="2185647" y="1694812"/>
                    <a:pt x="2198328" y="1689911"/>
                    <a:pt x="2211010" y="1684885"/>
                  </a:cubicBezTo>
                  <a:cubicBezTo>
                    <a:pt x="2217916" y="1682245"/>
                    <a:pt x="2224696" y="1679481"/>
                    <a:pt x="2231476" y="1676590"/>
                  </a:cubicBezTo>
                  <a:cubicBezTo>
                    <a:pt x="2237755" y="1674202"/>
                    <a:pt x="2243907" y="1671689"/>
                    <a:pt x="2250059" y="1669050"/>
                  </a:cubicBezTo>
                  <a:cubicBezTo>
                    <a:pt x="2255710" y="1666788"/>
                    <a:pt x="2261360" y="1664400"/>
                    <a:pt x="2267010" y="1661886"/>
                  </a:cubicBezTo>
                  <a:cubicBezTo>
                    <a:pt x="2275297" y="1658493"/>
                    <a:pt x="2283584" y="1654849"/>
                    <a:pt x="2291871" y="1651079"/>
                  </a:cubicBezTo>
                  <a:cubicBezTo>
                    <a:pt x="2297521" y="1648691"/>
                    <a:pt x="2303172" y="1646177"/>
                    <a:pt x="2308822" y="1643539"/>
                  </a:cubicBezTo>
                  <a:cubicBezTo>
                    <a:pt x="2312840" y="1641905"/>
                    <a:pt x="2316984" y="1640020"/>
                    <a:pt x="2321002" y="1638009"/>
                  </a:cubicBezTo>
                  <a:cubicBezTo>
                    <a:pt x="2329414" y="1634238"/>
                    <a:pt x="2337701" y="1630468"/>
                    <a:pt x="2346114" y="1626447"/>
                  </a:cubicBezTo>
                  <a:cubicBezTo>
                    <a:pt x="2357289" y="1621169"/>
                    <a:pt x="2368464" y="1615765"/>
                    <a:pt x="2379639" y="1610235"/>
                  </a:cubicBezTo>
                  <a:cubicBezTo>
                    <a:pt x="2386921" y="1606591"/>
                    <a:pt x="2394330" y="1602946"/>
                    <a:pt x="2401612" y="1599176"/>
                  </a:cubicBezTo>
                  <a:cubicBezTo>
                    <a:pt x="2407388" y="1596412"/>
                    <a:pt x="2413038" y="1593395"/>
                    <a:pt x="2418689" y="1590379"/>
                  </a:cubicBezTo>
                  <a:cubicBezTo>
                    <a:pt x="2425971" y="1586609"/>
                    <a:pt x="2433128" y="1582839"/>
                    <a:pt x="2440285" y="1578943"/>
                  </a:cubicBezTo>
                  <a:cubicBezTo>
                    <a:pt x="2443298" y="1577435"/>
                    <a:pt x="2446312" y="1575927"/>
                    <a:pt x="2449200" y="1574168"/>
                  </a:cubicBezTo>
                  <a:cubicBezTo>
                    <a:pt x="2458366" y="1569392"/>
                    <a:pt x="2467406" y="1564365"/>
                    <a:pt x="2476446" y="1559338"/>
                  </a:cubicBezTo>
                  <a:cubicBezTo>
                    <a:pt x="2478204" y="1558459"/>
                    <a:pt x="2479837" y="1557453"/>
                    <a:pt x="2481469" y="1556448"/>
                  </a:cubicBezTo>
                  <a:cubicBezTo>
                    <a:pt x="2491012" y="1551169"/>
                    <a:pt x="2500554" y="1545766"/>
                    <a:pt x="2509971" y="1540236"/>
                  </a:cubicBezTo>
                  <a:cubicBezTo>
                    <a:pt x="2521900" y="1533324"/>
                    <a:pt x="2533702" y="1526287"/>
                    <a:pt x="2545380" y="1519249"/>
                  </a:cubicBezTo>
                  <a:cubicBezTo>
                    <a:pt x="2556931" y="1512211"/>
                    <a:pt x="2568357" y="1505173"/>
                    <a:pt x="2579658" y="1497885"/>
                  </a:cubicBezTo>
                  <a:cubicBezTo>
                    <a:pt x="2589954" y="1491475"/>
                    <a:pt x="2600124" y="1484815"/>
                    <a:pt x="2610295" y="1478154"/>
                  </a:cubicBezTo>
                  <a:cubicBezTo>
                    <a:pt x="2616573" y="1474007"/>
                    <a:pt x="2622851" y="1469860"/>
                    <a:pt x="2629129" y="1465587"/>
                  </a:cubicBezTo>
                  <a:cubicBezTo>
                    <a:pt x="2633900" y="1462445"/>
                    <a:pt x="2638672" y="1459177"/>
                    <a:pt x="2643443" y="1455910"/>
                  </a:cubicBezTo>
                  <a:cubicBezTo>
                    <a:pt x="2649470" y="1451889"/>
                    <a:pt x="2655371" y="1447742"/>
                    <a:pt x="2661398" y="1443594"/>
                  </a:cubicBezTo>
                  <a:cubicBezTo>
                    <a:pt x="2682618" y="1428765"/>
                    <a:pt x="2703587" y="1413559"/>
                    <a:pt x="2724179" y="1397975"/>
                  </a:cubicBezTo>
                  <a:cubicBezTo>
                    <a:pt x="2730960" y="1392948"/>
                    <a:pt x="2737740" y="1387670"/>
                    <a:pt x="2744520" y="1382518"/>
                  </a:cubicBezTo>
                  <a:cubicBezTo>
                    <a:pt x="2747910" y="1379878"/>
                    <a:pt x="2751300" y="1377365"/>
                    <a:pt x="2754565" y="1374726"/>
                  </a:cubicBezTo>
                  <a:cubicBezTo>
                    <a:pt x="2762350" y="1368694"/>
                    <a:pt x="2770009" y="1362536"/>
                    <a:pt x="2777668" y="1356378"/>
                  </a:cubicBezTo>
                  <a:cubicBezTo>
                    <a:pt x="2779426" y="1354996"/>
                    <a:pt x="2781184" y="1353613"/>
                    <a:pt x="2782942" y="1352105"/>
                  </a:cubicBezTo>
                  <a:cubicBezTo>
                    <a:pt x="2791355" y="1345444"/>
                    <a:pt x="2799642" y="1338533"/>
                    <a:pt x="2807929" y="1331620"/>
                  </a:cubicBezTo>
                  <a:cubicBezTo>
                    <a:pt x="2817094" y="1323955"/>
                    <a:pt x="2826261" y="1316163"/>
                    <a:pt x="2835427" y="1308371"/>
                  </a:cubicBezTo>
                  <a:cubicBezTo>
                    <a:pt x="2844467" y="1300454"/>
                    <a:pt x="2853507" y="1292537"/>
                    <a:pt x="2862422" y="1284619"/>
                  </a:cubicBezTo>
                  <a:cubicBezTo>
                    <a:pt x="2868575" y="1279215"/>
                    <a:pt x="2874602" y="1273686"/>
                    <a:pt x="2880628" y="1268030"/>
                  </a:cubicBezTo>
                  <a:cubicBezTo>
                    <a:pt x="2884646" y="1264512"/>
                    <a:pt x="2888665" y="1260867"/>
                    <a:pt x="2892557" y="1257223"/>
                  </a:cubicBezTo>
                  <a:cubicBezTo>
                    <a:pt x="2897830" y="1252321"/>
                    <a:pt x="2902978" y="1247546"/>
                    <a:pt x="2908126" y="1242645"/>
                  </a:cubicBezTo>
                  <a:cubicBezTo>
                    <a:pt x="2912144" y="1238874"/>
                    <a:pt x="2916037" y="1235104"/>
                    <a:pt x="2919929" y="1231334"/>
                  </a:cubicBezTo>
                  <a:cubicBezTo>
                    <a:pt x="2926961" y="1224548"/>
                    <a:pt x="2933867" y="1217887"/>
                    <a:pt x="2940772" y="1210975"/>
                  </a:cubicBezTo>
                  <a:cubicBezTo>
                    <a:pt x="2971409" y="1180814"/>
                    <a:pt x="3001042" y="1149773"/>
                    <a:pt x="3029419" y="1117978"/>
                  </a:cubicBezTo>
                  <a:cubicBezTo>
                    <a:pt x="3034316" y="1112574"/>
                    <a:pt x="3039212" y="1107170"/>
                    <a:pt x="3043858" y="1101767"/>
                  </a:cubicBezTo>
                  <a:cubicBezTo>
                    <a:pt x="3049760" y="1095231"/>
                    <a:pt x="3055536" y="1088571"/>
                    <a:pt x="3061311" y="1081784"/>
                  </a:cubicBezTo>
                  <a:cubicBezTo>
                    <a:pt x="3068217" y="1073742"/>
                    <a:pt x="3075123" y="1065573"/>
                    <a:pt x="3081903" y="1057279"/>
                  </a:cubicBezTo>
                  <a:cubicBezTo>
                    <a:pt x="3090442" y="1047099"/>
                    <a:pt x="3098854" y="1036668"/>
                    <a:pt x="3107141" y="1026363"/>
                  </a:cubicBezTo>
                  <a:cubicBezTo>
                    <a:pt x="3114801" y="1016938"/>
                    <a:pt x="3122209" y="1007387"/>
                    <a:pt x="3129491" y="997836"/>
                  </a:cubicBezTo>
                  <a:cubicBezTo>
                    <a:pt x="3133509" y="992809"/>
                    <a:pt x="3137402" y="987782"/>
                    <a:pt x="3141043" y="982755"/>
                  </a:cubicBezTo>
                  <a:cubicBezTo>
                    <a:pt x="3147572" y="974335"/>
                    <a:pt x="3153850" y="965789"/>
                    <a:pt x="3160128" y="957244"/>
                  </a:cubicBezTo>
                  <a:cubicBezTo>
                    <a:pt x="3160254" y="957118"/>
                    <a:pt x="3160379" y="956992"/>
                    <a:pt x="3160379" y="956867"/>
                  </a:cubicBezTo>
                  <a:cubicBezTo>
                    <a:pt x="3168792" y="945556"/>
                    <a:pt x="3177079" y="933994"/>
                    <a:pt x="3185115" y="922432"/>
                  </a:cubicBezTo>
                  <a:cubicBezTo>
                    <a:pt x="3185491" y="922181"/>
                    <a:pt x="3185617" y="921804"/>
                    <a:pt x="3185868" y="921427"/>
                  </a:cubicBezTo>
                  <a:cubicBezTo>
                    <a:pt x="3194155" y="909740"/>
                    <a:pt x="3202191" y="897927"/>
                    <a:pt x="3210227" y="885988"/>
                  </a:cubicBezTo>
                  <a:cubicBezTo>
                    <a:pt x="3226425" y="861984"/>
                    <a:pt x="3242120" y="837604"/>
                    <a:pt x="3257187" y="812972"/>
                  </a:cubicBezTo>
                  <a:cubicBezTo>
                    <a:pt x="3261958" y="805306"/>
                    <a:pt x="3266604" y="797514"/>
                    <a:pt x="3271250" y="789723"/>
                  </a:cubicBezTo>
                  <a:cubicBezTo>
                    <a:pt x="3277528" y="779292"/>
                    <a:pt x="3283680" y="768861"/>
                    <a:pt x="3289708" y="758305"/>
                  </a:cubicBezTo>
                  <a:cubicBezTo>
                    <a:pt x="3293977" y="751016"/>
                    <a:pt x="3298120" y="743601"/>
                    <a:pt x="3302138" y="736186"/>
                  </a:cubicBezTo>
                  <a:cubicBezTo>
                    <a:pt x="3305779" y="729652"/>
                    <a:pt x="3309421" y="722991"/>
                    <a:pt x="3313062" y="716330"/>
                  </a:cubicBezTo>
                  <a:cubicBezTo>
                    <a:pt x="3316954" y="709293"/>
                    <a:pt x="3320721" y="702255"/>
                    <a:pt x="3324362" y="695218"/>
                  </a:cubicBezTo>
                  <a:cubicBezTo>
                    <a:pt x="3331771" y="681394"/>
                    <a:pt x="3338802" y="667570"/>
                    <a:pt x="3345833" y="653494"/>
                  </a:cubicBezTo>
                  <a:cubicBezTo>
                    <a:pt x="3351107" y="642812"/>
                    <a:pt x="3356381" y="632005"/>
                    <a:pt x="3361654" y="621071"/>
                  </a:cubicBezTo>
                  <a:cubicBezTo>
                    <a:pt x="3365295" y="613531"/>
                    <a:pt x="3368811" y="606116"/>
                    <a:pt x="3372201" y="598576"/>
                  </a:cubicBezTo>
                  <a:cubicBezTo>
                    <a:pt x="3379861" y="581987"/>
                    <a:pt x="3387269" y="565273"/>
                    <a:pt x="3394551" y="548558"/>
                  </a:cubicBezTo>
                  <a:cubicBezTo>
                    <a:pt x="3397816" y="541144"/>
                    <a:pt x="3400955" y="533729"/>
                    <a:pt x="3403968" y="526314"/>
                  </a:cubicBezTo>
                  <a:cubicBezTo>
                    <a:pt x="3404596" y="524806"/>
                    <a:pt x="3405224" y="523298"/>
                    <a:pt x="3405852" y="521916"/>
                  </a:cubicBezTo>
                  <a:cubicBezTo>
                    <a:pt x="3408237" y="516135"/>
                    <a:pt x="3410623" y="510228"/>
                    <a:pt x="3413009" y="504448"/>
                  </a:cubicBezTo>
                  <a:cubicBezTo>
                    <a:pt x="3416525" y="495650"/>
                    <a:pt x="3420040" y="486853"/>
                    <a:pt x="3423430" y="477931"/>
                  </a:cubicBezTo>
                  <a:cubicBezTo>
                    <a:pt x="3427699" y="466997"/>
                    <a:pt x="3431843" y="456064"/>
                    <a:pt x="3435861" y="445130"/>
                  </a:cubicBezTo>
                  <a:cubicBezTo>
                    <a:pt x="3439879" y="434071"/>
                    <a:pt x="3443897" y="423012"/>
                    <a:pt x="3447664" y="411953"/>
                  </a:cubicBezTo>
                  <a:cubicBezTo>
                    <a:pt x="3451556" y="400894"/>
                    <a:pt x="3455323" y="389709"/>
                    <a:pt x="3458964" y="378650"/>
                  </a:cubicBezTo>
                  <a:cubicBezTo>
                    <a:pt x="3461852" y="369853"/>
                    <a:pt x="3464740" y="360930"/>
                    <a:pt x="3467502" y="352133"/>
                  </a:cubicBezTo>
                  <a:cubicBezTo>
                    <a:pt x="3472399" y="336298"/>
                    <a:pt x="3477171" y="320464"/>
                    <a:pt x="3481691" y="304503"/>
                  </a:cubicBezTo>
                  <a:cubicBezTo>
                    <a:pt x="3484076" y="296586"/>
                    <a:pt x="3486337" y="288669"/>
                    <a:pt x="3488471" y="280625"/>
                  </a:cubicBezTo>
                  <a:cubicBezTo>
                    <a:pt x="3488973" y="278866"/>
                    <a:pt x="3489350" y="277107"/>
                    <a:pt x="3489852" y="275347"/>
                  </a:cubicBezTo>
                  <a:cubicBezTo>
                    <a:pt x="3492489" y="265922"/>
                    <a:pt x="3495000" y="256497"/>
                    <a:pt x="3497260" y="246945"/>
                  </a:cubicBezTo>
                  <a:cubicBezTo>
                    <a:pt x="3497888" y="244935"/>
                    <a:pt x="3498390" y="242798"/>
                    <a:pt x="3498893" y="240788"/>
                  </a:cubicBezTo>
                  <a:cubicBezTo>
                    <a:pt x="3501655" y="230231"/>
                    <a:pt x="3504166" y="219675"/>
                    <a:pt x="3506678" y="208993"/>
                  </a:cubicBezTo>
                  <a:cubicBezTo>
                    <a:pt x="3508561" y="201075"/>
                    <a:pt x="3510319" y="193032"/>
                    <a:pt x="3512077" y="185115"/>
                  </a:cubicBezTo>
                  <a:cubicBezTo>
                    <a:pt x="3513709" y="178203"/>
                    <a:pt x="3515216" y="171291"/>
                    <a:pt x="3516597" y="164379"/>
                  </a:cubicBezTo>
                  <a:cubicBezTo>
                    <a:pt x="3528023" y="110089"/>
                    <a:pt x="3537189" y="55296"/>
                    <a:pt x="3544095" y="0"/>
                  </a:cubicBezTo>
                  <a:lnTo>
                    <a:pt x="1825160" y="0"/>
                  </a:lnTo>
                  <a:close/>
                </a:path>
              </a:pathLst>
            </a:custGeom>
            <a:solidFill>
              <a:srgbClr val="BABAE6"/>
            </a:solidFill>
            <a:ln w="99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731BFCBA-EC41-2CBA-3FF7-ACBFACF09015}"/>
                </a:ext>
              </a:extLst>
            </p:cNvPr>
            <p:cNvSpPr/>
            <p:nvPr/>
          </p:nvSpPr>
          <p:spPr>
            <a:xfrm>
              <a:off x="326701" y="1755801"/>
              <a:ext cx="3401952" cy="2374364"/>
            </a:xfrm>
            <a:custGeom>
              <a:avLst/>
              <a:gdLst>
                <a:gd name="connsiteX0" fmla="*/ 1171236 w 3640651"/>
                <a:gd name="connsiteY0" fmla="*/ 0 h 2540962"/>
                <a:gd name="connsiteX1" fmla="*/ 0 w 3640651"/>
                <a:gd name="connsiteY1" fmla="*/ 0 h 2540962"/>
                <a:gd name="connsiteX2" fmla="*/ 0 w 3640651"/>
                <a:gd name="connsiteY2" fmla="*/ 1454905 h 2540962"/>
                <a:gd name="connsiteX3" fmla="*/ 985531 w 3640651"/>
                <a:gd name="connsiteY3" fmla="*/ 1454905 h 2540962"/>
                <a:gd name="connsiteX4" fmla="*/ 1874380 w 3640651"/>
                <a:gd name="connsiteY4" fmla="*/ 2305704 h 2540962"/>
                <a:gd name="connsiteX5" fmla="*/ 1844998 w 3640651"/>
                <a:gd name="connsiteY5" fmla="*/ 2540962 h 2540962"/>
                <a:gd name="connsiteX6" fmla="*/ 1906649 w 3640651"/>
                <a:gd name="connsiteY6" fmla="*/ 2539957 h 2540962"/>
                <a:gd name="connsiteX7" fmla="*/ 3625584 w 3640651"/>
                <a:gd name="connsiteY7" fmla="*/ 2539957 h 2540962"/>
                <a:gd name="connsiteX8" fmla="*/ 3640651 w 3640651"/>
                <a:gd name="connsiteY8" fmla="*/ 2295274 h 2540962"/>
                <a:gd name="connsiteX9" fmla="*/ 1171236 w 3640651"/>
                <a:gd name="connsiteY9" fmla="*/ 0 h 254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40651" h="2540962">
                  <a:moveTo>
                    <a:pt x="1171236" y="0"/>
                  </a:moveTo>
                  <a:lnTo>
                    <a:pt x="0" y="0"/>
                  </a:lnTo>
                  <a:lnTo>
                    <a:pt x="0" y="1454905"/>
                  </a:lnTo>
                  <a:lnTo>
                    <a:pt x="985531" y="1454905"/>
                  </a:lnTo>
                  <a:cubicBezTo>
                    <a:pt x="1522808" y="1454905"/>
                    <a:pt x="1874380" y="1817217"/>
                    <a:pt x="1874380" y="2305704"/>
                  </a:cubicBezTo>
                  <a:cubicBezTo>
                    <a:pt x="1874380" y="2388145"/>
                    <a:pt x="1863958" y="2466942"/>
                    <a:pt x="1844998" y="2540962"/>
                  </a:cubicBezTo>
                  <a:cubicBezTo>
                    <a:pt x="1864963" y="2539957"/>
                    <a:pt x="1885681" y="2539957"/>
                    <a:pt x="1906649" y="2539957"/>
                  </a:cubicBezTo>
                  <a:lnTo>
                    <a:pt x="3625584" y="2539957"/>
                  </a:lnTo>
                  <a:cubicBezTo>
                    <a:pt x="3636006" y="2459275"/>
                    <a:pt x="3640651" y="2377840"/>
                    <a:pt x="3640651" y="2295274"/>
                  </a:cubicBezTo>
                  <a:cubicBezTo>
                    <a:pt x="3640651" y="966543"/>
                    <a:pt x="2654242" y="0"/>
                    <a:pt x="1171236" y="0"/>
                  </a:cubicBezTo>
                  <a:close/>
                </a:path>
              </a:pathLst>
            </a:custGeom>
            <a:solidFill>
              <a:srgbClr val="351C5C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829EE32E-0081-2BFB-9018-1B66C0CEA229}"/>
                </a:ext>
              </a:extLst>
            </p:cNvPr>
            <p:cNvSpPr/>
            <p:nvPr userDrawn="1"/>
          </p:nvSpPr>
          <p:spPr>
            <a:xfrm>
              <a:off x="1509396" y="0"/>
              <a:ext cx="1544753" cy="1157131"/>
            </a:xfrm>
            <a:custGeom>
              <a:avLst/>
              <a:gdLst>
                <a:gd name="connsiteX0" fmla="*/ 105798 w 1544753"/>
                <a:gd name="connsiteY0" fmla="*/ 0 h 1157131"/>
                <a:gd name="connsiteX1" fmla="*/ 1438955 w 1544753"/>
                <a:gd name="connsiteY1" fmla="*/ 0 h 1157131"/>
                <a:gd name="connsiteX2" fmla="*/ 1484056 w 1544753"/>
                <a:gd name="connsiteY2" fmla="*/ 83165 h 1157131"/>
                <a:gd name="connsiteX3" fmla="*/ 1544753 w 1544753"/>
                <a:gd name="connsiteY3" fmla="*/ 384074 h 1157131"/>
                <a:gd name="connsiteX4" fmla="*/ 772377 w 1544753"/>
                <a:gd name="connsiteY4" fmla="*/ 1157131 h 1157131"/>
                <a:gd name="connsiteX5" fmla="*/ 0 w 1544753"/>
                <a:gd name="connsiteY5" fmla="*/ 384074 h 1157131"/>
                <a:gd name="connsiteX6" fmla="*/ 60697 w 1544753"/>
                <a:gd name="connsiteY6" fmla="*/ 83165 h 1157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4753" h="1157131">
                  <a:moveTo>
                    <a:pt x="105798" y="0"/>
                  </a:moveTo>
                  <a:lnTo>
                    <a:pt x="1438955" y="0"/>
                  </a:lnTo>
                  <a:lnTo>
                    <a:pt x="1484056" y="83165"/>
                  </a:lnTo>
                  <a:cubicBezTo>
                    <a:pt x="1523140" y="175652"/>
                    <a:pt x="1544753" y="277337"/>
                    <a:pt x="1544753" y="384074"/>
                  </a:cubicBezTo>
                  <a:cubicBezTo>
                    <a:pt x="1544753" y="811021"/>
                    <a:pt x="1198949" y="1157131"/>
                    <a:pt x="772377" y="1157131"/>
                  </a:cubicBezTo>
                  <a:cubicBezTo>
                    <a:pt x="345805" y="1157131"/>
                    <a:pt x="0" y="811021"/>
                    <a:pt x="0" y="384074"/>
                  </a:cubicBezTo>
                  <a:cubicBezTo>
                    <a:pt x="0" y="277337"/>
                    <a:pt x="21613" y="175652"/>
                    <a:pt x="60697" y="83165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DECFE2F6-4A91-D73E-F6B9-04830644AAB9}"/>
                </a:ext>
              </a:extLst>
            </p:cNvPr>
            <p:cNvSpPr/>
            <p:nvPr userDrawn="1"/>
          </p:nvSpPr>
          <p:spPr>
            <a:xfrm>
              <a:off x="1" y="4668477"/>
              <a:ext cx="747813" cy="1040437"/>
            </a:xfrm>
            <a:custGeom>
              <a:avLst/>
              <a:gdLst>
                <a:gd name="connsiteX0" fmla="*/ 0 w 747813"/>
                <a:gd name="connsiteY0" fmla="*/ 0 h 1040437"/>
                <a:gd name="connsiteX1" fmla="*/ 11648 w 747813"/>
                <a:gd name="connsiteY1" fmla="*/ 3619 h 1040437"/>
                <a:gd name="connsiteX2" fmla="*/ 335168 w 747813"/>
                <a:gd name="connsiteY2" fmla="*/ 36273 h 1040437"/>
                <a:gd name="connsiteX3" fmla="*/ 747813 w 747813"/>
                <a:gd name="connsiteY3" fmla="*/ 36273 h 1040437"/>
                <a:gd name="connsiteX4" fmla="*/ 414012 w 747813"/>
                <a:gd name="connsiteY4" fmla="*/ 1040437 h 1040437"/>
                <a:gd name="connsiteX5" fmla="*/ 0 w 747813"/>
                <a:gd name="connsiteY5" fmla="*/ 1040437 h 1040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7813" h="1040437">
                  <a:moveTo>
                    <a:pt x="0" y="0"/>
                  </a:moveTo>
                  <a:lnTo>
                    <a:pt x="11648" y="3619"/>
                  </a:lnTo>
                  <a:cubicBezTo>
                    <a:pt x="116151" y="25029"/>
                    <a:pt x="224350" y="36273"/>
                    <a:pt x="335168" y="36273"/>
                  </a:cubicBezTo>
                  <a:lnTo>
                    <a:pt x="747813" y="36273"/>
                  </a:lnTo>
                  <a:cubicBezTo>
                    <a:pt x="545069" y="297795"/>
                    <a:pt x="430790" y="639053"/>
                    <a:pt x="414012" y="1040437"/>
                  </a:cubicBezTo>
                  <a:lnTo>
                    <a:pt x="0" y="1040437"/>
                  </a:ln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786275" y="777869"/>
            <a:ext cx="3263374" cy="1336886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A3FDB7CF-A801-EA04-6131-DFDBACC4A1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79092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18022ACE-874E-26E2-C9F8-E15C286D77D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79091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585E36A7-9C9B-16DB-CB9E-245A0BE872EB}"/>
              </a:ext>
            </a:extLst>
          </p:cNvPr>
          <p:cNvSpPr/>
          <p:nvPr/>
        </p:nvSpPr>
        <p:spPr>
          <a:xfrm>
            <a:off x="3411063" y="4888896"/>
            <a:ext cx="43881" cy="68228"/>
          </a:xfrm>
          <a:custGeom>
            <a:avLst/>
            <a:gdLst>
              <a:gd name="connsiteX0" fmla="*/ 46960 w 46960"/>
              <a:gd name="connsiteY0" fmla="*/ 0 h 73015"/>
              <a:gd name="connsiteX1" fmla="*/ 0 w 46960"/>
              <a:gd name="connsiteY1" fmla="*/ 73015 h 73015"/>
              <a:gd name="connsiteX2" fmla="*/ 46960 w 46960"/>
              <a:gd name="connsiteY2" fmla="*/ 0 h 7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960" h="73015">
                <a:moveTo>
                  <a:pt x="46960" y="0"/>
                </a:moveTo>
                <a:cubicBezTo>
                  <a:pt x="31893" y="24632"/>
                  <a:pt x="16323" y="49012"/>
                  <a:pt x="0" y="73015"/>
                </a:cubicBezTo>
                <a:cubicBezTo>
                  <a:pt x="16198" y="49012"/>
                  <a:pt x="31893" y="24632"/>
                  <a:pt x="46960" y="0"/>
                </a:cubicBezTo>
                <a:close/>
              </a:path>
            </a:pathLst>
          </a:custGeom>
          <a:solidFill>
            <a:srgbClr val="27B1A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28374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3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>
            <a:extLst>
              <a:ext uri="{FF2B5EF4-FFF2-40B4-BE49-F238E27FC236}">
                <a16:creationId xmlns:a16="http://schemas.microsoft.com/office/drawing/2014/main" id="{815BE322-BDB4-8759-B6E1-1BFF54A26D7B}"/>
              </a:ext>
            </a:extLst>
          </p:cNvPr>
          <p:cNvGrpSpPr/>
          <p:nvPr userDrawn="1"/>
        </p:nvGrpSpPr>
        <p:grpSpPr>
          <a:xfrm>
            <a:off x="8338751" y="0"/>
            <a:ext cx="3853250" cy="6858000"/>
            <a:chOff x="8338751" y="0"/>
            <a:chExt cx="3853250" cy="6858000"/>
          </a:xfrm>
        </p:grpSpPr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E4731421-CCAB-4AEC-BFEE-FE5A920A0197}"/>
                </a:ext>
              </a:extLst>
            </p:cNvPr>
            <p:cNvSpPr/>
            <p:nvPr userDrawn="1"/>
          </p:nvSpPr>
          <p:spPr>
            <a:xfrm>
              <a:off x="8338752" y="1669801"/>
              <a:ext cx="3853249" cy="3707910"/>
            </a:xfrm>
            <a:custGeom>
              <a:avLst/>
              <a:gdLst>
                <a:gd name="connsiteX0" fmla="*/ 2807840 w 3853249"/>
                <a:gd name="connsiteY0" fmla="*/ 0 h 3707910"/>
                <a:gd name="connsiteX1" fmla="*/ 2807866 w 3853249"/>
                <a:gd name="connsiteY1" fmla="*/ 0 h 3707910"/>
                <a:gd name="connsiteX2" fmla="*/ 3000058 w 3853249"/>
                <a:gd name="connsiteY2" fmla="*/ 7565 h 3707910"/>
                <a:gd name="connsiteX3" fmla="*/ 3735384 w 3853249"/>
                <a:gd name="connsiteY3" fmla="*/ 181888 h 3707910"/>
                <a:gd name="connsiteX4" fmla="*/ 3853249 w 3853249"/>
                <a:gd name="connsiteY4" fmla="*/ 234940 h 3707910"/>
                <a:gd name="connsiteX5" fmla="*/ 3853249 w 3853249"/>
                <a:gd name="connsiteY5" fmla="*/ 2156594 h 3707910"/>
                <a:gd name="connsiteX6" fmla="*/ 3852241 w 3853249"/>
                <a:gd name="connsiteY6" fmla="*/ 2156482 h 3707910"/>
                <a:gd name="connsiteX7" fmla="*/ 3651982 w 3853249"/>
                <a:gd name="connsiteY7" fmla="*/ 2149237 h 3707910"/>
                <a:gd name="connsiteX8" fmla="*/ 2925104 w 3853249"/>
                <a:gd name="connsiteY8" fmla="*/ 2280324 h 3707910"/>
                <a:gd name="connsiteX9" fmla="*/ 2830686 w 3853249"/>
                <a:gd name="connsiteY9" fmla="*/ 2275086 h 3707910"/>
                <a:gd name="connsiteX10" fmla="*/ 2032088 w 3853249"/>
                <a:gd name="connsiteY10" fmla="*/ 2685673 h 3707910"/>
                <a:gd name="connsiteX11" fmla="*/ 1859099 w 3853249"/>
                <a:gd name="connsiteY11" fmla="*/ 3281608 h 3707910"/>
                <a:gd name="connsiteX12" fmla="*/ 1859099 w 3853249"/>
                <a:gd name="connsiteY12" fmla="*/ 3707910 h 3707910"/>
                <a:gd name="connsiteX13" fmla="*/ 0 w 3853249"/>
                <a:gd name="connsiteY13" fmla="*/ 3707910 h 3707910"/>
                <a:gd name="connsiteX14" fmla="*/ 0 w 3853249"/>
                <a:gd name="connsiteY14" fmla="*/ 3021181 h 3707910"/>
                <a:gd name="connsiteX15" fmla="*/ 69841 w 3853249"/>
                <a:gd name="connsiteY15" fmla="*/ 2290800 h 3707910"/>
                <a:gd name="connsiteX16" fmla="*/ 2552117 w 3853249"/>
                <a:gd name="connsiteY16" fmla="*/ 10349 h 3707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53249" h="3707910">
                  <a:moveTo>
                    <a:pt x="2807840" y="0"/>
                  </a:moveTo>
                  <a:lnTo>
                    <a:pt x="2807866" y="0"/>
                  </a:lnTo>
                  <a:lnTo>
                    <a:pt x="3000058" y="7565"/>
                  </a:lnTo>
                  <a:cubicBezTo>
                    <a:pt x="3254712" y="27644"/>
                    <a:pt x="3502278" y="87300"/>
                    <a:pt x="3735384" y="181888"/>
                  </a:cubicBezTo>
                  <a:lnTo>
                    <a:pt x="3853249" y="234940"/>
                  </a:lnTo>
                  <a:lnTo>
                    <a:pt x="3853249" y="2156594"/>
                  </a:lnTo>
                  <a:lnTo>
                    <a:pt x="3852241" y="2156482"/>
                  </a:lnTo>
                  <a:cubicBezTo>
                    <a:pt x="3786695" y="2151681"/>
                    <a:pt x="3719909" y="2149237"/>
                    <a:pt x="3651982" y="2149237"/>
                  </a:cubicBezTo>
                  <a:cubicBezTo>
                    <a:pt x="3386321" y="2149237"/>
                    <a:pt x="3143491" y="2196379"/>
                    <a:pt x="2925104" y="2280324"/>
                  </a:cubicBezTo>
                  <a:cubicBezTo>
                    <a:pt x="2893677" y="2276831"/>
                    <a:pt x="2862249" y="2275086"/>
                    <a:pt x="2830686" y="2275086"/>
                  </a:cubicBezTo>
                  <a:cubicBezTo>
                    <a:pt x="2491691" y="2275086"/>
                    <a:pt x="2203331" y="2428871"/>
                    <a:pt x="2032088" y="2685673"/>
                  </a:cubicBezTo>
                  <a:cubicBezTo>
                    <a:pt x="1921955" y="2848189"/>
                    <a:pt x="1859099" y="3050863"/>
                    <a:pt x="1859099" y="3281608"/>
                  </a:cubicBezTo>
                  <a:lnTo>
                    <a:pt x="1859099" y="3707910"/>
                  </a:lnTo>
                  <a:lnTo>
                    <a:pt x="0" y="3707910"/>
                  </a:lnTo>
                  <a:lnTo>
                    <a:pt x="0" y="3021181"/>
                  </a:lnTo>
                  <a:cubicBezTo>
                    <a:pt x="0" y="2764244"/>
                    <a:pt x="24445" y="2521410"/>
                    <a:pt x="69841" y="2290800"/>
                  </a:cubicBezTo>
                  <a:cubicBezTo>
                    <a:pt x="330357" y="978629"/>
                    <a:pt x="1292649" y="113380"/>
                    <a:pt x="2552117" y="10349"/>
                  </a:cubicBez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7026D730-09CF-89EC-7F8A-A00C0804ABDF}"/>
                </a:ext>
              </a:extLst>
            </p:cNvPr>
            <p:cNvSpPr/>
            <p:nvPr userDrawn="1"/>
          </p:nvSpPr>
          <p:spPr>
            <a:xfrm rot="16200000">
              <a:off x="9526095" y="2762781"/>
              <a:ext cx="1427586" cy="3802274"/>
            </a:xfrm>
            <a:custGeom>
              <a:avLst/>
              <a:gdLst>
                <a:gd name="connsiteX0" fmla="*/ 1012412 w 1012412"/>
                <a:gd name="connsiteY0" fmla="*/ 2072799 h 2694382"/>
                <a:gd name="connsiteX1" fmla="*/ 302324 w 1012412"/>
                <a:gd name="connsiteY1" fmla="*/ 2694382 h 2694382"/>
                <a:gd name="connsiteX2" fmla="*/ 0 w 1012412"/>
                <a:gd name="connsiteY2" fmla="*/ 2694382 h 2694382"/>
                <a:gd name="connsiteX3" fmla="*/ 0 w 1012412"/>
                <a:gd name="connsiteY3" fmla="*/ 0 h 2694382"/>
                <a:gd name="connsiteX4" fmla="*/ 487013 w 1012412"/>
                <a:gd name="connsiteY4" fmla="*/ 0 h 2694382"/>
                <a:gd name="connsiteX5" fmla="*/ 1004983 w 1012412"/>
                <a:gd name="connsiteY5" fmla="*/ 49491 h 2694382"/>
                <a:gd name="connsiteX6" fmla="*/ 1004983 w 1012412"/>
                <a:gd name="connsiteY6" fmla="*/ 1439986 h 2694382"/>
                <a:gd name="connsiteX7" fmla="*/ 519208 w 1012412"/>
                <a:gd name="connsiteY7" fmla="*/ 1439986 h 2694382"/>
                <a:gd name="connsiteX8" fmla="*/ 1012412 w 1012412"/>
                <a:gd name="connsiteY8" fmla="*/ 2072704 h 2694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2412" h="2694382">
                  <a:moveTo>
                    <a:pt x="1012412" y="2072799"/>
                  </a:moveTo>
                  <a:cubicBezTo>
                    <a:pt x="981456" y="2426943"/>
                    <a:pt x="697611" y="2694382"/>
                    <a:pt x="302324" y="2694382"/>
                  </a:cubicBezTo>
                  <a:lnTo>
                    <a:pt x="0" y="2694382"/>
                  </a:lnTo>
                  <a:lnTo>
                    <a:pt x="0" y="0"/>
                  </a:lnTo>
                  <a:lnTo>
                    <a:pt x="487013" y="0"/>
                  </a:lnTo>
                  <a:cubicBezTo>
                    <a:pt x="669227" y="0"/>
                    <a:pt x="841439" y="17322"/>
                    <a:pt x="1004983" y="49491"/>
                  </a:cubicBezTo>
                  <a:lnTo>
                    <a:pt x="1004983" y="1439986"/>
                  </a:lnTo>
                  <a:lnTo>
                    <a:pt x="519208" y="1439986"/>
                  </a:lnTo>
                  <a:cubicBezTo>
                    <a:pt x="723710" y="1574943"/>
                    <a:pt x="908304" y="1792892"/>
                    <a:pt x="1012412" y="2072704"/>
                  </a:cubicBezTo>
                  <a:close/>
                </a:path>
              </a:pathLst>
            </a:custGeom>
            <a:solidFill>
              <a:srgbClr val="F1AAB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76D2DFAE-F2FC-D7AC-F819-8807B6E05EF7}"/>
                </a:ext>
              </a:extLst>
            </p:cNvPr>
            <p:cNvSpPr/>
            <p:nvPr userDrawn="1"/>
          </p:nvSpPr>
          <p:spPr>
            <a:xfrm>
              <a:off x="11461424" y="0"/>
              <a:ext cx="730576" cy="1300694"/>
            </a:xfrm>
            <a:custGeom>
              <a:avLst/>
              <a:gdLst>
                <a:gd name="connsiteX0" fmla="*/ 173798 w 730576"/>
                <a:gd name="connsiteY0" fmla="*/ 0 h 1300694"/>
                <a:gd name="connsiteX1" fmla="*/ 730576 w 730576"/>
                <a:gd name="connsiteY1" fmla="*/ 0 h 1300694"/>
                <a:gd name="connsiteX2" fmla="*/ 730576 w 730576"/>
                <a:gd name="connsiteY2" fmla="*/ 1300694 h 1300694"/>
                <a:gd name="connsiteX3" fmla="*/ 597481 w 730576"/>
                <a:gd name="connsiteY3" fmla="*/ 1287848 h 1300694"/>
                <a:gd name="connsiteX4" fmla="*/ 0 w 730576"/>
                <a:gd name="connsiteY4" fmla="*/ 513924 h 1300694"/>
                <a:gd name="connsiteX5" fmla="*/ 122764 w 730576"/>
                <a:gd name="connsiteY5" fmla="*/ 65928 h 1300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0576" h="1300694">
                  <a:moveTo>
                    <a:pt x="173798" y="0"/>
                  </a:moveTo>
                  <a:lnTo>
                    <a:pt x="730576" y="0"/>
                  </a:lnTo>
                  <a:lnTo>
                    <a:pt x="730576" y="1300694"/>
                  </a:lnTo>
                  <a:lnTo>
                    <a:pt x="597481" y="1287848"/>
                  </a:lnTo>
                  <a:cubicBezTo>
                    <a:pt x="240520" y="1216924"/>
                    <a:pt x="0" y="908561"/>
                    <a:pt x="0" y="513924"/>
                  </a:cubicBezTo>
                  <a:cubicBezTo>
                    <a:pt x="0" y="344793"/>
                    <a:pt x="44177" y="191490"/>
                    <a:pt x="122764" y="65928"/>
                  </a:cubicBez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D404E2BE-E738-6980-7DAB-D5966E35A643}"/>
                </a:ext>
              </a:extLst>
            </p:cNvPr>
            <p:cNvSpPr/>
            <p:nvPr userDrawn="1"/>
          </p:nvSpPr>
          <p:spPr>
            <a:xfrm>
              <a:off x="11263856" y="3819038"/>
              <a:ext cx="928144" cy="1558673"/>
            </a:xfrm>
            <a:custGeom>
              <a:avLst/>
              <a:gdLst>
                <a:gd name="connsiteX0" fmla="*/ 726878 w 928144"/>
                <a:gd name="connsiteY0" fmla="*/ 0 h 1558673"/>
                <a:gd name="connsiteX1" fmla="*/ 927139 w 928144"/>
                <a:gd name="connsiteY1" fmla="*/ 7244 h 1558673"/>
                <a:gd name="connsiteX2" fmla="*/ 928144 w 928144"/>
                <a:gd name="connsiteY2" fmla="*/ 7355 h 1558673"/>
                <a:gd name="connsiteX3" fmla="*/ 928144 w 928144"/>
                <a:gd name="connsiteY3" fmla="*/ 1558673 h 1558673"/>
                <a:gd name="connsiteX4" fmla="*/ 877169 w 928144"/>
                <a:gd name="connsiteY4" fmla="*/ 1558673 h 1558673"/>
                <a:gd name="connsiteX5" fmla="*/ 877169 w 928144"/>
                <a:gd name="connsiteY5" fmla="*/ 1132371 h 1558673"/>
                <a:gd name="connsiteX6" fmla="*/ 0 w 928144"/>
                <a:gd name="connsiteY6" fmla="*/ 131087 h 1558673"/>
                <a:gd name="connsiteX7" fmla="*/ 726878 w 928144"/>
                <a:gd name="connsiteY7" fmla="*/ 0 h 1558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8144" h="1558673">
                  <a:moveTo>
                    <a:pt x="726878" y="0"/>
                  </a:moveTo>
                  <a:cubicBezTo>
                    <a:pt x="794805" y="0"/>
                    <a:pt x="861592" y="2443"/>
                    <a:pt x="927139" y="7244"/>
                  </a:cubicBezTo>
                  <a:lnTo>
                    <a:pt x="928144" y="7355"/>
                  </a:lnTo>
                  <a:lnTo>
                    <a:pt x="928144" y="1558673"/>
                  </a:lnTo>
                  <a:lnTo>
                    <a:pt x="877169" y="1558673"/>
                  </a:lnTo>
                  <a:lnTo>
                    <a:pt x="877169" y="1132371"/>
                  </a:lnTo>
                  <a:cubicBezTo>
                    <a:pt x="877169" y="574983"/>
                    <a:pt x="499762" y="174738"/>
                    <a:pt x="0" y="131087"/>
                  </a:cubicBezTo>
                  <a:cubicBezTo>
                    <a:pt x="218385" y="47277"/>
                    <a:pt x="461351" y="0"/>
                    <a:pt x="726878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0A440A74-2BB5-E2E9-F1C9-CA1B28275733}"/>
                </a:ext>
              </a:extLst>
            </p:cNvPr>
            <p:cNvSpPr/>
            <p:nvPr userDrawn="1"/>
          </p:nvSpPr>
          <p:spPr>
            <a:xfrm>
              <a:off x="8366454" y="5772584"/>
              <a:ext cx="3825546" cy="1085416"/>
            </a:xfrm>
            <a:custGeom>
              <a:avLst/>
              <a:gdLst>
                <a:gd name="connsiteX0" fmla="*/ 1332977 w 3825546"/>
                <a:gd name="connsiteY0" fmla="*/ 0 h 1085416"/>
                <a:gd name="connsiteX1" fmla="*/ 3825546 w 3825546"/>
                <a:gd name="connsiteY1" fmla="*/ 0 h 1085416"/>
                <a:gd name="connsiteX2" fmla="*/ 3825546 w 3825546"/>
                <a:gd name="connsiteY2" fmla="*/ 1085416 h 1085416"/>
                <a:gd name="connsiteX3" fmla="*/ 0 w 3825546"/>
                <a:gd name="connsiteY3" fmla="*/ 1085416 h 1085416"/>
                <a:gd name="connsiteX4" fmla="*/ 33218 w 3825546"/>
                <a:gd name="connsiteY4" fmla="*/ 956223 h 1085416"/>
                <a:gd name="connsiteX5" fmla="*/ 1332977 w 3825546"/>
                <a:gd name="connsiteY5" fmla="*/ 0 h 1085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25546" h="1085416">
                  <a:moveTo>
                    <a:pt x="1332977" y="0"/>
                  </a:moveTo>
                  <a:lnTo>
                    <a:pt x="3825546" y="0"/>
                  </a:lnTo>
                  <a:lnTo>
                    <a:pt x="3825546" y="1085416"/>
                  </a:lnTo>
                  <a:lnTo>
                    <a:pt x="0" y="1085416"/>
                  </a:lnTo>
                  <a:lnTo>
                    <a:pt x="33218" y="956223"/>
                  </a:lnTo>
                  <a:cubicBezTo>
                    <a:pt x="205538" y="402189"/>
                    <a:pt x="722309" y="0"/>
                    <a:pt x="1332977" y="0"/>
                  </a:cubicBezTo>
                  <a:close/>
                </a:path>
              </a:pathLst>
            </a:custGeom>
            <a:solidFill>
              <a:srgbClr val="B5821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855D5F7-E8E5-E0D3-115B-EAFEF1EA9534}"/>
              </a:ext>
            </a:extLst>
          </p:cNvPr>
          <p:cNvGrpSpPr/>
          <p:nvPr userDrawn="1"/>
        </p:nvGrpSpPr>
        <p:grpSpPr>
          <a:xfrm>
            <a:off x="0" y="1251410"/>
            <a:ext cx="4748030" cy="5616027"/>
            <a:chOff x="0" y="1251410"/>
            <a:chExt cx="4748030" cy="5616027"/>
          </a:xfrm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D5CC484E-CE84-36E1-BCAE-01E6F0520685}"/>
                </a:ext>
              </a:extLst>
            </p:cNvPr>
            <p:cNvSpPr/>
            <p:nvPr/>
          </p:nvSpPr>
          <p:spPr>
            <a:xfrm>
              <a:off x="3169211" y="4363657"/>
              <a:ext cx="1578819" cy="1522386"/>
            </a:xfrm>
            <a:custGeom>
              <a:avLst/>
              <a:gdLst>
                <a:gd name="connsiteX0" fmla="*/ 0 w 1119663"/>
                <a:gd name="connsiteY0" fmla="*/ 536592 h 1078799"/>
                <a:gd name="connsiteX1" fmla="*/ 559784 w 1119663"/>
                <a:gd name="connsiteY1" fmla="*/ 0 h 1078799"/>
                <a:gd name="connsiteX2" fmla="*/ 1119664 w 1119663"/>
                <a:gd name="connsiteY2" fmla="*/ 536592 h 1078799"/>
                <a:gd name="connsiteX3" fmla="*/ 559784 w 1119663"/>
                <a:gd name="connsiteY3" fmla="*/ 1078800 h 1078799"/>
                <a:gd name="connsiteX4" fmla="*/ 0 w 1119663"/>
                <a:gd name="connsiteY4" fmla="*/ 536592 h 1078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663" h="1078799">
                  <a:moveTo>
                    <a:pt x="0" y="536592"/>
                  </a:moveTo>
                  <a:cubicBezTo>
                    <a:pt x="0" y="222613"/>
                    <a:pt x="239935" y="0"/>
                    <a:pt x="559784" y="0"/>
                  </a:cubicBezTo>
                  <a:cubicBezTo>
                    <a:pt x="879634" y="0"/>
                    <a:pt x="1119664" y="222613"/>
                    <a:pt x="1119664" y="536592"/>
                  </a:cubicBezTo>
                  <a:cubicBezTo>
                    <a:pt x="1119664" y="850572"/>
                    <a:pt x="885444" y="1078800"/>
                    <a:pt x="559784" y="1078800"/>
                  </a:cubicBezTo>
                  <a:cubicBezTo>
                    <a:pt x="234125" y="1078800"/>
                    <a:pt x="0" y="850572"/>
                    <a:pt x="0" y="536592"/>
                  </a:cubicBezTo>
                  <a:close/>
                </a:path>
              </a:pathLst>
            </a:custGeom>
            <a:solidFill>
              <a:srgbClr val="EFBC6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A39B5D8E-3F73-D8ED-24F6-CA6C1BAE70E7}"/>
                </a:ext>
              </a:extLst>
            </p:cNvPr>
            <p:cNvSpPr/>
            <p:nvPr userDrawn="1"/>
          </p:nvSpPr>
          <p:spPr>
            <a:xfrm>
              <a:off x="1" y="5377284"/>
              <a:ext cx="3251275" cy="1490153"/>
            </a:xfrm>
            <a:custGeom>
              <a:avLst/>
              <a:gdLst>
                <a:gd name="connsiteX0" fmla="*/ 0 w 3251275"/>
                <a:gd name="connsiteY0" fmla="*/ 0 h 1490153"/>
                <a:gd name="connsiteX1" fmla="*/ 1761099 w 3251275"/>
                <a:gd name="connsiteY1" fmla="*/ 0 h 1490153"/>
                <a:gd name="connsiteX2" fmla="*/ 3251275 w 3251275"/>
                <a:gd name="connsiteY2" fmla="*/ 1490153 h 1490153"/>
                <a:gd name="connsiteX3" fmla="*/ 3239351 w 3251275"/>
                <a:gd name="connsiteY3" fmla="*/ 1490153 h 1490153"/>
                <a:gd name="connsiteX4" fmla="*/ 3204595 w 3251275"/>
                <a:gd name="connsiteY4" fmla="*/ 1490153 h 1490153"/>
                <a:gd name="connsiteX5" fmla="*/ 3148529 w 3251275"/>
                <a:gd name="connsiteY5" fmla="*/ 1490153 h 1490153"/>
                <a:gd name="connsiteX6" fmla="*/ 3072675 w 3251275"/>
                <a:gd name="connsiteY6" fmla="*/ 1490153 h 1490153"/>
                <a:gd name="connsiteX7" fmla="*/ 2978555 w 3251275"/>
                <a:gd name="connsiteY7" fmla="*/ 1490153 h 1490153"/>
                <a:gd name="connsiteX8" fmla="*/ 2867691 w 3251275"/>
                <a:gd name="connsiteY8" fmla="*/ 1490153 h 1490153"/>
                <a:gd name="connsiteX9" fmla="*/ 2741605 w 3251275"/>
                <a:gd name="connsiteY9" fmla="*/ 1490153 h 1490153"/>
                <a:gd name="connsiteX10" fmla="*/ 2601820 w 3251275"/>
                <a:gd name="connsiteY10" fmla="*/ 1490153 h 1490153"/>
                <a:gd name="connsiteX11" fmla="*/ 2449858 w 3251275"/>
                <a:gd name="connsiteY11" fmla="*/ 1490153 h 1490153"/>
                <a:gd name="connsiteX12" fmla="*/ 2287241 w 3251275"/>
                <a:gd name="connsiteY12" fmla="*/ 1490153 h 1490153"/>
                <a:gd name="connsiteX13" fmla="*/ 2115491 w 3251275"/>
                <a:gd name="connsiteY13" fmla="*/ 1490153 h 1490153"/>
                <a:gd name="connsiteX14" fmla="*/ 1936130 w 3251275"/>
                <a:gd name="connsiteY14" fmla="*/ 1490153 h 1490153"/>
                <a:gd name="connsiteX15" fmla="*/ 1560664 w 3251275"/>
                <a:gd name="connsiteY15" fmla="*/ 1490153 h 1490153"/>
                <a:gd name="connsiteX16" fmla="*/ 1173021 w 3251275"/>
                <a:gd name="connsiteY16" fmla="*/ 1490153 h 1490153"/>
                <a:gd name="connsiteX17" fmla="*/ 785378 w 3251275"/>
                <a:gd name="connsiteY17" fmla="*/ 1490153 h 1490153"/>
                <a:gd name="connsiteX18" fmla="*/ 409912 w 3251275"/>
                <a:gd name="connsiteY18" fmla="*/ 1490153 h 1490153"/>
                <a:gd name="connsiteX19" fmla="*/ 230551 w 3251275"/>
                <a:gd name="connsiteY19" fmla="*/ 1490153 h 1490153"/>
                <a:gd name="connsiteX20" fmla="*/ 58801 w 3251275"/>
                <a:gd name="connsiteY20" fmla="*/ 1490153 h 1490153"/>
                <a:gd name="connsiteX21" fmla="*/ 0 w 3251275"/>
                <a:gd name="connsiteY21" fmla="*/ 1490153 h 1490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251275" h="1490153">
                  <a:moveTo>
                    <a:pt x="0" y="0"/>
                  </a:moveTo>
                  <a:lnTo>
                    <a:pt x="1761099" y="0"/>
                  </a:lnTo>
                  <a:cubicBezTo>
                    <a:pt x="2584154" y="0"/>
                    <a:pt x="3251275" y="667246"/>
                    <a:pt x="3251275" y="1490153"/>
                  </a:cubicBezTo>
                  <a:lnTo>
                    <a:pt x="3239351" y="1490153"/>
                  </a:lnTo>
                  <a:lnTo>
                    <a:pt x="3204595" y="1490153"/>
                  </a:lnTo>
                  <a:lnTo>
                    <a:pt x="3148529" y="1490153"/>
                  </a:lnTo>
                  <a:lnTo>
                    <a:pt x="3072675" y="1490153"/>
                  </a:lnTo>
                  <a:lnTo>
                    <a:pt x="2978555" y="1490153"/>
                  </a:lnTo>
                  <a:lnTo>
                    <a:pt x="2867691" y="1490153"/>
                  </a:lnTo>
                  <a:lnTo>
                    <a:pt x="2741605" y="1490153"/>
                  </a:lnTo>
                  <a:lnTo>
                    <a:pt x="2601820" y="1490153"/>
                  </a:lnTo>
                  <a:lnTo>
                    <a:pt x="2449858" y="1490153"/>
                  </a:lnTo>
                  <a:lnTo>
                    <a:pt x="2287241" y="1490153"/>
                  </a:lnTo>
                  <a:lnTo>
                    <a:pt x="2115491" y="1490153"/>
                  </a:lnTo>
                  <a:lnTo>
                    <a:pt x="1936130" y="1490153"/>
                  </a:lnTo>
                  <a:lnTo>
                    <a:pt x="1560664" y="1490153"/>
                  </a:lnTo>
                  <a:lnTo>
                    <a:pt x="1173021" y="1490153"/>
                  </a:lnTo>
                  <a:lnTo>
                    <a:pt x="785378" y="1490153"/>
                  </a:lnTo>
                  <a:lnTo>
                    <a:pt x="409912" y="1490153"/>
                  </a:lnTo>
                  <a:lnTo>
                    <a:pt x="230551" y="1490153"/>
                  </a:lnTo>
                  <a:lnTo>
                    <a:pt x="58801" y="1490153"/>
                  </a:lnTo>
                  <a:lnTo>
                    <a:pt x="0" y="1490153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7204F107-359D-D39D-C815-9293C79500EC}"/>
                </a:ext>
              </a:extLst>
            </p:cNvPr>
            <p:cNvSpPr/>
            <p:nvPr userDrawn="1"/>
          </p:nvSpPr>
          <p:spPr>
            <a:xfrm>
              <a:off x="0" y="1251410"/>
              <a:ext cx="2802678" cy="5606590"/>
            </a:xfrm>
            <a:custGeom>
              <a:avLst/>
              <a:gdLst>
                <a:gd name="connsiteX0" fmla="*/ 0 w 2802678"/>
                <a:gd name="connsiteY0" fmla="*/ 0 h 5606590"/>
                <a:gd name="connsiteX1" fmla="*/ 156559 w 2802678"/>
                <a:gd name="connsiteY1" fmla="*/ 7471 h 5606590"/>
                <a:gd name="connsiteX2" fmla="*/ 511878 w 2802678"/>
                <a:gd name="connsiteY2" fmla="*/ 59415 h 5606590"/>
                <a:gd name="connsiteX3" fmla="*/ 2802678 w 2802678"/>
                <a:gd name="connsiteY3" fmla="*/ 2797427 h 5606590"/>
                <a:gd name="connsiteX4" fmla="*/ 1144479 w 2802678"/>
                <a:gd name="connsiteY4" fmla="*/ 5166764 h 5606590"/>
                <a:gd name="connsiteX5" fmla="*/ 1144345 w 2802678"/>
                <a:gd name="connsiteY5" fmla="*/ 5166898 h 5606590"/>
                <a:gd name="connsiteX6" fmla="*/ 1435198 w 2802678"/>
                <a:gd name="connsiteY6" fmla="*/ 5606590 h 5606590"/>
                <a:gd name="connsiteX7" fmla="*/ 0 w 2802678"/>
                <a:gd name="connsiteY7" fmla="*/ 5606590 h 5606590"/>
                <a:gd name="connsiteX8" fmla="*/ 0 w 2802678"/>
                <a:gd name="connsiteY8" fmla="*/ 5242252 h 5606590"/>
                <a:gd name="connsiteX9" fmla="*/ 6501 w 2802678"/>
                <a:gd name="connsiteY9" fmla="*/ 5237132 h 5606590"/>
                <a:gd name="connsiteX10" fmla="*/ 653440 w 2802678"/>
                <a:gd name="connsiteY10" fmla="*/ 3641556 h 5606590"/>
                <a:gd name="connsiteX11" fmla="*/ 522353 w 2802678"/>
                <a:gd name="connsiteY11" fmla="*/ 2914678 h 5606590"/>
                <a:gd name="connsiteX12" fmla="*/ 527592 w 2802678"/>
                <a:gd name="connsiteY12" fmla="*/ 2820260 h 5606590"/>
                <a:gd name="connsiteX13" fmla="*/ 117005 w 2802678"/>
                <a:gd name="connsiteY13" fmla="*/ 2021662 h 5606590"/>
                <a:gd name="connsiteX14" fmla="*/ 0 w 2802678"/>
                <a:gd name="connsiteY14" fmla="*/ 1955121 h 560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02678" h="5606590"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cubicBezTo>
                    <a:pt x="1911527" y="337299"/>
                    <a:pt x="2802678" y="1413647"/>
                    <a:pt x="2802678" y="2797427"/>
                  </a:cubicBezTo>
                  <a:cubicBezTo>
                    <a:pt x="2802678" y="3828380"/>
                    <a:pt x="2150869" y="4775389"/>
                    <a:pt x="1144479" y="5166764"/>
                  </a:cubicBezTo>
                  <a:lnTo>
                    <a:pt x="1144345" y="5166898"/>
                  </a:lnTo>
                  <a:lnTo>
                    <a:pt x="1435198" y="5606590"/>
                  </a:lnTo>
                  <a:lnTo>
                    <a:pt x="0" y="5606590"/>
                  </a:lnTo>
                  <a:lnTo>
                    <a:pt x="0" y="5242252"/>
                  </a:lnTo>
                  <a:lnTo>
                    <a:pt x="6501" y="5237132"/>
                  </a:lnTo>
                  <a:cubicBezTo>
                    <a:pt x="409058" y="4886083"/>
                    <a:pt x="653440" y="4320822"/>
                    <a:pt x="653440" y="3641556"/>
                  </a:cubicBezTo>
                  <a:cubicBezTo>
                    <a:pt x="653440" y="3375895"/>
                    <a:pt x="606298" y="3133065"/>
                    <a:pt x="522353" y="2914678"/>
                  </a:cubicBezTo>
                  <a:cubicBezTo>
                    <a:pt x="525846" y="2883251"/>
                    <a:pt x="527592" y="2851823"/>
                    <a:pt x="527592" y="2820260"/>
                  </a:cubicBezTo>
                  <a:cubicBezTo>
                    <a:pt x="527592" y="2481265"/>
                    <a:pt x="373806" y="2192905"/>
                    <a:pt x="117005" y="2021662"/>
                  </a:cubicBezTo>
                  <a:lnTo>
                    <a:pt x="0" y="1955121"/>
                  </a:ln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41D33E13-2A52-A7A0-8DA0-F0FCAD062FB2}"/>
                </a:ext>
              </a:extLst>
            </p:cNvPr>
            <p:cNvSpPr/>
            <p:nvPr userDrawn="1"/>
          </p:nvSpPr>
          <p:spPr>
            <a:xfrm>
              <a:off x="0" y="1251410"/>
              <a:ext cx="522353" cy="3680266"/>
            </a:xfrm>
            <a:custGeom>
              <a:avLst/>
              <a:gdLst>
                <a:gd name="connsiteX0" fmla="*/ 0 w 522353"/>
                <a:gd name="connsiteY0" fmla="*/ 2154940 h 3680266"/>
                <a:gd name="connsiteX1" fmla="*/ 36570 w 522353"/>
                <a:gd name="connsiteY1" fmla="*/ 2185993 h 3680266"/>
                <a:gd name="connsiteX2" fmla="*/ 522353 w 522353"/>
                <a:gd name="connsiteY2" fmla="*/ 2914545 h 3680266"/>
                <a:gd name="connsiteX3" fmla="*/ 522353 w 522353"/>
                <a:gd name="connsiteY3" fmla="*/ 2914679 h 3680266"/>
                <a:gd name="connsiteX4" fmla="*/ 71318 w 522353"/>
                <a:gd name="connsiteY4" fmla="*/ 3646080 h 3680266"/>
                <a:gd name="connsiteX5" fmla="*/ 0 w 522353"/>
                <a:gd name="connsiteY5" fmla="*/ 3680266 h 3680266"/>
                <a:gd name="connsiteX6" fmla="*/ 0 w 522353"/>
                <a:gd name="connsiteY6" fmla="*/ 0 h 3680266"/>
                <a:gd name="connsiteX7" fmla="*/ 156559 w 522353"/>
                <a:gd name="connsiteY7" fmla="*/ 7471 h 3680266"/>
                <a:gd name="connsiteX8" fmla="*/ 511878 w 522353"/>
                <a:gd name="connsiteY8" fmla="*/ 59415 h 3680266"/>
                <a:gd name="connsiteX9" fmla="*/ 511878 w 522353"/>
                <a:gd name="connsiteY9" fmla="*/ 2021662 h 3680266"/>
                <a:gd name="connsiteX10" fmla="*/ 0 w 522353"/>
                <a:gd name="connsiteY10" fmla="*/ 2021662 h 3680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2353" h="3680266">
                  <a:moveTo>
                    <a:pt x="0" y="2154940"/>
                  </a:moveTo>
                  <a:lnTo>
                    <a:pt x="36570" y="2185993"/>
                  </a:lnTo>
                  <a:cubicBezTo>
                    <a:pt x="238312" y="2371351"/>
                    <a:pt x="412252" y="2618395"/>
                    <a:pt x="522353" y="2914545"/>
                  </a:cubicBezTo>
                  <a:lnTo>
                    <a:pt x="522353" y="2914679"/>
                  </a:lnTo>
                  <a:cubicBezTo>
                    <a:pt x="495072" y="3227031"/>
                    <a:pt x="328495" y="3491587"/>
                    <a:pt x="71318" y="3646080"/>
                  </a:cubicBezTo>
                  <a:lnTo>
                    <a:pt x="0" y="3680266"/>
                  </a:lnTo>
                  <a:close/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lnTo>
                    <a:pt x="511878" y="2021662"/>
                  </a:lnTo>
                  <a:lnTo>
                    <a:pt x="0" y="2021662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1D6ECCD9-2C2A-74F4-495D-69F8EB05DFD8}"/>
                </a:ext>
              </a:extLst>
            </p:cNvPr>
            <p:cNvSpPr/>
            <p:nvPr userDrawn="1"/>
          </p:nvSpPr>
          <p:spPr>
            <a:xfrm>
              <a:off x="0" y="4166089"/>
              <a:ext cx="653440" cy="2327678"/>
            </a:xfrm>
            <a:custGeom>
              <a:avLst/>
              <a:gdLst>
                <a:gd name="connsiteX0" fmla="*/ 522353 w 653440"/>
                <a:gd name="connsiteY0" fmla="*/ 0 h 2327678"/>
                <a:gd name="connsiteX1" fmla="*/ 653440 w 653440"/>
                <a:gd name="connsiteY1" fmla="*/ 726878 h 2327678"/>
                <a:gd name="connsiteX2" fmla="*/ 6560 w 653440"/>
                <a:gd name="connsiteY2" fmla="*/ 2322512 h 2327678"/>
                <a:gd name="connsiteX3" fmla="*/ 0 w 653440"/>
                <a:gd name="connsiteY3" fmla="*/ 2327678 h 2327678"/>
                <a:gd name="connsiteX4" fmla="*/ 0 w 653440"/>
                <a:gd name="connsiteY4" fmla="*/ 765586 h 2327678"/>
                <a:gd name="connsiteX5" fmla="*/ 71318 w 653440"/>
                <a:gd name="connsiteY5" fmla="*/ 731400 h 2327678"/>
                <a:gd name="connsiteX6" fmla="*/ 522353 w 653440"/>
                <a:gd name="connsiteY6" fmla="*/ 0 h 2327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440" h="2327678">
                  <a:moveTo>
                    <a:pt x="522353" y="0"/>
                  </a:moveTo>
                  <a:cubicBezTo>
                    <a:pt x="606163" y="218385"/>
                    <a:pt x="653440" y="461351"/>
                    <a:pt x="653440" y="726878"/>
                  </a:cubicBezTo>
                  <a:cubicBezTo>
                    <a:pt x="653440" y="1406144"/>
                    <a:pt x="409111" y="1971456"/>
                    <a:pt x="6560" y="2322512"/>
                  </a:cubicBezTo>
                  <a:lnTo>
                    <a:pt x="0" y="2327678"/>
                  </a:lnTo>
                  <a:lnTo>
                    <a:pt x="0" y="765586"/>
                  </a:lnTo>
                  <a:lnTo>
                    <a:pt x="71318" y="731400"/>
                  </a:lnTo>
                  <a:cubicBezTo>
                    <a:pt x="328495" y="576908"/>
                    <a:pt x="495071" y="312351"/>
                    <a:pt x="522353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886314" y="5496593"/>
            <a:ext cx="2418000" cy="990567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497E27F-A31E-7B46-3885-711B163D889D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862DF31-07E5-3014-C5AA-FAC6BCECA6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FD5DF8E9-C03B-E070-586C-BA227B9753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D7730569-84A1-A9F0-DAE0-F9C899B814D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21B32E25-301D-C57F-A381-0E2774E2D2C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13A4D5E2-A95B-4F98-72AB-9A5814D375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69423614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1 presenter">
    <p:bg>
      <p:bgPr>
        <a:solidFill>
          <a:srgbClr val="F5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E2B00C95-0B27-B138-457C-A695D01DA52C}"/>
              </a:ext>
            </a:extLst>
          </p:cNvPr>
          <p:cNvSpPr/>
          <p:nvPr userDrawn="1"/>
        </p:nvSpPr>
        <p:spPr>
          <a:xfrm>
            <a:off x="2291830" y="0"/>
            <a:ext cx="3679421" cy="2826578"/>
          </a:xfrm>
          <a:custGeom>
            <a:avLst/>
            <a:gdLst>
              <a:gd name="connsiteX0" fmla="*/ 3009435 w 3679421"/>
              <a:gd name="connsiteY0" fmla="*/ 0 h 2826578"/>
              <a:gd name="connsiteX1" fmla="*/ 3516967 w 3679421"/>
              <a:gd name="connsiteY1" fmla="*/ 0 h 2826578"/>
              <a:gd name="connsiteX2" fmla="*/ 3566685 w 3679421"/>
              <a:gd name="connsiteY2" fmla="*/ 107317 h 2826578"/>
              <a:gd name="connsiteX3" fmla="*/ 3228473 w 3679421"/>
              <a:gd name="connsiteY3" fmla="*/ 1778608 h 2826578"/>
              <a:gd name="connsiteX4" fmla="*/ 1211046 w 3679421"/>
              <a:gd name="connsiteY4" fmla="*/ 1920289 h 2826578"/>
              <a:gd name="connsiteX5" fmla="*/ 368129 w 3679421"/>
              <a:gd name="connsiteY5" fmla="*/ 2763403 h 2826578"/>
              <a:gd name="connsiteX6" fmla="*/ 63162 w 3679421"/>
              <a:gd name="connsiteY6" fmla="*/ 2763403 h 2826578"/>
              <a:gd name="connsiteX7" fmla="*/ 63162 w 3679421"/>
              <a:gd name="connsiteY7" fmla="*/ 2458365 h 2826578"/>
              <a:gd name="connsiteX8" fmla="*/ 1047725 w 3679421"/>
              <a:gd name="connsiteY8" fmla="*/ 1473570 h 2826578"/>
              <a:gd name="connsiteX9" fmla="*/ 1352693 w 3679421"/>
              <a:gd name="connsiteY9" fmla="*/ 1473570 h 2826578"/>
              <a:gd name="connsiteX10" fmla="*/ 2923506 w 3679421"/>
              <a:gd name="connsiteY10" fmla="*/ 1473570 h 2826578"/>
              <a:gd name="connsiteX11" fmla="*/ 3065632 w 3679421"/>
              <a:gd name="connsiteY11" fmla="*/ 76519 h 2826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79421" h="2826578">
                <a:moveTo>
                  <a:pt x="3009435" y="0"/>
                </a:moveTo>
                <a:lnTo>
                  <a:pt x="3516967" y="0"/>
                </a:lnTo>
                <a:lnTo>
                  <a:pt x="3566685" y="107317"/>
                </a:lnTo>
                <a:cubicBezTo>
                  <a:pt x="3792159" y="664414"/>
                  <a:pt x="3679422" y="1327554"/>
                  <a:pt x="3228473" y="1778608"/>
                </a:cubicBezTo>
                <a:cubicBezTo>
                  <a:pt x="2678913" y="2328297"/>
                  <a:pt x="1814788" y="2375214"/>
                  <a:pt x="1211046" y="1920289"/>
                </a:cubicBezTo>
                <a:lnTo>
                  <a:pt x="368129" y="2763403"/>
                </a:lnTo>
                <a:cubicBezTo>
                  <a:pt x="283914" y="2847637"/>
                  <a:pt x="147376" y="2847637"/>
                  <a:pt x="63162" y="2763403"/>
                </a:cubicBezTo>
                <a:cubicBezTo>
                  <a:pt x="-21053" y="2679169"/>
                  <a:pt x="-21053" y="2542599"/>
                  <a:pt x="63162" y="2458365"/>
                </a:cubicBezTo>
                <a:lnTo>
                  <a:pt x="1047725" y="1473570"/>
                </a:lnTo>
                <a:cubicBezTo>
                  <a:pt x="1131940" y="1389336"/>
                  <a:pt x="1268478" y="1389336"/>
                  <a:pt x="1352693" y="1473570"/>
                </a:cubicBezTo>
                <a:cubicBezTo>
                  <a:pt x="1785684" y="1906817"/>
                  <a:pt x="2490359" y="1906817"/>
                  <a:pt x="2923506" y="1473570"/>
                </a:cubicBezTo>
                <a:cubicBezTo>
                  <a:pt x="3302509" y="1094478"/>
                  <a:pt x="3349884" y="507566"/>
                  <a:pt x="3065632" y="76519"/>
                </a:cubicBezTo>
                <a:close/>
              </a:path>
            </a:pathLst>
          </a:custGeom>
          <a:solidFill>
            <a:srgbClr val="6E63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C18AAF25-BCDD-7016-45F0-7735E53A4EA6}"/>
              </a:ext>
            </a:extLst>
          </p:cNvPr>
          <p:cNvSpPr/>
          <p:nvPr userDrawn="1"/>
        </p:nvSpPr>
        <p:spPr>
          <a:xfrm>
            <a:off x="229819" y="0"/>
            <a:ext cx="3980457" cy="3184108"/>
          </a:xfrm>
          <a:custGeom>
            <a:avLst/>
            <a:gdLst>
              <a:gd name="connsiteX0" fmla="*/ 1241789 w 3980457"/>
              <a:gd name="connsiteY0" fmla="*/ 0 h 3184108"/>
              <a:gd name="connsiteX1" fmla="*/ 3980457 w 3980457"/>
              <a:gd name="connsiteY1" fmla="*/ 0 h 3184108"/>
              <a:gd name="connsiteX2" fmla="*/ 797094 w 3980457"/>
              <a:gd name="connsiteY2" fmla="*/ 3184108 h 3184108"/>
              <a:gd name="connsiteX3" fmla="*/ 308373 w 3980457"/>
              <a:gd name="connsiteY3" fmla="*/ 1972470 h 3184108"/>
              <a:gd name="connsiteX4" fmla="*/ 0 w 3980457"/>
              <a:gd name="connsiteY4" fmla="*/ 1242080 h 3184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0457" h="3184108">
                <a:moveTo>
                  <a:pt x="1241789" y="0"/>
                </a:moveTo>
                <a:lnTo>
                  <a:pt x="3980457" y="0"/>
                </a:lnTo>
                <a:lnTo>
                  <a:pt x="797094" y="3184108"/>
                </a:lnTo>
                <a:cubicBezTo>
                  <a:pt x="663807" y="2765415"/>
                  <a:pt x="479743" y="2357097"/>
                  <a:pt x="308373" y="1972470"/>
                </a:cubicBezTo>
                <a:cubicBezTo>
                  <a:pt x="176788" y="1688335"/>
                  <a:pt x="70592" y="1448020"/>
                  <a:pt x="0" y="1242080"/>
                </a:cubicBez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4C05D3D5-BF4B-1295-8CA1-FA554083B4A3}"/>
              </a:ext>
            </a:extLst>
          </p:cNvPr>
          <p:cNvSpPr/>
          <p:nvPr userDrawn="1"/>
        </p:nvSpPr>
        <p:spPr>
          <a:xfrm>
            <a:off x="1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62CB8CE7-A1E3-129A-B1F4-4E843E6721EF}"/>
              </a:ext>
            </a:extLst>
          </p:cNvPr>
          <p:cNvSpPr/>
          <p:nvPr userDrawn="1"/>
        </p:nvSpPr>
        <p:spPr>
          <a:xfrm>
            <a:off x="431530" y="1737885"/>
            <a:ext cx="13003" cy="29419"/>
          </a:xfrm>
          <a:custGeom>
            <a:avLst/>
            <a:gdLst>
              <a:gd name="connsiteX0" fmla="*/ 13004 w 13003"/>
              <a:gd name="connsiteY0" fmla="*/ 29420 h 29419"/>
              <a:gd name="connsiteX1" fmla="*/ 0 w 13003"/>
              <a:gd name="connsiteY1" fmla="*/ 0 h 29419"/>
              <a:gd name="connsiteX2" fmla="*/ 8514 w 13003"/>
              <a:gd name="connsiteY2" fmla="*/ 19045 h 29419"/>
              <a:gd name="connsiteX3" fmla="*/ 13004 w 13003"/>
              <a:gd name="connsiteY3" fmla="*/ 29420 h 2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03" h="29419">
                <a:moveTo>
                  <a:pt x="13004" y="29420"/>
                </a:moveTo>
                <a:cubicBezTo>
                  <a:pt x="8669" y="19665"/>
                  <a:pt x="4335" y="9755"/>
                  <a:pt x="0" y="0"/>
                </a:cubicBezTo>
                <a:cubicBezTo>
                  <a:pt x="2941" y="6348"/>
                  <a:pt x="5573" y="12697"/>
                  <a:pt x="8514" y="19045"/>
                </a:cubicBezTo>
                <a:cubicBezTo>
                  <a:pt x="10062" y="22607"/>
                  <a:pt x="11610" y="25858"/>
                  <a:pt x="13004" y="29420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BF221583-4C64-1407-528C-FEA2744FAACA}"/>
              </a:ext>
            </a:extLst>
          </p:cNvPr>
          <p:cNvSpPr/>
          <p:nvPr userDrawn="1"/>
        </p:nvSpPr>
        <p:spPr>
          <a:xfrm>
            <a:off x="361249" y="1577778"/>
            <a:ext cx="15944" cy="36697"/>
          </a:xfrm>
          <a:custGeom>
            <a:avLst/>
            <a:gdLst>
              <a:gd name="connsiteX0" fmla="*/ 15945 w 15944"/>
              <a:gd name="connsiteY0" fmla="*/ 36698 h 36697"/>
              <a:gd name="connsiteX1" fmla="*/ 0 w 15944"/>
              <a:gd name="connsiteY1" fmla="*/ 0 h 36697"/>
              <a:gd name="connsiteX2" fmla="*/ 7740 w 15944"/>
              <a:gd name="connsiteY2" fmla="*/ 17497 h 36697"/>
              <a:gd name="connsiteX3" fmla="*/ 15945 w 15944"/>
              <a:gd name="connsiteY3" fmla="*/ 36543 h 36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44" h="36697">
                <a:moveTo>
                  <a:pt x="15945" y="36698"/>
                </a:moveTo>
                <a:cubicBezTo>
                  <a:pt x="10527" y="24465"/>
                  <a:pt x="5263" y="12233"/>
                  <a:pt x="0" y="0"/>
                </a:cubicBezTo>
                <a:cubicBezTo>
                  <a:pt x="2477" y="5884"/>
                  <a:pt x="5263" y="11613"/>
                  <a:pt x="7740" y="17497"/>
                </a:cubicBezTo>
                <a:cubicBezTo>
                  <a:pt x="10372" y="23846"/>
                  <a:pt x="13159" y="30349"/>
                  <a:pt x="15945" y="365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C1266C3B-C0B1-A631-9D60-66851EDE4CE1}"/>
              </a:ext>
            </a:extLst>
          </p:cNvPr>
          <p:cNvSpPr/>
          <p:nvPr userDrawn="1"/>
        </p:nvSpPr>
        <p:spPr>
          <a:xfrm>
            <a:off x="323940" y="1488743"/>
            <a:ext cx="28794" cy="68749"/>
          </a:xfrm>
          <a:custGeom>
            <a:avLst/>
            <a:gdLst>
              <a:gd name="connsiteX0" fmla="*/ 19660 w 28794"/>
              <a:gd name="connsiteY0" fmla="*/ 46917 h 68749"/>
              <a:gd name="connsiteX1" fmla="*/ 0 w 28794"/>
              <a:gd name="connsiteY1" fmla="*/ 0 h 68749"/>
              <a:gd name="connsiteX2" fmla="*/ 28794 w 28794"/>
              <a:gd name="connsiteY2" fmla="*/ 68750 h 68749"/>
              <a:gd name="connsiteX3" fmla="*/ 19660 w 28794"/>
              <a:gd name="connsiteY3" fmla="*/ 46917 h 68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94" h="68749">
                <a:moveTo>
                  <a:pt x="19660" y="46917"/>
                </a:moveTo>
                <a:cubicBezTo>
                  <a:pt x="12849" y="30968"/>
                  <a:pt x="6347" y="15330"/>
                  <a:pt x="0" y="0"/>
                </a:cubicBezTo>
                <a:cubicBezTo>
                  <a:pt x="9288" y="22452"/>
                  <a:pt x="18886" y="45524"/>
                  <a:pt x="28794" y="68750"/>
                </a:cubicBezTo>
                <a:cubicBezTo>
                  <a:pt x="25698" y="61472"/>
                  <a:pt x="22601" y="54195"/>
                  <a:pt x="19660" y="46917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DCCAC249-B4D7-0E9C-3AAF-78F5F094EEC9}"/>
              </a:ext>
            </a:extLst>
          </p:cNvPr>
          <p:cNvSpPr/>
          <p:nvPr userDrawn="1"/>
        </p:nvSpPr>
        <p:spPr>
          <a:xfrm>
            <a:off x="253659" y="1308353"/>
            <a:ext cx="28329" cy="74943"/>
          </a:xfrm>
          <a:custGeom>
            <a:avLst/>
            <a:gdLst>
              <a:gd name="connsiteX0" fmla="*/ 28175 w 28329"/>
              <a:gd name="connsiteY0" fmla="*/ 74943 h 74943"/>
              <a:gd name="connsiteX1" fmla="*/ 0 w 28329"/>
              <a:gd name="connsiteY1" fmla="*/ 0 h 74943"/>
              <a:gd name="connsiteX2" fmla="*/ 11301 w 28329"/>
              <a:gd name="connsiteY2" fmla="*/ 30039 h 74943"/>
              <a:gd name="connsiteX3" fmla="*/ 19505 w 28329"/>
              <a:gd name="connsiteY3" fmla="*/ 51717 h 74943"/>
              <a:gd name="connsiteX4" fmla="*/ 28329 w 28329"/>
              <a:gd name="connsiteY4" fmla="*/ 74943 h 74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29" h="74943">
                <a:moveTo>
                  <a:pt x="28175" y="74943"/>
                </a:moveTo>
                <a:cubicBezTo>
                  <a:pt x="18267" y="49550"/>
                  <a:pt x="8824" y="24620"/>
                  <a:pt x="0" y="0"/>
                </a:cubicBezTo>
                <a:cubicBezTo>
                  <a:pt x="3870" y="9910"/>
                  <a:pt x="7431" y="20130"/>
                  <a:pt x="11301" y="30039"/>
                </a:cubicBezTo>
                <a:cubicBezTo>
                  <a:pt x="13933" y="37162"/>
                  <a:pt x="16564" y="44440"/>
                  <a:pt x="19505" y="51717"/>
                </a:cubicBezTo>
                <a:cubicBezTo>
                  <a:pt x="22292" y="59305"/>
                  <a:pt x="25233" y="67047"/>
                  <a:pt x="28329" y="749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3" name="Graphic 1">
            <a:extLst>
              <a:ext uri="{FF2B5EF4-FFF2-40B4-BE49-F238E27FC236}">
                <a16:creationId xmlns:a16="http://schemas.microsoft.com/office/drawing/2014/main" id="{382372D4-61D0-14A2-4D09-E0748B835E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124912" y="876784"/>
            <a:ext cx="2643806" cy="1083071"/>
          </a:xfrm>
          <a:prstGeom prst="rect">
            <a:avLst/>
          </a:prstGeom>
        </p:spPr>
      </p:pic>
      <p:sp>
        <p:nvSpPr>
          <p:cNvPr id="14" name="Text Placeholder 35">
            <a:extLst>
              <a:ext uri="{FF2B5EF4-FFF2-40B4-BE49-F238E27FC236}">
                <a16:creationId xmlns:a16="http://schemas.microsoft.com/office/drawing/2014/main" id="{B2ED8CA0-B0B8-2FBE-2277-C7B2ED7844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5" name="Text Placeholder 35">
            <a:extLst>
              <a:ext uri="{FF2B5EF4-FFF2-40B4-BE49-F238E27FC236}">
                <a16:creationId xmlns:a16="http://schemas.microsoft.com/office/drawing/2014/main" id="{EBD01B31-41BC-0B41-2211-6771BB50F1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E8841DC3-2228-018D-DFB7-7AF9FA7AF59B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1C2E3460-07C2-AEE5-1BF4-1494D503E37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8" name="Title Placeholder 12">
            <a:extLst>
              <a:ext uri="{FF2B5EF4-FFF2-40B4-BE49-F238E27FC236}">
                <a16:creationId xmlns:a16="http://schemas.microsoft.com/office/drawing/2014/main" id="{AE3871F5-F337-9863-BA82-54CF277F25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A4EE3A7C-C141-A61C-8BFA-8ED4F6EA61F5}"/>
              </a:ext>
            </a:extLst>
          </p:cNvPr>
          <p:cNvSpPr/>
          <p:nvPr userDrawn="1"/>
        </p:nvSpPr>
        <p:spPr>
          <a:xfrm>
            <a:off x="0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Picture Placeholder 61">
            <a:extLst>
              <a:ext uri="{FF2B5EF4-FFF2-40B4-BE49-F238E27FC236}">
                <a16:creationId xmlns:a16="http://schemas.microsoft.com/office/drawing/2014/main" id="{1A90928C-D333-6B32-267C-6CDA485C9C5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20131160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2 presenters">
    <p:bg>
      <p:bgPr>
        <a:solidFill>
          <a:srgbClr val="F5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1C236551-E85D-9240-D77F-30DCA5CB5040}"/>
              </a:ext>
            </a:extLst>
          </p:cNvPr>
          <p:cNvGrpSpPr/>
          <p:nvPr userDrawn="1"/>
        </p:nvGrpSpPr>
        <p:grpSpPr>
          <a:xfrm>
            <a:off x="0" y="0"/>
            <a:ext cx="4686448" cy="6858000"/>
            <a:chOff x="0" y="0"/>
            <a:chExt cx="4686448" cy="6858000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8F7B438A-6082-FC40-D5BC-A9424740D28E}"/>
                </a:ext>
              </a:extLst>
            </p:cNvPr>
            <p:cNvSpPr/>
            <p:nvPr userDrawn="1"/>
          </p:nvSpPr>
          <p:spPr>
            <a:xfrm>
              <a:off x="0" y="237790"/>
              <a:ext cx="335168" cy="4475427"/>
            </a:xfrm>
            <a:custGeom>
              <a:avLst/>
              <a:gdLst>
                <a:gd name="connsiteX0" fmla="*/ 0 w 335168"/>
                <a:gd name="connsiteY0" fmla="*/ 0 h 4475427"/>
                <a:gd name="connsiteX1" fmla="*/ 60991 w 335168"/>
                <a:gd name="connsiteY1" fmla="*/ 81629 h 4475427"/>
                <a:gd name="connsiteX2" fmla="*/ 335168 w 335168"/>
                <a:gd name="connsiteY2" fmla="*/ 979937 h 4475427"/>
                <a:gd name="connsiteX3" fmla="*/ 335168 w 335168"/>
                <a:gd name="connsiteY3" fmla="*/ 4475427 h 4475427"/>
                <a:gd name="connsiteX4" fmla="*/ 11648 w 335168"/>
                <a:gd name="connsiteY4" fmla="*/ 4442774 h 4475427"/>
                <a:gd name="connsiteX5" fmla="*/ 0 w 335168"/>
                <a:gd name="connsiteY5" fmla="*/ 4439154 h 4475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5168" h="4475427">
                  <a:moveTo>
                    <a:pt x="0" y="0"/>
                  </a:moveTo>
                  <a:lnTo>
                    <a:pt x="60991" y="81629"/>
                  </a:lnTo>
                  <a:cubicBezTo>
                    <a:pt x="234093" y="338063"/>
                    <a:pt x="335168" y="647193"/>
                    <a:pt x="335168" y="979937"/>
                  </a:cubicBezTo>
                  <a:lnTo>
                    <a:pt x="335168" y="4475427"/>
                  </a:lnTo>
                  <a:cubicBezTo>
                    <a:pt x="224351" y="4475427"/>
                    <a:pt x="116151" y="4464183"/>
                    <a:pt x="11648" y="4442774"/>
                  </a:cubicBezTo>
                  <a:lnTo>
                    <a:pt x="0" y="4439154"/>
                  </a:lnTo>
                  <a:close/>
                </a:path>
              </a:pathLst>
            </a:custGeom>
            <a:solidFill>
              <a:srgbClr val="403FA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F949E0E8-2740-B143-6073-923A4668DEE1}"/>
                </a:ext>
              </a:extLst>
            </p:cNvPr>
            <p:cNvSpPr/>
            <p:nvPr/>
          </p:nvSpPr>
          <p:spPr>
            <a:xfrm>
              <a:off x="1421145" y="1755801"/>
              <a:ext cx="3265303" cy="2373424"/>
            </a:xfrm>
            <a:custGeom>
              <a:avLst/>
              <a:gdLst>
                <a:gd name="connsiteX0" fmla="*/ 3261833 w 3494414"/>
                <a:gd name="connsiteY0" fmla="*/ 2539957 h 2539956"/>
                <a:gd name="connsiteX1" fmla="*/ 2454348 w 3494414"/>
                <a:gd name="connsiteY1" fmla="*/ 2539957 h 2539956"/>
                <a:gd name="connsiteX2" fmla="*/ 2469415 w 3494414"/>
                <a:gd name="connsiteY2" fmla="*/ 2295274 h 2539956"/>
                <a:gd name="connsiteX3" fmla="*/ 0 w 3494414"/>
                <a:gd name="connsiteY3" fmla="*/ 0 h 2539956"/>
                <a:gd name="connsiteX4" fmla="*/ 2995141 w 3494414"/>
                <a:gd name="connsiteY4" fmla="*/ 0 h 2539956"/>
                <a:gd name="connsiteX5" fmla="*/ 3488974 w 3494414"/>
                <a:gd name="connsiteY5" fmla="*/ 2257572 h 2539956"/>
                <a:gd name="connsiteX6" fmla="*/ 3261833 w 3494414"/>
                <a:gd name="connsiteY6" fmla="*/ 2539957 h 2539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94414" h="2539956">
                  <a:moveTo>
                    <a:pt x="3261833" y="2539957"/>
                  </a:moveTo>
                  <a:lnTo>
                    <a:pt x="2454348" y="2539957"/>
                  </a:lnTo>
                  <a:cubicBezTo>
                    <a:pt x="2464769" y="2459275"/>
                    <a:pt x="2469415" y="2377840"/>
                    <a:pt x="2469415" y="2295274"/>
                  </a:cubicBezTo>
                  <a:cubicBezTo>
                    <a:pt x="2469415" y="966543"/>
                    <a:pt x="1483005" y="0"/>
                    <a:pt x="0" y="0"/>
                  </a:cubicBezTo>
                  <a:lnTo>
                    <a:pt x="2995141" y="0"/>
                  </a:lnTo>
                  <a:lnTo>
                    <a:pt x="3488974" y="2257572"/>
                  </a:lnTo>
                  <a:cubicBezTo>
                    <a:pt x="3520615" y="2402598"/>
                    <a:pt x="3410246" y="2539957"/>
                    <a:pt x="3261833" y="2539957"/>
                  </a:cubicBezTo>
                  <a:close/>
                </a:path>
              </a:pathLst>
            </a:custGeom>
            <a:solidFill>
              <a:srgbClr val="BABAE6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C553A72B-4DF2-AC3E-4F1F-5DCD02984F13}"/>
                </a:ext>
              </a:extLst>
            </p:cNvPr>
            <p:cNvSpPr/>
            <p:nvPr/>
          </p:nvSpPr>
          <p:spPr>
            <a:xfrm>
              <a:off x="2252322" y="4739405"/>
              <a:ext cx="1986847" cy="1916965"/>
            </a:xfrm>
            <a:custGeom>
              <a:avLst/>
              <a:gdLst>
                <a:gd name="connsiteX0" fmla="*/ 1058482 w 2126255"/>
                <a:gd name="connsiteY0" fmla="*/ 2051470 h 2051469"/>
                <a:gd name="connsiteX1" fmla="*/ 175786 w 2126255"/>
                <a:gd name="connsiteY1" fmla="*/ 2051470 h 2051469"/>
                <a:gd name="connsiteX2" fmla="*/ 0 w 2126255"/>
                <a:gd name="connsiteY2" fmla="*/ 1875529 h 2051469"/>
                <a:gd name="connsiteX3" fmla="*/ 175786 w 2126255"/>
                <a:gd name="connsiteY3" fmla="*/ 1699588 h 2051469"/>
                <a:gd name="connsiteX4" fmla="*/ 1058482 w 2126255"/>
                <a:gd name="connsiteY4" fmla="*/ 1699588 h 2051469"/>
                <a:gd name="connsiteX5" fmla="*/ 1774684 w 2126255"/>
                <a:gd name="connsiteY5" fmla="*/ 982755 h 2051469"/>
                <a:gd name="connsiteX6" fmla="*/ 1774684 w 2126255"/>
                <a:gd name="connsiteY6" fmla="*/ 175941 h 2051469"/>
                <a:gd name="connsiteX7" fmla="*/ 1950470 w 2126255"/>
                <a:gd name="connsiteY7" fmla="*/ 0 h 2051469"/>
                <a:gd name="connsiteX8" fmla="*/ 2126256 w 2126255"/>
                <a:gd name="connsiteY8" fmla="*/ 175941 h 2051469"/>
                <a:gd name="connsiteX9" fmla="*/ 2126256 w 2126255"/>
                <a:gd name="connsiteY9" fmla="*/ 982755 h 2051469"/>
                <a:gd name="connsiteX10" fmla="*/ 1058482 w 2126255"/>
                <a:gd name="connsiteY10" fmla="*/ 2051470 h 2051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26255" h="2051469">
                  <a:moveTo>
                    <a:pt x="1058482" y="2051470"/>
                  </a:moveTo>
                  <a:lnTo>
                    <a:pt x="175786" y="2051470"/>
                  </a:lnTo>
                  <a:cubicBezTo>
                    <a:pt x="78727" y="2051470"/>
                    <a:pt x="0" y="1972673"/>
                    <a:pt x="0" y="1875529"/>
                  </a:cubicBezTo>
                  <a:cubicBezTo>
                    <a:pt x="0" y="1778385"/>
                    <a:pt x="78727" y="1699588"/>
                    <a:pt x="175786" y="1699588"/>
                  </a:cubicBezTo>
                  <a:lnTo>
                    <a:pt x="1058482" y="1699588"/>
                  </a:lnTo>
                  <a:cubicBezTo>
                    <a:pt x="1453373" y="1699588"/>
                    <a:pt x="1774684" y="1377993"/>
                    <a:pt x="1774684" y="982755"/>
                  </a:cubicBezTo>
                  <a:lnTo>
                    <a:pt x="1774684" y="175941"/>
                  </a:lnTo>
                  <a:cubicBezTo>
                    <a:pt x="1774684" y="78796"/>
                    <a:pt x="1853411" y="0"/>
                    <a:pt x="1950470" y="0"/>
                  </a:cubicBezTo>
                  <a:cubicBezTo>
                    <a:pt x="2047529" y="0"/>
                    <a:pt x="2126256" y="78796"/>
                    <a:pt x="2126256" y="175941"/>
                  </a:cubicBezTo>
                  <a:lnTo>
                    <a:pt x="2126256" y="982755"/>
                  </a:lnTo>
                  <a:cubicBezTo>
                    <a:pt x="2126256" y="1572031"/>
                    <a:pt x="1647239" y="2051470"/>
                    <a:pt x="1058482" y="2051470"/>
                  </a:cubicBezTo>
                  <a:close/>
                </a:path>
              </a:pathLst>
            </a:custGeom>
            <a:solidFill>
              <a:srgbClr val="351C5C"/>
            </a:solidFill>
            <a:ln w="9918" cap="rnd">
              <a:solidFill>
                <a:srgbClr val="361D5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87DC3C5A-8187-E3D7-CCDA-69E7E3E67786}"/>
                </a:ext>
              </a:extLst>
            </p:cNvPr>
            <p:cNvSpPr/>
            <p:nvPr/>
          </p:nvSpPr>
          <p:spPr>
            <a:xfrm>
              <a:off x="402847" y="4129225"/>
              <a:ext cx="3311726" cy="2728775"/>
            </a:xfrm>
            <a:custGeom>
              <a:avLst/>
              <a:gdLst>
                <a:gd name="connsiteX0" fmla="*/ 1825160 w 3544094"/>
                <a:gd name="connsiteY0" fmla="*/ 0 h 2920240"/>
                <a:gd name="connsiteX1" fmla="*/ 1763509 w 3544094"/>
                <a:gd name="connsiteY1" fmla="*/ 1005 h 2920240"/>
                <a:gd name="connsiteX2" fmla="*/ 360110 w 3544094"/>
                <a:gd name="connsiteY2" fmla="*/ 624967 h 2920240"/>
                <a:gd name="connsiteX3" fmla="*/ 2888 w 3544094"/>
                <a:gd name="connsiteY3" fmla="*/ 1699588 h 2920240"/>
                <a:gd name="connsiteX4" fmla="*/ 0 w 3544094"/>
                <a:gd name="connsiteY4" fmla="*/ 1817217 h 2920240"/>
                <a:gd name="connsiteX5" fmla="*/ 224629 w 3544094"/>
                <a:gd name="connsiteY5" fmla="*/ 2920240 h 2920240"/>
                <a:gd name="connsiteX6" fmla="*/ 1649750 w 3544094"/>
                <a:gd name="connsiteY6" fmla="*/ 2920240 h 2920240"/>
                <a:gd name="connsiteX7" fmla="*/ 1484010 w 3544094"/>
                <a:gd name="connsiteY7" fmla="*/ 2344537 h 2920240"/>
                <a:gd name="connsiteX8" fmla="*/ 2098005 w 3544094"/>
                <a:gd name="connsiteY8" fmla="*/ 1699588 h 2920240"/>
                <a:gd name="connsiteX9" fmla="*/ 2172839 w 3544094"/>
                <a:gd name="connsiteY9" fmla="*/ 1699588 h 2920240"/>
                <a:gd name="connsiteX10" fmla="*/ 2211010 w 3544094"/>
                <a:gd name="connsiteY10" fmla="*/ 1684885 h 2920240"/>
                <a:gd name="connsiteX11" fmla="*/ 2231476 w 3544094"/>
                <a:gd name="connsiteY11" fmla="*/ 1676590 h 2920240"/>
                <a:gd name="connsiteX12" fmla="*/ 2250059 w 3544094"/>
                <a:gd name="connsiteY12" fmla="*/ 1669050 h 2920240"/>
                <a:gd name="connsiteX13" fmla="*/ 2267010 w 3544094"/>
                <a:gd name="connsiteY13" fmla="*/ 1661886 h 2920240"/>
                <a:gd name="connsiteX14" fmla="*/ 2291871 w 3544094"/>
                <a:gd name="connsiteY14" fmla="*/ 1651079 h 2920240"/>
                <a:gd name="connsiteX15" fmla="*/ 2308822 w 3544094"/>
                <a:gd name="connsiteY15" fmla="*/ 1643539 h 2920240"/>
                <a:gd name="connsiteX16" fmla="*/ 2321002 w 3544094"/>
                <a:gd name="connsiteY16" fmla="*/ 1638009 h 2920240"/>
                <a:gd name="connsiteX17" fmla="*/ 2346114 w 3544094"/>
                <a:gd name="connsiteY17" fmla="*/ 1626447 h 2920240"/>
                <a:gd name="connsiteX18" fmla="*/ 2379639 w 3544094"/>
                <a:gd name="connsiteY18" fmla="*/ 1610235 h 2920240"/>
                <a:gd name="connsiteX19" fmla="*/ 2401612 w 3544094"/>
                <a:gd name="connsiteY19" fmla="*/ 1599176 h 2920240"/>
                <a:gd name="connsiteX20" fmla="*/ 2418689 w 3544094"/>
                <a:gd name="connsiteY20" fmla="*/ 1590379 h 2920240"/>
                <a:gd name="connsiteX21" fmla="*/ 2440285 w 3544094"/>
                <a:gd name="connsiteY21" fmla="*/ 1578943 h 2920240"/>
                <a:gd name="connsiteX22" fmla="*/ 2449200 w 3544094"/>
                <a:gd name="connsiteY22" fmla="*/ 1574168 h 2920240"/>
                <a:gd name="connsiteX23" fmla="*/ 2476446 w 3544094"/>
                <a:gd name="connsiteY23" fmla="*/ 1559338 h 2920240"/>
                <a:gd name="connsiteX24" fmla="*/ 2481469 w 3544094"/>
                <a:gd name="connsiteY24" fmla="*/ 1556448 h 2920240"/>
                <a:gd name="connsiteX25" fmla="*/ 2509971 w 3544094"/>
                <a:gd name="connsiteY25" fmla="*/ 1540236 h 2920240"/>
                <a:gd name="connsiteX26" fmla="*/ 2545380 w 3544094"/>
                <a:gd name="connsiteY26" fmla="*/ 1519249 h 2920240"/>
                <a:gd name="connsiteX27" fmla="*/ 2579658 w 3544094"/>
                <a:gd name="connsiteY27" fmla="*/ 1497885 h 2920240"/>
                <a:gd name="connsiteX28" fmla="*/ 2610295 w 3544094"/>
                <a:gd name="connsiteY28" fmla="*/ 1478154 h 2920240"/>
                <a:gd name="connsiteX29" fmla="*/ 2629129 w 3544094"/>
                <a:gd name="connsiteY29" fmla="*/ 1465587 h 2920240"/>
                <a:gd name="connsiteX30" fmla="*/ 2643443 w 3544094"/>
                <a:gd name="connsiteY30" fmla="*/ 1455910 h 2920240"/>
                <a:gd name="connsiteX31" fmla="*/ 2661398 w 3544094"/>
                <a:gd name="connsiteY31" fmla="*/ 1443594 h 2920240"/>
                <a:gd name="connsiteX32" fmla="*/ 2724179 w 3544094"/>
                <a:gd name="connsiteY32" fmla="*/ 1397975 h 2920240"/>
                <a:gd name="connsiteX33" fmla="*/ 2744520 w 3544094"/>
                <a:gd name="connsiteY33" fmla="*/ 1382518 h 2920240"/>
                <a:gd name="connsiteX34" fmla="*/ 2754565 w 3544094"/>
                <a:gd name="connsiteY34" fmla="*/ 1374726 h 2920240"/>
                <a:gd name="connsiteX35" fmla="*/ 2777668 w 3544094"/>
                <a:gd name="connsiteY35" fmla="*/ 1356378 h 2920240"/>
                <a:gd name="connsiteX36" fmla="*/ 2782942 w 3544094"/>
                <a:gd name="connsiteY36" fmla="*/ 1352105 h 2920240"/>
                <a:gd name="connsiteX37" fmla="*/ 2807929 w 3544094"/>
                <a:gd name="connsiteY37" fmla="*/ 1331620 h 2920240"/>
                <a:gd name="connsiteX38" fmla="*/ 2835427 w 3544094"/>
                <a:gd name="connsiteY38" fmla="*/ 1308371 h 2920240"/>
                <a:gd name="connsiteX39" fmla="*/ 2862422 w 3544094"/>
                <a:gd name="connsiteY39" fmla="*/ 1284619 h 2920240"/>
                <a:gd name="connsiteX40" fmla="*/ 2880628 w 3544094"/>
                <a:gd name="connsiteY40" fmla="*/ 1268030 h 2920240"/>
                <a:gd name="connsiteX41" fmla="*/ 2892557 w 3544094"/>
                <a:gd name="connsiteY41" fmla="*/ 1257223 h 2920240"/>
                <a:gd name="connsiteX42" fmla="*/ 2908126 w 3544094"/>
                <a:gd name="connsiteY42" fmla="*/ 1242645 h 2920240"/>
                <a:gd name="connsiteX43" fmla="*/ 2919929 w 3544094"/>
                <a:gd name="connsiteY43" fmla="*/ 1231334 h 2920240"/>
                <a:gd name="connsiteX44" fmla="*/ 2940772 w 3544094"/>
                <a:gd name="connsiteY44" fmla="*/ 1210975 h 2920240"/>
                <a:gd name="connsiteX45" fmla="*/ 3029419 w 3544094"/>
                <a:gd name="connsiteY45" fmla="*/ 1117978 h 2920240"/>
                <a:gd name="connsiteX46" fmla="*/ 3043858 w 3544094"/>
                <a:gd name="connsiteY46" fmla="*/ 1101767 h 2920240"/>
                <a:gd name="connsiteX47" fmla="*/ 3061311 w 3544094"/>
                <a:gd name="connsiteY47" fmla="*/ 1081784 h 2920240"/>
                <a:gd name="connsiteX48" fmla="*/ 3081903 w 3544094"/>
                <a:gd name="connsiteY48" fmla="*/ 1057279 h 2920240"/>
                <a:gd name="connsiteX49" fmla="*/ 3107141 w 3544094"/>
                <a:gd name="connsiteY49" fmla="*/ 1026363 h 2920240"/>
                <a:gd name="connsiteX50" fmla="*/ 3129491 w 3544094"/>
                <a:gd name="connsiteY50" fmla="*/ 997836 h 2920240"/>
                <a:gd name="connsiteX51" fmla="*/ 3141043 w 3544094"/>
                <a:gd name="connsiteY51" fmla="*/ 982755 h 2920240"/>
                <a:gd name="connsiteX52" fmla="*/ 3160128 w 3544094"/>
                <a:gd name="connsiteY52" fmla="*/ 957244 h 2920240"/>
                <a:gd name="connsiteX53" fmla="*/ 3160379 w 3544094"/>
                <a:gd name="connsiteY53" fmla="*/ 956867 h 2920240"/>
                <a:gd name="connsiteX54" fmla="*/ 3185115 w 3544094"/>
                <a:gd name="connsiteY54" fmla="*/ 922432 h 2920240"/>
                <a:gd name="connsiteX55" fmla="*/ 3185868 w 3544094"/>
                <a:gd name="connsiteY55" fmla="*/ 921427 h 2920240"/>
                <a:gd name="connsiteX56" fmla="*/ 3210227 w 3544094"/>
                <a:gd name="connsiteY56" fmla="*/ 885988 h 2920240"/>
                <a:gd name="connsiteX57" fmla="*/ 3257187 w 3544094"/>
                <a:gd name="connsiteY57" fmla="*/ 812972 h 2920240"/>
                <a:gd name="connsiteX58" fmla="*/ 3271250 w 3544094"/>
                <a:gd name="connsiteY58" fmla="*/ 789723 h 2920240"/>
                <a:gd name="connsiteX59" fmla="*/ 3289708 w 3544094"/>
                <a:gd name="connsiteY59" fmla="*/ 758305 h 2920240"/>
                <a:gd name="connsiteX60" fmla="*/ 3302138 w 3544094"/>
                <a:gd name="connsiteY60" fmla="*/ 736186 h 2920240"/>
                <a:gd name="connsiteX61" fmla="*/ 3313062 w 3544094"/>
                <a:gd name="connsiteY61" fmla="*/ 716330 h 2920240"/>
                <a:gd name="connsiteX62" fmla="*/ 3324362 w 3544094"/>
                <a:gd name="connsiteY62" fmla="*/ 695218 h 2920240"/>
                <a:gd name="connsiteX63" fmla="*/ 3345833 w 3544094"/>
                <a:gd name="connsiteY63" fmla="*/ 653494 h 2920240"/>
                <a:gd name="connsiteX64" fmla="*/ 3361654 w 3544094"/>
                <a:gd name="connsiteY64" fmla="*/ 621071 h 2920240"/>
                <a:gd name="connsiteX65" fmla="*/ 3372201 w 3544094"/>
                <a:gd name="connsiteY65" fmla="*/ 598576 h 2920240"/>
                <a:gd name="connsiteX66" fmla="*/ 3394551 w 3544094"/>
                <a:gd name="connsiteY66" fmla="*/ 548558 h 2920240"/>
                <a:gd name="connsiteX67" fmla="*/ 3403968 w 3544094"/>
                <a:gd name="connsiteY67" fmla="*/ 526314 h 2920240"/>
                <a:gd name="connsiteX68" fmla="*/ 3405852 w 3544094"/>
                <a:gd name="connsiteY68" fmla="*/ 521916 h 2920240"/>
                <a:gd name="connsiteX69" fmla="*/ 3413009 w 3544094"/>
                <a:gd name="connsiteY69" fmla="*/ 504448 h 2920240"/>
                <a:gd name="connsiteX70" fmla="*/ 3423430 w 3544094"/>
                <a:gd name="connsiteY70" fmla="*/ 477931 h 2920240"/>
                <a:gd name="connsiteX71" fmla="*/ 3435861 w 3544094"/>
                <a:gd name="connsiteY71" fmla="*/ 445130 h 2920240"/>
                <a:gd name="connsiteX72" fmla="*/ 3447664 w 3544094"/>
                <a:gd name="connsiteY72" fmla="*/ 411953 h 2920240"/>
                <a:gd name="connsiteX73" fmla="*/ 3458964 w 3544094"/>
                <a:gd name="connsiteY73" fmla="*/ 378650 h 2920240"/>
                <a:gd name="connsiteX74" fmla="*/ 3467502 w 3544094"/>
                <a:gd name="connsiteY74" fmla="*/ 352133 h 2920240"/>
                <a:gd name="connsiteX75" fmla="*/ 3481691 w 3544094"/>
                <a:gd name="connsiteY75" fmla="*/ 304503 h 2920240"/>
                <a:gd name="connsiteX76" fmla="*/ 3488471 w 3544094"/>
                <a:gd name="connsiteY76" fmla="*/ 280625 h 2920240"/>
                <a:gd name="connsiteX77" fmla="*/ 3489852 w 3544094"/>
                <a:gd name="connsiteY77" fmla="*/ 275347 h 2920240"/>
                <a:gd name="connsiteX78" fmla="*/ 3497260 w 3544094"/>
                <a:gd name="connsiteY78" fmla="*/ 246945 h 2920240"/>
                <a:gd name="connsiteX79" fmla="*/ 3498893 w 3544094"/>
                <a:gd name="connsiteY79" fmla="*/ 240788 h 2920240"/>
                <a:gd name="connsiteX80" fmla="*/ 3506678 w 3544094"/>
                <a:gd name="connsiteY80" fmla="*/ 208993 h 2920240"/>
                <a:gd name="connsiteX81" fmla="*/ 3512077 w 3544094"/>
                <a:gd name="connsiteY81" fmla="*/ 185115 h 2920240"/>
                <a:gd name="connsiteX82" fmla="*/ 3516597 w 3544094"/>
                <a:gd name="connsiteY82" fmla="*/ 164379 h 2920240"/>
                <a:gd name="connsiteX83" fmla="*/ 3544095 w 3544094"/>
                <a:gd name="connsiteY83" fmla="*/ 0 h 2920240"/>
                <a:gd name="connsiteX84" fmla="*/ 1825160 w 3544094"/>
                <a:gd name="connsiteY84" fmla="*/ 0 h 292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3544094" h="2920240">
                  <a:moveTo>
                    <a:pt x="1825160" y="0"/>
                  </a:moveTo>
                  <a:cubicBezTo>
                    <a:pt x="1804191" y="0"/>
                    <a:pt x="1783473" y="0"/>
                    <a:pt x="1763509" y="1005"/>
                  </a:cubicBezTo>
                  <a:cubicBezTo>
                    <a:pt x="1132438" y="14201"/>
                    <a:pt x="657690" y="240034"/>
                    <a:pt x="360110" y="624967"/>
                  </a:cubicBezTo>
                  <a:cubicBezTo>
                    <a:pt x="143140" y="904838"/>
                    <a:pt x="20843" y="1270041"/>
                    <a:pt x="2888" y="1699588"/>
                  </a:cubicBezTo>
                  <a:cubicBezTo>
                    <a:pt x="1004" y="1738547"/>
                    <a:pt x="0" y="1777379"/>
                    <a:pt x="0" y="1817217"/>
                  </a:cubicBezTo>
                  <a:cubicBezTo>
                    <a:pt x="0" y="2315129"/>
                    <a:pt x="107104" y="2695539"/>
                    <a:pt x="224629" y="2920240"/>
                  </a:cubicBezTo>
                  <a:lnTo>
                    <a:pt x="1649750" y="2920240"/>
                  </a:lnTo>
                  <a:cubicBezTo>
                    <a:pt x="1541768" y="2754353"/>
                    <a:pt x="1484010" y="2529527"/>
                    <a:pt x="1484010" y="2344537"/>
                  </a:cubicBezTo>
                  <a:cubicBezTo>
                    <a:pt x="1484010" y="1972799"/>
                    <a:pt x="1659293" y="1699588"/>
                    <a:pt x="2098005" y="1699588"/>
                  </a:cubicBezTo>
                  <a:lnTo>
                    <a:pt x="2172839" y="1699588"/>
                  </a:lnTo>
                  <a:cubicBezTo>
                    <a:pt x="2185647" y="1694812"/>
                    <a:pt x="2198328" y="1689911"/>
                    <a:pt x="2211010" y="1684885"/>
                  </a:cubicBezTo>
                  <a:cubicBezTo>
                    <a:pt x="2217916" y="1682245"/>
                    <a:pt x="2224696" y="1679481"/>
                    <a:pt x="2231476" y="1676590"/>
                  </a:cubicBezTo>
                  <a:cubicBezTo>
                    <a:pt x="2237755" y="1674202"/>
                    <a:pt x="2243907" y="1671689"/>
                    <a:pt x="2250059" y="1669050"/>
                  </a:cubicBezTo>
                  <a:cubicBezTo>
                    <a:pt x="2255710" y="1666788"/>
                    <a:pt x="2261360" y="1664400"/>
                    <a:pt x="2267010" y="1661886"/>
                  </a:cubicBezTo>
                  <a:cubicBezTo>
                    <a:pt x="2275297" y="1658493"/>
                    <a:pt x="2283584" y="1654849"/>
                    <a:pt x="2291871" y="1651079"/>
                  </a:cubicBezTo>
                  <a:cubicBezTo>
                    <a:pt x="2297521" y="1648691"/>
                    <a:pt x="2303172" y="1646177"/>
                    <a:pt x="2308822" y="1643539"/>
                  </a:cubicBezTo>
                  <a:cubicBezTo>
                    <a:pt x="2312840" y="1641905"/>
                    <a:pt x="2316984" y="1640020"/>
                    <a:pt x="2321002" y="1638009"/>
                  </a:cubicBezTo>
                  <a:cubicBezTo>
                    <a:pt x="2329414" y="1634238"/>
                    <a:pt x="2337701" y="1630468"/>
                    <a:pt x="2346114" y="1626447"/>
                  </a:cubicBezTo>
                  <a:cubicBezTo>
                    <a:pt x="2357289" y="1621169"/>
                    <a:pt x="2368464" y="1615765"/>
                    <a:pt x="2379639" y="1610235"/>
                  </a:cubicBezTo>
                  <a:cubicBezTo>
                    <a:pt x="2386921" y="1606591"/>
                    <a:pt x="2394330" y="1602946"/>
                    <a:pt x="2401612" y="1599176"/>
                  </a:cubicBezTo>
                  <a:cubicBezTo>
                    <a:pt x="2407388" y="1596412"/>
                    <a:pt x="2413038" y="1593395"/>
                    <a:pt x="2418689" y="1590379"/>
                  </a:cubicBezTo>
                  <a:cubicBezTo>
                    <a:pt x="2425971" y="1586609"/>
                    <a:pt x="2433128" y="1582839"/>
                    <a:pt x="2440285" y="1578943"/>
                  </a:cubicBezTo>
                  <a:cubicBezTo>
                    <a:pt x="2443298" y="1577435"/>
                    <a:pt x="2446312" y="1575927"/>
                    <a:pt x="2449200" y="1574168"/>
                  </a:cubicBezTo>
                  <a:cubicBezTo>
                    <a:pt x="2458366" y="1569392"/>
                    <a:pt x="2467406" y="1564365"/>
                    <a:pt x="2476446" y="1559338"/>
                  </a:cubicBezTo>
                  <a:cubicBezTo>
                    <a:pt x="2478204" y="1558459"/>
                    <a:pt x="2479837" y="1557453"/>
                    <a:pt x="2481469" y="1556448"/>
                  </a:cubicBezTo>
                  <a:cubicBezTo>
                    <a:pt x="2491012" y="1551169"/>
                    <a:pt x="2500554" y="1545766"/>
                    <a:pt x="2509971" y="1540236"/>
                  </a:cubicBezTo>
                  <a:cubicBezTo>
                    <a:pt x="2521900" y="1533324"/>
                    <a:pt x="2533702" y="1526287"/>
                    <a:pt x="2545380" y="1519249"/>
                  </a:cubicBezTo>
                  <a:cubicBezTo>
                    <a:pt x="2556931" y="1512211"/>
                    <a:pt x="2568357" y="1505173"/>
                    <a:pt x="2579658" y="1497885"/>
                  </a:cubicBezTo>
                  <a:cubicBezTo>
                    <a:pt x="2589954" y="1491475"/>
                    <a:pt x="2600124" y="1484815"/>
                    <a:pt x="2610295" y="1478154"/>
                  </a:cubicBezTo>
                  <a:cubicBezTo>
                    <a:pt x="2616573" y="1474007"/>
                    <a:pt x="2622851" y="1469860"/>
                    <a:pt x="2629129" y="1465587"/>
                  </a:cubicBezTo>
                  <a:cubicBezTo>
                    <a:pt x="2633900" y="1462445"/>
                    <a:pt x="2638672" y="1459177"/>
                    <a:pt x="2643443" y="1455910"/>
                  </a:cubicBezTo>
                  <a:cubicBezTo>
                    <a:pt x="2649470" y="1451889"/>
                    <a:pt x="2655371" y="1447742"/>
                    <a:pt x="2661398" y="1443594"/>
                  </a:cubicBezTo>
                  <a:cubicBezTo>
                    <a:pt x="2682618" y="1428765"/>
                    <a:pt x="2703587" y="1413559"/>
                    <a:pt x="2724179" y="1397975"/>
                  </a:cubicBezTo>
                  <a:cubicBezTo>
                    <a:pt x="2730960" y="1392948"/>
                    <a:pt x="2737740" y="1387670"/>
                    <a:pt x="2744520" y="1382518"/>
                  </a:cubicBezTo>
                  <a:cubicBezTo>
                    <a:pt x="2747910" y="1379878"/>
                    <a:pt x="2751300" y="1377365"/>
                    <a:pt x="2754565" y="1374726"/>
                  </a:cubicBezTo>
                  <a:cubicBezTo>
                    <a:pt x="2762350" y="1368694"/>
                    <a:pt x="2770009" y="1362536"/>
                    <a:pt x="2777668" y="1356378"/>
                  </a:cubicBezTo>
                  <a:cubicBezTo>
                    <a:pt x="2779426" y="1354996"/>
                    <a:pt x="2781184" y="1353613"/>
                    <a:pt x="2782942" y="1352105"/>
                  </a:cubicBezTo>
                  <a:cubicBezTo>
                    <a:pt x="2791355" y="1345444"/>
                    <a:pt x="2799642" y="1338533"/>
                    <a:pt x="2807929" y="1331620"/>
                  </a:cubicBezTo>
                  <a:cubicBezTo>
                    <a:pt x="2817094" y="1323955"/>
                    <a:pt x="2826261" y="1316163"/>
                    <a:pt x="2835427" y="1308371"/>
                  </a:cubicBezTo>
                  <a:cubicBezTo>
                    <a:pt x="2844467" y="1300454"/>
                    <a:pt x="2853507" y="1292537"/>
                    <a:pt x="2862422" y="1284619"/>
                  </a:cubicBezTo>
                  <a:cubicBezTo>
                    <a:pt x="2868575" y="1279215"/>
                    <a:pt x="2874602" y="1273686"/>
                    <a:pt x="2880628" y="1268030"/>
                  </a:cubicBezTo>
                  <a:cubicBezTo>
                    <a:pt x="2884646" y="1264512"/>
                    <a:pt x="2888665" y="1260867"/>
                    <a:pt x="2892557" y="1257223"/>
                  </a:cubicBezTo>
                  <a:cubicBezTo>
                    <a:pt x="2897830" y="1252321"/>
                    <a:pt x="2902978" y="1247546"/>
                    <a:pt x="2908126" y="1242645"/>
                  </a:cubicBezTo>
                  <a:cubicBezTo>
                    <a:pt x="2912144" y="1238874"/>
                    <a:pt x="2916037" y="1235104"/>
                    <a:pt x="2919929" y="1231334"/>
                  </a:cubicBezTo>
                  <a:cubicBezTo>
                    <a:pt x="2926961" y="1224548"/>
                    <a:pt x="2933867" y="1217887"/>
                    <a:pt x="2940772" y="1210975"/>
                  </a:cubicBezTo>
                  <a:cubicBezTo>
                    <a:pt x="2971409" y="1180814"/>
                    <a:pt x="3001042" y="1149773"/>
                    <a:pt x="3029419" y="1117978"/>
                  </a:cubicBezTo>
                  <a:cubicBezTo>
                    <a:pt x="3034316" y="1112574"/>
                    <a:pt x="3039212" y="1107170"/>
                    <a:pt x="3043858" y="1101767"/>
                  </a:cubicBezTo>
                  <a:cubicBezTo>
                    <a:pt x="3049760" y="1095231"/>
                    <a:pt x="3055536" y="1088571"/>
                    <a:pt x="3061311" y="1081784"/>
                  </a:cubicBezTo>
                  <a:cubicBezTo>
                    <a:pt x="3068217" y="1073742"/>
                    <a:pt x="3075123" y="1065573"/>
                    <a:pt x="3081903" y="1057279"/>
                  </a:cubicBezTo>
                  <a:cubicBezTo>
                    <a:pt x="3090442" y="1047099"/>
                    <a:pt x="3098854" y="1036668"/>
                    <a:pt x="3107141" y="1026363"/>
                  </a:cubicBezTo>
                  <a:cubicBezTo>
                    <a:pt x="3114801" y="1016938"/>
                    <a:pt x="3122209" y="1007387"/>
                    <a:pt x="3129491" y="997836"/>
                  </a:cubicBezTo>
                  <a:cubicBezTo>
                    <a:pt x="3133509" y="992809"/>
                    <a:pt x="3137402" y="987782"/>
                    <a:pt x="3141043" y="982755"/>
                  </a:cubicBezTo>
                  <a:cubicBezTo>
                    <a:pt x="3147572" y="974335"/>
                    <a:pt x="3153850" y="965789"/>
                    <a:pt x="3160128" y="957244"/>
                  </a:cubicBezTo>
                  <a:cubicBezTo>
                    <a:pt x="3160254" y="957118"/>
                    <a:pt x="3160379" y="956992"/>
                    <a:pt x="3160379" y="956867"/>
                  </a:cubicBezTo>
                  <a:cubicBezTo>
                    <a:pt x="3168792" y="945556"/>
                    <a:pt x="3177079" y="933994"/>
                    <a:pt x="3185115" y="922432"/>
                  </a:cubicBezTo>
                  <a:cubicBezTo>
                    <a:pt x="3185491" y="922181"/>
                    <a:pt x="3185617" y="921804"/>
                    <a:pt x="3185868" y="921427"/>
                  </a:cubicBezTo>
                  <a:cubicBezTo>
                    <a:pt x="3194155" y="909740"/>
                    <a:pt x="3202191" y="897927"/>
                    <a:pt x="3210227" y="885988"/>
                  </a:cubicBezTo>
                  <a:cubicBezTo>
                    <a:pt x="3226425" y="861984"/>
                    <a:pt x="3242120" y="837604"/>
                    <a:pt x="3257187" y="812972"/>
                  </a:cubicBezTo>
                  <a:cubicBezTo>
                    <a:pt x="3261958" y="805306"/>
                    <a:pt x="3266604" y="797514"/>
                    <a:pt x="3271250" y="789723"/>
                  </a:cubicBezTo>
                  <a:cubicBezTo>
                    <a:pt x="3277528" y="779292"/>
                    <a:pt x="3283680" y="768861"/>
                    <a:pt x="3289708" y="758305"/>
                  </a:cubicBezTo>
                  <a:cubicBezTo>
                    <a:pt x="3293977" y="751016"/>
                    <a:pt x="3298120" y="743601"/>
                    <a:pt x="3302138" y="736186"/>
                  </a:cubicBezTo>
                  <a:cubicBezTo>
                    <a:pt x="3305779" y="729652"/>
                    <a:pt x="3309421" y="722991"/>
                    <a:pt x="3313062" y="716330"/>
                  </a:cubicBezTo>
                  <a:cubicBezTo>
                    <a:pt x="3316954" y="709293"/>
                    <a:pt x="3320721" y="702255"/>
                    <a:pt x="3324362" y="695218"/>
                  </a:cubicBezTo>
                  <a:cubicBezTo>
                    <a:pt x="3331771" y="681394"/>
                    <a:pt x="3338802" y="667570"/>
                    <a:pt x="3345833" y="653494"/>
                  </a:cubicBezTo>
                  <a:cubicBezTo>
                    <a:pt x="3351107" y="642812"/>
                    <a:pt x="3356381" y="632005"/>
                    <a:pt x="3361654" y="621071"/>
                  </a:cubicBezTo>
                  <a:cubicBezTo>
                    <a:pt x="3365295" y="613531"/>
                    <a:pt x="3368811" y="606116"/>
                    <a:pt x="3372201" y="598576"/>
                  </a:cubicBezTo>
                  <a:cubicBezTo>
                    <a:pt x="3379861" y="581987"/>
                    <a:pt x="3387269" y="565273"/>
                    <a:pt x="3394551" y="548558"/>
                  </a:cubicBezTo>
                  <a:cubicBezTo>
                    <a:pt x="3397816" y="541144"/>
                    <a:pt x="3400955" y="533729"/>
                    <a:pt x="3403968" y="526314"/>
                  </a:cubicBezTo>
                  <a:cubicBezTo>
                    <a:pt x="3404596" y="524806"/>
                    <a:pt x="3405224" y="523298"/>
                    <a:pt x="3405852" y="521916"/>
                  </a:cubicBezTo>
                  <a:cubicBezTo>
                    <a:pt x="3408237" y="516135"/>
                    <a:pt x="3410623" y="510228"/>
                    <a:pt x="3413009" y="504448"/>
                  </a:cubicBezTo>
                  <a:cubicBezTo>
                    <a:pt x="3416525" y="495650"/>
                    <a:pt x="3420040" y="486853"/>
                    <a:pt x="3423430" y="477931"/>
                  </a:cubicBezTo>
                  <a:cubicBezTo>
                    <a:pt x="3427699" y="466997"/>
                    <a:pt x="3431843" y="456064"/>
                    <a:pt x="3435861" y="445130"/>
                  </a:cubicBezTo>
                  <a:cubicBezTo>
                    <a:pt x="3439879" y="434071"/>
                    <a:pt x="3443897" y="423012"/>
                    <a:pt x="3447664" y="411953"/>
                  </a:cubicBezTo>
                  <a:cubicBezTo>
                    <a:pt x="3451556" y="400894"/>
                    <a:pt x="3455323" y="389709"/>
                    <a:pt x="3458964" y="378650"/>
                  </a:cubicBezTo>
                  <a:cubicBezTo>
                    <a:pt x="3461852" y="369853"/>
                    <a:pt x="3464740" y="360930"/>
                    <a:pt x="3467502" y="352133"/>
                  </a:cubicBezTo>
                  <a:cubicBezTo>
                    <a:pt x="3472399" y="336298"/>
                    <a:pt x="3477171" y="320464"/>
                    <a:pt x="3481691" y="304503"/>
                  </a:cubicBezTo>
                  <a:cubicBezTo>
                    <a:pt x="3484076" y="296586"/>
                    <a:pt x="3486337" y="288669"/>
                    <a:pt x="3488471" y="280625"/>
                  </a:cubicBezTo>
                  <a:cubicBezTo>
                    <a:pt x="3488973" y="278866"/>
                    <a:pt x="3489350" y="277107"/>
                    <a:pt x="3489852" y="275347"/>
                  </a:cubicBezTo>
                  <a:cubicBezTo>
                    <a:pt x="3492489" y="265922"/>
                    <a:pt x="3495000" y="256497"/>
                    <a:pt x="3497260" y="246945"/>
                  </a:cubicBezTo>
                  <a:cubicBezTo>
                    <a:pt x="3497888" y="244935"/>
                    <a:pt x="3498390" y="242798"/>
                    <a:pt x="3498893" y="240788"/>
                  </a:cubicBezTo>
                  <a:cubicBezTo>
                    <a:pt x="3501655" y="230231"/>
                    <a:pt x="3504166" y="219675"/>
                    <a:pt x="3506678" y="208993"/>
                  </a:cubicBezTo>
                  <a:cubicBezTo>
                    <a:pt x="3508561" y="201075"/>
                    <a:pt x="3510319" y="193032"/>
                    <a:pt x="3512077" y="185115"/>
                  </a:cubicBezTo>
                  <a:cubicBezTo>
                    <a:pt x="3513709" y="178203"/>
                    <a:pt x="3515216" y="171291"/>
                    <a:pt x="3516597" y="164379"/>
                  </a:cubicBezTo>
                  <a:cubicBezTo>
                    <a:pt x="3528023" y="110089"/>
                    <a:pt x="3537189" y="55296"/>
                    <a:pt x="3544095" y="0"/>
                  </a:cubicBezTo>
                  <a:lnTo>
                    <a:pt x="1825160" y="0"/>
                  </a:lnTo>
                  <a:close/>
                </a:path>
              </a:pathLst>
            </a:custGeom>
            <a:solidFill>
              <a:srgbClr val="BABAE6"/>
            </a:solidFill>
            <a:ln w="99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06133E7E-EDB9-B494-8DD7-BA08B36D633A}"/>
                </a:ext>
              </a:extLst>
            </p:cNvPr>
            <p:cNvSpPr/>
            <p:nvPr/>
          </p:nvSpPr>
          <p:spPr>
            <a:xfrm>
              <a:off x="326701" y="1755801"/>
              <a:ext cx="3401952" cy="2374364"/>
            </a:xfrm>
            <a:custGeom>
              <a:avLst/>
              <a:gdLst>
                <a:gd name="connsiteX0" fmla="*/ 1171236 w 3640651"/>
                <a:gd name="connsiteY0" fmla="*/ 0 h 2540962"/>
                <a:gd name="connsiteX1" fmla="*/ 0 w 3640651"/>
                <a:gd name="connsiteY1" fmla="*/ 0 h 2540962"/>
                <a:gd name="connsiteX2" fmla="*/ 0 w 3640651"/>
                <a:gd name="connsiteY2" fmla="*/ 1454905 h 2540962"/>
                <a:gd name="connsiteX3" fmla="*/ 985531 w 3640651"/>
                <a:gd name="connsiteY3" fmla="*/ 1454905 h 2540962"/>
                <a:gd name="connsiteX4" fmla="*/ 1874380 w 3640651"/>
                <a:gd name="connsiteY4" fmla="*/ 2305704 h 2540962"/>
                <a:gd name="connsiteX5" fmla="*/ 1844998 w 3640651"/>
                <a:gd name="connsiteY5" fmla="*/ 2540962 h 2540962"/>
                <a:gd name="connsiteX6" fmla="*/ 1906649 w 3640651"/>
                <a:gd name="connsiteY6" fmla="*/ 2539957 h 2540962"/>
                <a:gd name="connsiteX7" fmla="*/ 3625584 w 3640651"/>
                <a:gd name="connsiteY7" fmla="*/ 2539957 h 2540962"/>
                <a:gd name="connsiteX8" fmla="*/ 3640651 w 3640651"/>
                <a:gd name="connsiteY8" fmla="*/ 2295274 h 2540962"/>
                <a:gd name="connsiteX9" fmla="*/ 1171236 w 3640651"/>
                <a:gd name="connsiteY9" fmla="*/ 0 h 254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40651" h="2540962">
                  <a:moveTo>
                    <a:pt x="1171236" y="0"/>
                  </a:moveTo>
                  <a:lnTo>
                    <a:pt x="0" y="0"/>
                  </a:lnTo>
                  <a:lnTo>
                    <a:pt x="0" y="1454905"/>
                  </a:lnTo>
                  <a:lnTo>
                    <a:pt x="985531" y="1454905"/>
                  </a:lnTo>
                  <a:cubicBezTo>
                    <a:pt x="1522808" y="1454905"/>
                    <a:pt x="1874380" y="1817217"/>
                    <a:pt x="1874380" y="2305704"/>
                  </a:cubicBezTo>
                  <a:cubicBezTo>
                    <a:pt x="1874380" y="2388145"/>
                    <a:pt x="1863958" y="2466942"/>
                    <a:pt x="1844998" y="2540962"/>
                  </a:cubicBezTo>
                  <a:cubicBezTo>
                    <a:pt x="1864963" y="2539957"/>
                    <a:pt x="1885681" y="2539957"/>
                    <a:pt x="1906649" y="2539957"/>
                  </a:cubicBezTo>
                  <a:lnTo>
                    <a:pt x="3625584" y="2539957"/>
                  </a:lnTo>
                  <a:cubicBezTo>
                    <a:pt x="3636006" y="2459275"/>
                    <a:pt x="3640651" y="2377840"/>
                    <a:pt x="3640651" y="2295274"/>
                  </a:cubicBezTo>
                  <a:cubicBezTo>
                    <a:pt x="3640651" y="966543"/>
                    <a:pt x="2654242" y="0"/>
                    <a:pt x="1171236" y="0"/>
                  </a:cubicBezTo>
                  <a:close/>
                </a:path>
              </a:pathLst>
            </a:custGeom>
            <a:solidFill>
              <a:srgbClr val="351C5C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391B6736-FC4C-3C1A-71E7-AB77AD24C863}"/>
                </a:ext>
              </a:extLst>
            </p:cNvPr>
            <p:cNvSpPr/>
            <p:nvPr userDrawn="1"/>
          </p:nvSpPr>
          <p:spPr>
            <a:xfrm>
              <a:off x="1509396" y="0"/>
              <a:ext cx="1544753" cy="1157131"/>
            </a:xfrm>
            <a:custGeom>
              <a:avLst/>
              <a:gdLst>
                <a:gd name="connsiteX0" fmla="*/ 105798 w 1544753"/>
                <a:gd name="connsiteY0" fmla="*/ 0 h 1157131"/>
                <a:gd name="connsiteX1" fmla="*/ 1438955 w 1544753"/>
                <a:gd name="connsiteY1" fmla="*/ 0 h 1157131"/>
                <a:gd name="connsiteX2" fmla="*/ 1484056 w 1544753"/>
                <a:gd name="connsiteY2" fmla="*/ 83165 h 1157131"/>
                <a:gd name="connsiteX3" fmla="*/ 1544753 w 1544753"/>
                <a:gd name="connsiteY3" fmla="*/ 384074 h 1157131"/>
                <a:gd name="connsiteX4" fmla="*/ 772377 w 1544753"/>
                <a:gd name="connsiteY4" fmla="*/ 1157131 h 1157131"/>
                <a:gd name="connsiteX5" fmla="*/ 0 w 1544753"/>
                <a:gd name="connsiteY5" fmla="*/ 384074 h 1157131"/>
                <a:gd name="connsiteX6" fmla="*/ 60697 w 1544753"/>
                <a:gd name="connsiteY6" fmla="*/ 83165 h 1157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4753" h="1157131">
                  <a:moveTo>
                    <a:pt x="105798" y="0"/>
                  </a:moveTo>
                  <a:lnTo>
                    <a:pt x="1438955" y="0"/>
                  </a:lnTo>
                  <a:lnTo>
                    <a:pt x="1484056" y="83165"/>
                  </a:lnTo>
                  <a:cubicBezTo>
                    <a:pt x="1523140" y="175652"/>
                    <a:pt x="1544753" y="277337"/>
                    <a:pt x="1544753" y="384074"/>
                  </a:cubicBezTo>
                  <a:cubicBezTo>
                    <a:pt x="1544753" y="811021"/>
                    <a:pt x="1198949" y="1157131"/>
                    <a:pt x="772377" y="1157131"/>
                  </a:cubicBezTo>
                  <a:cubicBezTo>
                    <a:pt x="345805" y="1157131"/>
                    <a:pt x="0" y="811021"/>
                    <a:pt x="0" y="384074"/>
                  </a:cubicBezTo>
                  <a:cubicBezTo>
                    <a:pt x="0" y="277337"/>
                    <a:pt x="21613" y="175652"/>
                    <a:pt x="60697" y="83165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AE117247-C8C5-0804-A1E8-12C55133BB69}"/>
                </a:ext>
              </a:extLst>
            </p:cNvPr>
            <p:cNvSpPr/>
            <p:nvPr userDrawn="1"/>
          </p:nvSpPr>
          <p:spPr>
            <a:xfrm>
              <a:off x="1" y="4668477"/>
              <a:ext cx="747813" cy="1040437"/>
            </a:xfrm>
            <a:custGeom>
              <a:avLst/>
              <a:gdLst>
                <a:gd name="connsiteX0" fmla="*/ 0 w 747813"/>
                <a:gd name="connsiteY0" fmla="*/ 0 h 1040437"/>
                <a:gd name="connsiteX1" fmla="*/ 11648 w 747813"/>
                <a:gd name="connsiteY1" fmla="*/ 3619 h 1040437"/>
                <a:gd name="connsiteX2" fmla="*/ 335168 w 747813"/>
                <a:gd name="connsiteY2" fmla="*/ 36273 h 1040437"/>
                <a:gd name="connsiteX3" fmla="*/ 747813 w 747813"/>
                <a:gd name="connsiteY3" fmla="*/ 36273 h 1040437"/>
                <a:gd name="connsiteX4" fmla="*/ 414012 w 747813"/>
                <a:gd name="connsiteY4" fmla="*/ 1040437 h 1040437"/>
                <a:gd name="connsiteX5" fmla="*/ 0 w 747813"/>
                <a:gd name="connsiteY5" fmla="*/ 1040437 h 1040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7813" h="1040437">
                  <a:moveTo>
                    <a:pt x="0" y="0"/>
                  </a:moveTo>
                  <a:lnTo>
                    <a:pt x="11648" y="3619"/>
                  </a:lnTo>
                  <a:cubicBezTo>
                    <a:pt x="116151" y="25029"/>
                    <a:pt x="224350" y="36273"/>
                    <a:pt x="335168" y="36273"/>
                  </a:cubicBezTo>
                  <a:lnTo>
                    <a:pt x="747813" y="36273"/>
                  </a:lnTo>
                  <a:cubicBezTo>
                    <a:pt x="545069" y="297795"/>
                    <a:pt x="430790" y="639053"/>
                    <a:pt x="414012" y="1040437"/>
                  </a:cubicBezTo>
                  <a:lnTo>
                    <a:pt x="0" y="1040437"/>
                  </a:ln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35" name="Graphic 1">
            <a:extLst>
              <a:ext uri="{FF2B5EF4-FFF2-40B4-BE49-F238E27FC236}">
                <a16:creationId xmlns:a16="http://schemas.microsoft.com/office/drawing/2014/main" id="{B0CD9693-D706-4565-B193-20138B6ABD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786275" y="777869"/>
            <a:ext cx="3263374" cy="1336886"/>
          </a:xfrm>
          <a:prstGeom prst="rect">
            <a:avLst/>
          </a:prstGeom>
        </p:spPr>
      </p:pic>
      <p:sp>
        <p:nvSpPr>
          <p:cNvPr id="38" name="Freeform 37">
            <a:extLst>
              <a:ext uri="{FF2B5EF4-FFF2-40B4-BE49-F238E27FC236}">
                <a16:creationId xmlns:a16="http://schemas.microsoft.com/office/drawing/2014/main" id="{9CBB3C9A-2D28-868E-47B4-B0E3BE029F1F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9" name="Text Placeholder 35">
            <a:extLst>
              <a:ext uri="{FF2B5EF4-FFF2-40B4-BE49-F238E27FC236}">
                <a16:creationId xmlns:a16="http://schemas.microsoft.com/office/drawing/2014/main" id="{9204C07D-1661-EDBF-6334-D4DBED3E425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40" name="Text Placeholder 35">
            <a:extLst>
              <a:ext uri="{FF2B5EF4-FFF2-40B4-BE49-F238E27FC236}">
                <a16:creationId xmlns:a16="http://schemas.microsoft.com/office/drawing/2014/main" id="{B7427C08-FB11-38A5-3D27-ED52A1357E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41" name="Picture Placeholder 9">
            <a:extLst>
              <a:ext uri="{FF2B5EF4-FFF2-40B4-BE49-F238E27FC236}">
                <a16:creationId xmlns:a16="http://schemas.microsoft.com/office/drawing/2014/main" id="{AAC627E4-B990-02A4-C2E6-CD921244ECB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EB519B65-F0F2-9C26-2B31-D185CB9AEEFE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3" name="Text Placeholder 35">
            <a:extLst>
              <a:ext uri="{FF2B5EF4-FFF2-40B4-BE49-F238E27FC236}">
                <a16:creationId xmlns:a16="http://schemas.microsoft.com/office/drawing/2014/main" id="{49A8DCEF-6C24-380F-5DC0-759A76A306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44" name="Text Placeholder 35">
            <a:extLst>
              <a:ext uri="{FF2B5EF4-FFF2-40B4-BE49-F238E27FC236}">
                <a16:creationId xmlns:a16="http://schemas.microsoft.com/office/drawing/2014/main" id="{C4456891-4AE0-11D5-103D-17414AF08E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45" name="Picture Placeholder 13">
            <a:extLst>
              <a:ext uri="{FF2B5EF4-FFF2-40B4-BE49-F238E27FC236}">
                <a16:creationId xmlns:a16="http://schemas.microsoft.com/office/drawing/2014/main" id="{A023DAEB-567C-BCD0-D2C3-D7B70F5B12C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6" name="Title Placeholder 12">
            <a:extLst>
              <a:ext uri="{FF2B5EF4-FFF2-40B4-BE49-F238E27FC236}">
                <a16:creationId xmlns:a16="http://schemas.microsoft.com/office/drawing/2014/main" id="{7FFAA158-3E7F-FFA6-032E-A92417DE86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79092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47" name="Text Placeholder 4">
            <a:extLst>
              <a:ext uri="{FF2B5EF4-FFF2-40B4-BE49-F238E27FC236}">
                <a16:creationId xmlns:a16="http://schemas.microsoft.com/office/drawing/2014/main" id="{A3E7AE39-8E9A-936F-AA97-C717ABCB19D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79091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C063BC45-F29D-8122-9E7A-D65AE5E6813B}"/>
              </a:ext>
            </a:extLst>
          </p:cNvPr>
          <p:cNvSpPr/>
          <p:nvPr userDrawn="1"/>
        </p:nvSpPr>
        <p:spPr>
          <a:xfrm>
            <a:off x="3411063" y="4888896"/>
            <a:ext cx="43881" cy="68228"/>
          </a:xfrm>
          <a:custGeom>
            <a:avLst/>
            <a:gdLst>
              <a:gd name="connsiteX0" fmla="*/ 46960 w 46960"/>
              <a:gd name="connsiteY0" fmla="*/ 0 h 73015"/>
              <a:gd name="connsiteX1" fmla="*/ 0 w 46960"/>
              <a:gd name="connsiteY1" fmla="*/ 73015 h 73015"/>
              <a:gd name="connsiteX2" fmla="*/ 46960 w 46960"/>
              <a:gd name="connsiteY2" fmla="*/ 0 h 7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960" h="73015">
                <a:moveTo>
                  <a:pt x="46960" y="0"/>
                </a:moveTo>
                <a:cubicBezTo>
                  <a:pt x="31893" y="24632"/>
                  <a:pt x="16323" y="49012"/>
                  <a:pt x="0" y="73015"/>
                </a:cubicBezTo>
                <a:cubicBezTo>
                  <a:pt x="16198" y="49012"/>
                  <a:pt x="31893" y="24632"/>
                  <a:pt x="46960" y="0"/>
                </a:cubicBezTo>
                <a:close/>
              </a:path>
            </a:pathLst>
          </a:custGeom>
          <a:solidFill>
            <a:srgbClr val="27B1A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242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F7F5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05FDB8BB-F1A5-6E53-C906-3A0A9A3C75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49703" y="1144624"/>
            <a:ext cx="4307952" cy="604322"/>
          </a:xfrm>
          <a:prstGeom prst="rect">
            <a:avLst/>
          </a:prstGeom>
        </p:spPr>
      </p:pic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F8FAC7E4-B24D-03B7-4B72-49E69F4F0B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18690" y="2570086"/>
            <a:ext cx="6169978" cy="67470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400" b="1" i="0">
                <a:solidFill>
                  <a:srgbClr val="351C5C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slide title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E0555FA1-72DD-EA54-91EB-6174AFA974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18690" y="3338004"/>
            <a:ext cx="6169978" cy="51490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 b="1" i="0">
                <a:solidFill>
                  <a:srgbClr val="01BCB5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AC15DFAE-3DE5-E13D-2F74-AEBA985E41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90100" y="6054571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None/>
              <a:defRPr sz="1600" b="1" i="0">
                <a:solidFill>
                  <a:srgbClr val="01BCB5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Name of presenter(s)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92454F9-8743-A52F-5CBC-B01E8C58756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" y="288524"/>
            <a:ext cx="5215356" cy="628095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0000"/>
              </a:srgbClr>
            </a:outerShdw>
          </a:effectLst>
        </p:spPr>
      </p:pic>
      <p:pic>
        <p:nvPicPr>
          <p:cNvPr id="8" name="Graphic 1">
            <a:extLst>
              <a:ext uri="{FF2B5EF4-FFF2-40B4-BE49-F238E27FC236}">
                <a16:creationId xmlns:a16="http://schemas.microsoft.com/office/drawing/2014/main" id="{1C2F8A94-5FE6-7799-FFD1-C24DB3BB8FC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7840467" y="220553"/>
            <a:ext cx="1717616" cy="707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40966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3 presenters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604B0BC-67DE-D354-75DD-66720B0D1251}"/>
              </a:ext>
            </a:extLst>
          </p:cNvPr>
          <p:cNvGrpSpPr/>
          <p:nvPr userDrawn="1"/>
        </p:nvGrpSpPr>
        <p:grpSpPr>
          <a:xfrm>
            <a:off x="8338751" y="0"/>
            <a:ext cx="3853250" cy="6858000"/>
            <a:chOff x="8338751" y="0"/>
            <a:chExt cx="3853250" cy="6858000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E76EE7F-4A3B-A937-A67C-1910A228FEE4}"/>
                </a:ext>
              </a:extLst>
            </p:cNvPr>
            <p:cNvSpPr/>
            <p:nvPr userDrawn="1"/>
          </p:nvSpPr>
          <p:spPr>
            <a:xfrm>
              <a:off x="8338752" y="1669801"/>
              <a:ext cx="3853249" cy="3707910"/>
            </a:xfrm>
            <a:custGeom>
              <a:avLst/>
              <a:gdLst>
                <a:gd name="connsiteX0" fmla="*/ 2807840 w 3853249"/>
                <a:gd name="connsiteY0" fmla="*/ 0 h 3707910"/>
                <a:gd name="connsiteX1" fmla="*/ 2807866 w 3853249"/>
                <a:gd name="connsiteY1" fmla="*/ 0 h 3707910"/>
                <a:gd name="connsiteX2" fmla="*/ 3000058 w 3853249"/>
                <a:gd name="connsiteY2" fmla="*/ 7565 h 3707910"/>
                <a:gd name="connsiteX3" fmla="*/ 3735384 w 3853249"/>
                <a:gd name="connsiteY3" fmla="*/ 181888 h 3707910"/>
                <a:gd name="connsiteX4" fmla="*/ 3853249 w 3853249"/>
                <a:gd name="connsiteY4" fmla="*/ 234940 h 3707910"/>
                <a:gd name="connsiteX5" fmla="*/ 3853249 w 3853249"/>
                <a:gd name="connsiteY5" fmla="*/ 2156594 h 3707910"/>
                <a:gd name="connsiteX6" fmla="*/ 3852241 w 3853249"/>
                <a:gd name="connsiteY6" fmla="*/ 2156482 h 3707910"/>
                <a:gd name="connsiteX7" fmla="*/ 3651982 w 3853249"/>
                <a:gd name="connsiteY7" fmla="*/ 2149237 h 3707910"/>
                <a:gd name="connsiteX8" fmla="*/ 2925104 w 3853249"/>
                <a:gd name="connsiteY8" fmla="*/ 2280324 h 3707910"/>
                <a:gd name="connsiteX9" fmla="*/ 2830686 w 3853249"/>
                <a:gd name="connsiteY9" fmla="*/ 2275086 h 3707910"/>
                <a:gd name="connsiteX10" fmla="*/ 2032088 w 3853249"/>
                <a:gd name="connsiteY10" fmla="*/ 2685673 h 3707910"/>
                <a:gd name="connsiteX11" fmla="*/ 1859099 w 3853249"/>
                <a:gd name="connsiteY11" fmla="*/ 3281608 h 3707910"/>
                <a:gd name="connsiteX12" fmla="*/ 1859099 w 3853249"/>
                <a:gd name="connsiteY12" fmla="*/ 3707910 h 3707910"/>
                <a:gd name="connsiteX13" fmla="*/ 0 w 3853249"/>
                <a:gd name="connsiteY13" fmla="*/ 3707910 h 3707910"/>
                <a:gd name="connsiteX14" fmla="*/ 0 w 3853249"/>
                <a:gd name="connsiteY14" fmla="*/ 3021181 h 3707910"/>
                <a:gd name="connsiteX15" fmla="*/ 69841 w 3853249"/>
                <a:gd name="connsiteY15" fmla="*/ 2290800 h 3707910"/>
                <a:gd name="connsiteX16" fmla="*/ 2552117 w 3853249"/>
                <a:gd name="connsiteY16" fmla="*/ 10349 h 3707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53249" h="3707910">
                  <a:moveTo>
                    <a:pt x="2807840" y="0"/>
                  </a:moveTo>
                  <a:lnTo>
                    <a:pt x="2807866" y="0"/>
                  </a:lnTo>
                  <a:lnTo>
                    <a:pt x="3000058" y="7565"/>
                  </a:lnTo>
                  <a:cubicBezTo>
                    <a:pt x="3254712" y="27644"/>
                    <a:pt x="3502278" y="87300"/>
                    <a:pt x="3735384" y="181888"/>
                  </a:cubicBezTo>
                  <a:lnTo>
                    <a:pt x="3853249" y="234940"/>
                  </a:lnTo>
                  <a:lnTo>
                    <a:pt x="3853249" y="2156594"/>
                  </a:lnTo>
                  <a:lnTo>
                    <a:pt x="3852241" y="2156482"/>
                  </a:lnTo>
                  <a:cubicBezTo>
                    <a:pt x="3786695" y="2151681"/>
                    <a:pt x="3719909" y="2149237"/>
                    <a:pt x="3651982" y="2149237"/>
                  </a:cubicBezTo>
                  <a:cubicBezTo>
                    <a:pt x="3386321" y="2149237"/>
                    <a:pt x="3143491" y="2196379"/>
                    <a:pt x="2925104" y="2280324"/>
                  </a:cubicBezTo>
                  <a:cubicBezTo>
                    <a:pt x="2893677" y="2276831"/>
                    <a:pt x="2862249" y="2275086"/>
                    <a:pt x="2830686" y="2275086"/>
                  </a:cubicBezTo>
                  <a:cubicBezTo>
                    <a:pt x="2491691" y="2275086"/>
                    <a:pt x="2203331" y="2428871"/>
                    <a:pt x="2032088" y="2685673"/>
                  </a:cubicBezTo>
                  <a:cubicBezTo>
                    <a:pt x="1921955" y="2848189"/>
                    <a:pt x="1859099" y="3050863"/>
                    <a:pt x="1859099" y="3281608"/>
                  </a:cubicBezTo>
                  <a:lnTo>
                    <a:pt x="1859099" y="3707910"/>
                  </a:lnTo>
                  <a:lnTo>
                    <a:pt x="0" y="3707910"/>
                  </a:lnTo>
                  <a:lnTo>
                    <a:pt x="0" y="3021181"/>
                  </a:lnTo>
                  <a:cubicBezTo>
                    <a:pt x="0" y="2764244"/>
                    <a:pt x="24445" y="2521410"/>
                    <a:pt x="69841" y="2290800"/>
                  </a:cubicBezTo>
                  <a:cubicBezTo>
                    <a:pt x="330357" y="978629"/>
                    <a:pt x="1292649" y="113380"/>
                    <a:pt x="2552117" y="10349"/>
                  </a:cubicBez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060FA280-1486-65C3-9953-A7077F6EBC6F}"/>
                </a:ext>
              </a:extLst>
            </p:cNvPr>
            <p:cNvSpPr/>
            <p:nvPr userDrawn="1"/>
          </p:nvSpPr>
          <p:spPr>
            <a:xfrm rot="16200000">
              <a:off x="9526095" y="2762781"/>
              <a:ext cx="1427586" cy="3802274"/>
            </a:xfrm>
            <a:custGeom>
              <a:avLst/>
              <a:gdLst>
                <a:gd name="connsiteX0" fmla="*/ 1012412 w 1012412"/>
                <a:gd name="connsiteY0" fmla="*/ 2072799 h 2694382"/>
                <a:gd name="connsiteX1" fmla="*/ 302324 w 1012412"/>
                <a:gd name="connsiteY1" fmla="*/ 2694382 h 2694382"/>
                <a:gd name="connsiteX2" fmla="*/ 0 w 1012412"/>
                <a:gd name="connsiteY2" fmla="*/ 2694382 h 2694382"/>
                <a:gd name="connsiteX3" fmla="*/ 0 w 1012412"/>
                <a:gd name="connsiteY3" fmla="*/ 0 h 2694382"/>
                <a:gd name="connsiteX4" fmla="*/ 487013 w 1012412"/>
                <a:gd name="connsiteY4" fmla="*/ 0 h 2694382"/>
                <a:gd name="connsiteX5" fmla="*/ 1004983 w 1012412"/>
                <a:gd name="connsiteY5" fmla="*/ 49491 h 2694382"/>
                <a:gd name="connsiteX6" fmla="*/ 1004983 w 1012412"/>
                <a:gd name="connsiteY6" fmla="*/ 1439986 h 2694382"/>
                <a:gd name="connsiteX7" fmla="*/ 519208 w 1012412"/>
                <a:gd name="connsiteY7" fmla="*/ 1439986 h 2694382"/>
                <a:gd name="connsiteX8" fmla="*/ 1012412 w 1012412"/>
                <a:gd name="connsiteY8" fmla="*/ 2072704 h 2694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2412" h="2694382">
                  <a:moveTo>
                    <a:pt x="1012412" y="2072799"/>
                  </a:moveTo>
                  <a:cubicBezTo>
                    <a:pt x="981456" y="2426943"/>
                    <a:pt x="697611" y="2694382"/>
                    <a:pt x="302324" y="2694382"/>
                  </a:cubicBezTo>
                  <a:lnTo>
                    <a:pt x="0" y="2694382"/>
                  </a:lnTo>
                  <a:lnTo>
                    <a:pt x="0" y="0"/>
                  </a:lnTo>
                  <a:lnTo>
                    <a:pt x="487013" y="0"/>
                  </a:lnTo>
                  <a:cubicBezTo>
                    <a:pt x="669227" y="0"/>
                    <a:pt x="841439" y="17322"/>
                    <a:pt x="1004983" y="49491"/>
                  </a:cubicBezTo>
                  <a:lnTo>
                    <a:pt x="1004983" y="1439986"/>
                  </a:lnTo>
                  <a:lnTo>
                    <a:pt x="519208" y="1439986"/>
                  </a:lnTo>
                  <a:cubicBezTo>
                    <a:pt x="723710" y="1574943"/>
                    <a:pt x="908304" y="1792892"/>
                    <a:pt x="1012412" y="2072704"/>
                  </a:cubicBezTo>
                  <a:close/>
                </a:path>
              </a:pathLst>
            </a:custGeom>
            <a:solidFill>
              <a:srgbClr val="F1AAB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36E3A713-9C4B-B296-08F6-0A5417E24A50}"/>
                </a:ext>
              </a:extLst>
            </p:cNvPr>
            <p:cNvSpPr/>
            <p:nvPr userDrawn="1"/>
          </p:nvSpPr>
          <p:spPr>
            <a:xfrm>
              <a:off x="11461424" y="0"/>
              <a:ext cx="730576" cy="1300694"/>
            </a:xfrm>
            <a:custGeom>
              <a:avLst/>
              <a:gdLst>
                <a:gd name="connsiteX0" fmla="*/ 173798 w 730576"/>
                <a:gd name="connsiteY0" fmla="*/ 0 h 1300694"/>
                <a:gd name="connsiteX1" fmla="*/ 730576 w 730576"/>
                <a:gd name="connsiteY1" fmla="*/ 0 h 1300694"/>
                <a:gd name="connsiteX2" fmla="*/ 730576 w 730576"/>
                <a:gd name="connsiteY2" fmla="*/ 1300694 h 1300694"/>
                <a:gd name="connsiteX3" fmla="*/ 597481 w 730576"/>
                <a:gd name="connsiteY3" fmla="*/ 1287848 h 1300694"/>
                <a:gd name="connsiteX4" fmla="*/ 0 w 730576"/>
                <a:gd name="connsiteY4" fmla="*/ 513924 h 1300694"/>
                <a:gd name="connsiteX5" fmla="*/ 122764 w 730576"/>
                <a:gd name="connsiteY5" fmla="*/ 65928 h 1300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0576" h="1300694">
                  <a:moveTo>
                    <a:pt x="173798" y="0"/>
                  </a:moveTo>
                  <a:lnTo>
                    <a:pt x="730576" y="0"/>
                  </a:lnTo>
                  <a:lnTo>
                    <a:pt x="730576" y="1300694"/>
                  </a:lnTo>
                  <a:lnTo>
                    <a:pt x="597481" y="1287848"/>
                  </a:lnTo>
                  <a:cubicBezTo>
                    <a:pt x="240520" y="1216924"/>
                    <a:pt x="0" y="908561"/>
                    <a:pt x="0" y="513924"/>
                  </a:cubicBezTo>
                  <a:cubicBezTo>
                    <a:pt x="0" y="344793"/>
                    <a:pt x="44177" y="191490"/>
                    <a:pt x="122764" y="65928"/>
                  </a:cubicBez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2802327-23E3-1387-37C5-0B97A0E6A07A}"/>
                </a:ext>
              </a:extLst>
            </p:cNvPr>
            <p:cNvSpPr/>
            <p:nvPr userDrawn="1"/>
          </p:nvSpPr>
          <p:spPr>
            <a:xfrm>
              <a:off x="11263856" y="3819038"/>
              <a:ext cx="928144" cy="1558673"/>
            </a:xfrm>
            <a:custGeom>
              <a:avLst/>
              <a:gdLst>
                <a:gd name="connsiteX0" fmla="*/ 726878 w 928144"/>
                <a:gd name="connsiteY0" fmla="*/ 0 h 1558673"/>
                <a:gd name="connsiteX1" fmla="*/ 927139 w 928144"/>
                <a:gd name="connsiteY1" fmla="*/ 7244 h 1558673"/>
                <a:gd name="connsiteX2" fmla="*/ 928144 w 928144"/>
                <a:gd name="connsiteY2" fmla="*/ 7355 h 1558673"/>
                <a:gd name="connsiteX3" fmla="*/ 928144 w 928144"/>
                <a:gd name="connsiteY3" fmla="*/ 1558673 h 1558673"/>
                <a:gd name="connsiteX4" fmla="*/ 877169 w 928144"/>
                <a:gd name="connsiteY4" fmla="*/ 1558673 h 1558673"/>
                <a:gd name="connsiteX5" fmla="*/ 877169 w 928144"/>
                <a:gd name="connsiteY5" fmla="*/ 1132371 h 1558673"/>
                <a:gd name="connsiteX6" fmla="*/ 0 w 928144"/>
                <a:gd name="connsiteY6" fmla="*/ 131087 h 1558673"/>
                <a:gd name="connsiteX7" fmla="*/ 726878 w 928144"/>
                <a:gd name="connsiteY7" fmla="*/ 0 h 1558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8144" h="1558673">
                  <a:moveTo>
                    <a:pt x="726878" y="0"/>
                  </a:moveTo>
                  <a:cubicBezTo>
                    <a:pt x="794805" y="0"/>
                    <a:pt x="861592" y="2443"/>
                    <a:pt x="927139" y="7244"/>
                  </a:cubicBezTo>
                  <a:lnTo>
                    <a:pt x="928144" y="7355"/>
                  </a:lnTo>
                  <a:lnTo>
                    <a:pt x="928144" y="1558673"/>
                  </a:lnTo>
                  <a:lnTo>
                    <a:pt x="877169" y="1558673"/>
                  </a:lnTo>
                  <a:lnTo>
                    <a:pt x="877169" y="1132371"/>
                  </a:lnTo>
                  <a:cubicBezTo>
                    <a:pt x="877169" y="574983"/>
                    <a:pt x="499762" y="174738"/>
                    <a:pt x="0" y="131087"/>
                  </a:cubicBezTo>
                  <a:cubicBezTo>
                    <a:pt x="218385" y="47277"/>
                    <a:pt x="461351" y="0"/>
                    <a:pt x="726878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A449F3FF-3120-3FDA-F691-5A0FE1764A7E}"/>
                </a:ext>
              </a:extLst>
            </p:cNvPr>
            <p:cNvSpPr/>
            <p:nvPr userDrawn="1"/>
          </p:nvSpPr>
          <p:spPr>
            <a:xfrm>
              <a:off x="8366454" y="5772584"/>
              <a:ext cx="3825546" cy="1085416"/>
            </a:xfrm>
            <a:custGeom>
              <a:avLst/>
              <a:gdLst>
                <a:gd name="connsiteX0" fmla="*/ 1332977 w 3825546"/>
                <a:gd name="connsiteY0" fmla="*/ 0 h 1085416"/>
                <a:gd name="connsiteX1" fmla="*/ 3825546 w 3825546"/>
                <a:gd name="connsiteY1" fmla="*/ 0 h 1085416"/>
                <a:gd name="connsiteX2" fmla="*/ 3825546 w 3825546"/>
                <a:gd name="connsiteY2" fmla="*/ 1085416 h 1085416"/>
                <a:gd name="connsiteX3" fmla="*/ 0 w 3825546"/>
                <a:gd name="connsiteY3" fmla="*/ 1085416 h 1085416"/>
                <a:gd name="connsiteX4" fmla="*/ 33218 w 3825546"/>
                <a:gd name="connsiteY4" fmla="*/ 956223 h 1085416"/>
                <a:gd name="connsiteX5" fmla="*/ 1332977 w 3825546"/>
                <a:gd name="connsiteY5" fmla="*/ 0 h 1085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25546" h="1085416">
                  <a:moveTo>
                    <a:pt x="1332977" y="0"/>
                  </a:moveTo>
                  <a:lnTo>
                    <a:pt x="3825546" y="0"/>
                  </a:lnTo>
                  <a:lnTo>
                    <a:pt x="3825546" y="1085416"/>
                  </a:lnTo>
                  <a:lnTo>
                    <a:pt x="0" y="1085416"/>
                  </a:lnTo>
                  <a:lnTo>
                    <a:pt x="33218" y="956223"/>
                  </a:lnTo>
                  <a:cubicBezTo>
                    <a:pt x="205538" y="402189"/>
                    <a:pt x="722309" y="0"/>
                    <a:pt x="1332977" y="0"/>
                  </a:cubicBezTo>
                  <a:close/>
                </a:path>
              </a:pathLst>
            </a:custGeom>
            <a:solidFill>
              <a:srgbClr val="B5821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294DE86-049A-AD6E-1EEE-18A10EC94741}"/>
              </a:ext>
            </a:extLst>
          </p:cNvPr>
          <p:cNvGrpSpPr/>
          <p:nvPr userDrawn="1"/>
        </p:nvGrpSpPr>
        <p:grpSpPr>
          <a:xfrm>
            <a:off x="0" y="1251410"/>
            <a:ext cx="4748030" cy="5616027"/>
            <a:chOff x="0" y="1251410"/>
            <a:chExt cx="4748030" cy="5616027"/>
          </a:xfrm>
        </p:grpSpPr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166561D0-CEBA-CDE2-930E-9D277F445214}"/>
                </a:ext>
              </a:extLst>
            </p:cNvPr>
            <p:cNvSpPr/>
            <p:nvPr/>
          </p:nvSpPr>
          <p:spPr>
            <a:xfrm>
              <a:off x="3169211" y="4363657"/>
              <a:ext cx="1578819" cy="1522386"/>
            </a:xfrm>
            <a:custGeom>
              <a:avLst/>
              <a:gdLst>
                <a:gd name="connsiteX0" fmla="*/ 0 w 1119663"/>
                <a:gd name="connsiteY0" fmla="*/ 536592 h 1078799"/>
                <a:gd name="connsiteX1" fmla="*/ 559784 w 1119663"/>
                <a:gd name="connsiteY1" fmla="*/ 0 h 1078799"/>
                <a:gd name="connsiteX2" fmla="*/ 1119664 w 1119663"/>
                <a:gd name="connsiteY2" fmla="*/ 536592 h 1078799"/>
                <a:gd name="connsiteX3" fmla="*/ 559784 w 1119663"/>
                <a:gd name="connsiteY3" fmla="*/ 1078800 h 1078799"/>
                <a:gd name="connsiteX4" fmla="*/ 0 w 1119663"/>
                <a:gd name="connsiteY4" fmla="*/ 536592 h 1078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663" h="1078799">
                  <a:moveTo>
                    <a:pt x="0" y="536592"/>
                  </a:moveTo>
                  <a:cubicBezTo>
                    <a:pt x="0" y="222613"/>
                    <a:pt x="239935" y="0"/>
                    <a:pt x="559784" y="0"/>
                  </a:cubicBezTo>
                  <a:cubicBezTo>
                    <a:pt x="879634" y="0"/>
                    <a:pt x="1119664" y="222613"/>
                    <a:pt x="1119664" y="536592"/>
                  </a:cubicBezTo>
                  <a:cubicBezTo>
                    <a:pt x="1119664" y="850572"/>
                    <a:pt x="885444" y="1078800"/>
                    <a:pt x="559784" y="1078800"/>
                  </a:cubicBezTo>
                  <a:cubicBezTo>
                    <a:pt x="234125" y="1078800"/>
                    <a:pt x="0" y="850572"/>
                    <a:pt x="0" y="536592"/>
                  </a:cubicBezTo>
                  <a:close/>
                </a:path>
              </a:pathLst>
            </a:custGeom>
            <a:solidFill>
              <a:srgbClr val="EFBC6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D32F050A-B0BD-1AAC-3AD9-B75E2F5E8E95}"/>
                </a:ext>
              </a:extLst>
            </p:cNvPr>
            <p:cNvSpPr/>
            <p:nvPr userDrawn="1"/>
          </p:nvSpPr>
          <p:spPr>
            <a:xfrm>
              <a:off x="1" y="5377284"/>
              <a:ext cx="3251275" cy="1490153"/>
            </a:xfrm>
            <a:custGeom>
              <a:avLst/>
              <a:gdLst>
                <a:gd name="connsiteX0" fmla="*/ 0 w 3251275"/>
                <a:gd name="connsiteY0" fmla="*/ 0 h 1490153"/>
                <a:gd name="connsiteX1" fmla="*/ 1761099 w 3251275"/>
                <a:gd name="connsiteY1" fmla="*/ 0 h 1490153"/>
                <a:gd name="connsiteX2" fmla="*/ 3251275 w 3251275"/>
                <a:gd name="connsiteY2" fmla="*/ 1490153 h 1490153"/>
                <a:gd name="connsiteX3" fmla="*/ 3239351 w 3251275"/>
                <a:gd name="connsiteY3" fmla="*/ 1490153 h 1490153"/>
                <a:gd name="connsiteX4" fmla="*/ 3204595 w 3251275"/>
                <a:gd name="connsiteY4" fmla="*/ 1490153 h 1490153"/>
                <a:gd name="connsiteX5" fmla="*/ 3148529 w 3251275"/>
                <a:gd name="connsiteY5" fmla="*/ 1490153 h 1490153"/>
                <a:gd name="connsiteX6" fmla="*/ 3072675 w 3251275"/>
                <a:gd name="connsiteY6" fmla="*/ 1490153 h 1490153"/>
                <a:gd name="connsiteX7" fmla="*/ 2978555 w 3251275"/>
                <a:gd name="connsiteY7" fmla="*/ 1490153 h 1490153"/>
                <a:gd name="connsiteX8" fmla="*/ 2867691 w 3251275"/>
                <a:gd name="connsiteY8" fmla="*/ 1490153 h 1490153"/>
                <a:gd name="connsiteX9" fmla="*/ 2741605 w 3251275"/>
                <a:gd name="connsiteY9" fmla="*/ 1490153 h 1490153"/>
                <a:gd name="connsiteX10" fmla="*/ 2601820 w 3251275"/>
                <a:gd name="connsiteY10" fmla="*/ 1490153 h 1490153"/>
                <a:gd name="connsiteX11" fmla="*/ 2449858 w 3251275"/>
                <a:gd name="connsiteY11" fmla="*/ 1490153 h 1490153"/>
                <a:gd name="connsiteX12" fmla="*/ 2287241 w 3251275"/>
                <a:gd name="connsiteY12" fmla="*/ 1490153 h 1490153"/>
                <a:gd name="connsiteX13" fmla="*/ 2115491 w 3251275"/>
                <a:gd name="connsiteY13" fmla="*/ 1490153 h 1490153"/>
                <a:gd name="connsiteX14" fmla="*/ 1936130 w 3251275"/>
                <a:gd name="connsiteY14" fmla="*/ 1490153 h 1490153"/>
                <a:gd name="connsiteX15" fmla="*/ 1560664 w 3251275"/>
                <a:gd name="connsiteY15" fmla="*/ 1490153 h 1490153"/>
                <a:gd name="connsiteX16" fmla="*/ 1173021 w 3251275"/>
                <a:gd name="connsiteY16" fmla="*/ 1490153 h 1490153"/>
                <a:gd name="connsiteX17" fmla="*/ 785378 w 3251275"/>
                <a:gd name="connsiteY17" fmla="*/ 1490153 h 1490153"/>
                <a:gd name="connsiteX18" fmla="*/ 409912 w 3251275"/>
                <a:gd name="connsiteY18" fmla="*/ 1490153 h 1490153"/>
                <a:gd name="connsiteX19" fmla="*/ 230551 w 3251275"/>
                <a:gd name="connsiteY19" fmla="*/ 1490153 h 1490153"/>
                <a:gd name="connsiteX20" fmla="*/ 58801 w 3251275"/>
                <a:gd name="connsiteY20" fmla="*/ 1490153 h 1490153"/>
                <a:gd name="connsiteX21" fmla="*/ 0 w 3251275"/>
                <a:gd name="connsiteY21" fmla="*/ 1490153 h 1490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251275" h="1490153">
                  <a:moveTo>
                    <a:pt x="0" y="0"/>
                  </a:moveTo>
                  <a:lnTo>
                    <a:pt x="1761099" y="0"/>
                  </a:lnTo>
                  <a:cubicBezTo>
                    <a:pt x="2584154" y="0"/>
                    <a:pt x="3251275" y="667246"/>
                    <a:pt x="3251275" y="1490153"/>
                  </a:cubicBezTo>
                  <a:lnTo>
                    <a:pt x="3239351" y="1490153"/>
                  </a:lnTo>
                  <a:lnTo>
                    <a:pt x="3204595" y="1490153"/>
                  </a:lnTo>
                  <a:lnTo>
                    <a:pt x="3148529" y="1490153"/>
                  </a:lnTo>
                  <a:lnTo>
                    <a:pt x="3072675" y="1490153"/>
                  </a:lnTo>
                  <a:lnTo>
                    <a:pt x="2978555" y="1490153"/>
                  </a:lnTo>
                  <a:lnTo>
                    <a:pt x="2867691" y="1490153"/>
                  </a:lnTo>
                  <a:lnTo>
                    <a:pt x="2741605" y="1490153"/>
                  </a:lnTo>
                  <a:lnTo>
                    <a:pt x="2601820" y="1490153"/>
                  </a:lnTo>
                  <a:lnTo>
                    <a:pt x="2449858" y="1490153"/>
                  </a:lnTo>
                  <a:lnTo>
                    <a:pt x="2287241" y="1490153"/>
                  </a:lnTo>
                  <a:lnTo>
                    <a:pt x="2115491" y="1490153"/>
                  </a:lnTo>
                  <a:lnTo>
                    <a:pt x="1936130" y="1490153"/>
                  </a:lnTo>
                  <a:lnTo>
                    <a:pt x="1560664" y="1490153"/>
                  </a:lnTo>
                  <a:lnTo>
                    <a:pt x="1173021" y="1490153"/>
                  </a:lnTo>
                  <a:lnTo>
                    <a:pt x="785378" y="1490153"/>
                  </a:lnTo>
                  <a:lnTo>
                    <a:pt x="409912" y="1490153"/>
                  </a:lnTo>
                  <a:lnTo>
                    <a:pt x="230551" y="1490153"/>
                  </a:lnTo>
                  <a:lnTo>
                    <a:pt x="58801" y="1490153"/>
                  </a:lnTo>
                  <a:lnTo>
                    <a:pt x="0" y="1490153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69AA48B-5CD0-0073-7416-69137FB939E6}"/>
                </a:ext>
              </a:extLst>
            </p:cNvPr>
            <p:cNvSpPr/>
            <p:nvPr userDrawn="1"/>
          </p:nvSpPr>
          <p:spPr>
            <a:xfrm>
              <a:off x="0" y="1251410"/>
              <a:ext cx="2802678" cy="5606590"/>
            </a:xfrm>
            <a:custGeom>
              <a:avLst/>
              <a:gdLst>
                <a:gd name="connsiteX0" fmla="*/ 0 w 2802678"/>
                <a:gd name="connsiteY0" fmla="*/ 0 h 5606590"/>
                <a:gd name="connsiteX1" fmla="*/ 156559 w 2802678"/>
                <a:gd name="connsiteY1" fmla="*/ 7471 h 5606590"/>
                <a:gd name="connsiteX2" fmla="*/ 511878 w 2802678"/>
                <a:gd name="connsiteY2" fmla="*/ 59415 h 5606590"/>
                <a:gd name="connsiteX3" fmla="*/ 2802678 w 2802678"/>
                <a:gd name="connsiteY3" fmla="*/ 2797427 h 5606590"/>
                <a:gd name="connsiteX4" fmla="*/ 1144479 w 2802678"/>
                <a:gd name="connsiteY4" fmla="*/ 5166764 h 5606590"/>
                <a:gd name="connsiteX5" fmla="*/ 1144345 w 2802678"/>
                <a:gd name="connsiteY5" fmla="*/ 5166898 h 5606590"/>
                <a:gd name="connsiteX6" fmla="*/ 1435198 w 2802678"/>
                <a:gd name="connsiteY6" fmla="*/ 5606590 h 5606590"/>
                <a:gd name="connsiteX7" fmla="*/ 0 w 2802678"/>
                <a:gd name="connsiteY7" fmla="*/ 5606590 h 5606590"/>
                <a:gd name="connsiteX8" fmla="*/ 0 w 2802678"/>
                <a:gd name="connsiteY8" fmla="*/ 5242252 h 5606590"/>
                <a:gd name="connsiteX9" fmla="*/ 6501 w 2802678"/>
                <a:gd name="connsiteY9" fmla="*/ 5237132 h 5606590"/>
                <a:gd name="connsiteX10" fmla="*/ 653440 w 2802678"/>
                <a:gd name="connsiteY10" fmla="*/ 3641556 h 5606590"/>
                <a:gd name="connsiteX11" fmla="*/ 522353 w 2802678"/>
                <a:gd name="connsiteY11" fmla="*/ 2914678 h 5606590"/>
                <a:gd name="connsiteX12" fmla="*/ 527592 w 2802678"/>
                <a:gd name="connsiteY12" fmla="*/ 2820260 h 5606590"/>
                <a:gd name="connsiteX13" fmla="*/ 117005 w 2802678"/>
                <a:gd name="connsiteY13" fmla="*/ 2021662 h 5606590"/>
                <a:gd name="connsiteX14" fmla="*/ 0 w 2802678"/>
                <a:gd name="connsiteY14" fmla="*/ 1955121 h 560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02678" h="5606590"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cubicBezTo>
                    <a:pt x="1911527" y="337299"/>
                    <a:pt x="2802678" y="1413647"/>
                    <a:pt x="2802678" y="2797427"/>
                  </a:cubicBezTo>
                  <a:cubicBezTo>
                    <a:pt x="2802678" y="3828380"/>
                    <a:pt x="2150869" y="4775389"/>
                    <a:pt x="1144479" y="5166764"/>
                  </a:cubicBezTo>
                  <a:lnTo>
                    <a:pt x="1144345" y="5166898"/>
                  </a:lnTo>
                  <a:lnTo>
                    <a:pt x="1435198" y="5606590"/>
                  </a:lnTo>
                  <a:lnTo>
                    <a:pt x="0" y="5606590"/>
                  </a:lnTo>
                  <a:lnTo>
                    <a:pt x="0" y="5242252"/>
                  </a:lnTo>
                  <a:lnTo>
                    <a:pt x="6501" y="5237132"/>
                  </a:lnTo>
                  <a:cubicBezTo>
                    <a:pt x="409058" y="4886083"/>
                    <a:pt x="653440" y="4320822"/>
                    <a:pt x="653440" y="3641556"/>
                  </a:cubicBezTo>
                  <a:cubicBezTo>
                    <a:pt x="653440" y="3375895"/>
                    <a:pt x="606298" y="3133065"/>
                    <a:pt x="522353" y="2914678"/>
                  </a:cubicBezTo>
                  <a:cubicBezTo>
                    <a:pt x="525846" y="2883251"/>
                    <a:pt x="527592" y="2851823"/>
                    <a:pt x="527592" y="2820260"/>
                  </a:cubicBezTo>
                  <a:cubicBezTo>
                    <a:pt x="527592" y="2481265"/>
                    <a:pt x="373806" y="2192905"/>
                    <a:pt x="117005" y="2021662"/>
                  </a:cubicBezTo>
                  <a:lnTo>
                    <a:pt x="0" y="1955121"/>
                  </a:ln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2A01B8C5-1D22-793B-ADC6-45533A8E80C7}"/>
                </a:ext>
              </a:extLst>
            </p:cNvPr>
            <p:cNvSpPr/>
            <p:nvPr userDrawn="1"/>
          </p:nvSpPr>
          <p:spPr>
            <a:xfrm>
              <a:off x="0" y="1251410"/>
              <a:ext cx="522353" cy="3680266"/>
            </a:xfrm>
            <a:custGeom>
              <a:avLst/>
              <a:gdLst>
                <a:gd name="connsiteX0" fmla="*/ 0 w 522353"/>
                <a:gd name="connsiteY0" fmla="*/ 2154940 h 3680266"/>
                <a:gd name="connsiteX1" fmla="*/ 36570 w 522353"/>
                <a:gd name="connsiteY1" fmla="*/ 2185993 h 3680266"/>
                <a:gd name="connsiteX2" fmla="*/ 522353 w 522353"/>
                <a:gd name="connsiteY2" fmla="*/ 2914545 h 3680266"/>
                <a:gd name="connsiteX3" fmla="*/ 522353 w 522353"/>
                <a:gd name="connsiteY3" fmla="*/ 2914679 h 3680266"/>
                <a:gd name="connsiteX4" fmla="*/ 71318 w 522353"/>
                <a:gd name="connsiteY4" fmla="*/ 3646080 h 3680266"/>
                <a:gd name="connsiteX5" fmla="*/ 0 w 522353"/>
                <a:gd name="connsiteY5" fmla="*/ 3680266 h 3680266"/>
                <a:gd name="connsiteX6" fmla="*/ 0 w 522353"/>
                <a:gd name="connsiteY6" fmla="*/ 0 h 3680266"/>
                <a:gd name="connsiteX7" fmla="*/ 156559 w 522353"/>
                <a:gd name="connsiteY7" fmla="*/ 7471 h 3680266"/>
                <a:gd name="connsiteX8" fmla="*/ 511878 w 522353"/>
                <a:gd name="connsiteY8" fmla="*/ 59415 h 3680266"/>
                <a:gd name="connsiteX9" fmla="*/ 511878 w 522353"/>
                <a:gd name="connsiteY9" fmla="*/ 2021662 h 3680266"/>
                <a:gd name="connsiteX10" fmla="*/ 0 w 522353"/>
                <a:gd name="connsiteY10" fmla="*/ 2021662 h 3680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2353" h="3680266">
                  <a:moveTo>
                    <a:pt x="0" y="2154940"/>
                  </a:moveTo>
                  <a:lnTo>
                    <a:pt x="36570" y="2185993"/>
                  </a:lnTo>
                  <a:cubicBezTo>
                    <a:pt x="238312" y="2371351"/>
                    <a:pt x="412252" y="2618395"/>
                    <a:pt x="522353" y="2914545"/>
                  </a:cubicBezTo>
                  <a:lnTo>
                    <a:pt x="522353" y="2914679"/>
                  </a:lnTo>
                  <a:cubicBezTo>
                    <a:pt x="495072" y="3227031"/>
                    <a:pt x="328495" y="3491587"/>
                    <a:pt x="71318" y="3646080"/>
                  </a:cubicBezTo>
                  <a:lnTo>
                    <a:pt x="0" y="3680266"/>
                  </a:lnTo>
                  <a:close/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lnTo>
                    <a:pt x="511878" y="2021662"/>
                  </a:lnTo>
                  <a:lnTo>
                    <a:pt x="0" y="2021662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C1EACD1B-3DF7-F6C8-6F72-0E511C1748B6}"/>
                </a:ext>
              </a:extLst>
            </p:cNvPr>
            <p:cNvSpPr/>
            <p:nvPr userDrawn="1"/>
          </p:nvSpPr>
          <p:spPr>
            <a:xfrm>
              <a:off x="0" y="4166089"/>
              <a:ext cx="653440" cy="2327678"/>
            </a:xfrm>
            <a:custGeom>
              <a:avLst/>
              <a:gdLst>
                <a:gd name="connsiteX0" fmla="*/ 522353 w 653440"/>
                <a:gd name="connsiteY0" fmla="*/ 0 h 2327678"/>
                <a:gd name="connsiteX1" fmla="*/ 653440 w 653440"/>
                <a:gd name="connsiteY1" fmla="*/ 726878 h 2327678"/>
                <a:gd name="connsiteX2" fmla="*/ 6560 w 653440"/>
                <a:gd name="connsiteY2" fmla="*/ 2322512 h 2327678"/>
                <a:gd name="connsiteX3" fmla="*/ 0 w 653440"/>
                <a:gd name="connsiteY3" fmla="*/ 2327678 h 2327678"/>
                <a:gd name="connsiteX4" fmla="*/ 0 w 653440"/>
                <a:gd name="connsiteY4" fmla="*/ 765586 h 2327678"/>
                <a:gd name="connsiteX5" fmla="*/ 71318 w 653440"/>
                <a:gd name="connsiteY5" fmla="*/ 731400 h 2327678"/>
                <a:gd name="connsiteX6" fmla="*/ 522353 w 653440"/>
                <a:gd name="connsiteY6" fmla="*/ 0 h 2327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440" h="2327678">
                  <a:moveTo>
                    <a:pt x="522353" y="0"/>
                  </a:moveTo>
                  <a:cubicBezTo>
                    <a:pt x="606163" y="218385"/>
                    <a:pt x="653440" y="461351"/>
                    <a:pt x="653440" y="726878"/>
                  </a:cubicBezTo>
                  <a:cubicBezTo>
                    <a:pt x="653440" y="1406144"/>
                    <a:pt x="409111" y="1971456"/>
                    <a:pt x="6560" y="2322512"/>
                  </a:cubicBezTo>
                  <a:lnTo>
                    <a:pt x="0" y="2327678"/>
                  </a:lnTo>
                  <a:lnTo>
                    <a:pt x="0" y="765586"/>
                  </a:lnTo>
                  <a:lnTo>
                    <a:pt x="71318" y="731400"/>
                  </a:lnTo>
                  <a:cubicBezTo>
                    <a:pt x="328495" y="576908"/>
                    <a:pt x="495071" y="312351"/>
                    <a:pt x="522353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9" name="Graphic 1">
            <a:extLst>
              <a:ext uri="{FF2B5EF4-FFF2-40B4-BE49-F238E27FC236}">
                <a16:creationId xmlns:a16="http://schemas.microsoft.com/office/drawing/2014/main" id="{2E578F70-B33B-AD84-3F3D-4D2339CED1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886314" y="5496593"/>
            <a:ext cx="2418000" cy="990567"/>
          </a:xfrm>
          <a:prstGeom prst="rect">
            <a:avLst/>
          </a:prstGeom>
        </p:spPr>
      </p:pic>
      <p:sp>
        <p:nvSpPr>
          <p:cNvPr id="30" name="Freeform 29">
            <a:extLst>
              <a:ext uri="{FF2B5EF4-FFF2-40B4-BE49-F238E27FC236}">
                <a16:creationId xmlns:a16="http://schemas.microsoft.com/office/drawing/2014/main" id="{9B381E51-F75E-6F48-08C3-3FE4E3831441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1" name="Text Placeholder 35">
            <a:extLst>
              <a:ext uri="{FF2B5EF4-FFF2-40B4-BE49-F238E27FC236}">
                <a16:creationId xmlns:a16="http://schemas.microsoft.com/office/drawing/2014/main" id="{284679EA-F867-F2E7-43B3-6F7C880C15C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2" name="Text Placeholder 35">
            <a:extLst>
              <a:ext uri="{FF2B5EF4-FFF2-40B4-BE49-F238E27FC236}">
                <a16:creationId xmlns:a16="http://schemas.microsoft.com/office/drawing/2014/main" id="{361E3BAE-E0A9-7A31-1FF9-5E720DEA61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3" name="Picture Placeholder 9">
            <a:extLst>
              <a:ext uri="{FF2B5EF4-FFF2-40B4-BE49-F238E27FC236}">
                <a16:creationId xmlns:a16="http://schemas.microsoft.com/office/drawing/2014/main" id="{2F9C6A5C-2D94-2F0F-3A83-842F5B7C104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4" name="Freeform 33">
            <a:extLst>
              <a:ext uri="{FF2B5EF4-FFF2-40B4-BE49-F238E27FC236}">
                <a16:creationId xmlns:a16="http://schemas.microsoft.com/office/drawing/2014/main" id="{0F08C23C-559A-B013-F2B4-DB22C2F79EFD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5" name="Text Placeholder 35">
            <a:extLst>
              <a:ext uri="{FF2B5EF4-FFF2-40B4-BE49-F238E27FC236}">
                <a16:creationId xmlns:a16="http://schemas.microsoft.com/office/drawing/2014/main" id="{EA572CC5-43C3-F847-3174-3C4EB776D8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8" name="Text Placeholder 35">
            <a:extLst>
              <a:ext uri="{FF2B5EF4-FFF2-40B4-BE49-F238E27FC236}">
                <a16:creationId xmlns:a16="http://schemas.microsoft.com/office/drawing/2014/main" id="{975BCE9F-DA21-4ABE-6AB8-4249B01682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9" name="Picture Placeholder 13">
            <a:extLst>
              <a:ext uri="{FF2B5EF4-FFF2-40B4-BE49-F238E27FC236}">
                <a16:creationId xmlns:a16="http://schemas.microsoft.com/office/drawing/2014/main" id="{F74299AC-AC0B-537F-36C6-00E40A71D1A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9719E4A0-D49D-B2F9-32AF-98BDD004A59B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1" name="Text Placeholder 35">
            <a:extLst>
              <a:ext uri="{FF2B5EF4-FFF2-40B4-BE49-F238E27FC236}">
                <a16:creationId xmlns:a16="http://schemas.microsoft.com/office/drawing/2014/main" id="{C0701C22-9D92-EF82-26D7-D0812BF4576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42" name="Text Placeholder 35">
            <a:extLst>
              <a:ext uri="{FF2B5EF4-FFF2-40B4-BE49-F238E27FC236}">
                <a16:creationId xmlns:a16="http://schemas.microsoft.com/office/drawing/2014/main" id="{FEB85011-2D39-53FD-FC33-3DB3025968E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43" name="Picture Placeholder 13">
            <a:extLst>
              <a:ext uri="{FF2B5EF4-FFF2-40B4-BE49-F238E27FC236}">
                <a16:creationId xmlns:a16="http://schemas.microsoft.com/office/drawing/2014/main" id="{93B94ADC-15EC-7290-CCA2-FD0AED7F0AE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A8766EEF-4F60-4320-7440-8FC9E304BD5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45" name="Title Placeholder 12">
            <a:extLst>
              <a:ext uri="{FF2B5EF4-FFF2-40B4-BE49-F238E27FC236}">
                <a16:creationId xmlns:a16="http://schemas.microsoft.com/office/drawing/2014/main" id="{21313FD0-E435-CBFA-2EC6-66708C9405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8369122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1 presenter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38C2BF68-2B0F-C43C-101C-44304CD92AEE}"/>
              </a:ext>
            </a:extLst>
          </p:cNvPr>
          <p:cNvSpPr/>
          <p:nvPr userDrawn="1"/>
        </p:nvSpPr>
        <p:spPr>
          <a:xfrm>
            <a:off x="2291830" y="0"/>
            <a:ext cx="3679421" cy="2826578"/>
          </a:xfrm>
          <a:custGeom>
            <a:avLst/>
            <a:gdLst>
              <a:gd name="connsiteX0" fmla="*/ 3009435 w 3679421"/>
              <a:gd name="connsiteY0" fmla="*/ 0 h 2826578"/>
              <a:gd name="connsiteX1" fmla="*/ 3516967 w 3679421"/>
              <a:gd name="connsiteY1" fmla="*/ 0 h 2826578"/>
              <a:gd name="connsiteX2" fmla="*/ 3566685 w 3679421"/>
              <a:gd name="connsiteY2" fmla="*/ 107317 h 2826578"/>
              <a:gd name="connsiteX3" fmla="*/ 3228473 w 3679421"/>
              <a:gd name="connsiteY3" fmla="*/ 1778608 h 2826578"/>
              <a:gd name="connsiteX4" fmla="*/ 1211046 w 3679421"/>
              <a:gd name="connsiteY4" fmla="*/ 1920289 h 2826578"/>
              <a:gd name="connsiteX5" fmla="*/ 368129 w 3679421"/>
              <a:gd name="connsiteY5" fmla="*/ 2763403 h 2826578"/>
              <a:gd name="connsiteX6" fmla="*/ 63162 w 3679421"/>
              <a:gd name="connsiteY6" fmla="*/ 2763403 h 2826578"/>
              <a:gd name="connsiteX7" fmla="*/ 63162 w 3679421"/>
              <a:gd name="connsiteY7" fmla="*/ 2458365 h 2826578"/>
              <a:gd name="connsiteX8" fmla="*/ 1047725 w 3679421"/>
              <a:gd name="connsiteY8" fmla="*/ 1473570 h 2826578"/>
              <a:gd name="connsiteX9" fmla="*/ 1352693 w 3679421"/>
              <a:gd name="connsiteY9" fmla="*/ 1473570 h 2826578"/>
              <a:gd name="connsiteX10" fmla="*/ 2923506 w 3679421"/>
              <a:gd name="connsiteY10" fmla="*/ 1473570 h 2826578"/>
              <a:gd name="connsiteX11" fmla="*/ 3065632 w 3679421"/>
              <a:gd name="connsiteY11" fmla="*/ 76519 h 2826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79421" h="2826578">
                <a:moveTo>
                  <a:pt x="3009435" y="0"/>
                </a:moveTo>
                <a:lnTo>
                  <a:pt x="3516967" y="0"/>
                </a:lnTo>
                <a:lnTo>
                  <a:pt x="3566685" y="107317"/>
                </a:lnTo>
                <a:cubicBezTo>
                  <a:pt x="3792159" y="664414"/>
                  <a:pt x="3679422" y="1327554"/>
                  <a:pt x="3228473" y="1778608"/>
                </a:cubicBezTo>
                <a:cubicBezTo>
                  <a:pt x="2678913" y="2328297"/>
                  <a:pt x="1814788" y="2375214"/>
                  <a:pt x="1211046" y="1920289"/>
                </a:cubicBezTo>
                <a:lnTo>
                  <a:pt x="368129" y="2763403"/>
                </a:lnTo>
                <a:cubicBezTo>
                  <a:pt x="283914" y="2847637"/>
                  <a:pt x="147376" y="2847637"/>
                  <a:pt x="63162" y="2763403"/>
                </a:cubicBezTo>
                <a:cubicBezTo>
                  <a:pt x="-21053" y="2679169"/>
                  <a:pt x="-21053" y="2542599"/>
                  <a:pt x="63162" y="2458365"/>
                </a:cubicBezTo>
                <a:lnTo>
                  <a:pt x="1047725" y="1473570"/>
                </a:lnTo>
                <a:cubicBezTo>
                  <a:pt x="1131940" y="1389336"/>
                  <a:pt x="1268478" y="1389336"/>
                  <a:pt x="1352693" y="1473570"/>
                </a:cubicBezTo>
                <a:cubicBezTo>
                  <a:pt x="1785684" y="1906817"/>
                  <a:pt x="2490359" y="1906817"/>
                  <a:pt x="2923506" y="1473570"/>
                </a:cubicBezTo>
                <a:cubicBezTo>
                  <a:pt x="3302509" y="1094478"/>
                  <a:pt x="3349884" y="507566"/>
                  <a:pt x="3065632" y="76519"/>
                </a:cubicBez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D79954D7-2B7B-BDEF-C656-8CC134F36E3F}"/>
              </a:ext>
            </a:extLst>
          </p:cNvPr>
          <p:cNvSpPr/>
          <p:nvPr userDrawn="1"/>
        </p:nvSpPr>
        <p:spPr>
          <a:xfrm>
            <a:off x="229819" y="0"/>
            <a:ext cx="3980457" cy="3184108"/>
          </a:xfrm>
          <a:custGeom>
            <a:avLst/>
            <a:gdLst>
              <a:gd name="connsiteX0" fmla="*/ 1241789 w 3980457"/>
              <a:gd name="connsiteY0" fmla="*/ 0 h 3184108"/>
              <a:gd name="connsiteX1" fmla="*/ 3980457 w 3980457"/>
              <a:gd name="connsiteY1" fmla="*/ 0 h 3184108"/>
              <a:gd name="connsiteX2" fmla="*/ 797094 w 3980457"/>
              <a:gd name="connsiteY2" fmla="*/ 3184108 h 3184108"/>
              <a:gd name="connsiteX3" fmla="*/ 308373 w 3980457"/>
              <a:gd name="connsiteY3" fmla="*/ 1972470 h 3184108"/>
              <a:gd name="connsiteX4" fmla="*/ 0 w 3980457"/>
              <a:gd name="connsiteY4" fmla="*/ 1242080 h 3184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0457" h="3184108">
                <a:moveTo>
                  <a:pt x="1241789" y="0"/>
                </a:moveTo>
                <a:lnTo>
                  <a:pt x="3980457" y="0"/>
                </a:lnTo>
                <a:lnTo>
                  <a:pt x="797094" y="3184108"/>
                </a:lnTo>
                <a:cubicBezTo>
                  <a:pt x="663807" y="2765415"/>
                  <a:pt x="479743" y="2357097"/>
                  <a:pt x="308373" y="1972470"/>
                </a:cubicBezTo>
                <a:cubicBezTo>
                  <a:pt x="176788" y="1688335"/>
                  <a:pt x="70592" y="1448020"/>
                  <a:pt x="0" y="1242080"/>
                </a:cubicBez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BA4E5D3-225E-8DA0-3A3D-52EB2D484899}"/>
              </a:ext>
            </a:extLst>
          </p:cNvPr>
          <p:cNvSpPr/>
          <p:nvPr userDrawn="1"/>
        </p:nvSpPr>
        <p:spPr>
          <a:xfrm>
            <a:off x="1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A8087A7E-C3A6-3C4D-E015-2AFBFEABF318}"/>
              </a:ext>
            </a:extLst>
          </p:cNvPr>
          <p:cNvSpPr/>
          <p:nvPr userDrawn="1"/>
        </p:nvSpPr>
        <p:spPr>
          <a:xfrm>
            <a:off x="431530" y="1737885"/>
            <a:ext cx="13003" cy="29419"/>
          </a:xfrm>
          <a:custGeom>
            <a:avLst/>
            <a:gdLst>
              <a:gd name="connsiteX0" fmla="*/ 13004 w 13003"/>
              <a:gd name="connsiteY0" fmla="*/ 29420 h 29419"/>
              <a:gd name="connsiteX1" fmla="*/ 0 w 13003"/>
              <a:gd name="connsiteY1" fmla="*/ 0 h 29419"/>
              <a:gd name="connsiteX2" fmla="*/ 8514 w 13003"/>
              <a:gd name="connsiteY2" fmla="*/ 19045 h 29419"/>
              <a:gd name="connsiteX3" fmla="*/ 13004 w 13003"/>
              <a:gd name="connsiteY3" fmla="*/ 29420 h 2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03" h="29419">
                <a:moveTo>
                  <a:pt x="13004" y="29420"/>
                </a:moveTo>
                <a:cubicBezTo>
                  <a:pt x="8669" y="19665"/>
                  <a:pt x="4335" y="9755"/>
                  <a:pt x="0" y="0"/>
                </a:cubicBezTo>
                <a:cubicBezTo>
                  <a:pt x="2941" y="6348"/>
                  <a:pt x="5573" y="12697"/>
                  <a:pt x="8514" y="19045"/>
                </a:cubicBezTo>
                <a:cubicBezTo>
                  <a:pt x="10062" y="22607"/>
                  <a:pt x="11610" y="25858"/>
                  <a:pt x="13004" y="29420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DC2409A2-D986-9D6A-6C23-D79A410A0B72}"/>
              </a:ext>
            </a:extLst>
          </p:cNvPr>
          <p:cNvSpPr/>
          <p:nvPr userDrawn="1"/>
        </p:nvSpPr>
        <p:spPr>
          <a:xfrm>
            <a:off x="361249" y="1577778"/>
            <a:ext cx="15944" cy="36697"/>
          </a:xfrm>
          <a:custGeom>
            <a:avLst/>
            <a:gdLst>
              <a:gd name="connsiteX0" fmla="*/ 15945 w 15944"/>
              <a:gd name="connsiteY0" fmla="*/ 36698 h 36697"/>
              <a:gd name="connsiteX1" fmla="*/ 0 w 15944"/>
              <a:gd name="connsiteY1" fmla="*/ 0 h 36697"/>
              <a:gd name="connsiteX2" fmla="*/ 7740 w 15944"/>
              <a:gd name="connsiteY2" fmla="*/ 17497 h 36697"/>
              <a:gd name="connsiteX3" fmla="*/ 15945 w 15944"/>
              <a:gd name="connsiteY3" fmla="*/ 36543 h 36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44" h="36697">
                <a:moveTo>
                  <a:pt x="15945" y="36698"/>
                </a:moveTo>
                <a:cubicBezTo>
                  <a:pt x="10527" y="24465"/>
                  <a:pt x="5263" y="12233"/>
                  <a:pt x="0" y="0"/>
                </a:cubicBezTo>
                <a:cubicBezTo>
                  <a:pt x="2477" y="5884"/>
                  <a:pt x="5263" y="11613"/>
                  <a:pt x="7740" y="17497"/>
                </a:cubicBezTo>
                <a:cubicBezTo>
                  <a:pt x="10372" y="23846"/>
                  <a:pt x="13159" y="30349"/>
                  <a:pt x="15945" y="365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B6135532-3616-82AA-9059-E465B736DC73}"/>
              </a:ext>
            </a:extLst>
          </p:cNvPr>
          <p:cNvSpPr/>
          <p:nvPr userDrawn="1"/>
        </p:nvSpPr>
        <p:spPr>
          <a:xfrm>
            <a:off x="323940" y="1488743"/>
            <a:ext cx="28794" cy="68749"/>
          </a:xfrm>
          <a:custGeom>
            <a:avLst/>
            <a:gdLst>
              <a:gd name="connsiteX0" fmla="*/ 19660 w 28794"/>
              <a:gd name="connsiteY0" fmla="*/ 46917 h 68749"/>
              <a:gd name="connsiteX1" fmla="*/ 0 w 28794"/>
              <a:gd name="connsiteY1" fmla="*/ 0 h 68749"/>
              <a:gd name="connsiteX2" fmla="*/ 28794 w 28794"/>
              <a:gd name="connsiteY2" fmla="*/ 68750 h 68749"/>
              <a:gd name="connsiteX3" fmla="*/ 19660 w 28794"/>
              <a:gd name="connsiteY3" fmla="*/ 46917 h 68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94" h="68749">
                <a:moveTo>
                  <a:pt x="19660" y="46917"/>
                </a:moveTo>
                <a:cubicBezTo>
                  <a:pt x="12849" y="30968"/>
                  <a:pt x="6347" y="15330"/>
                  <a:pt x="0" y="0"/>
                </a:cubicBezTo>
                <a:cubicBezTo>
                  <a:pt x="9288" y="22452"/>
                  <a:pt x="18886" y="45524"/>
                  <a:pt x="28794" y="68750"/>
                </a:cubicBezTo>
                <a:cubicBezTo>
                  <a:pt x="25698" y="61472"/>
                  <a:pt x="22601" y="54195"/>
                  <a:pt x="19660" y="46917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73528E93-1DE9-80F2-ED86-59A2C52F5261}"/>
              </a:ext>
            </a:extLst>
          </p:cNvPr>
          <p:cNvSpPr/>
          <p:nvPr userDrawn="1"/>
        </p:nvSpPr>
        <p:spPr>
          <a:xfrm>
            <a:off x="253659" y="1308353"/>
            <a:ext cx="28329" cy="74943"/>
          </a:xfrm>
          <a:custGeom>
            <a:avLst/>
            <a:gdLst>
              <a:gd name="connsiteX0" fmla="*/ 28175 w 28329"/>
              <a:gd name="connsiteY0" fmla="*/ 74943 h 74943"/>
              <a:gd name="connsiteX1" fmla="*/ 0 w 28329"/>
              <a:gd name="connsiteY1" fmla="*/ 0 h 74943"/>
              <a:gd name="connsiteX2" fmla="*/ 11301 w 28329"/>
              <a:gd name="connsiteY2" fmla="*/ 30039 h 74943"/>
              <a:gd name="connsiteX3" fmla="*/ 19505 w 28329"/>
              <a:gd name="connsiteY3" fmla="*/ 51717 h 74943"/>
              <a:gd name="connsiteX4" fmla="*/ 28329 w 28329"/>
              <a:gd name="connsiteY4" fmla="*/ 74943 h 74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29" h="74943">
                <a:moveTo>
                  <a:pt x="28175" y="74943"/>
                </a:moveTo>
                <a:cubicBezTo>
                  <a:pt x="18267" y="49550"/>
                  <a:pt x="8824" y="24620"/>
                  <a:pt x="0" y="0"/>
                </a:cubicBezTo>
                <a:cubicBezTo>
                  <a:pt x="3870" y="9910"/>
                  <a:pt x="7431" y="20130"/>
                  <a:pt x="11301" y="30039"/>
                </a:cubicBezTo>
                <a:cubicBezTo>
                  <a:pt x="13933" y="37162"/>
                  <a:pt x="16564" y="44440"/>
                  <a:pt x="19505" y="51717"/>
                </a:cubicBezTo>
                <a:cubicBezTo>
                  <a:pt x="22292" y="59305"/>
                  <a:pt x="25233" y="67047"/>
                  <a:pt x="28329" y="749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1" name="Graphic 1">
            <a:extLst>
              <a:ext uri="{FF2B5EF4-FFF2-40B4-BE49-F238E27FC236}">
                <a16:creationId xmlns:a16="http://schemas.microsoft.com/office/drawing/2014/main" id="{AF4CF988-DDCA-D462-1ACB-FFDDE1DA36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124913" y="876784"/>
            <a:ext cx="2643804" cy="1083071"/>
          </a:xfrm>
          <a:prstGeom prst="rect">
            <a:avLst/>
          </a:prstGeom>
        </p:spPr>
      </p:pic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D85D7B1B-CF62-28DD-77B8-3355F3626B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i="0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B9C31F8-4EE8-CB6A-B2A9-A7139B4DE0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D5A0574C-E802-638D-38C6-2B2E6C4E555E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9F9B5E2A-BECF-1AC5-CAF6-A619C422534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6" name="Title Placeholder 12">
            <a:extLst>
              <a:ext uri="{FF2B5EF4-FFF2-40B4-BE49-F238E27FC236}">
                <a16:creationId xmlns:a16="http://schemas.microsoft.com/office/drawing/2014/main" id="{5EC533F8-F86A-0B97-07F5-1090D90816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EC297577-9669-1672-8B1F-391F3067C4EA}"/>
              </a:ext>
            </a:extLst>
          </p:cNvPr>
          <p:cNvSpPr/>
          <p:nvPr userDrawn="1"/>
        </p:nvSpPr>
        <p:spPr>
          <a:xfrm>
            <a:off x="0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6E64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Picture Placeholder 61">
            <a:extLst>
              <a:ext uri="{FF2B5EF4-FFF2-40B4-BE49-F238E27FC236}">
                <a16:creationId xmlns:a16="http://schemas.microsoft.com/office/drawing/2014/main" id="{80079F97-B34C-61D6-A8F8-0E11FEAC3A1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9754773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2 presenters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A88D863-6233-B7DC-9759-066E2097402C}"/>
              </a:ext>
            </a:extLst>
          </p:cNvPr>
          <p:cNvGrpSpPr/>
          <p:nvPr userDrawn="1"/>
        </p:nvGrpSpPr>
        <p:grpSpPr>
          <a:xfrm>
            <a:off x="0" y="0"/>
            <a:ext cx="4686448" cy="6858000"/>
            <a:chOff x="0" y="0"/>
            <a:chExt cx="4686448" cy="6858000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14400870-6046-4087-CD09-F7F74BD6452E}"/>
                </a:ext>
              </a:extLst>
            </p:cNvPr>
            <p:cNvSpPr/>
            <p:nvPr userDrawn="1"/>
          </p:nvSpPr>
          <p:spPr>
            <a:xfrm>
              <a:off x="0" y="237790"/>
              <a:ext cx="335168" cy="4475427"/>
            </a:xfrm>
            <a:custGeom>
              <a:avLst/>
              <a:gdLst>
                <a:gd name="connsiteX0" fmla="*/ 0 w 335168"/>
                <a:gd name="connsiteY0" fmla="*/ 0 h 4475427"/>
                <a:gd name="connsiteX1" fmla="*/ 60991 w 335168"/>
                <a:gd name="connsiteY1" fmla="*/ 81629 h 4475427"/>
                <a:gd name="connsiteX2" fmla="*/ 335168 w 335168"/>
                <a:gd name="connsiteY2" fmla="*/ 979937 h 4475427"/>
                <a:gd name="connsiteX3" fmla="*/ 335168 w 335168"/>
                <a:gd name="connsiteY3" fmla="*/ 4475427 h 4475427"/>
                <a:gd name="connsiteX4" fmla="*/ 11648 w 335168"/>
                <a:gd name="connsiteY4" fmla="*/ 4442774 h 4475427"/>
                <a:gd name="connsiteX5" fmla="*/ 0 w 335168"/>
                <a:gd name="connsiteY5" fmla="*/ 4439154 h 4475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5168" h="4475427">
                  <a:moveTo>
                    <a:pt x="0" y="0"/>
                  </a:moveTo>
                  <a:lnTo>
                    <a:pt x="60991" y="81629"/>
                  </a:lnTo>
                  <a:cubicBezTo>
                    <a:pt x="234093" y="338063"/>
                    <a:pt x="335168" y="647193"/>
                    <a:pt x="335168" y="979937"/>
                  </a:cubicBezTo>
                  <a:lnTo>
                    <a:pt x="335168" y="4475427"/>
                  </a:lnTo>
                  <a:cubicBezTo>
                    <a:pt x="224351" y="4475427"/>
                    <a:pt x="116151" y="4464183"/>
                    <a:pt x="11648" y="4442774"/>
                  </a:cubicBezTo>
                  <a:lnTo>
                    <a:pt x="0" y="4439154"/>
                  </a:lnTo>
                  <a:close/>
                </a:path>
              </a:pathLst>
            </a:custGeom>
            <a:solidFill>
              <a:srgbClr val="403FA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05076BDE-2EA1-F738-3C14-B7131C990D46}"/>
                </a:ext>
              </a:extLst>
            </p:cNvPr>
            <p:cNvSpPr/>
            <p:nvPr/>
          </p:nvSpPr>
          <p:spPr>
            <a:xfrm>
              <a:off x="1421145" y="1755801"/>
              <a:ext cx="3265303" cy="2373424"/>
            </a:xfrm>
            <a:custGeom>
              <a:avLst/>
              <a:gdLst>
                <a:gd name="connsiteX0" fmla="*/ 3261833 w 3494414"/>
                <a:gd name="connsiteY0" fmla="*/ 2539957 h 2539956"/>
                <a:gd name="connsiteX1" fmla="*/ 2454348 w 3494414"/>
                <a:gd name="connsiteY1" fmla="*/ 2539957 h 2539956"/>
                <a:gd name="connsiteX2" fmla="*/ 2469415 w 3494414"/>
                <a:gd name="connsiteY2" fmla="*/ 2295274 h 2539956"/>
                <a:gd name="connsiteX3" fmla="*/ 0 w 3494414"/>
                <a:gd name="connsiteY3" fmla="*/ 0 h 2539956"/>
                <a:gd name="connsiteX4" fmla="*/ 2995141 w 3494414"/>
                <a:gd name="connsiteY4" fmla="*/ 0 h 2539956"/>
                <a:gd name="connsiteX5" fmla="*/ 3488974 w 3494414"/>
                <a:gd name="connsiteY5" fmla="*/ 2257572 h 2539956"/>
                <a:gd name="connsiteX6" fmla="*/ 3261833 w 3494414"/>
                <a:gd name="connsiteY6" fmla="*/ 2539957 h 2539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94414" h="2539956">
                  <a:moveTo>
                    <a:pt x="3261833" y="2539957"/>
                  </a:moveTo>
                  <a:lnTo>
                    <a:pt x="2454348" y="2539957"/>
                  </a:lnTo>
                  <a:cubicBezTo>
                    <a:pt x="2464769" y="2459275"/>
                    <a:pt x="2469415" y="2377840"/>
                    <a:pt x="2469415" y="2295274"/>
                  </a:cubicBezTo>
                  <a:cubicBezTo>
                    <a:pt x="2469415" y="966543"/>
                    <a:pt x="1483005" y="0"/>
                    <a:pt x="0" y="0"/>
                  </a:cubicBezTo>
                  <a:lnTo>
                    <a:pt x="2995141" y="0"/>
                  </a:lnTo>
                  <a:lnTo>
                    <a:pt x="3488974" y="2257572"/>
                  </a:lnTo>
                  <a:cubicBezTo>
                    <a:pt x="3520615" y="2402598"/>
                    <a:pt x="3410246" y="2539957"/>
                    <a:pt x="3261833" y="2539957"/>
                  </a:cubicBezTo>
                  <a:close/>
                </a:path>
              </a:pathLst>
            </a:custGeom>
            <a:solidFill>
              <a:srgbClr val="BABAE6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533A310A-AB9D-EC0F-6298-21ECA1304AFE}"/>
                </a:ext>
              </a:extLst>
            </p:cNvPr>
            <p:cNvSpPr/>
            <p:nvPr/>
          </p:nvSpPr>
          <p:spPr>
            <a:xfrm>
              <a:off x="2252322" y="4739405"/>
              <a:ext cx="1986847" cy="1916965"/>
            </a:xfrm>
            <a:custGeom>
              <a:avLst/>
              <a:gdLst>
                <a:gd name="connsiteX0" fmla="*/ 1058482 w 2126255"/>
                <a:gd name="connsiteY0" fmla="*/ 2051470 h 2051469"/>
                <a:gd name="connsiteX1" fmla="*/ 175786 w 2126255"/>
                <a:gd name="connsiteY1" fmla="*/ 2051470 h 2051469"/>
                <a:gd name="connsiteX2" fmla="*/ 0 w 2126255"/>
                <a:gd name="connsiteY2" fmla="*/ 1875529 h 2051469"/>
                <a:gd name="connsiteX3" fmla="*/ 175786 w 2126255"/>
                <a:gd name="connsiteY3" fmla="*/ 1699588 h 2051469"/>
                <a:gd name="connsiteX4" fmla="*/ 1058482 w 2126255"/>
                <a:gd name="connsiteY4" fmla="*/ 1699588 h 2051469"/>
                <a:gd name="connsiteX5" fmla="*/ 1774684 w 2126255"/>
                <a:gd name="connsiteY5" fmla="*/ 982755 h 2051469"/>
                <a:gd name="connsiteX6" fmla="*/ 1774684 w 2126255"/>
                <a:gd name="connsiteY6" fmla="*/ 175941 h 2051469"/>
                <a:gd name="connsiteX7" fmla="*/ 1950470 w 2126255"/>
                <a:gd name="connsiteY7" fmla="*/ 0 h 2051469"/>
                <a:gd name="connsiteX8" fmla="*/ 2126256 w 2126255"/>
                <a:gd name="connsiteY8" fmla="*/ 175941 h 2051469"/>
                <a:gd name="connsiteX9" fmla="*/ 2126256 w 2126255"/>
                <a:gd name="connsiteY9" fmla="*/ 982755 h 2051469"/>
                <a:gd name="connsiteX10" fmla="*/ 1058482 w 2126255"/>
                <a:gd name="connsiteY10" fmla="*/ 2051470 h 2051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26255" h="2051469">
                  <a:moveTo>
                    <a:pt x="1058482" y="2051470"/>
                  </a:moveTo>
                  <a:lnTo>
                    <a:pt x="175786" y="2051470"/>
                  </a:lnTo>
                  <a:cubicBezTo>
                    <a:pt x="78727" y="2051470"/>
                    <a:pt x="0" y="1972673"/>
                    <a:pt x="0" y="1875529"/>
                  </a:cubicBezTo>
                  <a:cubicBezTo>
                    <a:pt x="0" y="1778385"/>
                    <a:pt x="78727" y="1699588"/>
                    <a:pt x="175786" y="1699588"/>
                  </a:cubicBezTo>
                  <a:lnTo>
                    <a:pt x="1058482" y="1699588"/>
                  </a:lnTo>
                  <a:cubicBezTo>
                    <a:pt x="1453373" y="1699588"/>
                    <a:pt x="1774684" y="1377993"/>
                    <a:pt x="1774684" y="982755"/>
                  </a:cubicBezTo>
                  <a:lnTo>
                    <a:pt x="1774684" y="175941"/>
                  </a:lnTo>
                  <a:cubicBezTo>
                    <a:pt x="1774684" y="78796"/>
                    <a:pt x="1853411" y="0"/>
                    <a:pt x="1950470" y="0"/>
                  </a:cubicBezTo>
                  <a:cubicBezTo>
                    <a:pt x="2047529" y="0"/>
                    <a:pt x="2126256" y="78796"/>
                    <a:pt x="2126256" y="175941"/>
                  </a:cubicBezTo>
                  <a:lnTo>
                    <a:pt x="2126256" y="982755"/>
                  </a:lnTo>
                  <a:cubicBezTo>
                    <a:pt x="2126256" y="1572031"/>
                    <a:pt x="1647239" y="2051470"/>
                    <a:pt x="1058482" y="2051470"/>
                  </a:cubicBezTo>
                  <a:close/>
                </a:path>
              </a:pathLst>
            </a:custGeom>
            <a:solidFill>
              <a:srgbClr val="6E64D6"/>
            </a:solidFill>
            <a:ln w="9918" cap="rnd">
              <a:solidFill>
                <a:srgbClr val="361D5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8C06C888-C5C4-7E40-F0D7-A4853B863E5A}"/>
                </a:ext>
              </a:extLst>
            </p:cNvPr>
            <p:cNvSpPr/>
            <p:nvPr/>
          </p:nvSpPr>
          <p:spPr>
            <a:xfrm>
              <a:off x="402847" y="4129225"/>
              <a:ext cx="3311726" cy="2728775"/>
            </a:xfrm>
            <a:custGeom>
              <a:avLst/>
              <a:gdLst>
                <a:gd name="connsiteX0" fmla="*/ 1825160 w 3544094"/>
                <a:gd name="connsiteY0" fmla="*/ 0 h 2920240"/>
                <a:gd name="connsiteX1" fmla="*/ 1763509 w 3544094"/>
                <a:gd name="connsiteY1" fmla="*/ 1005 h 2920240"/>
                <a:gd name="connsiteX2" fmla="*/ 360110 w 3544094"/>
                <a:gd name="connsiteY2" fmla="*/ 624967 h 2920240"/>
                <a:gd name="connsiteX3" fmla="*/ 2888 w 3544094"/>
                <a:gd name="connsiteY3" fmla="*/ 1699588 h 2920240"/>
                <a:gd name="connsiteX4" fmla="*/ 0 w 3544094"/>
                <a:gd name="connsiteY4" fmla="*/ 1817217 h 2920240"/>
                <a:gd name="connsiteX5" fmla="*/ 224629 w 3544094"/>
                <a:gd name="connsiteY5" fmla="*/ 2920240 h 2920240"/>
                <a:gd name="connsiteX6" fmla="*/ 1649750 w 3544094"/>
                <a:gd name="connsiteY6" fmla="*/ 2920240 h 2920240"/>
                <a:gd name="connsiteX7" fmla="*/ 1484010 w 3544094"/>
                <a:gd name="connsiteY7" fmla="*/ 2344537 h 2920240"/>
                <a:gd name="connsiteX8" fmla="*/ 2098005 w 3544094"/>
                <a:gd name="connsiteY8" fmla="*/ 1699588 h 2920240"/>
                <a:gd name="connsiteX9" fmla="*/ 2172839 w 3544094"/>
                <a:gd name="connsiteY9" fmla="*/ 1699588 h 2920240"/>
                <a:gd name="connsiteX10" fmla="*/ 2211010 w 3544094"/>
                <a:gd name="connsiteY10" fmla="*/ 1684885 h 2920240"/>
                <a:gd name="connsiteX11" fmla="*/ 2231476 w 3544094"/>
                <a:gd name="connsiteY11" fmla="*/ 1676590 h 2920240"/>
                <a:gd name="connsiteX12" fmla="*/ 2250059 w 3544094"/>
                <a:gd name="connsiteY12" fmla="*/ 1669050 h 2920240"/>
                <a:gd name="connsiteX13" fmla="*/ 2267010 w 3544094"/>
                <a:gd name="connsiteY13" fmla="*/ 1661886 h 2920240"/>
                <a:gd name="connsiteX14" fmla="*/ 2291871 w 3544094"/>
                <a:gd name="connsiteY14" fmla="*/ 1651079 h 2920240"/>
                <a:gd name="connsiteX15" fmla="*/ 2308822 w 3544094"/>
                <a:gd name="connsiteY15" fmla="*/ 1643539 h 2920240"/>
                <a:gd name="connsiteX16" fmla="*/ 2321002 w 3544094"/>
                <a:gd name="connsiteY16" fmla="*/ 1638009 h 2920240"/>
                <a:gd name="connsiteX17" fmla="*/ 2346114 w 3544094"/>
                <a:gd name="connsiteY17" fmla="*/ 1626447 h 2920240"/>
                <a:gd name="connsiteX18" fmla="*/ 2379639 w 3544094"/>
                <a:gd name="connsiteY18" fmla="*/ 1610235 h 2920240"/>
                <a:gd name="connsiteX19" fmla="*/ 2401612 w 3544094"/>
                <a:gd name="connsiteY19" fmla="*/ 1599176 h 2920240"/>
                <a:gd name="connsiteX20" fmla="*/ 2418689 w 3544094"/>
                <a:gd name="connsiteY20" fmla="*/ 1590379 h 2920240"/>
                <a:gd name="connsiteX21" fmla="*/ 2440285 w 3544094"/>
                <a:gd name="connsiteY21" fmla="*/ 1578943 h 2920240"/>
                <a:gd name="connsiteX22" fmla="*/ 2449200 w 3544094"/>
                <a:gd name="connsiteY22" fmla="*/ 1574168 h 2920240"/>
                <a:gd name="connsiteX23" fmla="*/ 2476446 w 3544094"/>
                <a:gd name="connsiteY23" fmla="*/ 1559338 h 2920240"/>
                <a:gd name="connsiteX24" fmla="*/ 2481469 w 3544094"/>
                <a:gd name="connsiteY24" fmla="*/ 1556448 h 2920240"/>
                <a:gd name="connsiteX25" fmla="*/ 2509971 w 3544094"/>
                <a:gd name="connsiteY25" fmla="*/ 1540236 h 2920240"/>
                <a:gd name="connsiteX26" fmla="*/ 2545380 w 3544094"/>
                <a:gd name="connsiteY26" fmla="*/ 1519249 h 2920240"/>
                <a:gd name="connsiteX27" fmla="*/ 2579658 w 3544094"/>
                <a:gd name="connsiteY27" fmla="*/ 1497885 h 2920240"/>
                <a:gd name="connsiteX28" fmla="*/ 2610295 w 3544094"/>
                <a:gd name="connsiteY28" fmla="*/ 1478154 h 2920240"/>
                <a:gd name="connsiteX29" fmla="*/ 2629129 w 3544094"/>
                <a:gd name="connsiteY29" fmla="*/ 1465587 h 2920240"/>
                <a:gd name="connsiteX30" fmla="*/ 2643443 w 3544094"/>
                <a:gd name="connsiteY30" fmla="*/ 1455910 h 2920240"/>
                <a:gd name="connsiteX31" fmla="*/ 2661398 w 3544094"/>
                <a:gd name="connsiteY31" fmla="*/ 1443594 h 2920240"/>
                <a:gd name="connsiteX32" fmla="*/ 2724179 w 3544094"/>
                <a:gd name="connsiteY32" fmla="*/ 1397975 h 2920240"/>
                <a:gd name="connsiteX33" fmla="*/ 2744520 w 3544094"/>
                <a:gd name="connsiteY33" fmla="*/ 1382518 h 2920240"/>
                <a:gd name="connsiteX34" fmla="*/ 2754565 w 3544094"/>
                <a:gd name="connsiteY34" fmla="*/ 1374726 h 2920240"/>
                <a:gd name="connsiteX35" fmla="*/ 2777668 w 3544094"/>
                <a:gd name="connsiteY35" fmla="*/ 1356378 h 2920240"/>
                <a:gd name="connsiteX36" fmla="*/ 2782942 w 3544094"/>
                <a:gd name="connsiteY36" fmla="*/ 1352105 h 2920240"/>
                <a:gd name="connsiteX37" fmla="*/ 2807929 w 3544094"/>
                <a:gd name="connsiteY37" fmla="*/ 1331620 h 2920240"/>
                <a:gd name="connsiteX38" fmla="*/ 2835427 w 3544094"/>
                <a:gd name="connsiteY38" fmla="*/ 1308371 h 2920240"/>
                <a:gd name="connsiteX39" fmla="*/ 2862422 w 3544094"/>
                <a:gd name="connsiteY39" fmla="*/ 1284619 h 2920240"/>
                <a:gd name="connsiteX40" fmla="*/ 2880628 w 3544094"/>
                <a:gd name="connsiteY40" fmla="*/ 1268030 h 2920240"/>
                <a:gd name="connsiteX41" fmla="*/ 2892557 w 3544094"/>
                <a:gd name="connsiteY41" fmla="*/ 1257223 h 2920240"/>
                <a:gd name="connsiteX42" fmla="*/ 2908126 w 3544094"/>
                <a:gd name="connsiteY42" fmla="*/ 1242645 h 2920240"/>
                <a:gd name="connsiteX43" fmla="*/ 2919929 w 3544094"/>
                <a:gd name="connsiteY43" fmla="*/ 1231334 h 2920240"/>
                <a:gd name="connsiteX44" fmla="*/ 2940772 w 3544094"/>
                <a:gd name="connsiteY44" fmla="*/ 1210975 h 2920240"/>
                <a:gd name="connsiteX45" fmla="*/ 3029419 w 3544094"/>
                <a:gd name="connsiteY45" fmla="*/ 1117978 h 2920240"/>
                <a:gd name="connsiteX46" fmla="*/ 3043858 w 3544094"/>
                <a:gd name="connsiteY46" fmla="*/ 1101767 h 2920240"/>
                <a:gd name="connsiteX47" fmla="*/ 3061311 w 3544094"/>
                <a:gd name="connsiteY47" fmla="*/ 1081784 h 2920240"/>
                <a:gd name="connsiteX48" fmla="*/ 3081903 w 3544094"/>
                <a:gd name="connsiteY48" fmla="*/ 1057279 h 2920240"/>
                <a:gd name="connsiteX49" fmla="*/ 3107141 w 3544094"/>
                <a:gd name="connsiteY49" fmla="*/ 1026363 h 2920240"/>
                <a:gd name="connsiteX50" fmla="*/ 3129491 w 3544094"/>
                <a:gd name="connsiteY50" fmla="*/ 997836 h 2920240"/>
                <a:gd name="connsiteX51" fmla="*/ 3141043 w 3544094"/>
                <a:gd name="connsiteY51" fmla="*/ 982755 h 2920240"/>
                <a:gd name="connsiteX52" fmla="*/ 3160128 w 3544094"/>
                <a:gd name="connsiteY52" fmla="*/ 957244 h 2920240"/>
                <a:gd name="connsiteX53" fmla="*/ 3160379 w 3544094"/>
                <a:gd name="connsiteY53" fmla="*/ 956867 h 2920240"/>
                <a:gd name="connsiteX54" fmla="*/ 3185115 w 3544094"/>
                <a:gd name="connsiteY54" fmla="*/ 922432 h 2920240"/>
                <a:gd name="connsiteX55" fmla="*/ 3185868 w 3544094"/>
                <a:gd name="connsiteY55" fmla="*/ 921427 h 2920240"/>
                <a:gd name="connsiteX56" fmla="*/ 3210227 w 3544094"/>
                <a:gd name="connsiteY56" fmla="*/ 885988 h 2920240"/>
                <a:gd name="connsiteX57" fmla="*/ 3257187 w 3544094"/>
                <a:gd name="connsiteY57" fmla="*/ 812972 h 2920240"/>
                <a:gd name="connsiteX58" fmla="*/ 3271250 w 3544094"/>
                <a:gd name="connsiteY58" fmla="*/ 789723 h 2920240"/>
                <a:gd name="connsiteX59" fmla="*/ 3289708 w 3544094"/>
                <a:gd name="connsiteY59" fmla="*/ 758305 h 2920240"/>
                <a:gd name="connsiteX60" fmla="*/ 3302138 w 3544094"/>
                <a:gd name="connsiteY60" fmla="*/ 736186 h 2920240"/>
                <a:gd name="connsiteX61" fmla="*/ 3313062 w 3544094"/>
                <a:gd name="connsiteY61" fmla="*/ 716330 h 2920240"/>
                <a:gd name="connsiteX62" fmla="*/ 3324362 w 3544094"/>
                <a:gd name="connsiteY62" fmla="*/ 695218 h 2920240"/>
                <a:gd name="connsiteX63" fmla="*/ 3345833 w 3544094"/>
                <a:gd name="connsiteY63" fmla="*/ 653494 h 2920240"/>
                <a:gd name="connsiteX64" fmla="*/ 3361654 w 3544094"/>
                <a:gd name="connsiteY64" fmla="*/ 621071 h 2920240"/>
                <a:gd name="connsiteX65" fmla="*/ 3372201 w 3544094"/>
                <a:gd name="connsiteY65" fmla="*/ 598576 h 2920240"/>
                <a:gd name="connsiteX66" fmla="*/ 3394551 w 3544094"/>
                <a:gd name="connsiteY66" fmla="*/ 548558 h 2920240"/>
                <a:gd name="connsiteX67" fmla="*/ 3403968 w 3544094"/>
                <a:gd name="connsiteY67" fmla="*/ 526314 h 2920240"/>
                <a:gd name="connsiteX68" fmla="*/ 3405852 w 3544094"/>
                <a:gd name="connsiteY68" fmla="*/ 521916 h 2920240"/>
                <a:gd name="connsiteX69" fmla="*/ 3413009 w 3544094"/>
                <a:gd name="connsiteY69" fmla="*/ 504448 h 2920240"/>
                <a:gd name="connsiteX70" fmla="*/ 3423430 w 3544094"/>
                <a:gd name="connsiteY70" fmla="*/ 477931 h 2920240"/>
                <a:gd name="connsiteX71" fmla="*/ 3435861 w 3544094"/>
                <a:gd name="connsiteY71" fmla="*/ 445130 h 2920240"/>
                <a:gd name="connsiteX72" fmla="*/ 3447664 w 3544094"/>
                <a:gd name="connsiteY72" fmla="*/ 411953 h 2920240"/>
                <a:gd name="connsiteX73" fmla="*/ 3458964 w 3544094"/>
                <a:gd name="connsiteY73" fmla="*/ 378650 h 2920240"/>
                <a:gd name="connsiteX74" fmla="*/ 3467502 w 3544094"/>
                <a:gd name="connsiteY74" fmla="*/ 352133 h 2920240"/>
                <a:gd name="connsiteX75" fmla="*/ 3481691 w 3544094"/>
                <a:gd name="connsiteY75" fmla="*/ 304503 h 2920240"/>
                <a:gd name="connsiteX76" fmla="*/ 3488471 w 3544094"/>
                <a:gd name="connsiteY76" fmla="*/ 280625 h 2920240"/>
                <a:gd name="connsiteX77" fmla="*/ 3489852 w 3544094"/>
                <a:gd name="connsiteY77" fmla="*/ 275347 h 2920240"/>
                <a:gd name="connsiteX78" fmla="*/ 3497260 w 3544094"/>
                <a:gd name="connsiteY78" fmla="*/ 246945 h 2920240"/>
                <a:gd name="connsiteX79" fmla="*/ 3498893 w 3544094"/>
                <a:gd name="connsiteY79" fmla="*/ 240788 h 2920240"/>
                <a:gd name="connsiteX80" fmla="*/ 3506678 w 3544094"/>
                <a:gd name="connsiteY80" fmla="*/ 208993 h 2920240"/>
                <a:gd name="connsiteX81" fmla="*/ 3512077 w 3544094"/>
                <a:gd name="connsiteY81" fmla="*/ 185115 h 2920240"/>
                <a:gd name="connsiteX82" fmla="*/ 3516597 w 3544094"/>
                <a:gd name="connsiteY82" fmla="*/ 164379 h 2920240"/>
                <a:gd name="connsiteX83" fmla="*/ 3544095 w 3544094"/>
                <a:gd name="connsiteY83" fmla="*/ 0 h 2920240"/>
                <a:gd name="connsiteX84" fmla="*/ 1825160 w 3544094"/>
                <a:gd name="connsiteY84" fmla="*/ 0 h 292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3544094" h="2920240">
                  <a:moveTo>
                    <a:pt x="1825160" y="0"/>
                  </a:moveTo>
                  <a:cubicBezTo>
                    <a:pt x="1804191" y="0"/>
                    <a:pt x="1783473" y="0"/>
                    <a:pt x="1763509" y="1005"/>
                  </a:cubicBezTo>
                  <a:cubicBezTo>
                    <a:pt x="1132438" y="14201"/>
                    <a:pt x="657690" y="240034"/>
                    <a:pt x="360110" y="624967"/>
                  </a:cubicBezTo>
                  <a:cubicBezTo>
                    <a:pt x="143140" y="904838"/>
                    <a:pt x="20843" y="1270041"/>
                    <a:pt x="2888" y="1699588"/>
                  </a:cubicBezTo>
                  <a:cubicBezTo>
                    <a:pt x="1004" y="1738547"/>
                    <a:pt x="0" y="1777379"/>
                    <a:pt x="0" y="1817217"/>
                  </a:cubicBezTo>
                  <a:cubicBezTo>
                    <a:pt x="0" y="2315129"/>
                    <a:pt x="107104" y="2695539"/>
                    <a:pt x="224629" y="2920240"/>
                  </a:cubicBezTo>
                  <a:lnTo>
                    <a:pt x="1649750" y="2920240"/>
                  </a:lnTo>
                  <a:cubicBezTo>
                    <a:pt x="1541768" y="2754353"/>
                    <a:pt x="1484010" y="2529527"/>
                    <a:pt x="1484010" y="2344537"/>
                  </a:cubicBezTo>
                  <a:cubicBezTo>
                    <a:pt x="1484010" y="1972799"/>
                    <a:pt x="1659293" y="1699588"/>
                    <a:pt x="2098005" y="1699588"/>
                  </a:cubicBezTo>
                  <a:lnTo>
                    <a:pt x="2172839" y="1699588"/>
                  </a:lnTo>
                  <a:cubicBezTo>
                    <a:pt x="2185647" y="1694812"/>
                    <a:pt x="2198328" y="1689911"/>
                    <a:pt x="2211010" y="1684885"/>
                  </a:cubicBezTo>
                  <a:cubicBezTo>
                    <a:pt x="2217916" y="1682245"/>
                    <a:pt x="2224696" y="1679481"/>
                    <a:pt x="2231476" y="1676590"/>
                  </a:cubicBezTo>
                  <a:cubicBezTo>
                    <a:pt x="2237755" y="1674202"/>
                    <a:pt x="2243907" y="1671689"/>
                    <a:pt x="2250059" y="1669050"/>
                  </a:cubicBezTo>
                  <a:cubicBezTo>
                    <a:pt x="2255710" y="1666788"/>
                    <a:pt x="2261360" y="1664400"/>
                    <a:pt x="2267010" y="1661886"/>
                  </a:cubicBezTo>
                  <a:cubicBezTo>
                    <a:pt x="2275297" y="1658493"/>
                    <a:pt x="2283584" y="1654849"/>
                    <a:pt x="2291871" y="1651079"/>
                  </a:cubicBezTo>
                  <a:cubicBezTo>
                    <a:pt x="2297521" y="1648691"/>
                    <a:pt x="2303172" y="1646177"/>
                    <a:pt x="2308822" y="1643539"/>
                  </a:cubicBezTo>
                  <a:cubicBezTo>
                    <a:pt x="2312840" y="1641905"/>
                    <a:pt x="2316984" y="1640020"/>
                    <a:pt x="2321002" y="1638009"/>
                  </a:cubicBezTo>
                  <a:cubicBezTo>
                    <a:pt x="2329414" y="1634238"/>
                    <a:pt x="2337701" y="1630468"/>
                    <a:pt x="2346114" y="1626447"/>
                  </a:cubicBezTo>
                  <a:cubicBezTo>
                    <a:pt x="2357289" y="1621169"/>
                    <a:pt x="2368464" y="1615765"/>
                    <a:pt x="2379639" y="1610235"/>
                  </a:cubicBezTo>
                  <a:cubicBezTo>
                    <a:pt x="2386921" y="1606591"/>
                    <a:pt x="2394330" y="1602946"/>
                    <a:pt x="2401612" y="1599176"/>
                  </a:cubicBezTo>
                  <a:cubicBezTo>
                    <a:pt x="2407388" y="1596412"/>
                    <a:pt x="2413038" y="1593395"/>
                    <a:pt x="2418689" y="1590379"/>
                  </a:cubicBezTo>
                  <a:cubicBezTo>
                    <a:pt x="2425971" y="1586609"/>
                    <a:pt x="2433128" y="1582839"/>
                    <a:pt x="2440285" y="1578943"/>
                  </a:cubicBezTo>
                  <a:cubicBezTo>
                    <a:pt x="2443298" y="1577435"/>
                    <a:pt x="2446312" y="1575927"/>
                    <a:pt x="2449200" y="1574168"/>
                  </a:cubicBezTo>
                  <a:cubicBezTo>
                    <a:pt x="2458366" y="1569392"/>
                    <a:pt x="2467406" y="1564365"/>
                    <a:pt x="2476446" y="1559338"/>
                  </a:cubicBezTo>
                  <a:cubicBezTo>
                    <a:pt x="2478204" y="1558459"/>
                    <a:pt x="2479837" y="1557453"/>
                    <a:pt x="2481469" y="1556448"/>
                  </a:cubicBezTo>
                  <a:cubicBezTo>
                    <a:pt x="2491012" y="1551169"/>
                    <a:pt x="2500554" y="1545766"/>
                    <a:pt x="2509971" y="1540236"/>
                  </a:cubicBezTo>
                  <a:cubicBezTo>
                    <a:pt x="2521900" y="1533324"/>
                    <a:pt x="2533702" y="1526287"/>
                    <a:pt x="2545380" y="1519249"/>
                  </a:cubicBezTo>
                  <a:cubicBezTo>
                    <a:pt x="2556931" y="1512211"/>
                    <a:pt x="2568357" y="1505173"/>
                    <a:pt x="2579658" y="1497885"/>
                  </a:cubicBezTo>
                  <a:cubicBezTo>
                    <a:pt x="2589954" y="1491475"/>
                    <a:pt x="2600124" y="1484815"/>
                    <a:pt x="2610295" y="1478154"/>
                  </a:cubicBezTo>
                  <a:cubicBezTo>
                    <a:pt x="2616573" y="1474007"/>
                    <a:pt x="2622851" y="1469860"/>
                    <a:pt x="2629129" y="1465587"/>
                  </a:cubicBezTo>
                  <a:cubicBezTo>
                    <a:pt x="2633900" y="1462445"/>
                    <a:pt x="2638672" y="1459177"/>
                    <a:pt x="2643443" y="1455910"/>
                  </a:cubicBezTo>
                  <a:cubicBezTo>
                    <a:pt x="2649470" y="1451889"/>
                    <a:pt x="2655371" y="1447742"/>
                    <a:pt x="2661398" y="1443594"/>
                  </a:cubicBezTo>
                  <a:cubicBezTo>
                    <a:pt x="2682618" y="1428765"/>
                    <a:pt x="2703587" y="1413559"/>
                    <a:pt x="2724179" y="1397975"/>
                  </a:cubicBezTo>
                  <a:cubicBezTo>
                    <a:pt x="2730960" y="1392948"/>
                    <a:pt x="2737740" y="1387670"/>
                    <a:pt x="2744520" y="1382518"/>
                  </a:cubicBezTo>
                  <a:cubicBezTo>
                    <a:pt x="2747910" y="1379878"/>
                    <a:pt x="2751300" y="1377365"/>
                    <a:pt x="2754565" y="1374726"/>
                  </a:cubicBezTo>
                  <a:cubicBezTo>
                    <a:pt x="2762350" y="1368694"/>
                    <a:pt x="2770009" y="1362536"/>
                    <a:pt x="2777668" y="1356378"/>
                  </a:cubicBezTo>
                  <a:cubicBezTo>
                    <a:pt x="2779426" y="1354996"/>
                    <a:pt x="2781184" y="1353613"/>
                    <a:pt x="2782942" y="1352105"/>
                  </a:cubicBezTo>
                  <a:cubicBezTo>
                    <a:pt x="2791355" y="1345444"/>
                    <a:pt x="2799642" y="1338533"/>
                    <a:pt x="2807929" y="1331620"/>
                  </a:cubicBezTo>
                  <a:cubicBezTo>
                    <a:pt x="2817094" y="1323955"/>
                    <a:pt x="2826261" y="1316163"/>
                    <a:pt x="2835427" y="1308371"/>
                  </a:cubicBezTo>
                  <a:cubicBezTo>
                    <a:pt x="2844467" y="1300454"/>
                    <a:pt x="2853507" y="1292537"/>
                    <a:pt x="2862422" y="1284619"/>
                  </a:cubicBezTo>
                  <a:cubicBezTo>
                    <a:pt x="2868575" y="1279215"/>
                    <a:pt x="2874602" y="1273686"/>
                    <a:pt x="2880628" y="1268030"/>
                  </a:cubicBezTo>
                  <a:cubicBezTo>
                    <a:pt x="2884646" y="1264512"/>
                    <a:pt x="2888665" y="1260867"/>
                    <a:pt x="2892557" y="1257223"/>
                  </a:cubicBezTo>
                  <a:cubicBezTo>
                    <a:pt x="2897830" y="1252321"/>
                    <a:pt x="2902978" y="1247546"/>
                    <a:pt x="2908126" y="1242645"/>
                  </a:cubicBezTo>
                  <a:cubicBezTo>
                    <a:pt x="2912144" y="1238874"/>
                    <a:pt x="2916037" y="1235104"/>
                    <a:pt x="2919929" y="1231334"/>
                  </a:cubicBezTo>
                  <a:cubicBezTo>
                    <a:pt x="2926961" y="1224548"/>
                    <a:pt x="2933867" y="1217887"/>
                    <a:pt x="2940772" y="1210975"/>
                  </a:cubicBezTo>
                  <a:cubicBezTo>
                    <a:pt x="2971409" y="1180814"/>
                    <a:pt x="3001042" y="1149773"/>
                    <a:pt x="3029419" y="1117978"/>
                  </a:cubicBezTo>
                  <a:cubicBezTo>
                    <a:pt x="3034316" y="1112574"/>
                    <a:pt x="3039212" y="1107170"/>
                    <a:pt x="3043858" y="1101767"/>
                  </a:cubicBezTo>
                  <a:cubicBezTo>
                    <a:pt x="3049760" y="1095231"/>
                    <a:pt x="3055536" y="1088571"/>
                    <a:pt x="3061311" y="1081784"/>
                  </a:cubicBezTo>
                  <a:cubicBezTo>
                    <a:pt x="3068217" y="1073742"/>
                    <a:pt x="3075123" y="1065573"/>
                    <a:pt x="3081903" y="1057279"/>
                  </a:cubicBezTo>
                  <a:cubicBezTo>
                    <a:pt x="3090442" y="1047099"/>
                    <a:pt x="3098854" y="1036668"/>
                    <a:pt x="3107141" y="1026363"/>
                  </a:cubicBezTo>
                  <a:cubicBezTo>
                    <a:pt x="3114801" y="1016938"/>
                    <a:pt x="3122209" y="1007387"/>
                    <a:pt x="3129491" y="997836"/>
                  </a:cubicBezTo>
                  <a:cubicBezTo>
                    <a:pt x="3133509" y="992809"/>
                    <a:pt x="3137402" y="987782"/>
                    <a:pt x="3141043" y="982755"/>
                  </a:cubicBezTo>
                  <a:cubicBezTo>
                    <a:pt x="3147572" y="974335"/>
                    <a:pt x="3153850" y="965789"/>
                    <a:pt x="3160128" y="957244"/>
                  </a:cubicBezTo>
                  <a:cubicBezTo>
                    <a:pt x="3160254" y="957118"/>
                    <a:pt x="3160379" y="956992"/>
                    <a:pt x="3160379" y="956867"/>
                  </a:cubicBezTo>
                  <a:cubicBezTo>
                    <a:pt x="3168792" y="945556"/>
                    <a:pt x="3177079" y="933994"/>
                    <a:pt x="3185115" y="922432"/>
                  </a:cubicBezTo>
                  <a:cubicBezTo>
                    <a:pt x="3185491" y="922181"/>
                    <a:pt x="3185617" y="921804"/>
                    <a:pt x="3185868" y="921427"/>
                  </a:cubicBezTo>
                  <a:cubicBezTo>
                    <a:pt x="3194155" y="909740"/>
                    <a:pt x="3202191" y="897927"/>
                    <a:pt x="3210227" y="885988"/>
                  </a:cubicBezTo>
                  <a:cubicBezTo>
                    <a:pt x="3226425" y="861984"/>
                    <a:pt x="3242120" y="837604"/>
                    <a:pt x="3257187" y="812972"/>
                  </a:cubicBezTo>
                  <a:cubicBezTo>
                    <a:pt x="3261958" y="805306"/>
                    <a:pt x="3266604" y="797514"/>
                    <a:pt x="3271250" y="789723"/>
                  </a:cubicBezTo>
                  <a:cubicBezTo>
                    <a:pt x="3277528" y="779292"/>
                    <a:pt x="3283680" y="768861"/>
                    <a:pt x="3289708" y="758305"/>
                  </a:cubicBezTo>
                  <a:cubicBezTo>
                    <a:pt x="3293977" y="751016"/>
                    <a:pt x="3298120" y="743601"/>
                    <a:pt x="3302138" y="736186"/>
                  </a:cubicBezTo>
                  <a:cubicBezTo>
                    <a:pt x="3305779" y="729652"/>
                    <a:pt x="3309421" y="722991"/>
                    <a:pt x="3313062" y="716330"/>
                  </a:cubicBezTo>
                  <a:cubicBezTo>
                    <a:pt x="3316954" y="709293"/>
                    <a:pt x="3320721" y="702255"/>
                    <a:pt x="3324362" y="695218"/>
                  </a:cubicBezTo>
                  <a:cubicBezTo>
                    <a:pt x="3331771" y="681394"/>
                    <a:pt x="3338802" y="667570"/>
                    <a:pt x="3345833" y="653494"/>
                  </a:cubicBezTo>
                  <a:cubicBezTo>
                    <a:pt x="3351107" y="642812"/>
                    <a:pt x="3356381" y="632005"/>
                    <a:pt x="3361654" y="621071"/>
                  </a:cubicBezTo>
                  <a:cubicBezTo>
                    <a:pt x="3365295" y="613531"/>
                    <a:pt x="3368811" y="606116"/>
                    <a:pt x="3372201" y="598576"/>
                  </a:cubicBezTo>
                  <a:cubicBezTo>
                    <a:pt x="3379861" y="581987"/>
                    <a:pt x="3387269" y="565273"/>
                    <a:pt x="3394551" y="548558"/>
                  </a:cubicBezTo>
                  <a:cubicBezTo>
                    <a:pt x="3397816" y="541144"/>
                    <a:pt x="3400955" y="533729"/>
                    <a:pt x="3403968" y="526314"/>
                  </a:cubicBezTo>
                  <a:cubicBezTo>
                    <a:pt x="3404596" y="524806"/>
                    <a:pt x="3405224" y="523298"/>
                    <a:pt x="3405852" y="521916"/>
                  </a:cubicBezTo>
                  <a:cubicBezTo>
                    <a:pt x="3408237" y="516135"/>
                    <a:pt x="3410623" y="510228"/>
                    <a:pt x="3413009" y="504448"/>
                  </a:cubicBezTo>
                  <a:cubicBezTo>
                    <a:pt x="3416525" y="495650"/>
                    <a:pt x="3420040" y="486853"/>
                    <a:pt x="3423430" y="477931"/>
                  </a:cubicBezTo>
                  <a:cubicBezTo>
                    <a:pt x="3427699" y="466997"/>
                    <a:pt x="3431843" y="456064"/>
                    <a:pt x="3435861" y="445130"/>
                  </a:cubicBezTo>
                  <a:cubicBezTo>
                    <a:pt x="3439879" y="434071"/>
                    <a:pt x="3443897" y="423012"/>
                    <a:pt x="3447664" y="411953"/>
                  </a:cubicBezTo>
                  <a:cubicBezTo>
                    <a:pt x="3451556" y="400894"/>
                    <a:pt x="3455323" y="389709"/>
                    <a:pt x="3458964" y="378650"/>
                  </a:cubicBezTo>
                  <a:cubicBezTo>
                    <a:pt x="3461852" y="369853"/>
                    <a:pt x="3464740" y="360930"/>
                    <a:pt x="3467502" y="352133"/>
                  </a:cubicBezTo>
                  <a:cubicBezTo>
                    <a:pt x="3472399" y="336298"/>
                    <a:pt x="3477171" y="320464"/>
                    <a:pt x="3481691" y="304503"/>
                  </a:cubicBezTo>
                  <a:cubicBezTo>
                    <a:pt x="3484076" y="296586"/>
                    <a:pt x="3486337" y="288669"/>
                    <a:pt x="3488471" y="280625"/>
                  </a:cubicBezTo>
                  <a:cubicBezTo>
                    <a:pt x="3488973" y="278866"/>
                    <a:pt x="3489350" y="277107"/>
                    <a:pt x="3489852" y="275347"/>
                  </a:cubicBezTo>
                  <a:cubicBezTo>
                    <a:pt x="3492489" y="265922"/>
                    <a:pt x="3495000" y="256497"/>
                    <a:pt x="3497260" y="246945"/>
                  </a:cubicBezTo>
                  <a:cubicBezTo>
                    <a:pt x="3497888" y="244935"/>
                    <a:pt x="3498390" y="242798"/>
                    <a:pt x="3498893" y="240788"/>
                  </a:cubicBezTo>
                  <a:cubicBezTo>
                    <a:pt x="3501655" y="230231"/>
                    <a:pt x="3504166" y="219675"/>
                    <a:pt x="3506678" y="208993"/>
                  </a:cubicBezTo>
                  <a:cubicBezTo>
                    <a:pt x="3508561" y="201075"/>
                    <a:pt x="3510319" y="193032"/>
                    <a:pt x="3512077" y="185115"/>
                  </a:cubicBezTo>
                  <a:cubicBezTo>
                    <a:pt x="3513709" y="178203"/>
                    <a:pt x="3515216" y="171291"/>
                    <a:pt x="3516597" y="164379"/>
                  </a:cubicBezTo>
                  <a:cubicBezTo>
                    <a:pt x="3528023" y="110089"/>
                    <a:pt x="3537189" y="55296"/>
                    <a:pt x="3544095" y="0"/>
                  </a:cubicBezTo>
                  <a:lnTo>
                    <a:pt x="1825160" y="0"/>
                  </a:lnTo>
                  <a:close/>
                </a:path>
              </a:pathLst>
            </a:custGeom>
            <a:solidFill>
              <a:srgbClr val="BABAE6"/>
            </a:solidFill>
            <a:ln w="99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1BA0A2C5-E930-30AA-AF2A-ABCE24FD522C}"/>
                </a:ext>
              </a:extLst>
            </p:cNvPr>
            <p:cNvSpPr/>
            <p:nvPr/>
          </p:nvSpPr>
          <p:spPr>
            <a:xfrm>
              <a:off x="326701" y="1755801"/>
              <a:ext cx="3401952" cy="2374364"/>
            </a:xfrm>
            <a:custGeom>
              <a:avLst/>
              <a:gdLst>
                <a:gd name="connsiteX0" fmla="*/ 1171236 w 3640651"/>
                <a:gd name="connsiteY0" fmla="*/ 0 h 2540962"/>
                <a:gd name="connsiteX1" fmla="*/ 0 w 3640651"/>
                <a:gd name="connsiteY1" fmla="*/ 0 h 2540962"/>
                <a:gd name="connsiteX2" fmla="*/ 0 w 3640651"/>
                <a:gd name="connsiteY2" fmla="*/ 1454905 h 2540962"/>
                <a:gd name="connsiteX3" fmla="*/ 985531 w 3640651"/>
                <a:gd name="connsiteY3" fmla="*/ 1454905 h 2540962"/>
                <a:gd name="connsiteX4" fmla="*/ 1874380 w 3640651"/>
                <a:gd name="connsiteY4" fmla="*/ 2305704 h 2540962"/>
                <a:gd name="connsiteX5" fmla="*/ 1844998 w 3640651"/>
                <a:gd name="connsiteY5" fmla="*/ 2540962 h 2540962"/>
                <a:gd name="connsiteX6" fmla="*/ 1906649 w 3640651"/>
                <a:gd name="connsiteY6" fmla="*/ 2539957 h 2540962"/>
                <a:gd name="connsiteX7" fmla="*/ 3625584 w 3640651"/>
                <a:gd name="connsiteY7" fmla="*/ 2539957 h 2540962"/>
                <a:gd name="connsiteX8" fmla="*/ 3640651 w 3640651"/>
                <a:gd name="connsiteY8" fmla="*/ 2295274 h 2540962"/>
                <a:gd name="connsiteX9" fmla="*/ 1171236 w 3640651"/>
                <a:gd name="connsiteY9" fmla="*/ 0 h 254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40651" h="2540962">
                  <a:moveTo>
                    <a:pt x="1171236" y="0"/>
                  </a:moveTo>
                  <a:lnTo>
                    <a:pt x="0" y="0"/>
                  </a:lnTo>
                  <a:lnTo>
                    <a:pt x="0" y="1454905"/>
                  </a:lnTo>
                  <a:lnTo>
                    <a:pt x="985531" y="1454905"/>
                  </a:lnTo>
                  <a:cubicBezTo>
                    <a:pt x="1522808" y="1454905"/>
                    <a:pt x="1874380" y="1817217"/>
                    <a:pt x="1874380" y="2305704"/>
                  </a:cubicBezTo>
                  <a:cubicBezTo>
                    <a:pt x="1874380" y="2388145"/>
                    <a:pt x="1863958" y="2466942"/>
                    <a:pt x="1844998" y="2540962"/>
                  </a:cubicBezTo>
                  <a:cubicBezTo>
                    <a:pt x="1864963" y="2539957"/>
                    <a:pt x="1885681" y="2539957"/>
                    <a:pt x="1906649" y="2539957"/>
                  </a:cubicBezTo>
                  <a:lnTo>
                    <a:pt x="3625584" y="2539957"/>
                  </a:lnTo>
                  <a:cubicBezTo>
                    <a:pt x="3636006" y="2459275"/>
                    <a:pt x="3640651" y="2377840"/>
                    <a:pt x="3640651" y="2295274"/>
                  </a:cubicBezTo>
                  <a:cubicBezTo>
                    <a:pt x="3640651" y="966543"/>
                    <a:pt x="2654242" y="0"/>
                    <a:pt x="1171236" y="0"/>
                  </a:cubicBezTo>
                  <a:close/>
                </a:path>
              </a:pathLst>
            </a:custGeom>
            <a:solidFill>
              <a:srgbClr val="6E64D6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DACF5CCD-75D9-4191-0528-06BD5DD857C3}"/>
                </a:ext>
              </a:extLst>
            </p:cNvPr>
            <p:cNvSpPr/>
            <p:nvPr userDrawn="1"/>
          </p:nvSpPr>
          <p:spPr>
            <a:xfrm>
              <a:off x="1509396" y="0"/>
              <a:ext cx="1544753" cy="1157131"/>
            </a:xfrm>
            <a:custGeom>
              <a:avLst/>
              <a:gdLst>
                <a:gd name="connsiteX0" fmla="*/ 105798 w 1544753"/>
                <a:gd name="connsiteY0" fmla="*/ 0 h 1157131"/>
                <a:gd name="connsiteX1" fmla="*/ 1438955 w 1544753"/>
                <a:gd name="connsiteY1" fmla="*/ 0 h 1157131"/>
                <a:gd name="connsiteX2" fmla="*/ 1484056 w 1544753"/>
                <a:gd name="connsiteY2" fmla="*/ 83165 h 1157131"/>
                <a:gd name="connsiteX3" fmla="*/ 1544753 w 1544753"/>
                <a:gd name="connsiteY3" fmla="*/ 384074 h 1157131"/>
                <a:gd name="connsiteX4" fmla="*/ 772377 w 1544753"/>
                <a:gd name="connsiteY4" fmla="*/ 1157131 h 1157131"/>
                <a:gd name="connsiteX5" fmla="*/ 0 w 1544753"/>
                <a:gd name="connsiteY5" fmla="*/ 384074 h 1157131"/>
                <a:gd name="connsiteX6" fmla="*/ 60697 w 1544753"/>
                <a:gd name="connsiteY6" fmla="*/ 83165 h 1157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4753" h="1157131">
                  <a:moveTo>
                    <a:pt x="105798" y="0"/>
                  </a:moveTo>
                  <a:lnTo>
                    <a:pt x="1438955" y="0"/>
                  </a:lnTo>
                  <a:lnTo>
                    <a:pt x="1484056" y="83165"/>
                  </a:lnTo>
                  <a:cubicBezTo>
                    <a:pt x="1523140" y="175652"/>
                    <a:pt x="1544753" y="277337"/>
                    <a:pt x="1544753" y="384074"/>
                  </a:cubicBezTo>
                  <a:cubicBezTo>
                    <a:pt x="1544753" y="811021"/>
                    <a:pt x="1198949" y="1157131"/>
                    <a:pt x="772377" y="1157131"/>
                  </a:cubicBezTo>
                  <a:cubicBezTo>
                    <a:pt x="345805" y="1157131"/>
                    <a:pt x="0" y="811021"/>
                    <a:pt x="0" y="384074"/>
                  </a:cubicBezTo>
                  <a:cubicBezTo>
                    <a:pt x="0" y="277337"/>
                    <a:pt x="21613" y="175652"/>
                    <a:pt x="60697" y="83165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17A9A595-4C7F-5774-F51F-7EF0AF89B76F}"/>
                </a:ext>
              </a:extLst>
            </p:cNvPr>
            <p:cNvSpPr/>
            <p:nvPr userDrawn="1"/>
          </p:nvSpPr>
          <p:spPr>
            <a:xfrm>
              <a:off x="1" y="4668477"/>
              <a:ext cx="747813" cy="1040437"/>
            </a:xfrm>
            <a:custGeom>
              <a:avLst/>
              <a:gdLst>
                <a:gd name="connsiteX0" fmla="*/ 0 w 747813"/>
                <a:gd name="connsiteY0" fmla="*/ 0 h 1040437"/>
                <a:gd name="connsiteX1" fmla="*/ 11648 w 747813"/>
                <a:gd name="connsiteY1" fmla="*/ 3619 h 1040437"/>
                <a:gd name="connsiteX2" fmla="*/ 335168 w 747813"/>
                <a:gd name="connsiteY2" fmla="*/ 36273 h 1040437"/>
                <a:gd name="connsiteX3" fmla="*/ 747813 w 747813"/>
                <a:gd name="connsiteY3" fmla="*/ 36273 h 1040437"/>
                <a:gd name="connsiteX4" fmla="*/ 414012 w 747813"/>
                <a:gd name="connsiteY4" fmla="*/ 1040437 h 1040437"/>
                <a:gd name="connsiteX5" fmla="*/ 0 w 747813"/>
                <a:gd name="connsiteY5" fmla="*/ 1040437 h 1040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7813" h="1040437">
                  <a:moveTo>
                    <a:pt x="0" y="0"/>
                  </a:moveTo>
                  <a:lnTo>
                    <a:pt x="11648" y="3619"/>
                  </a:lnTo>
                  <a:cubicBezTo>
                    <a:pt x="116151" y="25029"/>
                    <a:pt x="224350" y="36273"/>
                    <a:pt x="335168" y="36273"/>
                  </a:cubicBezTo>
                  <a:lnTo>
                    <a:pt x="747813" y="36273"/>
                  </a:lnTo>
                  <a:cubicBezTo>
                    <a:pt x="545069" y="297795"/>
                    <a:pt x="430790" y="639053"/>
                    <a:pt x="414012" y="1040437"/>
                  </a:cubicBezTo>
                  <a:lnTo>
                    <a:pt x="0" y="1040437"/>
                  </a:ln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55" name="Graphic 1">
            <a:extLst>
              <a:ext uri="{FF2B5EF4-FFF2-40B4-BE49-F238E27FC236}">
                <a16:creationId xmlns:a16="http://schemas.microsoft.com/office/drawing/2014/main" id="{8278692D-55D6-95B2-0803-20C83123E5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786275" y="777869"/>
            <a:ext cx="3263373" cy="1336886"/>
          </a:xfrm>
          <a:prstGeom prst="rect">
            <a:avLst/>
          </a:prstGeom>
        </p:spPr>
      </p:pic>
      <p:sp>
        <p:nvSpPr>
          <p:cNvPr id="56" name="Freeform 55">
            <a:extLst>
              <a:ext uri="{FF2B5EF4-FFF2-40B4-BE49-F238E27FC236}">
                <a16:creationId xmlns:a16="http://schemas.microsoft.com/office/drawing/2014/main" id="{839AD738-D6DE-B539-61AF-9176C26078FA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57" name="Text Placeholder 35">
            <a:extLst>
              <a:ext uri="{FF2B5EF4-FFF2-40B4-BE49-F238E27FC236}">
                <a16:creationId xmlns:a16="http://schemas.microsoft.com/office/drawing/2014/main" id="{290DBB18-020F-BDFD-482F-E4AB9068F2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58" name="Text Placeholder 35">
            <a:extLst>
              <a:ext uri="{FF2B5EF4-FFF2-40B4-BE49-F238E27FC236}">
                <a16:creationId xmlns:a16="http://schemas.microsoft.com/office/drawing/2014/main" id="{520ED651-E0BC-367A-06B7-FCAF192375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59" name="Picture Placeholder 9">
            <a:extLst>
              <a:ext uri="{FF2B5EF4-FFF2-40B4-BE49-F238E27FC236}">
                <a16:creationId xmlns:a16="http://schemas.microsoft.com/office/drawing/2014/main" id="{ADFDBDD5-FB42-9FFF-975E-80DF363067A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60" name="Freeform 59">
            <a:extLst>
              <a:ext uri="{FF2B5EF4-FFF2-40B4-BE49-F238E27FC236}">
                <a16:creationId xmlns:a16="http://schemas.microsoft.com/office/drawing/2014/main" id="{6B386349-FF31-24CE-9955-67EC5368506E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1" name="Text Placeholder 35">
            <a:extLst>
              <a:ext uri="{FF2B5EF4-FFF2-40B4-BE49-F238E27FC236}">
                <a16:creationId xmlns:a16="http://schemas.microsoft.com/office/drawing/2014/main" id="{A8788B00-A7E9-AF03-527D-76DE5F6776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62" name="Text Placeholder 35">
            <a:extLst>
              <a:ext uri="{FF2B5EF4-FFF2-40B4-BE49-F238E27FC236}">
                <a16:creationId xmlns:a16="http://schemas.microsoft.com/office/drawing/2014/main" id="{D19434DD-A348-3703-6E9A-415A4114418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63" name="Picture Placeholder 13">
            <a:extLst>
              <a:ext uri="{FF2B5EF4-FFF2-40B4-BE49-F238E27FC236}">
                <a16:creationId xmlns:a16="http://schemas.microsoft.com/office/drawing/2014/main" id="{CF5AF1C5-DC02-72B5-6591-1B346CC8304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64" name="Title Placeholder 12">
            <a:extLst>
              <a:ext uri="{FF2B5EF4-FFF2-40B4-BE49-F238E27FC236}">
                <a16:creationId xmlns:a16="http://schemas.microsoft.com/office/drawing/2014/main" id="{D07952C5-D802-2691-2921-35B2FDCADE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79092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5" name="Text Placeholder 4">
            <a:extLst>
              <a:ext uri="{FF2B5EF4-FFF2-40B4-BE49-F238E27FC236}">
                <a16:creationId xmlns:a16="http://schemas.microsoft.com/office/drawing/2014/main" id="{FA22D318-5FA2-BFDF-C3EF-D6C4B8A9DE8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79091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66" name="Freeform 65">
            <a:extLst>
              <a:ext uri="{FF2B5EF4-FFF2-40B4-BE49-F238E27FC236}">
                <a16:creationId xmlns:a16="http://schemas.microsoft.com/office/drawing/2014/main" id="{74562481-306F-4BBB-F9F5-E83ED8277934}"/>
              </a:ext>
            </a:extLst>
          </p:cNvPr>
          <p:cNvSpPr/>
          <p:nvPr userDrawn="1"/>
        </p:nvSpPr>
        <p:spPr>
          <a:xfrm>
            <a:off x="3411063" y="4888896"/>
            <a:ext cx="43881" cy="68228"/>
          </a:xfrm>
          <a:custGeom>
            <a:avLst/>
            <a:gdLst>
              <a:gd name="connsiteX0" fmla="*/ 46960 w 46960"/>
              <a:gd name="connsiteY0" fmla="*/ 0 h 73015"/>
              <a:gd name="connsiteX1" fmla="*/ 0 w 46960"/>
              <a:gd name="connsiteY1" fmla="*/ 73015 h 73015"/>
              <a:gd name="connsiteX2" fmla="*/ 46960 w 46960"/>
              <a:gd name="connsiteY2" fmla="*/ 0 h 7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960" h="73015">
                <a:moveTo>
                  <a:pt x="46960" y="0"/>
                </a:moveTo>
                <a:cubicBezTo>
                  <a:pt x="31893" y="24632"/>
                  <a:pt x="16323" y="49012"/>
                  <a:pt x="0" y="73015"/>
                </a:cubicBezTo>
                <a:cubicBezTo>
                  <a:pt x="16198" y="49012"/>
                  <a:pt x="31893" y="24632"/>
                  <a:pt x="46960" y="0"/>
                </a:cubicBezTo>
                <a:close/>
              </a:path>
            </a:pathLst>
          </a:custGeom>
          <a:solidFill>
            <a:srgbClr val="27B1A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CB537D96-94C3-FAA1-CCAD-40D92A8D7FCB}"/>
              </a:ext>
            </a:extLst>
          </p:cNvPr>
          <p:cNvSpPr txBox="1"/>
          <p:nvPr userDrawn="1"/>
        </p:nvSpPr>
        <p:spPr>
          <a:xfrm>
            <a:off x="438912" y="1700784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t" anchorCtr="0">
            <a:normAutofit fontScale="25000" lnSpcReduction="20000"/>
          </a:bodyPr>
          <a:lstStyle/>
          <a:p>
            <a:pPr algn="l"/>
            <a:endParaRPr lang="en-US" sz="2800" b="0">
              <a:solidFill>
                <a:srgbClr val="C4C0F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731838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3 presenters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1B85D4D-28B6-BC16-EE3B-EBADB221A7ED}"/>
              </a:ext>
            </a:extLst>
          </p:cNvPr>
          <p:cNvGrpSpPr/>
          <p:nvPr userDrawn="1"/>
        </p:nvGrpSpPr>
        <p:grpSpPr>
          <a:xfrm>
            <a:off x="8338751" y="0"/>
            <a:ext cx="3853250" cy="6858000"/>
            <a:chOff x="8338751" y="0"/>
            <a:chExt cx="3853250" cy="6858000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B96F1A7D-626C-0903-0EA4-5562F87305C2}"/>
                </a:ext>
              </a:extLst>
            </p:cNvPr>
            <p:cNvSpPr/>
            <p:nvPr userDrawn="1"/>
          </p:nvSpPr>
          <p:spPr>
            <a:xfrm>
              <a:off x="8338752" y="1669801"/>
              <a:ext cx="3853249" cy="3707910"/>
            </a:xfrm>
            <a:custGeom>
              <a:avLst/>
              <a:gdLst>
                <a:gd name="connsiteX0" fmla="*/ 2807840 w 3853249"/>
                <a:gd name="connsiteY0" fmla="*/ 0 h 3707910"/>
                <a:gd name="connsiteX1" fmla="*/ 2807866 w 3853249"/>
                <a:gd name="connsiteY1" fmla="*/ 0 h 3707910"/>
                <a:gd name="connsiteX2" fmla="*/ 3000058 w 3853249"/>
                <a:gd name="connsiteY2" fmla="*/ 7565 h 3707910"/>
                <a:gd name="connsiteX3" fmla="*/ 3735384 w 3853249"/>
                <a:gd name="connsiteY3" fmla="*/ 181888 h 3707910"/>
                <a:gd name="connsiteX4" fmla="*/ 3853249 w 3853249"/>
                <a:gd name="connsiteY4" fmla="*/ 234940 h 3707910"/>
                <a:gd name="connsiteX5" fmla="*/ 3853249 w 3853249"/>
                <a:gd name="connsiteY5" fmla="*/ 2156594 h 3707910"/>
                <a:gd name="connsiteX6" fmla="*/ 3852241 w 3853249"/>
                <a:gd name="connsiteY6" fmla="*/ 2156482 h 3707910"/>
                <a:gd name="connsiteX7" fmla="*/ 3651982 w 3853249"/>
                <a:gd name="connsiteY7" fmla="*/ 2149237 h 3707910"/>
                <a:gd name="connsiteX8" fmla="*/ 2925104 w 3853249"/>
                <a:gd name="connsiteY8" fmla="*/ 2280324 h 3707910"/>
                <a:gd name="connsiteX9" fmla="*/ 2830686 w 3853249"/>
                <a:gd name="connsiteY9" fmla="*/ 2275086 h 3707910"/>
                <a:gd name="connsiteX10" fmla="*/ 2032088 w 3853249"/>
                <a:gd name="connsiteY10" fmla="*/ 2685673 h 3707910"/>
                <a:gd name="connsiteX11" fmla="*/ 1859099 w 3853249"/>
                <a:gd name="connsiteY11" fmla="*/ 3281608 h 3707910"/>
                <a:gd name="connsiteX12" fmla="*/ 1859099 w 3853249"/>
                <a:gd name="connsiteY12" fmla="*/ 3707910 h 3707910"/>
                <a:gd name="connsiteX13" fmla="*/ 0 w 3853249"/>
                <a:gd name="connsiteY13" fmla="*/ 3707910 h 3707910"/>
                <a:gd name="connsiteX14" fmla="*/ 0 w 3853249"/>
                <a:gd name="connsiteY14" fmla="*/ 3021181 h 3707910"/>
                <a:gd name="connsiteX15" fmla="*/ 69841 w 3853249"/>
                <a:gd name="connsiteY15" fmla="*/ 2290800 h 3707910"/>
                <a:gd name="connsiteX16" fmla="*/ 2552117 w 3853249"/>
                <a:gd name="connsiteY16" fmla="*/ 10349 h 3707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53249" h="3707910">
                  <a:moveTo>
                    <a:pt x="2807840" y="0"/>
                  </a:moveTo>
                  <a:lnTo>
                    <a:pt x="2807866" y="0"/>
                  </a:lnTo>
                  <a:lnTo>
                    <a:pt x="3000058" y="7565"/>
                  </a:lnTo>
                  <a:cubicBezTo>
                    <a:pt x="3254712" y="27644"/>
                    <a:pt x="3502278" y="87300"/>
                    <a:pt x="3735384" y="181888"/>
                  </a:cubicBezTo>
                  <a:lnTo>
                    <a:pt x="3853249" y="234940"/>
                  </a:lnTo>
                  <a:lnTo>
                    <a:pt x="3853249" y="2156594"/>
                  </a:lnTo>
                  <a:lnTo>
                    <a:pt x="3852241" y="2156482"/>
                  </a:lnTo>
                  <a:cubicBezTo>
                    <a:pt x="3786695" y="2151681"/>
                    <a:pt x="3719909" y="2149237"/>
                    <a:pt x="3651982" y="2149237"/>
                  </a:cubicBezTo>
                  <a:cubicBezTo>
                    <a:pt x="3386321" y="2149237"/>
                    <a:pt x="3143491" y="2196379"/>
                    <a:pt x="2925104" y="2280324"/>
                  </a:cubicBezTo>
                  <a:cubicBezTo>
                    <a:pt x="2893677" y="2276831"/>
                    <a:pt x="2862249" y="2275086"/>
                    <a:pt x="2830686" y="2275086"/>
                  </a:cubicBezTo>
                  <a:cubicBezTo>
                    <a:pt x="2491691" y="2275086"/>
                    <a:pt x="2203331" y="2428871"/>
                    <a:pt x="2032088" y="2685673"/>
                  </a:cubicBezTo>
                  <a:cubicBezTo>
                    <a:pt x="1921955" y="2848189"/>
                    <a:pt x="1859099" y="3050863"/>
                    <a:pt x="1859099" y="3281608"/>
                  </a:cubicBezTo>
                  <a:lnTo>
                    <a:pt x="1859099" y="3707910"/>
                  </a:lnTo>
                  <a:lnTo>
                    <a:pt x="0" y="3707910"/>
                  </a:lnTo>
                  <a:lnTo>
                    <a:pt x="0" y="3021181"/>
                  </a:lnTo>
                  <a:cubicBezTo>
                    <a:pt x="0" y="2764244"/>
                    <a:pt x="24445" y="2521410"/>
                    <a:pt x="69841" y="2290800"/>
                  </a:cubicBezTo>
                  <a:cubicBezTo>
                    <a:pt x="330357" y="978629"/>
                    <a:pt x="1292649" y="113380"/>
                    <a:pt x="2552117" y="10349"/>
                  </a:cubicBez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6A7FC5A-D286-1685-7B81-42E32B894946}"/>
                </a:ext>
              </a:extLst>
            </p:cNvPr>
            <p:cNvSpPr/>
            <p:nvPr userDrawn="1"/>
          </p:nvSpPr>
          <p:spPr>
            <a:xfrm rot="16200000">
              <a:off x="9526095" y="2762781"/>
              <a:ext cx="1427586" cy="3802274"/>
            </a:xfrm>
            <a:custGeom>
              <a:avLst/>
              <a:gdLst>
                <a:gd name="connsiteX0" fmla="*/ 1012412 w 1012412"/>
                <a:gd name="connsiteY0" fmla="*/ 2072799 h 2694382"/>
                <a:gd name="connsiteX1" fmla="*/ 302324 w 1012412"/>
                <a:gd name="connsiteY1" fmla="*/ 2694382 h 2694382"/>
                <a:gd name="connsiteX2" fmla="*/ 0 w 1012412"/>
                <a:gd name="connsiteY2" fmla="*/ 2694382 h 2694382"/>
                <a:gd name="connsiteX3" fmla="*/ 0 w 1012412"/>
                <a:gd name="connsiteY3" fmla="*/ 0 h 2694382"/>
                <a:gd name="connsiteX4" fmla="*/ 487013 w 1012412"/>
                <a:gd name="connsiteY4" fmla="*/ 0 h 2694382"/>
                <a:gd name="connsiteX5" fmla="*/ 1004983 w 1012412"/>
                <a:gd name="connsiteY5" fmla="*/ 49491 h 2694382"/>
                <a:gd name="connsiteX6" fmla="*/ 1004983 w 1012412"/>
                <a:gd name="connsiteY6" fmla="*/ 1439986 h 2694382"/>
                <a:gd name="connsiteX7" fmla="*/ 519208 w 1012412"/>
                <a:gd name="connsiteY7" fmla="*/ 1439986 h 2694382"/>
                <a:gd name="connsiteX8" fmla="*/ 1012412 w 1012412"/>
                <a:gd name="connsiteY8" fmla="*/ 2072704 h 2694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2412" h="2694382">
                  <a:moveTo>
                    <a:pt x="1012412" y="2072799"/>
                  </a:moveTo>
                  <a:cubicBezTo>
                    <a:pt x="981456" y="2426943"/>
                    <a:pt x="697611" y="2694382"/>
                    <a:pt x="302324" y="2694382"/>
                  </a:cubicBezTo>
                  <a:lnTo>
                    <a:pt x="0" y="2694382"/>
                  </a:lnTo>
                  <a:lnTo>
                    <a:pt x="0" y="0"/>
                  </a:lnTo>
                  <a:lnTo>
                    <a:pt x="487013" y="0"/>
                  </a:lnTo>
                  <a:cubicBezTo>
                    <a:pt x="669227" y="0"/>
                    <a:pt x="841439" y="17322"/>
                    <a:pt x="1004983" y="49491"/>
                  </a:cubicBezTo>
                  <a:lnTo>
                    <a:pt x="1004983" y="1439986"/>
                  </a:lnTo>
                  <a:lnTo>
                    <a:pt x="519208" y="1439986"/>
                  </a:lnTo>
                  <a:cubicBezTo>
                    <a:pt x="723710" y="1574943"/>
                    <a:pt x="908304" y="1792892"/>
                    <a:pt x="1012412" y="2072704"/>
                  </a:cubicBezTo>
                  <a:close/>
                </a:path>
              </a:pathLst>
            </a:custGeom>
            <a:solidFill>
              <a:srgbClr val="F1AAB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57AA52B7-0DAE-7FB0-A702-91A9367CFDBE}"/>
                </a:ext>
              </a:extLst>
            </p:cNvPr>
            <p:cNvSpPr/>
            <p:nvPr userDrawn="1"/>
          </p:nvSpPr>
          <p:spPr>
            <a:xfrm>
              <a:off x="11461424" y="0"/>
              <a:ext cx="730576" cy="1300694"/>
            </a:xfrm>
            <a:custGeom>
              <a:avLst/>
              <a:gdLst>
                <a:gd name="connsiteX0" fmla="*/ 173798 w 730576"/>
                <a:gd name="connsiteY0" fmla="*/ 0 h 1300694"/>
                <a:gd name="connsiteX1" fmla="*/ 730576 w 730576"/>
                <a:gd name="connsiteY1" fmla="*/ 0 h 1300694"/>
                <a:gd name="connsiteX2" fmla="*/ 730576 w 730576"/>
                <a:gd name="connsiteY2" fmla="*/ 1300694 h 1300694"/>
                <a:gd name="connsiteX3" fmla="*/ 597481 w 730576"/>
                <a:gd name="connsiteY3" fmla="*/ 1287848 h 1300694"/>
                <a:gd name="connsiteX4" fmla="*/ 0 w 730576"/>
                <a:gd name="connsiteY4" fmla="*/ 513924 h 1300694"/>
                <a:gd name="connsiteX5" fmla="*/ 122764 w 730576"/>
                <a:gd name="connsiteY5" fmla="*/ 65928 h 1300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0576" h="1300694">
                  <a:moveTo>
                    <a:pt x="173798" y="0"/>
                  </a:moveTo>
                  <a:lnTo>
                    <a:pt x="730576" y="0"/>
                  </a:lnTo>
                  <a:lnTo>
                    <a:pt x="730576" y="1300694"/>
                  </a:lnTo>
                  <a:lnTo>
                    <a:pt x="597481" y="1287848"/>
                  </a:lnTo>
                  <a:cubicBezTo>
                    <a:pt x="240520" y="1216924"/>
                    <a:pt x="0" y="908561"/>
                    <a:pt x="0" y="513924"/>
                  </a:cubicBezTo>
                  <a:cubicBezTo>
                    <a:pt x="0" y="344793"/>
                    <a:pt x="44177" y="191490"/>
                    <a:pt x="122764" y="65928"/>
                  </a:cubicBez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334C4586-4FF4-4A4E-8C33-E4FA5B5F4AC5}"/>
                </a:ext>
              </a:extLst>
            </p:cNvPr>
            <p:cNvSpPr/>
            <p:nvPr userDrawn="1"/>
          </p:nvSpPr>
          <p:spPr>
            <a:xfrm>
              <a:off x="11263856" y="3819038"/>
              <a:ext cx="928144" cy="1558673"/>
            </a:xfrm>
            <a:custGeom>
              <a:avLst/>
              <a:gdLst>
                <a:gd name="connsiteX0" fmla="*/ 726878 w 928144"/>
                <a:gd name="connsiteY0" fmla="*/ 0 h 1558673"/>
                <a:gd name="connsiteX1" fmla="*/ 927139 w 928144"/>
                <a:gd name="connsiteY1" fmla="*/ 7244 h 1558673"/>
                <a:gd name="connsiteX2" fmla="*/ 928144 w 928144"/>
                <a:gd name="connsiteY2" fmla="*/ 7355 h 1558673"/>
                <a:gd name="connsiteX3" fmla="*/ 928144 w 928144"/>
                <a:gd name="connsiteY3" fmla="*/ 1558673 h 1558673"/>
                <a:gd name="connsiteX4" fmla="*/ 877169 w 928144"/>
                <a:gd name="connsiteY4" fmla="*/ 1558673 h 1558673"/>
                <a:gd name="connsiteX5" fmla="*/ 877169 w 928144"/>
                <a:gd name="connsiteY5" fmla="*/ 1132371 h 1558673"/>
                <a:gd name="connsiteX6" fmla="*/ 0 w 928144"/>
                <a:gd name="connsiteY6" fmla="*/ 131087 h 1558673"/>
                <a:gd name="connsiteX7" fmla="*/ 726878 w 928144"/>
                <a:gd name="connsiteY7" fmla="*/ 0 h 1558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8144" h="1558673">
                  <a:moveTo>
                    <a:pt x="726878" y="0"/>
                  </a:moveTo>
                  <a:cubicBezTo>
                    <a:pt x="794805" y="0"/>
                    <a:pt x="861592" y="2443"/>
                    <a:pt x="927139" y="7244"/>
                  </a:cubicBezTo>
                  <a:lnTo>
                    <a:pt x="928144" y="7355"/>
                  </a:lnTo>
                  <a:lnTo>
                    <a:pt x="928144" y="1558673"/>
                  </a:lnTo>
                  <a:lnTo>
                    <a:pt x="877169" y="1558673"/>
                  </a:lnTo>
                  <a:lnTo>
                    <a:pt x="877169" y="1132371"/>
                  </a:lnTo>
                  <a:cubicBezTo>
                    <a:pt x="877169" y="574983"/>
                    <a:pt x="499762" y="174738"/>
                    <a:pt x="0" y="131087"/>
                  </a:cubicBezTo>
                  <a:cubicBezTo>
                    <a:pt x="218385" y="47277"/>
                    <a:pt x="461351" y="0"/>
                    <a:pt x="726878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9A17AB0D-9547-640F-545B-1885035D3EEB}"/>
                </a:ext>
              </a:extLst>
            </p:cNvPr>
            <p:cNvSpPr/>
            <p:nvPr userDrawn="1"/>
          </p:nvSpPr>
          <p:spPr>
            <a:xfrm>
              <a:off x="8366454" y="5772584"/>
              <a:ext cx="3825546" cy="1085416"/>
            </a:xfrm>
            <a:custGeom>
              <a:avLst/>
              <a:gdLst>
                <a:gd name="connsiteX0" fmla="*/ 1332977 w 3825546"/>
                <a:gd name="connsiteY0" fmla="*/ 0 h 1085416"/>
                <a:gd name="connsiteX1" fmla="*/ 3825546 w 3825546"/>
                <a:gd name="connsiteY1" fmla="*/ 0 h 1085416"/>
                <a:gd name="connsiteX2" fmla="*/ 3825546 w 3825546"/>
                <a:gd name="connsiteY2" fmla="*/ 1085416 h 1085416"/>
                <a:gd name="connsiteX3" fmla="*/ 0 w 3825546"/>
                <a:gd name="connsiteY3" fmla="*/ 1085416 h 1085416"/>
                <a:gd name="connsiteX4" fmla="*/ 33218 w 3825546"/>
                <a:gd name="connsiteY4" fmla="*/ 956223 h 1085416"/>
                <a:gd name="connsiteX5" fmla="*/ 1332977 w 3825546"/>
                <a:gd name="connsiteY5" fmla="*/ 0 h 1085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25546" h="1085416">
                  <a:moveTo>
                    <a:pt x="1332977" y="0"/>
                  </a:moveTo>
                  <a:lnTo>
                    <a:pt x="3825546" y="0"/>
                  </a:lnTo>
                  <a:lnTo>
                    <a:pt x="3825546" y="1085416"/>
                  </a:lnTo>
                  <a:lnTo>
                    <a:pt x="0" y="1085416"/>
                  </a:lnTo>
                  <a:lnTo>
                    <a:pt x="33218" y="956223"/>
                  </a:lnTo>
                  <a:cubicBezTo>
                    <a:pt x="205538" y="402189"/>
                    <a:pt x="722309" y="0"/>
                    <a:pt x="1332977" y="0"/>
                  </a:cubicBezTo>
                  <a:close/>
                </a:path>
              </a:pathLst>
            </a:custGeom>
            <a:solidFill>
              <a:srgbClr val="B5821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1A02BAC-A386-7F71-F0D3-21C9FE166863}"/>
              </a:ext>
            </a:extLst>
          </p:cNvPr>
          <p:cNvGrpSpPr/>
          <p:nvPr userDrawn="1"/>
        </p:nvGrpSpPr>
        <p:grpSpPr>
          <a:xfrm>
            <a:off x="0" y="1251410"/>
            <a:ext cx="4748030" cy="5616027"/>
            <a:chOff x="0" y="1251410"/>
            <a:chExt cx="4748030" cy="5616027"/>
          </a:xfrm>
        </p:grpSpPr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3C180D18-38B7-FA8F-CEF9-E52066B2445B}"/>
                </a:ext>
              </a:extLst>
            </p:cNvPr>
            <p:cNvSpPr/>
            <p:nvPr/>
          </p:nvSpPr>
          <p:spPr>
            <a:xfrm>
              <a:off x="3169211" y="4363657"/>
              <a:ext cx="1578819" cy="1522386"/>
            </a:xfrm>
            <a:custGeom>
              <a:avLst/>
              <a:gdLst>
                <a:gd name="connsiteX0" fmla="*/ 0 w 1119663"/>
                <a:gd name="connsiteY0" fmla="*/ 536592 h 1078799"/>
                <a:gd name="connsiteX1" fmla="*/ 559784 w 1119663"/>
                <a:gd name="connsiteY1" fmla="*/ 0 h 1078799"/>
                <a:gd name="connsiteX2" fmla="*/ 1119664 w 1119663"/>
                <a:gd name="connsiteY2" fmla="*/ 536592 h 1078799"/>
                <a:gd name="connsiteX3" fmla="*/ 559784 w 1119663"/>
                <a:gd name="connsiteY3" fmla="*/ 1078800 h 1078799"/>
                <a:gd name="connsiteX4" fmla="*/ 0 w 1119663"/>
                <a:gd name="connsiteY4" fmla="*/ 536592 h 1078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663" h="1078799">
                  <a:moveTo>
                    <a:pt x="0" y="536592"/>
                  </a:moveTo>
                  <a:cubicBezTo>
                    <a:pt x="0" y="222613"/>
                    <a:pt x="239935" y="0"/>
                    <a:pt x="559784" y="0"/>
                  </a:cubicBezTo>
                  <a:cubicBezTo>
                    <a:pt x="879634" y="0"/>
                    <a:pt x="1119664" y="222613"/>
                    <a:pt x="1119664" y="536592"/>
                  </a:cubicBezTo>
                  <a:cubicBezTo>
                    <a:pt x="1119664" y="850572"/>
                    <a:pt x="885444" y="1078800"/>
                    <a:pt x="559784" y="1078800"/>
                  </a:cubicBezTo>
                  <a:cubicBezTo>
                    <a:pt x="234125" y="1078800"/>
                    <a:pt x="0" y="850572"/>
                    <a:pt x="0" y="536592"/>
                  </a:cubicBezTo>
                  <a:close/>
                </a:path>
              </a:pathLst>
            </a:custGeom>
            <a:solidFill>
              <a:srgbClr val="EFBC6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63659FF4-1127-42A7-F757-62BC06D4467B}"/>
                </a:ext>
              </a:extLst>
            </p:cNvPr>
            <p:cNvSpPr/>
            <p:nvPr userDrawn="1"/>
          </p:nvSpPr>
          <p:spPr>
            <a:xfrm>
              <a:off x="1" y="5377284"/>
              <a:ext cx="3251275" cy="1490153"/>
            </a:xfrm>
            <a:custGeom>
              <a:avLst/>
              <a:gdLst>
                <a:gd name="connsiteX0" fmla="*/ 0 w 3251275"/>
                <a:gd name="connsiteY0" fmla="*/ 0 h 1490153"/>
                <a:gd name="connsiteX1" fmla="*/ 1761099 w 3251275"/>
                <a:gd name="connsiteY1" fmla="*/ 0 h 1490153"/>
                <a:gd name="connsiteX2" fmla="*/ 3251275 w 3251275"/>
                <a:gd name="connsiteY2" fmla="*/ 1490153 h 1490153"/>
                <a:gd name="connsiteX3" fmla="*/ 3239351 w 3251275"/>
                <a:gd name="connsiteY3" fmla="*/ 1490153 h 1490153"/>
                <a:gd name="connsiteX4" fmla="*/ 3204595 w 3251275"/>
                <a:gd name="connsiteY4" fmla="*/ 1490153 h 1490153"/>
                <a:gd name="connsiteX5" fmla="*/ 3148529 w 3251275"/>
                <a:gd name="connsiteY5" fmla="*/ 1490153 h 1490153"/>
                <a:gd name="connsiteX6" fmla="*/ 3072675 w 3251275"/>
                <a:gd name="connsiteY6" fmla="*/ 1490153 h 1490153"/>
                <a:gd name="connsiteX7" fmla="*/ 2978555 w 3251275"/>
                <a:gd name="connsiteY7" fmla="*/ 1490153 h 1490153"/>
                <a:gd name="connsiteX8" fmla="*/ 2867691 w 3251275"/>
                <a:gd name="connsiteY8" fmla="*/ 1490153 h 1490153"/>
                <a:gd name="connsiteX9" fmla="*/ 2741605 w 3251275"/>
                <a:gd name="connsiteY9" fmla="*/ 1490153 h 1490153"/>
                <a:gd name="connsiteX10" fmla="*/ 2601820 w 3251275"/>
                <a:gd name="connsiteY10" fmla="*/ 1490153 h 1490153"/>
                <a:gd name="connsiteX11" fmla="*/ 2449858 w 3251275"/>
                <a:gd name="connsiteY11" fmla="*/ 1490153 h 1490153"/>
                <a:gd name="connsiteX12" fmla="*/ 2287241 w 3251275"/>
                <a:gd name="connsiteY12" fmla="*/ 1490153 h 1490153"/>
                <a:gd name="connsiteX13" fmla="*/ 2115491 w 3251275"/>
                <a:gd name="connsiteY13" fmla="*/ 1490153 h 1490153"/>
                <a:gd name="connsiteX14" fmla="*/ 1936130 w 3251275"/>
                <a:gd name="connsiteY14" fmla="*/ 1490153 h 1490153"/>
                <a:gd name="connsiteX15" fmla="*/ 1560664 w 3251275"/>
                <a:gd name="connsiteY15" fmla="*/ 1490153 h 1490153"/>
                <a:gd name="connsiteX16" fmla="*/ 1173021 w 3251275"/>
                <a:gd name="connsiteY16" fmla="*/ 1490153 h 1490153"/>
                <a:gd name="connsiteX17" fmla="*/ 785378 w 3251275"/>
                <a:gd name="connsiteY17" fmla="*/ 1490153 h 1490153"/>
                <a:gd name="connsiteX18" fmla="*/ 409912 w 3251275"/>
                <a:gd name="connsiteY18" fmla="*/ 1490153 h 1490153"/>
                <a:gd name="connsiteX19" fmla="*/ 230551 w 3251275"/>
                <a:gd name="connsiteY19" fmla="*/ 1490153 h 1490153"/>
                <a:gd name="connsiteX20" fmla="*/ 58801 w 3251275"/>
                <a:gd name="connsiteY20" fmla="*/ 1490153 h 1490153"/>
                <a:gd name="connsiteX21" fmla="*/ 0 w 3251275"/>
                <a:gd name="connsiteY21" fmla="*/ 1490153 h 1490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251275" h="1490153">
                  <a:moveTo>
                    <a:pt x="0" y="0"/>
                  </a:moveTo>
                  <a:lnTo>
                    <a:pt x="1761099" y="0"/>
                  </a:lnTo>
                  <a:cubicBezTo>
                    <a:pt x="2584154" y="0"/>
                    <a:pt x="3251275" y="667246"/>
                    <a:pt x="3251275" y="1490153"/>
                  </a:cubicBezTo>
                  <a:lnTo>
                    <a:pt x="3239351" y="1490153"/>
                  </a:lnTo>
                  <a:lnTo>
                    <a:pt x="3204595" y="1490153"/>
                  </a:lnTo>
                  <a:lnTo>
                    <a:pt x="3148529" y="1490153"/>
                  </a:lnTo>
                  <a:lnTo>
                    <a:pt x="3072675" y="1490153"/>
                  </a:lnTo>
                  <a:lnTo>
                    <a:pt x="2978555" y="1490153"/>
                  </a:lnTo>
                  <a:lnTo>
                    <a:pt x="2867691" y="1490153"/>
                  </a:lnTo>
                  <a:lnTo>
                    <a:pt x="2741605" y="1490153"/>
                  </a:lnTo>
                  <a:lnTo>
                    <a:pt x="2601820" y="1490153"/>
                  </a:lnTo>
                  <a:lnTo>
                    <a:pt x="2449858" y="1490153"/>
                  </a:lnTo>
                  <a:lnTo>
                    <a:pt x="2287241" y="1490153"/>
                  </a:lnTo>
                  <a:lnTo>
                    <a:pt x="2115491" y="1490153"/>
                  </a:lnTo>
                  <a:lnTo>
                    <a:pt x="1936130" y="1490153"/>
                  </a:lnTo>
                  <a:lnTo>
                    <a:pt x="1560664" y="1490153"/>
                  </a:lnTo>
                  <a:lnTo>
                    <a:pt x="1173021" y="1490153"/>
                  </a:lnTo>
                  <a:lnTo>
                    <a:pt x="785378" y="1490153"/>
                  </a:lnTo>
                  <a:lnTo>
                    <a:pt x="409912" y="1490153"/>
                  </a:lnTo>
                  <a:lnTo>
                    <a:pt x="230551" y="1490153"/>
                  </a:lnTo>
                  <a:lnTo>
                    <a:pt x="58801" y="1490153"/>
                  </a:lnTo>
                  <a:lnTo>
                    <a:pt x="0" y="1490153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2B31277D-1ACD-4633-A20F-CC377798B222}"/>
                </a:ext>
              </a:extLst>
            </p:cNvPr>
            <p:cNvSpPr/>
            <p:nvPr userDrawn="1"/>
          </p:nvSpPr>
          <p:spPr>
            <a:xfrm>
              <a:off x="0" y="1251410"/>
              <a:ext cx="2802678" cy="5606590"/>
            </a:xfrm>
            <a:custGeom>
              <a:avLst/>
              <a:gdLst>
                <a:gd name="connsiteX0" fmla="*/ 0 w 2802678"/>
                <a:gd name="connsiteY0" fmla="*/ 0 h 5606590"/>
                <a:gd name="connsiteX1" fmla="*/ 156559 w 2802678"/>
                <a:gd name="connsiteY1" fmla="*/ 7471 h 5606590"/>
                <a:gd name="connsiteX2" fmla="*/ 511878 w 2802678"/>
                <a:gd name="connsiteY2" fmla="*/ 59415 h 5606590"/>
                <a:gd name="connsiteX3" fmla="*/ 2802678 w 2802678"/>
                <a:gd name="connsiteY3" fmla="*/ 2797427 h 5606590"/>
                <a:gd name="connsiteX4" fmla="*/ 1144479 w 2802678"/>
                <a:gd name="connsiteY4" fmla="*/ 5166764 h 5606590"/>
                <a:gd name="connsiteX5" fmla="*/ 1144345 w 2802678"/>
                <a:gd name="connsiteY5" fmla="*/ 5166898 h 5606590"/>
                <a:gd name="connsiteX6" fmla="*/ 1435198 w 2802678"/>
                <a:gd name="connsiteY6" fmla="*/ 5606590 h 5606590"/>
                <a:gd name="connsiteX7" fmla="*/ 0 w 2802678"/>
                <a:gd name="connsiteY7" fmla="*/ 5606590 h 5606590"/>
                <a:gd name="connsiteX8" fmla="*/ 0 w 2802678"/>
                <a:gd name="connsiteY8" fmla="*/ 5242252 h 5606590"/>
                <a:gd name="connsiteX9" fmla="*/ 6501 w 2802678"/>
                <a:gd name="connsiteY9" fmla="*/ 5237132 h 5606590"/>
                <a:gd name="connsiteX10" fmla="*/ 653440 w 2802678"/>
                <a:gd name="connsiteY10" fmla="*/ 3641556 h 5606590"/>
                <a:gd name="connsiteX11" fmla="*/ 522353 w 2802678"/>
                <a:gd name="connsiteY11" fmla="*/ 2914678 h 5606590"/>
                <a:gd name="connsiteX12" fmla="*/ 527592 w 2802678"/>
                <a:gd name="connsiteY12" fmla="*/ 2820260 h 5606590"/>
                <a:gd name="connsiteX13" fmla="*/ 117005 w 2802678"/>
                <a:gd name="connsiteY13" fmla="*/ 2021662 h 5606590"/>
                <a:gd name="connsiteX14" fmla="*/ 0 w 2802678"/>
                <a:gd name="connsiteY14" fmla="*/ 1955121 h 560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02678" h="5606590"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cubicBezTo>
                    <a:pt x="1911527" y="337299"/>
                    <a:pt x="2802678" y="1413647"/>
                    <a:pt x="2802678" y="2797427"/>
                  </a:cubicBezTo>
                  <a:cubicBezTo>
                    <a:pt x="2802678" y="3828380"/>
                    <a:pt x="2150869" y="4775389"/>
                    <a:pt x="1144479" y="5166764"/>
                  </a:cubicBezTo>
                  <a:lnTo>
                    <a:pt x="1144345" y="5166898"/>
                  </a:lnTo>
                  <a:lnTo>
                    <a:pt x="1435198" y="5606590"/>
                  </a:lnTo>
                  <a:lnTo>
                    <a:pt x="0" y="5606590"/>
                  </a:lnTo>
                  <a:lnTo>
                    <a:pt x="0" y="5242252"/>
                  </a:lnTo>
                  <a:lnTo>
                    <a:pt x="6501" y="5237132"/>
                  </a:lnTo>
                  <a:cubicBezTo>
                    <a:pt x="409058" y="4886083"/>
                    <a:pt x="653440" y="4320822"/>
                    <a:pt x="653440" y="3641556"/>
                  </a:cubicBezTo>
                  <a:cubicBezTo>
                    <a:pt x="653440" y="3375895"/>
                    <a:pt x="606298" y="3133065"/>
                    <a:pt x="522353" y="2914678"/>
                  </a:cubicBezTo>
                  <a:cubicBezTo>
                    <a:pt x="525846" y="2883251"/>
                    <a:pt x="527592" y="2851823"/>
                    <a:pt x="527592" y="2820260"/>
                  </a:cubicBezTo>
                  <a:cubicBezTo>
                    <a:pt x="527592" y="2481265"/>
                    <a:pt x="373806" y="2192905"/>
                    <a:pt x="117005" y="2021662"/>
                  </a:cubicBezTo>
                  <a:lnTo>
                    <a:pt x="0" y="1955121"/>
                  </a:ln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94683A38-406F-EC40-3871-CE99CCB6DB2A}"/>
                </a:ext>
              </a:extLst>
            </p:cNvPr>
            <p:cNvSpPr/>
            <p:nvPr userDrawn="1"/>
          </p:nvSpPr>
          <p:spPr>
            <a:xfrm>
              <a:off x="0" y="1251410"/>
              <a:ext cx="522353" cy="3680266"/>
            </a:xfrm>
            <a:custGeom>
              <a:avLst/>
              <a:gdLst>
                <a:gd name="connsiteX0" fmla="*/ 0 w 522353"/>
                <a:gd name="connsiteY0" fmla="*/ 2154940 h 3680266"/>
                <a:gd name="connsiteX1" fmla="*/ 36570 w 522353"/>
                <a:gd name="connsiteY1" fmla="*/ 2185993 h 3680266"/>
                <a:gd name="connsiteX2" fmla="*/ 522353 w 522353"/>
                <a:gd name="connsiteY2" fmla="*/ 2914545 h 3680266"/>
                <a:gd name="connsiteX3" fmla="*/ 522353 w 522353"/>
                <a:gd name="connsiteY3" fmla="*/ 2914679 h 3680266"/>
                <a:gd name="connsiteX4" fmla="*/ 71318 w 522353"/>
                <a:gd name="connsiteY4" fmla="*/ 3646080 h 3680266"/>
                <a:gd name="connsiteX5" fmla="*/ 0 w 522353"/>
                <a:gd name="connsiteY5" fmla="*/ 3680266 h 3680266"/>
                <a:gd name="connsiteX6" fmla="*/ 0 w 522353"/>
                <a:gd name="connsiteY6" fmla="*/ 0 h 3680266"/>
                <a:gd name="connsiteX7" fmla="*/ 156559 w 522353"/>
                <a:gd name="connsiteY7" fmla="*/ 7471 h 3680266"/>
                <a:gd name="connsiteX8" fmla="*/ 511878 w 522353"/>
                <a:gd name="connsiteY8" fmla="*/ 59415 h 3680266"/>
                <a:gd name="connsiteX9" fmla="*/ 511878 w 522353"/>
                <a:gd name="connsiteY9" fmla="*/ 2021662 h 3680266"/>
                <a:gd name="connsiteX10" fmla="*/ 0 w 522353"/>
                <a:gd name="connsiteY10" fmla="*/ 2021662 h 3680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2353" h="3680266">
                  <a:moveTo>
                    <a:pt x="0" y="2154940"/>
                  </a:moveTo>
                  <a:lnTo>
                    <a:pt x="36570" y="2185993"/>
                  </a:lnTo>
                  <a:cubicBezTo>
                    <a:pt x="238312" y="2371351"/>
                    <a:pt x="412252" y="2618395"/>
                    <a:pt x="522353" y="2914545"/>
                  </a:cubicBezTo>
                  <a:lnTo>
                    <a:pt x="522353" y="2914679"/>
                  </a:lnTo>
                  <a:cubicBezTo>
                    <a:pt x="495072" y="3227031"/>
                    <a:pt x="328495" y="3491587"/>
                    <a:pt x="71318" y="3646080"/>
                  </a:cubicBezTo>
                  <a:lnTo>
                    <a:pt x="0" y="3680266"/>
                  </a:lnTo>
                  <a:close/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lnTo>
                    <a:pt x="511878" y="2021662"/>
                  </a:lnTo>
                  <a:lnTo>
                    <a:pt x="0" y="2021662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023FFAFE-7940-1D89-2D4D-F93C5E71D91F}"/>
                </a:ext>
              </a:extLst>
            </p:cNvPr>
            <p:cNvSpPr/>
            <p:nvPr userDrawn="1"/>
          </p:nvSpPr>
          <p:spPr>
            <a:xfrm>
              <a:off x="0" y="4166089"/>
              <a:ext cx="653440" cy="2327678"/>
            </a:xfrm>
            <a:custGeom>
              <a:avLst/>
              <a:gdLst>
                <a:gd name="connsiteX0" fmla="*/ 522353 w 653440"/>
                <a:gd name="connsiteY0" fmla="*/ 0 h 2327678"/>
                <a:gd name="connsiteX1" fmla="*/ 653440 w 653440"/>
                <a:gd name="connsiteY1" fmla="*/ 726878 h 2327678"/>
                <a:gd name="connsiteX2" fmla="*/ 6560 w 653440"/>
                <a:gd name="connsiteY2" fmla="*/ 2322512 h 2327678"/>
                <a:gd name="connsiteX3" fmla="*/ 0 w 653440"/>
                <a:gd name="connsiteY3" fmla="*/ 2327678 h 2327678"/>
                <a:gd name="connsiteX4" fmla="*/ 0 w 653440"/>
                <a:gd name="connsiteY4" fmla="*/ 765586 h 2327678"/>
                <a:gd name="connsiteX5" fmla="*/ 71318 w 653440"/>
                <a:gd name="connsiteY5" fmla="*/ 731400 h 2327678"/>
                <a:gd name="connsiteX6" fmla="*/ 522353 w 653440"/>
                <a:gd name="connsiteY6" fmla="*/ 0 h 2327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440" h="2327678">
                  <a:moveTo>
                    <a:pt x="522353" y="0"/>
                  </a:moveTo>
                  <a:cubicBezTo>
                    <a:pt x="606163" y="218385"/>
                    <a:pt x="653440" y="461351"/>
                    <a:pt x="653440" y="726878"/>
                  </a:cubicBezTo>
                  <a:cubicBezTo>
                    <a:pt x="653440" y="1406144"/>
                    <a:pt x="409111" y="1971456"/>
                    <a:pt x="6560" y="2322512"/>
                  </a:cubicBezTo>
                  <a:lnTo>
                    <a:pt x="0" y="2327678"/>
                  </a:lnTo>
                  <a:lnTo>
                    <a:pt x="0" y="765586"/>
                  </a:lnTo>
                  <a:lnTo>
                    <a:pt x="71318" y="731400"/>
                  </a:lnTo>
                  <a:cubicBezTo>
                    <a:pt x="328495" y="576908"/>
                    <a:pt x="495071" y="312351"/>
                    <a:pt x="522353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8" name="Graphic 1">
            <a:extLst>
              <a:ext uri="{FF2B5EF4-FFF2-40B4-BE49-F238E27FC236}">
                <a16:creationId xmlns:a16="http://schemas.microsoft.com/office/drawing/2014/main" id="{B8046BB7-994E-0C28-D47D-F1403428E6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886314" y="5496593"/>
            <a:ext cx="2417999" cy="990567"/>
          </a:xfrm>
          <a:prstGeom prst="rect">
            <a:avLst/>
          </a:prstGeom>
        </p:spPr>
      </p:pic>
      <p:sp>
        <p:nvSpPr>
          <p:cNvPr id="29" name="Freeform 28">
            <a:extLst>
              <a:ext uri="{FF2B5EF4-FFF2-40B4-BE49-F238E27FC236}">
                <a16:creationId xmlns:a16="http://schemas.microsoft.com/office/drawing/2014/main" id="{BEAC22BB-E6BB-1012-8953-F7628D79D11B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0" name="Text Placeholder 35">
            <a:extLst>
              <a:ext uri="{FF2B5EF4-FFF2-40B4-BE49-F238E27FC236}">
                <a16:creationId xmlns:a16="http://schemas.microsoft.com/office/drawing/2014/main" id="{D7EC6643-7164-2C08-44C7-A22BC72A6E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1" name="Text Placeholder 35">
            <a:extLst>
              <a:ext uri="{FF2B5EF4-FFF2-40B4-BE49-F238E27FC236}">
                <a16:creationId xmlns:a16="http://schemas.microsoft.com/office/drawing/2014/main" id="{FF3B8752-1467-C0A9-B776-B5CC37EC1D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2" name="Picture Placeholder 9">
            <a:extLst>
              <a:ext uri="{FF2B5EF4-FFF2-40B4-BE49-F238E27FC236}">
                <a16:creationId xmlns:a16="http://schemas.microsoft.com/office/drawing/2014/main" id="{8EBC04B3-1A72-5CEC-F334-663ABB2ACD6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E1A661BA-8E7E-096C-C5FD-CC6D1A94A0E4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4" name="Text Placeholder 35">
            <a:extLst>
              <a:ext uri="{FF2B5EF4-FFF2-40B4-BE49-F238E27FC236}">
                <a16:creationId xmlns:a16="http://schemas.microsoft.com/office/drawing/2014/main" id="{9E35C424-5B06-4531-1964-596A890786D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5" name="Text Placeholder 35">
            <a:extLst>
              <a:ext uri="{FF2B5EF4-FFF2-40B4-BE49-F238E27FC236}">
                <a16:creationId xmlns:a16="http://schemas.microsoft.com/office/drawing/2014/main" id="{A48FA8DD-06DC-D31D-2A1B-9D7C0906AE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8" name="Picture Placeholder 13">
            <a:extLst>
              <a:ext uri="{FF2B5EF4-FFF2-40B4-BE49-F238E27FC236}">
                <a16:creationId xmlns:a16="http://schemas.microsoft.com/office/drawing/2014/main" id="{61F16FED-C9C6-F585-B418-E58F3F9474E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CACD5D72-5A6A-4ED1-E210-F6F0AFF3D583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76" name="Text Placeholder 35">
            <a:extLst>
              <a:ext uri="{FF2B5EF4-FFF2-40B4-BE49-F238E27FC236}">
                <a16:creationId xmlns:a16="http://schemas.microsoft.com/office/drawing/2014/main" id="{A3ADDF32-85DB-6C15-2B32-0D0AC347357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7" name="Text Placeholder 35">
            <a:extLst>
              <a:ext uri="{FF2B5EF4-FFF2-40B4-BE49-F238E27FC236}">
                <a16:creationId xmlns:a16="http://schemas.microsoft.com/office/drawing/2014/main" id="{4BE7C2A1-F38D-DAA9-1F6E-D1CBB1994EC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8" name="Picture Placeholder 13">
            <a:extLst>
              <a:ext uri="{FF2B5EF4-FFF2-40B4-BE49-F238E27FC236}">
                <a16:creationId xmlns:a16="http://schemas.microsoft.com/office/drawing/2014/main" id="{88B854BC-6CC0-52A0-3629-9454B395A26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79" name="Text Placeholder 6">
            <a:extLst>
              <a:ext uri="{FF2B5EF4-FFF2-40B4-BE49-F238E27FC236}">
                <a16:creationId xmlns:a16="http://schemas.microsoft.com/office/drawing/2014/main" id="{8209F2B6-D0C8-6792-7448-F99F43E8A3B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F2AAB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80" name="Title Placeholder 12">
            <a:extLst>
              <a:ext uri="{FF2B5EF4-FFF2-40B4-BE49-F238E27FC236}">
                <a16:creationId xmlns:a16="http://schemas.microsoft.com/office/drawing/2014/main" id="{33CF37F4-87E5-37AB-C4FA-CA0542B6E8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1666658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783006" y="599693"/>
            <a:ext cx="2643806" cy="1083071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>
                <a:solidFill>
                  <a:srgbClr val="00706E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157ED3-C6DB-E7E7-751F-0DC66514D4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00706E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D3CD6DDC-B676-7C3B-3A57-BF6787343D0C}"/>
              </a:ext>
            </a:extLst>
          </p:cNvPr>
          <p:cNvSpPr/>
          <p:nvPr userDrawn="1"/>
        </p:nvSpPr>
        <p:spPr>
          <a:xfrm>
            <a:off x="0" y="332566"/>
            <a:ext cx="4111411" cy="6525435"/>
          </a:xfrm>
          <a:custGeom>
            <a:avLst/>
            <a:gdLst>
              <a:gd name="connsiteX0" fmla="*/ 0 w 4111411"/>
              <a:gd name="connsiteY0" fmla="*/ 0 h 6525435"/>
              <a:gd name="connsiteX1" fmla="*/ 1116601 w 4111411"/>
              <a:gd name="connsiteY1" fmla="*/ 0 h 6525435"/>
              <a:gd name="connsiteX2" fmla="*/ 4111411 w 4111411"/>
              <a:gd name="connsiteY2" fmla="*/ 2784997 h 6525435"/>
              <a:gd name="connsiteX3" fmla="*/ 2430593 w 4111411"/>
              <a:gd name="connsiteY3" fmla="*/ 5143393 h 6525435"/>
              <a:gd name="connsiteX4" fmla="*/ 3338044 w 4111411"/>
              <a:gd name="connsiteY4" fmla="*/ 6523565 h 6525435"/>
              <a:gd name="connsiteX5" fmla="*/ 3339096 w 4111411"/>
              <a:gd name="connsiteY5" fmla="*/ 6525435 h 6525435"/>
              <a:gd name="connsiteX6" fmla="*/ 1070303 w 4111411"/>
              <a:gd name="connsiteY6" fmla="*/ 6525435 h 6525435"/>
              <a:gd name="connsiteX7" fmla="*/ 465562 w 4111411"/>
              <a:gd name="connsiteY7" fmla="*/ 5558224 h 6525435"/>
              <a:gd name="connsiteX8" fmla="*/ 465562 w 4111411"/>
              <a:gd name="connsiteY8" fmla="*/ 3839730 h 6525435"/>
              <a:gd name="connsiteX9" fmla="*/ 891644 w 4111411"/>
              <a:gd name="connsiteY9" fmla="*/ 3839730 h 6525435"/>
              <a:gd name="connsiteX10" fmla="*/ 1968766 w 4111411"/>
              <a:gd name="connsiteY10" fmla="*/ 2796768 h 6525435"/>
              <a:gd name="connsiteX11" fmla="*/ 891644 w 4111411"/>
              <a:gd name="connsiteY11" fmla="*/ 1765735 h 6525435"/>
              <a:gd name="connsiteX12" fmla="*/ 21364 w 4111411"/>
              <a:gd name="connsiteY12" fmla="*/ 1499560 h 6525435"/>
              <a:gd name="connsiteX13" fmla="*/ 0 w 4111411"/>
              <a:gd name="connsiteY13" fmla="*/ 1483564 h 6525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11411" h="6525435">
                <a:moveTo>
                  <a:pt x="0" y="0"/>
                </a:moveTo>
                <a:lnTo>
                  <a:pt x="1116601" y="0"/>
                </a:lnTo>
                <a:cubicBezTo>
                  <a:pt x="2915933" y="0"/>
                  <a:pt x="4111411" y="1173233"/>
                  <a:pt x="4111411" y="2784997"/>
                </a:cubicBezTo>
                <a:cubicBezTo>
                  <a:pt x="4111411" y="3816030"/>
                  <a:pt x="3448616" y="4764192"/>
                  <a:pt x="2430593" y="5143393"/>
                </a:cubicBezTo>
                <a:lnTo>
                  <a:pt x="3338044" y="6523565"/>
                </a:lnTo>
                <a:lnTo>
                  <a:pt x="3339096" y="6525435"/>
                </a:lnTo>
                <a:lnTo>
                  <a:pt x="1070303" y="6525435"/>
                </a:lnTo>
                <a:lnTo>
                  <a:pt x="465562" y="5558224"/>
                </a:lnTo>
                <a:cubicBezTo>
                  <a:pt x="465562" y="5558224"/>
                  <a:pt x="465562" y="3839730"/>
                  <a:pt x="465562" y="3839730"/>
                </a:cubicBezTo>
                <a:lnTo>
                  <a:pt x="891644" y="3839730"/>
                </a:lnTo>
                <a:cubicBezTo>
                  <a:pt x="1542683" y="3839730"/>
                  <a:pt x="1968766" y="3389270"/>
                  <a:pt x="1968766" y="2796768"/>
                </a:cubicBezTo>
                <a:cubicBezTo>
                  <a:pt x="1968766" y="2204266"/>
                  <a:pt x="1542683" y="1765735"/>
                  <a:pt x="891644" y="1765735"/>
                </a:cubicBezTo>
                <a:cubicBezTo>
                  <a:pt x="569283" y="1765735"/>
                  <a:pt x="269798" y="1667607"/>
                  <a:pt x="21364" y="1499560"/>
                </a:cubicBezTo>
                <a:lnTo>
                  <a:pt x="0" y="148356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AED5C563-BF5B-29FC-AC22-D20942164068}"/>
              </a:ext>
            </a:extLst>
          </p:cNvPr>
          <p:cNvSpPr/>
          <p:nvPr/>
        </p:nvSpPr>
        <p:spPr>
          <a:xfrm rot="5400000">
            <a:off x="2776765" y="1857800"/>
            <a:ext cx="1716404" cy="6347165"/>
          </a:xfrm>
          <a:custGeom>
            <a:avLst/>
            <a:gdLst>
              <a:gd name="connsiteX0" fmla="*/ 0 w 1716404"/>
              <a:gd name="connsiteY0" fmla="*/ 0 h 6347165"/>
              <a:gd name="connsiteX1" fmla="*/ 237666 w 1716404"/>
              <a:gd name="connsiteY1" fmla="*/ 0 h 6347165"/>
              <a:gd name="connsiteX2" fmla="*/ 1716404 w 1716404"/>
              <a:gd name="connsiteY2" fmla="*/ 1480539 h 6347165"/>
              <a:gd name="connsiteX3" fmla="*/ 1716404 w 1716404"/>
              <a:gd name="connsiteY3" fmla="*/ 6347166 h 6347165"/>
              <a:gd name="connsiteX4" fmla="*/ 0 w 1716404"/>
              <a:gd name="connsiteY4" fmla="*/ 6347166 h 6347165"/>
              <a:gd name="connsiteX5" fmla="*/ 0 w 1716404"/>
              <a:gd name="connsiteY5" fmla="*/ 0 h 6347165"/>
              <a:gd name="connsiteX6" fmla="*/ 0 w 1716404"/>
              <a:gd name="connsiteY6" fmla="*/ 0 h 63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16404" h="6347165">
                <a:moveTo>
                  <a:pt x="0" y="0"/>
                </a:moveTo>
                <a:lnTo>
                  <a:pt x="237666" y="0"/>
                </a:lnTo>
                <a:cubicBezTo>
                  <a:pt x="1053768" y="0"/>
                  <a:pt x="1716404" y="663443"/>
                  <a:pt x="1716404" y="1480539"/>
                </a:cubicBezTo>
                <a:lnTo>
                  <a:pt x="1716404" y="6347166"/>
                </a:lnTo>
                <a:lnTo>
                  <a:pt x="0" y="634716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17132BCA-8FDC-02C7-9EB5-E5160C6C3658}"/>
              </a:ext>
            </a:extLst>
          </p:cNvPr>
          <p:cNvSpPr/>
          <p:nvPr userDrawn="1"/>
        </p:nvSpPr>
        <p:spPr>
          <a:xfrm>
            <a:off x="0" y="2657475"/>
            <a:ext cx="1320110" cy="693430"/>
          </a:xfrm>
          <a:custGeom>
            <a:avLst/>
            <a:gdLst>
              <a:gd name="connsiteX0" fmla="*/ 0 w 1320110"/>
              <a:gd name="connsiteY0" fmla="*/ 0 h 693430"/>
              <a:gd name="connsiteX1" fmla="*/ 98524 w 1320110"/>
              <a:gd name="connsiteY1" fmla="*/ 47589 h 693430"/>
              <a:gd name="connsiteX2" fmla="*/ 1098808 w 1320110"/>
              <a:gd name="connsiteY2" fmla="*/ 250287 h 693430"/>
              <a:gd name="connsiteX3" fmla="*/ 1320110 w 1320110"/>
              <a:gd name="connsiteY3" fmla="*/ 471859 h 693430"/>
              <a:gd name="connsiteX4" fmla="*/ 1098808 w 1320110"/>
              <a:gd name="connsiteY4" fmla="*/ 693430 h 693430"/>
              <a:gd name="connsiteX5" fmla="*/ 203276 w 1320110"/>
              <a:gd name="connsiteY5" fmla="*/ 557497 h 693430"/>
              <a:gd name="connsiteX6" fmla="*/ 0 w 1320110"/>
              <a:gd name="connsiteY6" fmla="*/ 482863 h 693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20110" h="693430">
                <a:moveTo>
                  <a:pt x="0" y="0"/>
                </a:moveTo>
                <a:lnTo>
                  <a:pt x="98524" y="47589"/>
                </a:lnTo>
                <a:cubicBezTo>
                  <a:pt x="406156" y="178084"/>
                  <a:pt x="744216" y="250287"/>
                  <a:pt x="1098808" y="250287"/>
                </a:cubicBezTo>
                <a:cubicBezTo>
                  <a:pt x="1220977" y="250287"/>
                  <a:pt x="1320110" y="349541"/>
                  <a:pt x="1320110" y="471859"/>
                </a:cubicBezTo>
                <a:cubicBezTo>
                  <a:pt x="1320110" y="594177"/>
                  <a:pt x="1220977" y="693430"/>
                  <a:pt x="1098808" y="693430"/>
                </a:cubicBezTo>
                <a:cubicBezTo>
                  <a:pt x="787110" y="693430"/>
                  <a:pt x="486309" y="645826"/>
                  <a:pt x="203276" y="557497"/>
                </a:cubicBezTo>
                <a:lnTo>
                  <a:pt x="0" y="482863"/>
                </a:ln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74620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536257" y="599693"/>
            <a:ext cx="2643806" cy="1083071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0185EE6-9878-8360-0C6C-C30D3753B4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29BBF9C-C781-E29A-2AAF-7E8EAB395066}"/>
              </a:ext>
            </a:extLst>
          </p:cNvPr>
          <p:cNvGrpSpPr/>
          <p:nvPr userDrawn="1"/>
        </p:nvGrpSpPr>
        <p:grpSpPr>
          <a:xfrm>
            <a:off x="5775614" y="0"/>
            <a:ext cx="6416386" cy="6858000"/>
            <a:chOff x="5775614" y="0"/>
            <a:chExt cx="6416386" cy="6858000"/>
          </a:xfrm>
        </p:grpSpPr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FCF4E3FE-EA47-5EED-F391-B15A1FFC19E5}"/>
                </a:ext>
              </a:extLst>
            </p:cNvPr>
            <p:cNvSpPr/>
            <p:nvPr userDrawn="1"/>
          </p:nvSpPr>
          <p:spPr>
            <a:xfrm>
              <a:off x="7240492" y="1321550"/>
              <a:ext cx="4951508" cy="5536450"/>
            </a:xfrm>
            <a:custGeom>
              <a:avLst/>
              <a:gdLst>
                <a:gd name="connsiteX0" fmla="*/ 4951508 w 4951508"/>
                <a:gd name="connsiteY0" fmla="*/ 0 h 5536450"/>
                <a:gd name="connsiteX1" fmla="*/ 4951508 w 4951508"/>
                <a:gd name="connsiteY1" fmla="*/ 3609684 h 5536450"/>
                <a:gd name="connsiteX2" fmla="*/ 3638432 w 4951508"/>
                <a:gd name="connsiteY2" fmla="*/ 4924499 h 5536450"/>
                <a:gd name="connsiteX3" fmla="*/ 3027290 w 4951508"/>
                <a:gd name="connsiteY3" fmla="*/ 5536450 h 5536450"/>
                <a:gd name="connsiteX4" fmla="*/ 0 w 4951508"/>
                <a:gd name="connsiteY4" fmla="*/ 5536450 h 5536450"/>
                <a:gd name="connsiteX5" fmla="*/ 16375 w 4951508"/>
                <a:gd name="connsiteY5" fmla="*/ 5422832 h 5536450"/>
                <a:gd name="connsiteX6" fmla="*/ 562874 w 4951508"/>
                <a:gd name="connsiteY6" fmla="*/ 4394301 h 5536450"/>
                <a:gd name="connsiteX7" fmla="*/ 1077650 w 4951508"/>
                <a:gd name="connsiteY7" fmla="*/ 3878842 h 5536450"/>
                <a:gd name="connsiteX8" fmla="*/ 3156041 w 4951508"/>
                <a:gd name="connsiteY8" fmla="*/ 1797698 h 5536450"/>
                <a:gd name="connsiteX9" fmla="*/ 3156041 w 4951508"/>
                <a:gd name="connsiteY9" fmla="*/ 1797846 h 553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51508" h="5536450">
                  <a:moveTo>
                    <a:pt x="4951508" y="0"/>
                  </a:moveTo>
                  <a:lnTo>
                    <a:pt x="4951508" y="3609684"/>
                  </a:lnTo>
                  <a:lnTo>
                    <a:pt x="3638432" y="4924499"/>
                  </a:lnTo>
                  <a:lnTo>
                    <a:pt x="3027290" y="5536450"/>
                  </a:lnTo>
                  <a:lnTo>
                    <a:pt x="0" y="5536450"/>
                  </a:lnTo>
                  <a:lnTo>
                    <a:pt x="16375" y="5422832"/>
                  </a:lnTo>
                  <a:cubicBezTo>
                    <a:pt x="89241" y="5045994"/>
                    <a:pt x="271408" y="4686154"/>
                    <a:pt x="562874" y="4394301"/>
                  </a:cubicBezTo>
                  <a:lnTo>
                    <a:pt x="1077650" y="3878842"/>
                  </a:lnTo>
                  <a:lnTo>
                    <a:pt x="3156041" y="1797698"/>
                  </a:lnTo>
                  <a:lnTo>
                    <a:pt x="3156041" y="1797846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87B5BFEB-6E49-45B8-73AD-5B13C2C0FBD5}"/>
                </a:ext>
              </a:extLst>
            </p:cNvPr>
            <p:cNvSpPr/>
            <p:nvPr/>
          </p:nvSpPr>
          <p:spPr>
            <a:xfrm>
              <a:off x="5775614" y="3119100"/>
              <a:ext cx="4621066" cy="3005461"/>
            </a:xfrm>
            <a:custGeom>
              <a:avLst/>
              <a:gdLst>
                <a:gd name="connsiteX0" fmla="*/ 1488981 w 4621066"/>
                <a:gd name="connsiteY0" fmla="*/ 813355 h 3005461"/>
                <a:gd name="connsiteX1" fmla="*/ 0 w 4621066"/>
                <a:gd name="connsiteY1" fmla="*/ 2304308 h 3005461"/>
                <a:gd name="connsiteX2" fmla="*/ 49903 w 4621066"/>
                <a:gd name="connsiteY2" fmla="*/ 2355603 h 3005461"/>
                <a:gd name="connsiteX3" fmla="*/ 1718179 w 4621066"/>
                <a:gd name="connsiteY3" fmla="*/ 3001953 h 3005461"/>
                <a:gd name="connsiteX4" fmla="*/ 2027899 w 4621066"/>
                <a:gd name="connsiteY4" fmla="*/ 2596602 h 3005461"/>
                <a:gd name="connsiteX5" fmla="*/ 2542676 w 4621066"/>
                <a:gd name="connsiteY5" fmla="*/ 2081144 h 3005461"/>
                <a:gd name="connsiteX6" fmla="*/ 4621067 w 4621066"/>
                <a:gd name="connsiteY6" fmla="*/ 0 h 3005461"/>
                <a:gd name="connsiteX7" fmla="*/ 2995626 w 4621066"/>
                <a:gd name="connsiteY7" fmla="*/ 585769 h 3005461"/>
                <a:gd name="connsiteX8" fmla="*/ 1489128 w 4621066"/>
                <a:gd name="connsiteY8" fmla="*/ 813207 h 3005461"/>
                <a:gd name="connsiteX9" fmla="*/ 1489128 w 4621066"/>
                <a:gd name="connsiteY9" fmla="*/ 813207 h 3005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21066" h="3005461">
                  <a:moveTo>
                    <a:pt x="1488981" y="813355"/>
                  </a:moveTo>
                  <a:lnTo>
                    <a:pt x="0" y="2304308"/>
                  </a:lnTo>
                  <a:cubicBezTo>
                    <a:pt x="16340" y="2321553"/>
                    <a:pt x="32974" y="2338652"/>
                    <a:pt x="49903" y="2355603"/>
                  </a:cubicBezTo>
                  <a:cubicBezTo>
                    <a:pt x="573806" y="2880201"/>
                    <a:pt x="1152764" y="3031433"/>
                    <a:pt x="1718179" y="3001953"/>
                  </a:cubicBezTo>
                  <a:cubicBezTo>
                    <a:pt x="1802528" y="2857501"/>
                    <a:pt x="1904247" y="2720566"/>
                    <a:pt x="2027899" y="2596602"/>
                  </a:cubicBezTo>
                  <a:lnTo>
                    <a:pt x="2542676" y="2081144"/>
                  </a:lnTo>
                  <a:lnTo>
                    <a:pt x="4621067" y="0"/>
                  </a:lnTo>
                  <a:cubicBezTo>
                    <a:pt x="4058595" y="107160"/>
                    <a:pt x="3504956" y="358625"/>
                    <a:pt x="2995626" y="585769"/>
                  </a:cubicBezTo>
                  <a:cubicBezTo>
                    <a:pt x="2212936" y="948078"/>
                    <a:pt x="1783686" y="1108155"/>
                    <a:pt x="1489128" y="813207"/>
                  </a:cubicBezTo>
                  <a:lnTo>
                    <a:pt x="1489128" y="813207"/>
                  </a:ln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267165D4-5EF7-E276-8952-5324BF3B15CC}"/>
                </a:ext>
              </a:extLst>
            </p:cNvPr>
            <p:cNvSpPr/>
            <p:nvPr/>
          </p:nvSpPr>
          <p:spPr>
            <a:xfrm>
              <a:off x="7615679" y="3145190"/>
              <a:ext cx="435138" cy="435715"/>
            </a:xfrm>
            <a:custGeom>
              <a:avLst/>
              <a:gdLst>
                <a:gd name="connsiteX0" fmla="*/ 435139 w 435138"/>
                <a:gd name="connsiteY0" fmla="*/ 217858 h 435715"/>
                <a:gd name="connsiteX1" fmla="*/ 217569 w 435138"/>
                <a:gd name="connsiteY1" fmla="*/ 435715 h 435715"/>
                <a:gd name="connsiteX2" fmla="*/ 0 w 435138"/>
                <a:gd name="connsiteY2" fmla="*/ 217858 h 435715"/>
                <a:gd name="connsiteX3" fmla="*/ 217569 w 435138"/>
                <a:gd name="connsiteY3" fmla="*/ 0 h 435715"/>
                <a:gd name="connsiteX4" fmla="*/ 435139 w 435138"/>
                <a:gd name="connsiteY4" fmla="*/ 217858 h 435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5138" h="435715">
                  <a:moveTo>
                    <a:pt x="435139" y="217858"/>
                  </a:moveTo>
                  <a:cubicBezTo>
                    <a:pt x="435139" y="338177"/>
                    <a:pt x="337729" y="435715"/>
                    <a:pt x="217569" y="435715"/>
                  </a:cubicBezTo>
                  <a:cubicBezTo>
                    <a:pt x="97409" y="435715"/>
                    <a:pt x="0" y="338177"/>
                    <a:pt x="0" y="217858"/>
                  </a:cubicBezTo>
                  <a:cubicBezTo>
                    <a:pt x="0" y="97538"/>
                    <a:pt x="97409" y="0"/>
                    <a:pt x="217569" y="0"/>
                  </a:cubicBezTo>
                  <a:cubicBezTo>
                    <a:pt x="337729" y="0"/>
                    <a:pt x="435139" y="97538"/>
                    <a:pt x="435139" y="217858"/>
                  </a:cubicBezTo>
                  <a:close/>
                </a:path>
              </a:pathLst>
            </a:custGeom>
            <a:solidFill>
              <a:srgbClr val="361D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760635D0-0125-43D5-58C9-D3919A8E8F10}"/>
                </a:ext>
              </a:extLst>
            </p:cNvPr>
            <p:cNvSpPr/>
            <p:nvPr userDrawn="1"/>
          </p:nvSpPr>
          <p:spPr>
            <a:xfrm>
              <a:off x="9422377" y="0"/>
              <a:ext cx="1876721" cy="2313971"/>
            </a:xfrm>
            <a:custGeom>
              <a:avLst/>
              <a:gdLst>
                <a:gd name="connsiteX0" fmla="*/ 908300 w 1876721"/>
                <a:gd name="connsiteY0" fmla="*/ 0 h 2313971"/>
                <a:gd name="connsiteX1" fmla="*/ 1648453 w 1876721"/>
                <a:gd name="connsiteY1" fmla="*/ 0 h 2313971"/>
                <a:gd name="connsiteX2" fmla="*/ 1697099 w 1876721"/>
                <a:gd name="connsiteY2" fmla="*/ 83519 h 2313971"/>
                <a:gd name="connsiteX3" fmla="*/ 1414006 w 1876721"/>
                <a:gd name="connsiteY3" fmla="*/ 1968347 h 2313971"/>
                <a:gd name="connsiteX4" fmla="*/ 212370 w 1876721"/>
                <a:gd name="connsiteY4" fmla="*/ 2095112 h 2313971"/>
                <a:gd name="connsiteX5" fmla="*/ 366346 w 1876721"/>
                <a:gd name="connsiteY5" fmla="*/ 712792 h 231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76721" h="2313971">
                  <a:moveTo>
                    <a:pt x="908300" y="0"/>
                  </a:moveTo>
                  <a:lnTo>
                    <a:pt x="1648453" y="0"/>
                  </a:lnTo>
                  <a:lnTo>
                    <a:pt x="1697099" y="83519"/>
                  </a:lnTo>
                  <a:cubicBezTo>
                    <a:pt x="2028756" y="727389"/>
                    <a:pt x="1882017" y="1499716"/>
                    <a:pt x="1414006" y="1968347"/>
                  </a:cubicBezTo>
                  <a:cubicBezTo>
                    <a:pt x="1005658" y="2377236"/>
                    <a:pt x="545053" y="2428236"/>
                    <a:pt x="212370" y="2095112"/>
                  </a:cubicBezTo>
                  <a:cubicBezTo>
                    <a:pt x="-120314" y="1761987"/>
                    <a:pt x="-57016" y="1263480"/>
                    <a:pt x="366346" y="712792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7FA52F09-F783-3FFB-DF8E-11540068B632}"/>
                </a:ext>
              </a:extLst>
            </p:cNvPr>
            <p:cNvSpPr/>
            <p:nvPr userDrawn="1"/>
          </p:nvSpPr>
          <p:spPr>
            <a:xfrm>
              <a:off x="8613436" y="3088254"/>
              <a:ext cx="3578564" cy="3769746"/>
            </a:xfrm>
            <a:custGeom>
              <a:avLst/>
              <a:gdLst>
                <a:gd name="connsiteX0" fmla="*/ 2260935 w 3578564"/>
                <a:gd name="connsiteY0" fmla="*/ 999 h 3769746"/>
                <a:gd name="connsiteX1" fmla="*/ 3573667 w 3578564"/>
                <a:gd name="connsiteY1" fmla="*/ 354909 h 3769746"/>
                <a:gd name="connsiteX2" fmla="*/ 3578564 w 3578564"/>
                <a:gd name="connsiteY2" fmla="*/ 357727 h 3769746"/>
                <a:gd name="connsiteX3" fmla="*/ 3578564 w 3578564"/>
                <a:gd name="connsiteY3" fmla="*/ 3769746 h 3769746"/>
                <a:gd name="connsiteX4" fmla="*/ 1654495 w 3578564"/>
                <a:gd name="connsiteY4" fmla="*/ 3769746 h 3769746"/>
                <a:gd name="connsiteX5" fmla="*/ 2265636 w 3578564"/>
                <a:gd name="connsiteY5" fmla="*/ 3157795 h 3769746"/>
                <a:gd name="connsiteX6" fmla="*/ 2137125 w 3578564"/>
                <a:gd name="connsiteY6" fmla="*/ 1946018 h 3769746"/>
                <a:gd name="connsiteX7" fmla="*/ 0 w 3578564"/>
                <a:gd name="connsiteY7" fmla="*/ 1816453 h 3769746"/>
                <a:gd name="connsiteX8" fmla="*/ 1784422 w 3578564"/>
                <a:gd name="connsiteY8" fmla="*/ 29668 h 3769746"/>
                <a:gd name="connsiteX9" fmla="*/ 2260935 w 3578564"/>
                <a:gd name="connsiteY9" fmla="*/ 999 h 3769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78564" h="3769746">
                  <a:moveTo>
                    <a:pt x="2260935" y="999"/>
                  </a:moveTo>
                  <a:cubicBezTo>
                    <a:pt x="2693616" y="12568"/>
                    <a:pt x="3145306" y="125017"/>
                    <a:pt x="3573667" y="354909"/>
                  </a:cubicBezTo>
                  <a:lnTo>
                    <a:pt x="3578564" y="357727"/>
                  </a:lnTo>
                  <a:lnTo>
                    <a:pt x="3578564" y="3769746"/>
                  </a:lnTo>
                  <a:lnTo>
                    <a:pt x="1654495" y="3769746"/>
                  </a:lnTo>
                  <a:lnTo>
                    <a:pt x="2265636" y="3157795"/>
                  </a:lnTo>
                  <a:cubicBezTo>
                    <a:pt x="2600233" y="2822754"/>
                    <a:pt x="2548711" y="2358149"/>
                    <a:pt x="2137125" y="1946018"/>
                  </a:cubicBezTo>
                  <a:cubicBezTo>
                    <a:pt x="1605420" y="1413609"/>
                    <a:pt x="685387" y="1296131"/>
                    <a:pt x="0" y="1816453"/>
                  </a:cubicBezTo>
                  <a:lnTo>
                    <a:pt x="1784422" y="29668"/>
                  </a:lnTo>
                  <a:cubicBezTo>
                    <a:pt x="1939098" y="6508"/>
                    <a:pt x="2098680" y="-3340"/>
                    <a:pt x="2260935" y="999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4394918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>
            <a:extLst>
              <a:ext uri="{FF2B5EF4-FFF2-40B4-BE49-F238E27FC236}">
                <a16:creationId xmlns:a16="http://schemas.microsoft.com/office/drawing/2014/main" id="{E2EE0049-CBD7-A979-2C21-AB7628A4603F}"/>
              </a:ext>
            </a:extLst>
          </p:cNvPr>
          <p:cNvSpPr/>
          <p:nvPr/>
        </p:nvSpPr>
        <p:spPr>
          <a:xfrm>
            <a:off x="7760776" y="2744641"/>
            <a:ext cx="4112273" cy="2798670"/>
          </a:xfrm>
          <a:custGeom>
            <a:avLst/>
            <a:gdLst>
              <a:gd name="connsiteX0" fmla="*/ 1537811 w 4112273"/>
              <a:gd name="connsiteY0" fmla="*/ 1033500 h 2798670"/>
              <a:gd name="connsiteX1" fmla="*/ 0 w 4112273"/>
              <a:gd name="connsiteY1" fmla="*/ 395859 h 2798670"/>
              <a:gd name="connsiteX2" fmla="*/ 2329207 w 4112273"/>
              <a:gd name="connsiteY2" fmla="*/ 2728356 h 2798670"/>
              <a:gd name="connsiteX3" fmla="*/ 2668559 w 4112273"/>
              <a:gd name="connsiteY3" fmla="*/ 2728356 h 2798670"/>
              <a:gd name="connsiteX4" fmla="*/ 4112273 w 4112273"/>
              <a:gd name="connsiteY4" fmla="*/ 1282603 h 2798670"/>
              <a:gd name="connsiteX5" fmla="*/ 3470923 w 4112273"/>
              <a:gd name="connsiteY5" fmla="*/ 0 h 2798670"/>
              <a:gd name="connsiteX6" fmla="*/ 3075622 w 4112273"/>
              <a:gd name="connsiteY6" fmla="*/ 395859 h 2798670"/>
              <a:gd name="connsiteX7" fmla="*/ 1537811 w 4112273"/>
              <a:gd name="connsiteY7" fmla="*/ 1033659 h 2798670"/>
              <a:gd name="connsiteX8" fmla="*/ 1537811 w 4112273"/>
              <a:gd name="connsiteY8" fmla="*/ 1033659 h 279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2273" h="2798670">
                <a:moveTo>
                  <a:pt x="1537811" y="1033500"/>
                </a:moveTo>
                <a:cubicBezTo>
                  <a:pt x="981179" y="1033500"/>
                  <a:pt x="424706" y="821006"/>
                  <a:pt x="0" y="395859"/>
                </a:cubicBezTo>
                <a:lnTo>
                  <a:pt x="2329207" y="2728356"/>
                </a:lnTo>
                <a:cubicBezTo>
                  <a:pt x="2422827" y="2822108"/>
                  <a:pt x="2574781" y="2822108"/>
                  <a:pt x="2668559" y="2728356"/>
                </a:cubicBezTo>
                <a:lnTo>
                  <a:pt x="4112273" y="1282603"/>
                </a:lnTo>
                <a:cubicBezTo>
                  <a:pt x="3744152" y="881809"/>
                  <a:pt x="3527031" y="445043"/>
                  <a:pt x="3470923" y="0"/>
                </a:cubicBezTo>
                <a:lnTo>
                  <a:pt x="3075622" y="395859"/>
                </a:lnTo>
                <a:cubicBezTo>
                  <a:pt x="2651075" y="821006"/>
                  <a:pt x="2094284" y="1033659"/>
                  <a:pt x="1537811" y="1033659"/>
                </a:cubicBezTo>
                <a:lnTo>
                  <a:pt x="1537811" y="1033659"/>
                </a:lnTo>
                <a:close/>
              </a:path>
            </a:pathLst>
          </a:custGeom>
          <a:solidFill>
            <a:srgbClr val="00706E"/>
          </a:solidFill>
          <a:ln w="10914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97539" y="904158"/>
            <a:ext cx="3720006" cy="1523952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latin typeface="Aptos ExtraBold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1596B60-8239-95A9-1F8A-68D7E931B2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16E2A451-D7FE-7868-A674-C0B555D7E77D}"/>
              </a:ext>
            </a:extLst>
          </p:cNvPr>
          <p:cNvSpPr/>
          <p:nvPr userDrawn="1"/>
        </p:nvSpPr>
        <p:spPr>
          <a:xfrm>
            <a:off x="4624863" y="-1"/>
            <a:ext cx="6211694" cy="3778143"/>
          </a:xfrm>
          <a:custGeom>
            <a:avLst/>
            <a:gdLst>
              <a:gd name="connsiteX0" fmla="*/ 0 w 6211694"/>
              <a:gd name="connsiteY0" fmla="*/ 0 h 3778143"/>
              <a:gd name="connsiteX1" fmla="*/ 3075781 w 6211694"/>
              <a:gd name="connsiteY1" fmla="*/ 0 h 3778143"/>
              <a:gd name="connsiteX2" fmla="*/ 6211694 w 6211694"/>
              <a:gd name="connsiteY2" fmla="*/ 3140343 h 3778143"/>
              <a:gd name="connsiteX3" fmla="*/ 4673884 w 6211694"/>
              <a:gd name="connsiteY3" fmla="*/ 3778143 h 3778143"/>
              <a:gd name="connsiteX4" fmla="*/ 3136073 w 6211694"/>
              <a:gd name="connsiteY4" fmla="*/ 3140502 h 377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1694" h="3778143">
                <a:moveTo>
                  <a:pt x="0" y="0"/>
                </a:moveTo>
                <a:lnTo>
                  <a:pt x="3075781" y="0"/>
                </a:lnTo>
                <a:lnTo>
                  <a:pt x="6211694" y="3140343"/>
                </a:lnTo>
                <a:cubicBezTo>
                  <a:pt x="5787147" y="3565489"/>
                  <a:pt x="5230515" y="3778143"/>
                  <a:pt x="4673884" y="3778143"/>
                </a:cubicBezTo>
                <a:cubicBezTo>
                  <a:pt x="4117093" y="3778301"/>
                  <a:pt x="3560620" y="3565649"/>
                  <a:pt x="3136073" y="3140502"/>
                </a:cubicBez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E2744673-5B00-A568-37AF-ABE2BB663FAE}"/>
              </a:ext>
            </a:extLst>
          </p:cNvPr>
          <p:cNvSpPr/>
          <p:nvPr userDrawn="1"/>
        </p:nvSpPr>
        <p:spPr>
          <a:xfrm>
            <a:off x="8006032" y="1"/>
            <a:ext cx="4185969" cy="1608795"/>
          </a:xfrm>
          <a:custGeom>
            <a:avLst/>
            <a:gdLst>
              <a:gd name="connsiteX0" fmla="*/ 305387 w 4185969"/>
              <a:gd name="connsiteY0" fmla="*/ 0 h 1608795"/>
              <a:gd name="connsiteX1" fmla="*/ 4185969 w 4185969"/>
              <a:gd name="connsiteY1" fmla="*/ 0 h 1608795"/>
              <a:gd name="connsiteX2" fmla="*/ 4185969 w 4185969"/>
              <a:gd name="connsiteY2" fmla="*/ 663533 h 1608795"/>
              <a:gd name="connsiteX3" fmla="*/ 3978281 w 4185969"/>
              <a:gd name="connsiteY3" fmla="*/ 871514 h 1608795"/>
              <a:gd name="connsiteX4" fmla="*/ 3923921 w 4185969"/>
              <a:gd name="connsiteY4" fmla="*/ 927701 h 1608795"/>
              <a:gd name="connsiteX5" fmla="*/ 3739861 w 4185969"/>
              <a:gd name="connsiteY5" fmla="*/ 690695 h 1608795"/>
              <a:gd name="connsiteX6" fmla="*/ 2183294 w 4185969"/>
              <a:gd name="connsiteY6" fmla="*/ 725394 h 1608795"/>
              <a:gd name="connsiteX7" fmla="*/ 1301139 w 4185969"/>
              <a:gd name="connsiteY7" fmla="*/ 1608795 h 1608795"/>
              <a:gd name="connsiteX8" fmla="*/ 0 w 4185969"/>
              <a:gd name="connsiteY8" fmla="*/ 305818 h 160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5969" h="1608795">
                <a:moveTo>
                  <a:pt x="305387" y="0"/>
                </a:moveTo>
                <a:lnTo>
                  <a:pt x="4185969" y="0"/>
                </a:lnTo>
                <a:lnTo>
                  <a:pt x="4185969" y="663533"/>
                </a:lnTo>
                <a:lnTo>
                  <a:pt x="3978281" y="871514"/>
                </a:lnTo>
                <a:cubicBezTo>
                  <a:pt x="3959366" y="890296"/>
                  <a:pt x="3940928" y="908919"/>
                  <a:pt x="3923921" y="927701"/>
                </a:cubicBezTo>
                <a:cubicBezTo>
                  <a:pt x="3874807" y="844454"/>
                  <a:pt x="3813612" y="764550"/>
                  <a:pt x="3739861" y="690695"/>
                </a:cubicBezTo>
                <a:cubicBezTo>
                  <a:pt x="3302916" y="253133"/>
                  <a:pt x="2664267" y="243742"/>
                  <a:pt x="2183294" y="725394"/>
                </a:cubicBezTo>
                <a:lnTo>
                  <a:pt x="1301139" y="1608795"/>
                </a:lnTo>
                <a:lnTo>
                  <a:pt x="0" y="305818"/>
                </a:lnTo>
                <a:close/>
              </a:path>
            </a:pathLst>
          </a:custGeom>
          <a:solidFill>
            <a:srgbClr val="D24A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CB9ECD90-57D1-907F-9754-DBF15BF27B00}"/>
              </a:ext>
            </a:extLst>
          </p:cNvPr>
          <p:cNvSpPr/>
          <p:nvPr userDrawn="1"/>
        </p:nvSpPr>
        <p:spPr>
          <a:xfrm>
            <a:off x="11201968" y="648202"/>
            <a:ext cx="990032" cy="3699714"/>
          </a:xfrm>
          <a:custGeom>
            <a:avLst/>
            <a:gdLst>
              <a:gd name="connsiteX0" fmla="*/ 990032 w 990032"/>
              <a:gd name="connsiteY0" fmla="*/ 0 h 3699714"/>
              <a:gd name="connsiteX1" fmla="*/ 990032 w 990032"/>
              <a:gd name="connsiteY1" fmla="*/ 3699714 h 3699714"/>
              <a:gd name="connsiteX2" fmla="*/ 925427 w 990032"/>
              <a:gd name="connsiteY2" fmla="*/ 3644716 h 3699714"/>
              <a:gd name="connsiteX3" fmla="*/ 759088 w 990032"/>
              <a:gd name="connsiteY3" fmla="*/ 3486802 h 3699714"/>
              <a:gd name="connsiteX4" fmla="*/ 656409 w 990032"/>
              <a:gd name="connsiteY4" fmla="*/ 3378884 h 3699714"/>
              <a:gd name="connsiteX5" fmla="*/ 15058 w 990032"/>
              <a:gd name="connsiteY5" fmla="*/ 2096281 h 3699714"/>
              <a:gd name="connsiteX6" fmla="*/ 713312 w 990032"/>
              <a:gd name="connsiteY6" fmla="*/ 279499 h 3699714"/>
              <a:gd name="connsiteX7" fmla="*/ 767672 w 990032"/>
              <a:gd name="connsiteY7" fmla="*/ 223312 h 3699714"/>
              <a:gd name="connsiteX8" fmla="*/ 767830 w 990032"/>
              <a:gd name="connsiteY8" fmla="*/ 222516 h 369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0032" h="3699714">
                <a:moveTo>
                  <a:pt x="990032" y="0"/>
                </a:moveTo>
                <a:lnTo>
                  <a:pt x="990032" y="3699714"/>
                </a:lnTo>
                <a:lnTo>
                  <a:pt x="925427" y="3644716"/>
                </a:lnTo>
                <a:cubicBezTo>
                  <a:pt x="870284" y="3595156"/>
                  <a:pt x="814759" y="3542552"/>
                  <a:pt x="759088" y="3486802"/>
                </a:cubicBezTo>
                <a:cubicBezTo>
                  <a:pt x="723325" y="3451147"/>
                  <a:pt x="689629" y="3415493"/>
                  <a:pt x="656409" y="3378884"/>
                </a:cubicBezTo>
                <a:cubicBezTo>
                  <a:pt x="288288" y="2978090"/>
                  <a:pt x="71166" y="2541483"/>
                  <a:pt x="15058" y="2096281"/>
                </a:cubicBezTo>
                <a:cubicBezTo>
                  <a:pt x="-62826" y="1484744"/>
                  <a:pt x="160177" y="856973"/>
                  <a:pt x="713312" y="279499"/>
                </a:cubicBezTo>
                <a:cubicBezTo>
                  <a:pt x="730319" y="260717"/>
                  <a:pt x="748916" y="242094"/>
                  <a:pt x="767672" y="223312"/>
                </a:cubicBezTo>
                <a:lnTo>
                  <a:pt x="767830" y="222516"/>
                </a:ln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12649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1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1">
            <a:extLst>
              <a:ext uri="{FF2B5EF4-FFF2-40B4-BE49-F238E27FC236}">
                <a16:creationId xmlns:a16="http://schemas.microsoft.com/office/drawing/2014/main" id="{8AA45524-17BE-B268-19FB-17BB9EC451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783006" y="599693"/>
            <a:ext cx="2643806" cy="1083071"/>
          </a:xfrm>
          <a:prstGeom prst="rect">
            <a:avLst/>
          </a:prstGeom>
        </p:spPr>
      </p:pic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69FEF21-848F-98A9-C4EC-8499DFE134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B94BE46C-A4C5-370E-1EFE-F264FA3A4BF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30AA5687-9CF4-DB7F-4C54-227400EE4DC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>
                <a:solidFill>
                  <a:srgbClr val="00706E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ABAAC34C-551C-0BD3-B5D7-852F5F49A3B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00706E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DF0F46FD-8444-11BD-E13B-055D63222BB4}"/>
              </a:ext>
            </a:extLst>
          </p:cNvPr>
          <p:cNvSpPr/>
          <p:nvPr userDrawn="1"/>
        </p:nvSpPr>
        <p:spPr>
          <a:xfrm>
            <a:off x="0" y="332566"/>
            <a:ext cx="4111411" cy="6525435"/>
          </a:xfrm>
          <a:custGeom>
            <a:avLst/>
            <a:gdLst>
              <a:gd name="connsiteX0" fmla="*/ 0 w 4111411"/>
              <a:gd name="connsiteY0" fmla="*/ 0 h 6525435"/>
              <a:gd name="connsiteX1" fmla="*/ 1116601 w 4111411"/>
              <a:gd name="connsiteY1" fmla="*/ 0 h 6525435"/>
              <a:gd name="connsiteX2" fmla="*/ 4111411 w 4111411"/>
              <a:gd name="connsiteY2" fmla="*/ 2784997 h 6525435"/>
              <a:gd name="connsiteX3" fmla="*/ 2430593 w 4111411"/>
              <a:gd name="connsiteY3" fmla="*/ 5143393 h 6525435"/>
              <a:gd name="connsiteX4" fmla="*/ 3338044 w 4111411"/>
              <a:gd name="connsiteY4" fmla="*/ 6523565 h 6525435"/>
              <a:gd name="connsiteX5" fmla="*/ 3339096 w 4111411"/>
              <a:gd name="connsiteY5" fmla="*/ 6525435 h 6525435"/>
              <a:gd name="connsiteX6" fmla="*/ 1070303 w 4111411"/>
              <a:gd name="connsiteY6" fmla="*/ 6525435 h 6525435"/>
              <a:gd name="connsiteX7" fmla="*/ 465562 w 4111411"/>
              <a:gd name="connsiteY7" fmla="*/ 5558224 h 6525435"/>
              <a:gd name="connsiteX8" fmla="*/ 465562 w 4111411"/>
              <a:gd name="connsiteY8" fmla="*/ 3839730 h 6525435"/>
              <a:gd name="connsiteX9" fmla="*/ 891644 w 4111411"/>
              <a:gd name="connsiteY9" fmla="*/ 3839730 h 6525435"/>
              <a:gd name="connsiteX10" fmla="*/ 1968766 w 4111411"/>
              <a:gd name="connsiteY10" fmla="*/ 2796768 h 6525435"/>
              <a:gd name="connsiteX11" fmla="*/ 891644 w 4111411"/>
              <a:gd name="connsiteY11" fmla="*/ 1765735 h 6525435"/>
              <a:gd name="connsiteX12" fmla="*/ 21364 w 4111411"/>
              <a:gd name="connsiteY12" fmla="*/ 1499560 h 6525435"/>
              <a:gd name="connsiteX13" fmla="*/ 0 w 4111411"/>
              <a:gd name="connsiteY13" fmla="*/ 1483564 h 6525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11411" h="6525435">
                <a:moveTo>
                  <a:pt x="0" y="0"/>
                </a:moveTo>
                <a:lnTo>
                  <a:pt x="1116601" y="0"/>
                </a:lnTo>
                <a:cubicBezTo>
                  <a:pt x="2915933" y="0"/>
                  <a:pt x="4111411" y="1173233"/>
                  <a:pt x="4111411" y="2784997"/>
                </a:cubicBezTo>
                <a:cubicBezTo>
                  <a:pt x="4111411" y="3816030"/>
                  <a:pt x="3448616" y="4764192"/>
                  <a:pt x="2430593" y="5143393"/>
                </a:cubicBezTo>
                <a:lnTo>
                  <a:pt x="3338044" y="6523565"/>
                </a:lnTo>
                <a:lnTo>
                  <a:pt x="3339096" y="6525435"/>
                </a:lnTo>
                <a:lnTo>
                  <a:pt x="1070303" y="6525435"/>
                </a:lnTo>
                <a:lnTo>
                  <a:pt x="465562" y="5558224"/>
                </a:lnTo>
                <a:cubicBezTo>
                  <a:pt x="465562" y="5558224"/>
                  <a:pt x="465562" y="3839730"/>
                  <a:pt x="465562" y="3839730"/>
                </a:cubicBezTo>
                <a:lnTo>
                  <a:pt x="891644" y="3839730"/>
                </a:lnTo>
                <a:cubicBezTo>
                  <a:pt x="1542683" y="3839730"/>
                  <a:pt x="1968766" y="3389270"/>
                  <a:pt x="1968766" y="2796768"/>
                </a:cubicBezTo>
                <a:cubicBezTo>
                  <a:pt x="1968766" y="2204266"/>
                  <a:pt x="1542683" y="1765735"/>
                  <a:pt x="891644" y="1765735"/>
                </a:cubicBezTo>
                <a:cubicBezTo>
                  <a:pt x="569283" y="1765735"/>
                  <a:pt x="269798" y="1667607"/>
                  <a:pt x="21364" y="1499560"/>
                </a:cubicBezTo>
                <a:lnTo>
                  <a:pt x="0" y="148356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AAB2157E-75E1-AE31-325B-073D1A204563}"/>
              </a:ext>
            </a:extLst>
          </p:cNvPr>
          <p:cNvSpPr/>
          <p:nvPr userDrawn="1"/>
        </p:nvSpPr>
        <p:spPr>
          <a:xfrm rot="5400000">
            <a:off x="2776765" y="1857800"/>
            <a:ext cx="1716404" cy="6347165"/>
          </a:xfrm>
          <a:custGeom>
            <a:avLst/>
            <a:gdLst>
              <a:gd name="connsiteX0" fmla="*/ 0 w 1716404"/>
              <a:gd name="connsiteY0" fmla="*/ 0 h 6347165"/>
              <a:gd name="connsiteX1" fmla="*/ 237666 w 1716404"/>
              <a:gd name="connsiteY1" fmla="*/ 0 h 6347165"/>
              <a:gd name="connsiteX2" fmla="*/ 1716404 w 1716404"/>
              <a:gd name="connsiteY2" fmla="*/ 1480539 h 6347165"/>
              <a:gd name="connsiteX3" fmla="*/ 1716404 w 1716404"/>
              <a:gd name="connsiteY3" fmla="*/ 6347166 h 6347165"/>
              <a:gd name="connsiteX4" fmla="*/ 0 w 1716404"/>
              <a:gd name="connsiteY4" fmla="*/ 6347166 h 6347165"/>
              <a:gd name="connsiteX5" fmla="*/ 0 w 1716404"/>
              <a:gd name="connsiteY5" fmla="*/ 0 h 6347165"/>
              <a:gd name="connsiteX6" fmla="*/ 0 w 1716404"/>
              <a:gd name="connsiteY6" fmla="*/ 0 h 63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16404" h="6347165">
                <a:moveTo>
                  <a:pt x="0" y="0"/>
                </a:moveTo>
                <a:lnTo>
                  <a:pt x="237666" y="0"/>
                </a:lnTo>
                <a:cubicBezTo>
                  <a:pt x="1053768" y="0"/>
                  <a:pt x="1716404" y="663443"/>
                  <a:pt x="1716404" y="1480539"/>
                </a:cubicBezTo>
                <a:lnTo>
                  <a:pt x="1716404" y="6347166"/>
                </a:lnTo>
                <a:lnTo>
                  <a:pt x="0" y="634716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0F72B881-1C15-4D2F-3F10-B07906724C5C}"/>
              </a:ext>
            </a:extLst>
          </p:cNvPr>
          <p:cNvSpPr/>
          <p:nvPr userDrawn="1"/>
        </p:nvSpPr>
        <p:spPr>
          <a:xfrm>
            <a:off x="0" y="2657475"/>
            <a:ext cx="1320110" cy="693430"/>
          </a:xfrm>
          <a:custGeom>
            <a:avLst/>
            <a:gdLst>
              <a:gd name="connsiteX0" fmla="*/ 0 w 1320110"/>
              <a:gd name="connsiteY0" fmla="*/ 0 h 693430"/>
              <a:gd name="connsiteX1" fmla="*/ 98524 w 1320110"/>
              <a:gd name="connsiteY1" fmla="*/ 47589 h 693430"/>
              <a:gd name="connsiteX2" fmla="*/ 1098808 w 1320110"/>
              <a:gd name="connsiteY2" fmla="*/ 250287 h 693430"/>
              <a:gd name="connsiteX3" fmla="*/ 1320110 w 1320110"/>
              <a:gd name="connsiteY3" fmla="*/ 471859 h 693430"/>
              <a:gd name="connsiteX4" fmla="*/ 1098808 w 1320110"/>
              <a:gd name="connsiteY4" fmla="*/ 693430 h 693430"/>
              <a:gd name="connsiteX5" fmla="*/ 203276 w 1320110"/>
              <a:gd name="connsiteY5" fmla="*/ 557497 h 693430"/>
              <a:gd name="connsiteX6" fmla="*/ 0 w 1320110"/>
              <a:gd name="connsiteY6" fmla="*/ 482863 h 693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20110" h="693430">
                <a:moveTo>
                  <a:pt x="0" y="0"/>
                </a:moveTo>
                <a:lnTo>
                  <a:pt x="98524" y="47589"/>
                </a:lnTo>
                <a:cubicBezTo>
                  <a:pt x="406156" y="178084"/>
                  <a:pt x="744216" y="250287"/>
                  <a:pt x="1098808" y="250287"/>
                </a:cubicBezTo>
                <a:cubicBezTo>
                  <a:pt x="1220977" y="250287"/>
                  <a:pt x="1320110" y="349541"/>
                  <a:pt x="1320110" y="471859"/>
                </a:cubicBezTo>
                <a:cubicBezTo>
                  <a:pt x="1320110" y="594177"/>
                  <a:pt x="1220977" y="693430"/>
                  <a:pt x="1098808" y="693430"/>
                </a:cubicBezTo>
                <a:cubicBezTo>
                  <a:pt x="787110" y="693430"/>
                  <a:pt x="486309" y="645826"/>
                  <a:pt x="203276" y="557497"/>
                </a:cubicBezTo>
                <a:lnTo>
                  <a:pt x="0" y="482863"/>
                </a:ln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47176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2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1">
            <a:extLst>
              <a:ext uri="{FF2B5EF4-FFF2-40B4-BE49-F238E27FC236}">
                <a16:creationId xmlns:a16="http://schemas.microsoft.com/office/drawing/2014/main" id="{855AF4E8-3A3C-833E-2C4C-4D6EC6C3DC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536257" y="599693"/>
            <a:ext cx="2643806" cy="1083071"/>
          </a:xfrm>
          <a:prstGeom prst="rect">
            <a:avLst/>
          </a:prstGeom>
        </p:spPr>
      </p:pic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FAA16868-F415-BE21-7A44-0FD73ADF96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C6763B3A-19CA-BD9A-9199-9C0FD8BB229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F2AB6BBD-8E84-7D9A-A60B-3B9BE6193D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96BDBD39-D3B3-A45C-9E72-79CB3EEA59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3A2FAD2-1AEE-641D-E972-927C9DEB1600}"/>
              </a:ext>
            </a:extLst>
          </p:cNvPr>
          <p:cNvGrpSpPr/>
          <p:nvPr userDrawn="1"/>
        </p:nvGrpSpPr>
        <p:grpSpPr>
          <a:xfrm>
            <a:off x="5775614" y="0"/>
            <a:ext cx="6416386" cy="6858000"/>
            <a:chOff x="5775614" y="0"/>
            <a:chExt cx="6416386" cy="6858000"/>
          </a:xfrm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331A1D15-AF00-2DD3-7B1E-12F592FBD67C}"/>
                </a:ext>
              </a:extLst>
            </p:cNvPr>
            <p:cNvSpPr/>
            <p:nvPr userDrawn="1"/>
          </p:nvSpPr>
          <p:spPr>
            <a:xfrm>
              <a:off x="7240492" y="1321550"/>
              <a:ext cx="4951508" cy="5536450"/>
            </a:xfrm>
            <a:custGeom>
              <a:avLst/>
              <a:gdLst>
                <a:gd name="connsiteX0" fmla="*/ 4951508 w 4951508"/>
                <a:gd name="connsiteY0" fmla="*/ 0 h 5536450"/>
                <a:gd name="connsiteX1" fmla="*/ 4951508 w 4951508"/>
                <a:gd name="connsiteY1" fmla="*/ 3609684 h 5536450"/>
                <a:gd name="connsiteX2" fmla="*/ 3638432 w 4951508"/>
                <a:gd name="connsiteY2" fmla="*/ 4924499 h 5536450"/>
                <a:gd name="connsiteX3" fmla="*/ 3027290 w 4951508"/>
                <a:gd name="connsiteY3" fmla="*/ 5536450 h 5536450"/>
                <a:gd name="connsiteX4" fmla="*/ 0 w 4951508"/>
                <a:gd name="connsiteY4" fmla="*/ 5536450 h 5536450"/>
                <a:gd name="connsiteX5" fmla="*/ 16375 w 4951508"/>
                <a:gd name="connsiteY5" fmla="*/ 5422832 h 5536450"/>
                <a:gd name="connsiteX6" fmla="*/ 562874 w 4951508"/>
                <a:gd name="connsiteY6" fmla="*/ 4394301 h 5536450"/>
                <a:gd name="connsiteX7" fmla="*/ 1077650 w 4951508"/>
                <a:gd name="connsiteY7" fmla="*/ 3878842 h 5536450"/>
                <a:gd name="connsiteX8" fmla="*/ 3156041 w 4951508"/>
                <a:gd name="connsiteY8" fmla="*/ 1797698 h 5536450"/>
                <a:gd name="connsiteX9" fmla="*/ 3156041 w 4951508"/>
                <a:gd name="connsiteY9" fmla="*/ 1797846 h 553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51508" h="5536450">
                  <a:moveTo>
                    <a:pt x="4951508" y="0"/>
                  </a:moveTo>
                  <a:lnTo>
                    <a:pt x="4951508" y="3609684"/>
                  </a:lnTo>
                  <a:lnTo>
                    <a:pt x="3638432" y="4924499"/>
                  </a:lnTo>
                  <a:lnTo>
                    <a:pt x="3027290" y="5536450"/>
                  </a:lnTo>
                  <a:lnTo>
                    <a:pt x="0" y="5536450"/>
                  </a:lnTo>
                  <a:lnTo>
                    <a:pt x="16375" y="5422832"/>
                  </a:lnTo>
                  <a:cubicBezTo>
                    <a:pt x="89241" y="5045994"/>
                    <a:pt x="271408" y="4686154"/>
                    <a:pt x="562874" y="4394301"/>
                  </a:cubicBezTo>
                  <a:lnTo>
                    <a:pt x="1077650" y="3878842"/>
                  </a:lnTo>
                  <a:lnTo>
                    <a:pt x="3156041" y="1797698"/>
                  </a:lnTo>
                  <a:lnTo>
                    <a:pt x="3156041" y="1797846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5D7FE854-E4D0-DA12-94CE-96FA0EFBF544}"/>
                </a:ext>
              </a:extLst>
            </p:cNvPr>
            <p:cNvSpPr/>
            <p:nvPr/>
          </p:nvSpPr>
          <p:spPr>
            <a:xfrm>
              <a:off x="5775614" y="3119100"/>
              <a:ext cx="4621066" cy="3005461"/>
            </a:xfrm>
            <a:custGeom>
              <a:avLst/>
              <a:gdLst>
                <a:gd name="connsiteX0" fmla="*/ 1488981 w 4621066"/>
                <a:gd name="connsiteY0" fmla="*/ 813355 h 3005461"/>
                <a:gd name="connsiteX1" fmla="*/ 0 w 4621066"/>
                <a:gd name="connsiteY1" fmla="*/ 2304308 h 3005461"/>
                <a:gd name="connsiteX2" fmla="*/ 49903 w 4621066"/>
                <a:gd name="connsiteY2" fmla="*/ 2355603 h 3005461"/>
                <a:gd name="connsiteX3" fmla="*/ 1718179 w 4621066"/>
                <a:gd name="connsiteY3" fmla="*/ 3001953 h 3005461"/>
                <a:gd name="connsiteX4" fmla="*/ 2027899 w 4621066"/>
                <a:gd name="connsiteY4" fmla="*/ 2596602 h 3005461"/>
                <a:gd name="connsiteX5" fmla="*/ 2542676 w 4621066"/>
                <a:gd name="connsiteY5" fmla="*/ 2081144 h 3005461"/>
                <a:gd name="connsiteX6" fmla="*/ 4621067 w 4621066"/>
                <a:gd name="connsiteY6" fmla="*/ 0 h 3005461"/>
                <a:gd name="connsiteX7" fmla="*/ 2995626 w 4621066"/>
                <a:gd name="connsiteY7" fmla="*/ 585769 h 3005461"/>
                <a:gd name="connsiteX8" fmla="*/ 1489128 w 4621066"/>
                <a:gd name="connsiteY8" fmla="*/ 813207 h 3005461"/>
                <a:gd name="connsiteX9" fmla="*/ 1489128 w 4621066"/>
                <a:gd name="connsiteY9" fmla="*/ 813207 h 3005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21066" h="3005461">
                  <a:moveTo>
                    <a:pt x="1488981" y="813355"/>
                  </a:moveTo>
                  <a:lnTo>
                    <a:pt x="0" y="2304308"/>
                  </a:lnTo>
                  <a:cubicBezTo>
                    <a:pt x="16340" y="2321553"/>
                    <a:pt x="32974" y="2338652"/>
                    <a:pt x="49903" y="2355603"/>
                  </a:cubicBezTo>
                  <a:cubicBezTo>
                    <a:pt x="573806" y="2880201"/>
                    <a:pt x="1152764" y="3031433"/>
                    <a:pt x="1718179" y="3001953"/>
                  </a:cubicBezTo>
                  <a:cubicBezTo>
                    <a:pt x="1802528" y="2857501"/>
                    <a:pt x="1904247" y="2720566"/>
                    <a:pt x="2027899" y="2596602"/>
                  </a:cubicBezTo>
                  <a:lnTo>
                    <a:pt x="2542676" y="2081144"/>
                  </a:lnTo>
                  <a:lnTo>
                    <a:pt x="4621067" y="0"/>
                  </a:lnTo>
                  <a:cubicBezTo>
                    <a:pt x="4058595" y="107160"/>
                    <a:pt x="3504956" y="358625"/>
                    <a:pt x="2995626" y="585769"/>
                  </a:cubicBezTo>
                  <a:cubicBezTo>
                    <a:pt x="2212936" y="948078"/>
                    <a:pt x="1783686" y="1108155"/>
                    <a:pt x="1489128" y="813207"/>
                  </a:cubicBezTo>
                  <a:lnTo>
                    <a:pt x="1489128" y="813207"/>
                  </a:ln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67952E75-EEE1-DEC8-936D-5D94ED430C75}"/>
                </a:ext>
              </a:extLst>
            </p:cNvPr>
            <p:cNvSpPr/>
            <p:nvPr/>
          </p:nvSpPr>
          <p:spPr>
            <a:xfrm>
              <a:off x="7615679" y="3145190"/>
              <a:ext cx="435138" cy="435715"/>
            </a:xfrm>
            <a:custGeom>
              <a:avLst/>
              <a:gdLst>
                <a:gd name="connsiteX0" fmla="*/ 435139 w 435138"/>
                <a:gd name="connsiteY0" fmla="*/ 217858 h 435715"/>
                <a:gd name="connsiteX1" fmla="*/ 217569 w 435138"/>
                <a:gd name="connsiteY1" fmla="*/ 435715 h 435715"/>
                <a:gd name="connsiteX2" fmla="*/ 0 w 435138"/>
                <a:gd name="connsiteY2" fmla="*/ 217858 h 435715"/>
                <a:gd name="connsiteX3" fmla="*/ 217569 w 435138"/>
                <a:gd name="connsiteY3" fmla="*/ 0 h 435715"/>
                <a:gd name="connsiteX4" fmla="*/ 435139 w 435138"/>
                <a:gd name="connsiteY4" fmla="*/ 217858 h 435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5138" h="435715">
                  <a:moveTo>
                    <a:pt x="435139" y="217858"/>
                  </a:moveTo>
                  <a:cubicBezTo>
                    <a:pt x="435139" y="338177"/>
                    <a:pt x="337729" y="435715"/>
                    <a:pt x="217569" y="435715"/>
                  </a:cubicBezTo>
                  <a:cubicBezTo>
                    <a:pt x="97409" y="435715"/>
                    <a:pt x="0" y="338177"/>
                    <a:pt x="0" y="217858"/>
                  </a:cubicBezTo>
                  <a:cubicBezTo>
                    <a:pt x="0" y="97538"/>
                    <a:pt x="97409" y="0"/>
                    <a:pt x="217569" y="0"/>
                  </a:cubicBezTo>
                  <a:cubicBezTo>
                    <a:pt x="337729" y="0"/>
                    <a:pt x="435139" y="97538"/>
                    <a:pt x="435139" y="217858"/>
                  </a:cubicBezTo>
                  <a:close/>
                </a:path>
              </a:pathLst>
            </a:custGeom>
            <a:solidFill>
              <a:srgbClr val="361D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2FA46722-46AC-CB1B-27CF-83A2A59FC77B}"/>
                </a:ext>
              </a:extLst>
            </p:cNvPr>
            <p:cNvSpPr/>
            <p:nvPr userDrawn="1"/>
          </p:nvSpPr>
          <p:spPr>
            <a:xfrm>
              <a:off x="9422377" y="0"/>
              <a:ext cx="1876721" cy="2313971"/>
            </a:xfrm>
            <a:custGeom>
              <a:avLst/>
              <a:gdLst>
                <a:gd name="connsiteX0" fmla="*/ 908300 w 1876721"/>
                <a:gd name="connsiteY0" fmla="*/ 0 h 2313971"/>
                <a:gd name="connsiteX1" fmla="*/ 1648453 w 1876721"/>
                <a:gd name="connsiteY1" fmla="*/ 0 h 2313971"/>
                <a:gd name="connsiteX2" fmla="*/ 1697099 w 1876721"/>
                <a:gd name="connsiteY2" fmla="*/ 83519 h 2313971"/>
                <a:gd name="connsiteX3" fmla="*/ 1414006 w 1876721"/>
                <a:gd name="connsiteY3" fmla="*/ 1968347 h 2313971"/>
                <a:gd name="connsiteX4" fmla="*/ 212370 w 1876721"/>
                <a:gd name="connsiteY4" fmla="*/ 2095112 h 2313971"/>
                <a:gd name="connsiteX5" fmla="*/ 366346 w 1876721"/>
                <a:gd name="connsiteY5" fmla="*/ 712792 h 231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76721" h="2313971">
                  <a:moveTo>
                    <a:pt x="908300" y="0"/>
                  </a:moveTo>
                  <a:lnTo>
                    <a:pt x="1648453" y="0"/>
                  </a:lnTo>
                  <a:lnTo>
                    <a:pt x="1697099" y="83519"/>
                  </a:lnTo>
                  <a:cubicBezTo>
                    <a:pt x="2028756" y="727389"/>
                    <a:pt x="1882017" y="1499716"/>
                    <a:pt x="1414006" y="1968347"/>
                  </a:cubicBezTo>
                  <a:cubicBezTo>
                    <a:pt x="1005658" y="2377236"/>
                    <a:pt x="545053" y="2428236"/>
                    <a:pt x="212370" y="2095112"/>
                  </a:cubicBezTo>
                  <a:cubicBezTo>
                    <a:pt x="-120314" y="1761987"/>
                    <a:pt x="-57016" y="1263480"/>
                    <a:pt x="366346" y="712792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79ED007C-1A0A-96F6-376B-C8ADA78B6831}"/>
                </a:ext>
              </a:extLst>
            </p:cNvPr>
            <p:cNvSpPr/>
            <p:nvPr userDrawn="1"/>
          </p:nvSpPr>
          <p:spPr>
            <a:xfrm>
              <a:off x="8613436" y="3088254"/>
              <a:ext cx="3578564" cy="3769746"/>
            </a:xfrm>
            <a:custGeom>
              <a:avLst/>
              <a:gdLst>
                <a:gd name="connsiteX0" fmla="*/ 2260935 w 3578564"/>
                <a:gd name="connsiteY0" fmla="*/ 999 h 3769746"/>
                <a:gd name="connsiteX1" fmla="*/ 3573667 w 3578564"/>
                <a:gd name="connsiteY1" fmla="*/ 354909 h 3769746"/>
                <a:gd name="connsiteX2" fmla="*/ 3578564 w 3578564"/>
                <a:gd name="connsiteY2" fmla="*/ 357727 h 3769746"/>
                <a:gd name="connsiteX3" fmla="*/ 3578564 w 3578564"/>
                <a:gd name="connsiteY3" fmla="*/ 3769746 h 3769746"/>
                <a:gd name="connsiteX4" fmla="*/ 1654495 w 3578564"/>
                <a:gd name="connsiteY4" fmla="*/ 3769746 h 3769746"/>
                <a:gd name="connsiteX5" fmla="*/ 2265636 w 3578564"/>
                <a:gd name="connsiteY5" fmla="*/ 3157795 h 3769746"/>
                <a:gd name="connsiteX6" fmla="*/ 2137125 w 3578564"/>
                <a:gd name="connsiteY6" fmla="*/ 1946018 h 3769746"/>
                <a:gd name="connsiteX7" fmla="*/ 0 w 3578564"/>
                <a:gd name="connsiteY7" fmla="*/ 1816453 h 3769746"/>
                <a:gd name="connsiteX8" fmla="*/ 1784422 w 3578564"/>
                <a:gd name="connsiteY8" fmla="*/ 29668 h 3769746"/>
                <a:gd name="connsiteX9" fmla="*/ 2260935 w 3578564"/>
                <a:gd name="connsiteY9" fmla="*/ 999 h 3769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78564" h="3769746">
                  <a:moveTo>
                    <a:pt x="2260935" y="999"/>
                  </a:moveTo>
                  <a:cubicBezTo>
                    <a:pt x="2693616" y="12568"/>
                    <a:pt x="3145306" y="125017"/>
                    <a:pt x="3573667" y="354909"/>
                  </a:cubicBezTo>
                  <a:lnTo>
                    <a:pt x="3578564" y="357727"/>
                  </a:lnTo>
                  <a:lnTo>
                    <a:pt x="3578564" y="3769746"/>
                  </a:lnTo>
                  <a:lnTo>
                    <a:pt x="1654495" y="3769746"/>
                  </a:lnTo>
                  <a:lnTo>
                    <a:pt x="2265636" y="3157795"/>
                  </a:lnTo>
                  <a:cubicBezTo>
                    <a:pt x="2600233" y="2822754"/>
                    <a:pt x="2548711" y="2358149"/>
                    <a:pt x="2137125" y="1946018"/>
                  </a:cubicBezTo>
                  <a:cubicBezTo>
                    <a:pt x="1605420" y="1413609"/>
                    <a:pt x="685387" y="1296131"/>
                    <a:pt x="0" y="1816453"/>
                  </a:cubicBezTo>
                  <a:lnTo>
                    <a:pt x="1784422" y="29668"/>
                  </a:lnTo>
                  <a:cubicBezTo>
                    <a:pt x="1939098" y="6508"/>
                    <a:pt x="2098680" y="-3340"/>
                    <a:pt x="2260935" y="999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7759439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3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D7F0C2C0-70F2-61B4-3A41-0EED9281B488}"/>
              </a:ext>
            </a:extLst>
          </p:cNvPr>
          <p:cNvSpPr/>
          <p:nvPr userDrawn="1"/>
        </p:nvSpPr>
        <p:spPr>
          <a:xfrm>
            <a:off x="7760776" y="2744641"/>
            <a:ext cx="4112273" cy="2798670"/>
          </a:xfrm>
          <a:custGeom>
            <a:avLst/>
            <a:gdLst>
              <a:gd name="connsiteX0" fmla="*/ 1537811 w 4112273"/>
              <a:gd name="connsiteY0" fmla="*/ 1033500 h 2798670"/>
              <a:gd name="connsiteX1" fmla="*/ 0 w 4112273"/>
              <a:gd name="connsiteY1" fmla="*/ 395859 h 2798670"/>
              <a:gd name="connsiteX2" fmla="*/ 2329207 w 4112273"/>
              <a:gd name="connsiteY2" fmla="*/ 2728356 h 2798670"/>
              <a:gd name="connsiteX3" fmla="*/ 2668559 w 4112273"/>
              <a:gd name="connsiteY3" fmla="*/ 2728356 h 2798670"/>
              <a:gd name="connsiteX4" fmla="*/ 4112273 w 4112273"/>
              <a:gd name="connsiteY4" fmla="*/ 1282603 h 2798670"/>
              <a:gd name="connsiteX5" fmla="*/ 3470923 w 4112273"/>
              <a:gd name="connsiteY5" fmla="*/ 0 h 2798670"/>
              <a:gd name="connsiteX6" fmla="*/ 3075622 w 4112273"/>
              <a:gd name="connsiteY6" fmla="*/ 395859 h 2798670"/>
              <a:gd name="connsiteX7" fmla="*/ 1537811 w 4112273"/>
              <a:gd name="connsiteY7" fmla="*/ 1033659 h 2798670"/>
              <a:gd name="connsiteX8" fmla="*/ 1537811 w 4112273"/>
              <a:gd name="connsiteY8" fmla="*/ 1033659 h 279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2273" h="2798670">
                <a:moveTo>
                  <a:pt x="1537811" y="1033500"/>
                </a:moveTo>
                <a:cubicBezTo>
                  <a:pt x="981179" y="1033500"/>
                  <a:pt x="424706" y="821006"/>
                  <a:pt x="0" y="395859"/>
                </a:cubicBezTo>
                <a:lnTo>
                  <a:pt x="2329207" y="2728356"/>
                </a:lnTo>
                <a:cubicBezTo>
                  <a:pt x="2422827" y="2822108"/>
                  <a:pt x="2574781" y="2822108"/>
                  <a:pt x="2668559" y="2728356"/>
                </a:cubicBezTo>
                <a:lnTo>
                  <a:pt x="4112273" y="1282603"/>
                </a:lnTo>
                <a:cubicBezTo>
                  <a:pt x="3744152" y="881809"/>
                  <a:pt x="3527031" y="445043"/>
                  <a:pt x="3470923" y="0"/>
                </a:cubicBezTo>
                <a:lnTo>
                  <a:pt x="3075622" y="395859"/>
                </a:lnTo>
                <a:cubicBezTo>
                  <a:pt x="2651075" y="821006"/>
                  <a:pt x="2094284" y="1033659"/>
                  <a:pt x="1537811" y="1033659"/>
                </a:cubicBezTo>
                <a:lnTo>
                  <a:pt x="1537811" y="1033659"/>
                </a:lnTo>
                <a:close/>
              </a:path>
            </a:pathLst>
          </a:custGeom>
          <a:solidFill>
            <a:srgbClr val="00706E"/>
          </a:solidFill>
          <a:ln w="10914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5" name="Graphic 1">
            <a:extLst>
              <a:ext uri="{FF2B5EF4-FFF2-40B4-BE49-F238E27FC236}">
                <a16:creationId xmlns:a16="http://schemas.microsoft.com/office/drawing/2014/main" id="{13B6C10A-B3B8-B0FD-643F-F908A754E9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97539" y="904158"/>
            <a:ext cx="3720006" cy="1523952"/>
          </a:xfrm>
          <a:prstGeom prst="rect">
            <a:avLst/>
          </a:prstGeom>
        </p:spPr>
      </p:pic>
      <p:sp>
        <p:nvSpPr>
          <p:cNvPr id="8" name="Title Placeholder 12">
            <a:extLst>
              <a:ext uri="{FF2B5EF4-FFF2-40B4-BE49-F238E27FC236}">
                <a16:creationId xmlns:a16="http://schemas.microsoft.com/office/drawing/2014/main" id="{9C110132-4CF0-773F-DC5F-C36CFE0ED5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01CA0750-5D64-36B5-82BF-82AB5A3D544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latin typeface="Aptos ExtraBold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C32A223C-3D19-7C65-24E6-FF163B49B5C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9D3613A-7486-6A89-61C0-B179F214602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6743ECF4-4B92-9A18-D816-36EE8DB9C3F3}"/>
              </a:ext>
            </a:extLst>
          </p:cNvPr>
          <p:cNvSpPr/>
          <p:nvPr userDrawn="1"/>
        </p:nvSpPr>
        <p:spPr>
          <a:xfrm>
            <a:off x="4624863" y="-1"/>
            <a:ext cx="6211694" cy="3778143"/>
          </a:xfrm>
          <a:custGeom>
            <a:avLst/>
            <a:gdLst>
              <a:gd name="connsiteX0" fmla="*/ 0 w 6211694"/>
              <a:gd name="connsiteY0" fmla="*/ 0 h 3778143"/>
              <a:gd name="connsiteX1" fmla="*/ 3075781 w 6211694"/>
              <a:gd name="connsiteY1" fmla="*/ 0 h 3778143"/>
              <a:gd name="connsiteX2" fmla="*/ 6211694 w 6211694"/>
              <a:gd name="connsiteY2" fmla="*/ 3140343 h 3778143"/>
              <a:gd name="connsiteX3" fmla="*/ 4673884 w 6211694"/>
              <a:gd name="connsiteY3" fmla="*/ 3778143 h 3778143"/>
              <a:gd name="connsiteX4" fmla="*/ 3136073 w 6211694"/>
              <a:gd name="connsiteY4" fmla="*/ 3140502 h 377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1694" h="3778143">
                <a:moveTo>
                  <a:pt x="0" y="0"/>
                </a:moveTo>
                <a:lnTo>
                  <a:pt x="3075781" y="0"/>
                </a:lnTo>
                <a:lnTo>
                  <a:pt x="6211694" y="3140343"/>
                </a:lnTo>
                <a:cubicBezTo>
                  <a:pt x="5787147" y="3565489"/>
                  <a:pt x="5230515" y="3778143"/>
                  <a:pt x="4673884" y="3778143"/>
                </a:cubicBezTo>
                <a:cubicBezTo>
                  <a:pt x="4117093" y="3778301"/>
                  <a:pt x="3560620" y="3565649"/>
                  <a:pt x="3136073" y="3140502"/>
                </a:cubicBez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6C1B1B76-F0B6-6087-53C0-1488C949AEE7}"/>
              </a:ext>
            </a:extLst>
          </p:cNvPr>
          <p:cNvSpPr/>
          <p:nvPr userDrawn="1"/>
        </p:nvSpPr>
        <p:spPr>
          <a:xfrm>
            <a:off x="8006032" y="1"/>
            <a:ext cx="4185969" cy="1608795"/>
          </a:xfrm>
          <a:custGeom>
            <a:avLst/>
            <a:gdLst>
              <a:gd name="connsiteX0" fmla="*/ 305387 w 4185969"/>
              <a:gd name="connsiteY0" fmla="*/ 0 h 1608795"/>
              <a:gd name="connsiteX1" fmla="*/ 4185969 w 4185969"/>
              <a:gd name="connsiteY1" fmla="*/ 0 h 1608795"/>
              <a:gd name="connsiteX2" fmla="*/ 4185969 w 4185969"/>
              <a:gd name="connsiteY2" fmla="*/ 663533 h 1608795"/>
              <a:gd name="connsiteX3" fmla="*/ 3978281 w 4185969"/>
              <a:gd name="connsiteY3" fmla="*/ 871514 h 1608795"/>
              <a:gd name="connsiteX4" fmla="*/ 3923921 w 4185969"/>
              <a:gd name="connsiteY4" fmla="*/ 927701 h 1608795"/>
              <a:gd name="connsiteX5" fmla="*/ 3739861 w 4185969"/>
              <a:gd name="connsiteY5" fmla="*/ 690695 h 1608795"/>
              <a:gd name="connsiteX6" fmla="*/ 2183294 w 4185969"/>
              <a:gd name="connsiteY6" fmla="*/ 725394 h 1608795"/>
              <a:gd name="connsiteX7" fmla="*/ 1301139 w 4185969"/>
              <a:gd name="connsiteY7" fmla="*/ 1608795 h 1608795"/>
              <a:gd name="connsiteX8" fmla="*/ 0 w 4185969"/>
              <a:gd name="connsiteY8" fmla="*/ 305818 h 160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5969" h="1608795">
                <a:moveTo>
                  <a:pt x="305387" y="0"/>
                </a:moveTo>
                <a:lnTo>
                  <a:pt x="4185969" y="0"/>
                </a:lnTo>
                <a:lnTo>
                  <a:pt x="4185969" y="663533"/>
                </a:lnTo>
                <a:lnTo>
                  <a:pt x="3978281" y="871514"/>
                </a:lnTo>
                <a:cubicBezTo>
                  <a:pt x="3959366" y="890296"/>
                  <a:pt x="3940928" y="908919"/>
                  <a:pt x="3923921" y="927701"/>
                </a:cubicBezTo>
                <a:cubicBezTo>
                  <a:pt x="3874807" y="844454"/>
                  <a:pt x="3813612" y="764550"/>
                  <a:pt x="3739861" y="690695"/>
                </a:cubicBezTo>
                <a:cubicBezTo>
                  <a:pt x="3302916" y="253133"/>
                  <a:pt x="2664267" y="243742"/>
                  <a:pt x="2183294" y="725394"/>
                </a:cubicBezTo>
                <a:lnTo>
                  <a:pt x="1301139" y="1608795"/>
                </a:lnTo>
                <a:lnTo>
                  <a:pt x="0" y="305818"/>
                </a:lnTo>
                <a:close/>
              </a:path>
            </a:pathLst>
          </a:custGeom>
          <a:solidFill>
            <a:srgbClr val="D24A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C6B33C40-1160-634C-07D7-34BBF76F2855}"/>
              </a:ext>
            </a:extLst>
          </p:cNvPr>
          <p:cNvSpPr/>
          <p:nvPr userDrawn="1"/>
        </p:nvSpPr>
        <p:spPr>
          <a:xfrm>
            <a:off x="11201968" y="648202"/>
            <a:ext cx="990032" cy="3699714"/>
          </a:xfrm>
          <a:custGeom>
            <a:avLst/>
            <a:gdLst>
              <a:gd name="connsiteX0" fmla="*/ 990032 w 990032"/>
              <a:gd name="connsiteY0" fmla="*/ 0 h 3699714"/>
              <a:gd name="connsiteX1" fmla="*/ 990032 w 990032"/>
              <a:gd name="connsiteY1" fmla="*/ 3699714 h 3699714"/>
              <a:gd name="connsiteX2" fmla="*/ 925427 w 990032"/>
              <a:gd name="connsiteY2" fmla="*/ 3644716 h 3699714"/>
              <a:gd name="connsiteX3" fmla="*/ 759088 w 990032"/>
              <a:gd name="connsiteY3" fmla="*/ 3486802 h 3699714"/>
              <a:gd name="connsiteX4" fmla="*/ 656409 w 990032"/>
              <a:gd name="connsiteY4" fmla="*/ 3378884 h 3699714"/>
              <a:gd name="connsiteX5" fmla="*/ 15058 w 990032"/>
              <a:gd name="connsiteY5" fmla="*/ 2096281 h 3699714"/>
              <a:gd name="connsiteX6" fmla="*/ 713312 w 990032"/>
              <a:gd name="connsiteY6" fmla="*/ 279499 h 3699714"/>
              <a:gd name="connsiteX7" fmla="*/ 767672 w 990032"/>
              <a:gd name="connsiteY7" fmla="*/ 223312 h 3699714"/>
              <a:gd name="connsiteX8" fmla="*/ 767830 w 990032"/>
              <a:gd name="connsiteY8" fmla="*/ 222516 h 369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0032" h="3699714">
                <a:moveTo>
                  <a:pt x="990032" y="0"/>
                </a:moveTo>
                <a:lnTo>
                  <a:pt x="990032" y="3699714"/>
                </a:lnTo>
                <a:lnTo>
                  <a:pt x="925427" y="3644716"/>
                </a:lnTo>
                <a:cubicBezTo>
                  <a:pt x="870284" y="3595156"/>
                  <a:pt x="814759" y="3542552"/>
                  <a:pt x="759088" y="3486802"/>
                </a:cubicBezTo>
                <a:cubicBezTo>
                  <a:pt x="723325" y="3451147"/>
                  <a:pt x="689629" y="3415493"/>
                  <a:pt x="656409" y="3378884"/>
                </a:cubicBezTo>
                <a:cubicBezTo>
                  <a:pt x="288288" y="2978090"/>
                  <a:pt x="71166" y="2541483"/>
                  <a:pt x="15058" y="2096281"/>
                </a:cubicBezTo>
                <a:cubicBezTo>
                  <a:pt x="-62826" y="1484744"/>
                  <a:pt x="160177" y="856973"/>
                  <a:pt x="713312" y="279499"/>
                </a:cubicBezTo>
                <a:cubicBezTo>
                  <a:pt x="730319" y="260717"/>
                  <a:pt x="748916" y="242094"/>
                  <a:pt x="767672" y="223312"/>
                </a:cubicBezTo>
                <a:lnTo>
                  <a:pt x="767830" y="222516"/>
                </a:ln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367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0E5D8C1D-93C2-749B-4C78-45B05EC5A4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648336" y="448322"/>
            <a:ext cx="5902332" cy="5961355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0000"/>
              </a:srgbClr>
            </a:outerShdw>
          </a:effectLst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D297BFE4-D404-7609-ED06-E3337948FCE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3544" y="1144624"/>
            <a:ext cx="4307952" cy="604322"/>
          </a:xfrm>
          <a:prstGeom prst="rect">
            <a:avLst/>
          </a:prstGeom>
        </p:spPr>
      </p:pic>
      <p:pic>
        <p:nvPicPr>
          <p:cNvPr id="11" name="Graphic 1">
            <a:extLst>
              <a:ext uri="{FF2B5EF4-FFF2-40B4-BE49-F238E27FC236}">
                <a16:creationId xmlns:a16="http://schemas.microsoft.com/office/drawing/2014/main" id="{69602C51-0B46-EEB6-32B5-60604689F00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958711" y="220553"/>
            <a:ext cx="1717616" cy="707254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88F4C74-B7CE-E1A8-E60B-28D024AC73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236" y="2570086"/>
            <a:ext cx="4698568" cy="67470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400" b="1" i="0">
                <a:solidFill>
                  <a:srgbClr val="351C5C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slide title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ABB8CDA-E36F-BCE9-1ADD-034AF65792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236" y="3338004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 b="1" i="0">
                <a:solidFill>
                  <a:srgbClr val="D24A74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C8D44AEE-8E04-0752-41EF-FD865EB500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236" y="6054571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1600" b="1" i="0">
                <a:solidFill>
                  <a:srgbClr val="D24A74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183005768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1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1">
            <a:extLst>
              <a:ext uri="{FF2B5EF4-FFF2-40B4-BE49-F238E27FC236}">
                <a16:creationId xmlns:a16="http://schemas.microsoft.com/office/drawing/2014/main" id="{8E934261-CA95-E73A-4E09-A74E6B0872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783007" y="599693"/>
            <a:ext cx="2643804" cy="1083071"/>
          </a:xfrm>
          <a:prstGeom prst="rect">
            <a:avLst/>
          </a:prstGeom>
        </p:spPr>
      </p:pic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53FE2419-6ACB-4558-633C-C86312D670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4417E0CB-4845-07AE-3F5B-FCF0FA8C224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A567F80C-2D8C-4424-6CFD-293BF52AEB2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FF3416FD-2869-5402-6A18-D233672F59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F745B4A-93F3-BC30-4AA7-145C55B125B6}"/>
              </a:ext>
            </a:extLst>
          </p:cNvPr>
          <p:cNvGrpSpPr/>
          <p:nvPr userDrawn="1"/>
        </p:nvGrpSpPr>
        <p:grpSpPr>
          <a:xfrm>
            <a:off x="-25399" y="308170"/>
            <a:ext cx="6844834" cy="6574228"/>
            <a:chOff x="0" y="332566"/>
            <a:chExt cx="6794035" cy="6525435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E6CD6CF1-25D7-4735-B3E8-5CCAE94AB7F5}"/>
                </a:ext>
              </a:extLst>
            </p:cNvPr>
            <p:cNvSpPr/>
            <p:nvPr userDrawn="1"/>
          </p:nvSpPr>
          <p:spPr>
            <a:xfrm>
              <a:off x="0" y="332566"/>
              <a:ext cx="4111411" cy="6525435"/>
            </a:xfrm>
            <a:custGeom>
              <a:avLst/>
              <a:gdLst>
                <a:gd name="connsiteX0" fmla="*/ 0 w 4111411"/>
                <a:gd name="connsiteY0" fmla="*/ 0 h 6525435"/>
                <a:gd name="connsiteX1" fmla="*/ 1116601 w 4111411"/>
                <a:gd name="connsiteY1" fmla="*/ 0 h 6525435"/>
                <a:gd name="connsiteX2" fmla="*/ 4111411 w 4111411"/>
                <a:gd name="connsiteY2" fmla="*/ 2784997 h 6525435"/>
                <a:gd name="connsiteX3" fmla="*/ 2430593 w 4111411"/>
                <a:gd name="connsiteY3" fmla="*/ 5143393 h 6525435"/>
                <a:gd name="connsiteX4" fmla="*/ 3338044 w 4111411"/>
                <a:gd name="connsiteY4" fmla="*/ 6523565 h 6525435"/>
                <a:gd name="connsiteX5" fmla="*/ 3339096 w 4111411"/>
                <a:gd name="connsiteY5" fmla="*/ 6525435 h 6525435"/>
                <a:gd name="connsiteX6" fmla="*/ 1070303 w 4111411"/>
                <a:gd name="connsiteY6" fmla="*/ 6525435 h 6525435"/>
                <a:gd name="connsiteX7" fmla="*/ 465562 w 4111411"/>
                <a:gd name="connsiteY7" fmla="*/ 5558224 h 6525435"/>
                <a:gd name="connsiteX8" fmla="*/ 465562 w 4111411"/>
                <a:gd name="connsiteY8" fmla="*/ 3839730 h 6525435"/>
                <a:gd name="connsiteX9" fmla="*/ 891644 w 4111411"/>
                <a:gd name="connsiteY9" fmla="*/ 3839730 h 6525435"/>
                <a:gd name="connsiteX10" fmla="*/ 1968766 w 4111411"/>
                <a:gd name="connsiteY10" fmla="*/ 2796768 h 6525435"/>
                <a:gd name="connsiteX11" fmla="*/ 891644 w 4111411"/>
                <a:gd name="connsiteY11" fmla="*/ 1765735 h 6525435"/>
                <a:gd name="connsiteX12" fmla="*/ 21364 w 4111411"/>
                <a:gd name="connsiteY12" fmla="*/ 1499560 h 6525435"/>
                <a:gd name="connsiteX13" fmla="*/ 0 w 4111411"/>
                <a:gd name="connsiteY13" fmla="*/ 1483564 h 6525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11411" h="6525435">
                  <a:moveTo>
                    <a:pt x="0" y="0"/>
                  </a:moveTo>
                  <a:lnTo>
                    <a:pt x="1116601" y="0"/>
                  </a:lnTo>
                  <a:cubicBezTo>
                    <a:pt x="2915933" y="0"/>
                    <a:pt x="4111411" y="1173233"/>
                    <a:pt x="4111411" y="2784997"/>
                  </a:cubicBezTo>
                  <a:cubicBezTo>
                    <a:pt x="4111411" y="3816030"/>
                    <a:pt x="3448616" y="4764192"/>
                    <a:pt x="2430593" y="5143393"/>
                  </a:cubicBezTo>
                  <a:lnTo>
                    <a:pt x="3338044" y="6523565"/>
                  </a:lnTo>
                  <a:lnTo>
                    <a:pt x="3339096" y="6525435"/>
                  </a:lnTo>
                  <a:lnTo>
                    <a:pt x="1070303" y="6525435"/>
                  </a:lnTo>
                  <a:lnTo>
                    <a:pt x="465562" y="5558224"/>
                  </a:lnTo>
                  <a:cubicBezTo>
                    <a:pt x="465562" y="5558224"/>
                    <a:pt x="465562" y="3839730"/>
                    <a:pt x="465562" y="3839730"/>
                  </a:cubicBezTo>
                  <a:lnTo>
                    <a:pt x="891644" y="3839730"/>
                  </a:lnTo>
                  <a:cubicBezTo>
                    <a:pt x="1542683" y="3839730"/>
                    <a:pt x="1968766" y="3389270"/>
                    <a:pt x="1968766" y="2796768"/>
                  </a:cubicBezTo>
                  <a:cubicBezTo>
                    <a:pt x="1968766" y="2204266"/>
                    <a:pt x="1542683" y="1765735"/>
                    <a:pt x="891644" y="1765735"/>
                  </a:cubicBezTo>
                  <a:cubicBezTo>
                    <a:pt x="569283" y="1765735"/>
                    <a:pt x="269798" y="1667607"/>
                    <a:pt x="21364" y="1499560"/>
                  </a:cubicBezTo>
                  <a:lnTo>
                    <a:pt x="0" y="1483564"/>
                  </a:lnTo>
                  <a:close/>
                </a:path>
              </a:pathLst>
            </a:custGeom>
            <a:noFill/>
            <a:ln>
              <a:solidFill>
                <a:srgbClr val="BABAE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F9DD7689-C025-9CB8-27B6-7DAB6DE215C2}"/>
                </a:ext>
              </a:extLst>
            </p:cNvPr>
            <p:cNvSpPr/>
            <p:nvPr userDrawn="1"/>
          </p:nvSpPr>
          <p:spPr>
            <a:xfrm rot="5400000">
              <a:off x="2762251" y="1843286"/>
              <a:ext cx="1716404" cy="6347165"/>
            </a:xfrm>
            <a:custGeom>
              <a:avLst/>
              <a:gdLst>
                <a:gd name="connsiteX0" fmla="*/ 0 w 1716404"/>
                <a:gd name="connsiteY0" fmla="*/ 0 h 6347165"/>
                <a:gd name="connsiteX1" fmla="*/ 237666 w 1716404"/>
                <a:gd name="connsiteY1" fmla="*/ 0 h 6347165"/>
                <a:gd name="connsiteX2" fmla="*/ 1716404 w 1716404"/>
                <a:gd name="connsiteY2" fmla="*/ 1480539 h 6347165"/>
                <a:gd name="connsiteX3" fmla="*/ 1716404 w 1716404"/>
                <a:gd name="connsiteY3" fmla="*/ 6347166 h 6347165"/>
                <a:gd name="connsiteX4" fmla="*/ 0 w 1716404"/>
                <a:gd name="connsiteY4" fmla="*/ 6347166 h 6347165"/>
                <a:gd name="connsiteX5" fmla="*/ 0 w 1716404"/>
                <a:gd name="connsiteY5" fmla="*/ 0 h 6347165"/>
                <a:gd name="connsiteX6" fmla="*/ 0 w 1716404"/>
                <a:gd name="connsiteY6" fmla="*/ 0 h 6347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6404" h="6347165">
                  <a:moveTo>
                    <a:pt x="0" y="0"/>
                  </a:moveTo>
                  <a:lnTo>
                    <a:pt x="237666" y="0"/>
                  </a:lnTo>
                  <a:cubicBezTo>
                    <a:pt x="1053768" y="0"/>
                    <a:pt x="1716404" y="663443"/>
                    <a:pt x="1716404" y="1480539"/>
                  </a:cubicBezTo>
                  <a:lnTo>
                    <a:pt x="1716404" y="6347166"/>
                  </a:lnTo>
                  <a:lnTo>
                    <a:pt x="0" y="634716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E64D6"/>
            </a:solidFill>
            <a:ln w="0" cap="flat">
              <a:solidFill>
                <a:srgbClr val="6E64D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BBBCD0D8-ED91-DA8A-AE2F-4088A61BCFC0}"/>
                </a:ext>
              </a:extLst>
            </p:cNvPr>
            <p:cNvSpPr/>
            <p:nvPr userDrawn="1"/>
          </p:nvSpPr>
          <p:spPr>
            <a:xfrm>
              <a:off x="0" y="2657475"/>
              <a:ext cx="1320110" cy="693430"/>
            </a:xfrm>
            <a:custGeom>
              <a:avLst/>
              <a:gdLst>
                <a:gd name="connsiteX0" fmla="*/ 0 w 1320110"/>
                <a:gd name="connsiteY0" fmla="*/ 0 h 693430"/>
                <a:gd name="connsiteX1" fmla="*/ 98524 w 1320110"/>
                <a:gd name="connsiteY1" fmla="*/ 47589 h 693430"/>
                <a:gd name="connsiteX2" fmla="*/ 1098808 w 1320110"/>
                <a:gd name="connsiteY2" fmla="*/ 250287 h 693430"/>
                <a:gd name="connsiteX3" fmla="*/ 1320110 w 1320110"/>
                <a:gd name="connsiteY3" fmla="*/ 471859 h 693430"/>
                <a:gd name="connsiteX4" fmla="*/ 1098808 w 1320110"/>
                <a:gd name="connsiteY4" fmla="*/ 693430 h 693430"/>
                <a:gd name="connsiteX5" fmla="*/ 203276 w 1320110"/>
                <a:gd name="connsiteY5" fmla="*/ 557497 h 693430"/>
                <a:gd name="connsiteX6" fmla="*/ 0 w 1320110"/>
                <a:gd name="connsiteY6" fmla="*/ 482863 h 693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20110" h="693430">
                  <a:moveTo>
                    <a:pt x="0" y="0"/>
                  </a:moveTo>
                  <a:lnTo>
                    <a:pt x="98524" y="47589"/>
                  </a:lnTo>
                  <a:cubicBezTo>
                    <a:pt x="406156" y="178084"/>
                    <a:pt x="744216" y="250287"/>
                    <a:pt x="1098808" y="250287"/>
                  </a:cubicBezTo>
                  <a:cubicBezTo>
                    <a:pt x="1220977" y="250287"/>
                    <a:pt x="1320110" y="349541"/>
                    <a:pt x="1320110" y="471859"/>
                  </a:cubicBezTo>
                  <a:cubicBezTo>
                    <a:pt x="1320110" y="594177"/>
                    <a:pt x="1220977" y="693430"/>
                    <a:pt x="1098808" y="693430"/>
                  </a:cubicBezTo>
                  <a:cubicBezTo>
                    <a:pt x="787110" y="693430"/>
                    <a:pt x="486309" y="645826"/>
                    <a:pt x="203276" y="557497"/>
                  </a:cubicBezTo>
                  <a:lnTo>
                    <a:pt x="0" y="482863"/>
                  </a:ln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6454493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2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1">
            <a:extLst>
              <a:ext uri="{FF2B5EF4-FFF2-40B4-BE49-F238E27FC236}">
                <a16:creationId xmlns:a16="http://schemas.microsoft.com/office/drawing/2014/main" id="{7E8F26E2-190B-49A9-1570-11F546904F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536258" y="599693"/>
            <a:ext cx="2643804" cy="1083071"/>
          </a:xfrm>
          <a:prstGeom prst="rect">
            <a:avLst/>
          </a:prstGeom>
        </p:spPr>
      </p:pic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1A3CDC46-C07F-28F6-36F5-D81B169948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2823CC15-BBBE-E93C-445F-B2E18768892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0FE3E5C7-CFE8-304D-585D-274FE5B417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F021BE40-ED22-1044-4B50-FB98192A3B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E4B6962-F49E-5F40-7350-756FDC599EB7}"/>
              </a:ext>
            </a:extLst>
          </p:cNvPr>
          <p:cNvGrpSpPr/>
          <p:nvPr userDrawn="1"/>
        </p:nvGrpSpPr>
        <p:grpSpPr>
          <a:xfrm>
            <a:off x="5729188" y="-49621"/>
            <a:ext cx="6509238" cy="6957242"/>
            <a:chOff x="5775614" y="0"/>
            <a:chExt cx="6416386" cy="6858000"/>
          </a:xfrm>
        </p:grpSpPr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FCBF98EB-FEF6-D49A-FE21-73022BDF84CF}"/>
                </a:ext>
              </a:extLst>
            </p:cNvPr>
            <p:cNvSpPr/>
            <p:nvPr userDrawn="1"/>
          </p:nvSpPr>
          <p:spPr>
            <a:xfrm>
              <a:off x="7240492" y="1321550"/>
              <a:ext cx="4951508" cy="5536450"/>
            </a:xfrm>
            <a:custGeom>
              <a:avLst/>
              <a:gdLst>
                <a:gd name="connsiteX0" fmla="*/ 4951508 w 4951508"/>
                <a:gd name="connsiteY0" fmla="*/ 0 h 5536450"/>
                <a:gd name="connsiteX1" fmla="*/ 4951508 w 4951508"/>
                <a:gd name="connsiteY1" fmla="*/ 3609684 h 5536450"/>
                <a:gd name="connsiteX2" fmla="*/ 3638432 w 4951508"/>
                <a:gd name="connsiteY2" fmla="*/ 4924499 h 5536450"/>
                <a:gd name="connsiteX3" fmla="*/ 3027290 w 4951508"/>
                <a:gd name="connsiteY3" fmla="*/ 5536450 h 5536450"/>
                <a:gd name="connsiteX4" fmla="*/ 0 w 4951508"/>
                <a:gd name="connsiteY4" fmla="*/ 5536450 h 5536450"/>
                <a:gd name="connsiteX5" fmla="*/ 16375 w 4951508"/>
                <a:gd name="connsiteY5" fmla="*/ 5422832 h 5536450"/>
                <a:gd name="connsiteX6" fmla="*/ 562874 w 4951508"/>
                <a:gd name="connsiteY6" fmla="*/ 4394301 h 5536450"/>
                <a:gd name="connsiteX7" fmla="*/ 1077650 w 4951508"/>
                <a:gd name="connsiteY7" fmla="*/ 3878842 h 5536450"/>
                <a:gd name="connsiteX8" fmla="*/ 3156041 w 4951508"/>
                <a:gd name="connsiteY8" fmla="*/ 1797698 h 5536450"/>
                <a:gd name="connsiteX9" fmla="*/ 3156041 w 4951508"/>
                <a:gd name="connsiteY9" fmla="*/ 1797846 h 553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51508" h="5536450">
                  <a:moveTo>
                    <a:pt x="4951508" y="0"/>
                  </a:moveTo>
                  <a:lnTo>
                    <a:pt x="4951508" y="3609684"/>
                  </a:lnTo>
                  <a:lnTo>
                    <a:pt x="3638432" y="4924499"/>
                  </a:lnTo>
                  <a:lnTo>
                    <a:pt x="3027290" y="5536450"/>
                  </a:lnTo>
                  <a:lnTo>
                    <a:pt x="0" y="5536450"/>
                  </a:lnTo>
                  <a:lnTo>
                    <a:pt x="16375" y="5422832"/>
                  </a:lnTo>
                  <a:cubicBezTo>
                    <a:pt x="89241" y="5045994"/>
                    <a:pt x="271408" y="4686154"/>
                    <a:pt x="562874" y="4394301"/>
                  </a:cubicBezTo>
                  <a:lnTo>
                    <a:pt x="1077650" y="3878842"/>
                  </a:lnTo>
                  <a:lnTo>
                    <a:pt x="3156041" y="1797698"/>
                  </a:lnTo>
                  <a:lnTo>
                    <a:pt x="3156041" y="1797846"/>
                  </a:lnTo>
                  <a:close/>
                </a:path>
              </a:pathLst>
            </a:custGeom>
            <a:solidFill>
              <a:srgbClr val="351C5C"/>
            </a:solidFill>
            <a:ln>
              <a:solidFill>
                <a:srgbClr val="EFBC6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DAB03D0E-94CC-5B1E-475C-D2542F41BF65}"/>
                </a:ext>
              </a:extLst>
            </p:cNvPr>
            <p:cNvSpPr/>
            <p:nvPr/>
          </p:nvSpPr>
          <p:spPr>
            <a:xfrm>
              <a:off x="5775614" y="3119100"/>
              <a:ext cx="4621066" cy="3005461"/>
            </a:xfrm>
            <a:custGeom>
              <a:avLst/>
              <a:gdLst>
                <a:gd name="connsiteX0" fmla="*/ 1488981 w 4621066"/>
                <a:gd name="connsiteY0" fmla="*/ 813355 h 3005461"/>
                <a:gd name="connsiteX1" fmla="*/ 0 w 4621066"/>
                <a:gd name="connsiteY1" fmla="*/ 2304308 h 3005461"/>
                <a:gd name="connsiteX2" fmla="*/ 49903 w 4621066"/>
                <a:gd name="connsiteY2" fmla="*/ 2355603 h 3005461"/>
                <a:gd name="connsiteX3" fmla="*/ 1718179 w 4621066"/>
                <a:gd name="connsiteY3" fmla="*/ 3001953 h 3005461"/>
                <a:gd name="connsiteX4" fmla="*/ 2027899 w 4621066"/>
                <a:gd name="connsiteY4" fmla="*/ 2596602 h 3005461"/>
                <a:gd name="connsiteX5" fmla="*/ 2542676 w 4621066"/>
                <a:gd name="connsiteY5" fmla="*/ 2081144 h 3005461"/>
                <a:gd name="connsiteX6" fmla="*/ 4621067 w 4621066"/>
                <a:gd name="connsiteY6" fmla="*/ 0 h 3005461"/>
                <a:gd name="connsiteX7" fmla="*/ 2995626 w 4621066"/>
                <a:gd name="connsiteY7" fmla="*/ 585769 h 3005461"/>
                <a:gd name="connsiteX8" fmla="*/ 1489128 w 4621066"/>
                <a:gd name="connsiteY8" fmla="*/ 813207 h 3005461"/>
                <a:gd name="connsiteX9" fmla="*/ 1489128 w 4621066"/>
                <a:gd name="connsiteY9" fmla="*/ 813207 h 3005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21066" h="3005461">
                  <a:moveTo>
                    <a:pt x="1488981" y="813355"/>
                  </a:moveTo>
                  <a:lnTo>
                    <a:pt x="0" y="2304308"/>
                  </a:lnTo>
                  <a:cubicBezTo>
                    <a:pt x="16340" y="2321553"/>
                    <a:pt x="32974" y="2338652"/>
                    <a:pt x="49903" y="2355603"/>
                  </a:cubicBezTo>
                  <a:cubicBezTo>
                    <a:pt x="573806" y="2880201"/>
                    <a:pt x="1152764" y="3031433"/>
                    <a:pt x="1718179" y="3001953"/>
                  </a:cubicBezTo>
                  <a:cubicBezTo>
                    <a:pt x="1802528" y="2857501"/>
                    <a:pt x="1904247" y="2720566"/>
                    <a:pt x="2027899" y="2596602"/>
                  </a:cubicBezTo>
                  <a:lnTo>
                    <a:pt x="2542676" y="2081144"/>
                  </a:lnTo>
                  <a:lnTo>
                    <a:pt x="4621067" y="0"/>
                  </a:lnTo>
                  <a:cubicBezTo>
                    <a:pt x="4058595" y="107160"/>
                    <a:pt x="3504956" y="358625"/>
                    <a:pt x="2995626" y="585769"/>
                  </a:cubicBezTo>
                  <a:cubicBezTo>
                    <a:pt x="2212936" y="948078"/>
                    <a:pt x="1783686" y="1108155"/>
                    <a:pt x="1489128" y="813207"/>
                  </a:cubicBezTo>
                  <a:lnTo>
                    <a:pt x="1489128" y="813207"/>
                  </a:ln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36CA9AE1-5ABD-C75C-8548-7C230A221FF9}"/>
                </a:ext>
              </a:extLst>
            </p:cNvPr>
            <p:cNvSpPr/>
            <p:nvPr/>
          </p:nvSpPr>
          <p:spPr>
            <a:xfrm>
              <a:off x="7615679" y="3145190"/>
              <a:ext cx="435138" cy="435715"/>
            </a:xfrm>
            <a:custGeom>
              <a:avLst/>
              <a:gdLst>
                <a:gd name="connsiteX0" fmla="*/ 435139 w 435138"/>
                <a:gd name="connsiteY0" fmla="*/ 217858 h 435715"/>
                <a:gd name="connsiteX1" fmla="*/ 217569 w 435138"/>
                <a:gd name="connsiteY1" fmla="*/ 435715 h 435715"/>
                <a:gd name="connsiteX2" fmla="*/ 0 w 435138"/>
                <a:gd name="connsiteY2" fmla="*/ 217858 h 435715"/>
                <a:gd name="connsiteX3" fmla="*/ 217569 w 435138"/>
                <a:gd name="connsiteY3" fmla="*/ 0 h 435715"/>
                <a:gd name="connsiteX4" fmla="*/ 435139 w 435138"/>
                <a:gd name="connsiteY4" fmla="*/ 217858 h 435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5138" h="435715">
                  <a:moveTo>
                    <a:pt x="435139" y="217858"/>
                  </a:moveTo>
                  <a:cubicBezTo>
                    <a:pt x="435139" y="338177"/>
                    <a:pt x="337729" y="435715"/>
                    <a:pt x="217569" y="435715"/>
                  </a:cubicBezTo>
                  <a:cubicBezTo>
                    <a:pt x="97409" y="435715"/>
                    <a:pt x="0" y="338177"/>
                    <a:pt x="0" y="217858"/>
                  </a:cubicBezTo>
                  <a:cubicBezTo>
                    <a:pt x="0" y="97538"/>
                    <a:pt x="97409" y="0"/>
                    <a:pt x="217569" y="0"/>
                  </a:cubicBezTo>
                  <a:cubicBezTo>
                    <a:pt x="337729" y="0"/>
                    <a:pt x="435139" y="97538"/>
                    <a:pt x="435139" y="217858"/>
                  </a:cubicBezTo>
                  <a:close/>
                </a:path>
              </a:pathLst>
            </a:custGeom>
            <a:solidFill>
              <a:srgbClr val="361D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0AAB1725-5C8F-96F3-2792-6A40CC9A5D44}"/>
                </a:ext>
              </a:extLst>
            </p:cNvPr>
            <p:cNvSpPr/>
            <p:nvPr userDrawn="1"/>
          </p:nvSpPr>
          <p:spPr>
            <a:xfrm>
              <a:off x="9422377" y="0"/>
              <a:ext cx="1876721" cy="2313971"/>
            </a:xfrm>
            <a:custGeom>
              <a:avLst/>
              <a:gdLst>
                <a:gd name="connsiteX0" fmla="*/ 908300 w 1876721"/>
                <a:gd name="connsiteY0" fmla="*/ 0 h 2313971"/>
                <a:gd name="connsiteX1" fmla="*/ 1648453 w 1876721"/>
                <a:gd name="connsiteY1" fmla="*/ 0 h 2313971"/>
                <a:gd name="connsiteX2" fmla="*/ 1697099 w 1876721"/>
                <a:gd name="connsiteY2" fmla="*/ 83519 h 2313971"/>
                <a:gd name="connsiteX3" fmla="*/ 1414006 w 1876721"/>
                <a:gd name="connsiteY3" fmla="*/ 1968347 h 2313971"/>
                <a:gd name="connsiteX4" fmla="*/ 212370 w 1876721"/>
                <a:gd name="connsiteY4" fmla="*/ 2095112 h 2313971"/>
                <a:gd name="connsiteX5" fmla="*/ 366346 w 1876721"/>
                <a:gd name="connsiteY5" fmla="*/ 712792 h 231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76721" h="2313971">
                  <a:moveTo>
                    <a:pt x="908300" y="0"/>
                  </a:moveTo>
                  <a:lnTo>
                    <a:pt x="1648453" y="0"/>
                  </a:lnTo>
                  <a:lnTo>
                    <a:pt x="1697099" y="83519"/>
                  </a:lnTo>
                  <a:cubicBezTo>
                    <a:pt x="2028756" y="727389"/>
                    <a:pt x="1882017" y="1499716"/>
                    <a:pt x="1414006" y="1968347"/>
                  </a:cubicBezTo>
                  <a:cubicBezTo>
                    <a:pt x="1005658" y="2377236"/>
                    <a:pt x="545053" y="2428236"/>
                    <a:pt x="212370" y="2095112"/>
                  </a:cubicBezTo>
                  <a:cubicBezTo>
                    <a:pt x="-120314" y="1761987"/>
                    <a:pt x="-57016" y="1263480"/>
                    <a:pt x="366346" y="712792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E7650DF4-12B8-D232-F597-F05B69ACC1A4}"/>
                </a:ext>
              </a:extLst>
            </p:cNvPr>
            <p:cNvSpPr/>
            <p:nvPr userDrawn="1"/>
          </p:nvSpPr>
          <p:spPr>
            <a:xfrm>
              <a:off x="8613436" y="3088254"/>
              <a:ext cx="3578564" cy="3769746"/>
            </a:xfrm>
            <a:custGeom>
              <a:avLst/>
              <a:gdLst>
                <a:gd name="connsiteX0" fmla="*/ 2260935 w 3578564"/>
                <a:gd name="connsiteY0" fmla="*/ 999 h 3769746"/>
                <a:gd name="connsiteX1" fmla="*/ 3573667 w 3578564"/>
                <a:gd name="connsiteY1" fmla="*/ 354909 h 3769746"/>
                <a:gd name="connsiteX2" fmla="*/ 3578564 w 3578564"/>
                <a:gd name="connsiteY2" fmla="*/ 357727 h 3769746"/>
                <a:gd name="connsiteX3" fmla="*/ 3578564 w 3578564"/>
                <a:gd name="connsiteY3" fmla="*/ 3769746 h 3769746"/>
                <a:gd name="connsiteX4" fmla="*/ 1654495 w 3578564"/>
                <a:gd name="connsiteY4" fmla="*/ 3769746 h 3769746"/>
                <a:gd name="connsiteX5" fmla="*/ 2265636 w 3578564"/>
                <a:gd name="connsiteY5" fmla="*/ 3157795 h 3769746"/>
                <a:gd name="connsiteX6" fmla="*/ 2137125 w 3578564"/>
                <a:gd name="connsiteY6" fmla="*/ 1946018 h 3769746"/>
                <a:gd name="connsiteX7" fmla="*/ 0 w 3578564"/>
                <a:gd name="connsiteY7" fmla="*/ 1816453 h 3769746"/>
                <a:gd name="connsiteX8" fmla="*/ 1784422 w 3578564"/>
                <a:gd name="connsiteY8" fmla="*/ 29668 h 3769746"/>
                <a:gd name="connsiteX9" fmla="*/ 2260935 w 3578564"/>
                <a:gd name="connsiteY9" fmla="*/ 999 h 3769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78564" h="3769746">
                  <a:moveTo>
                    <a:pt x="2260935" y="999"/>
                  </a:moveTo>
                  <a:cubicBezTo>
                    <a:pt x="2693616" y="12568"/>
                    <a:pt x="3145306" y="125017"/>
                    <a:pt x="3573667" y="354909"/>
                  </a:cubicBezTo>
                  <a:lnTo>
                    <a:pt x="3578564" y="357727"/>
                  </a:lnTo>
                  <a:lnTo>
                    <a:pt x="3578564" y="3769746"/>
                  </a:lnTo>
                  <a:lnTo>
                    <a:pt x="1654495" y="3769746"/>
                  </a:lnTo>
                  <a:lnTo>
                    <a:pt x="2265636" y="3157795"/>
                  </a:lnTo>
                  <a:cubicBezTo>
                    <a:pt x="2600233" y="2822754"/>
                    <a:pt x="2548711" y="2358149"/>
                    <a:pt x="2137125" y="1946018"/>
                  </a:cubicBezTo>
                  <a:cubicBezTo>
                    <a:pt x="1605420" y="1413609"/>
                    <a:pt x="685387" y="1296131"/>
                    <a:pt x="0" y="1816453"/>
                  </a:cubicBezTo>
                  <a:lnTo>
                    <a:pt x="1784422" y="29668"/>
                  </a:lnTo>
                  <a:cubicBezTo>
                    <a:pt x="1939098" y="6508"/>
                    <a:pt x="2098680" y="-3340"/>
                    <a:pt x="2260935" y="999"/>
                  </a:cubicBezTo>
                  <a:close/>
                </a:path>
              </a:pathLst>
            </a:custGeom>
            <a:solidFill>
              <a:srgbClr val="D24A74"/>
            </a:solidFill>
            <a:ln>
              <a:solidFill>
                <a:srgbClr val="D24A7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0642116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3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1">
            <a:extLst>
              <a:ext uri="{FF2B5EF4-FFF2-40B4-BE49-F238E27FC236}">
                <a16:creationId xmlns:a16="http://schemas.microsoft.com/office/drawing/2014/main" id="{26579BE9-7EB7-AA31-2FFC-4674F21875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97539" y="904158"/>
            <a:ext cx="3720005" cy="1523952"/>
          </a:xfrm>
          <a:prstGeom prst="rect">
            <a:avLst/>
          </a:prstGeom>
        </p:spPr>
      </p:pic>
      <p:sp>
        <p:nvSpPr>
          <p:cNvPr id="8" name="Title Placeholder 12">
            <a:extLst>
              <a:ext uri="{FF2B5EF4-FFF2-40B4-BE49-F238E27FC236}">
                <a16:creationId xmlns:a16="http://schemas.microsoft.com/office/drawing/2014/main" id="{C260D525-6DAA-6210-A292-6FE1509B60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5FBAC99-2641-196F-A1D6-FF23432C586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8B6C5F60-18DB-37C3-2B6C-78A2E9F50AD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71E3DF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733EF5F3-F92F-E864-DA1F-E92F84083B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0" i="0">
                <a:solidFill>
                  <a:srgbClr val="71E3DF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8D89D9F2-62FD-F4E5-8987-25B89F13E76B}"/>
              </a:ext>
            </a:extLst>
          </p:cNvPr>
          <p:cNvSpPr/>
          <p:nvPr userDrawn="1"/>
        </p:nvSpPr>
        <p:spPr>
          <a:xfrm>
            <a:off x="4632955" y="-16185"/>
            <a:ext cx="6211694" cy="3778143"/>
          </a:xfrm>
          <a:custGeom>
            <a:avLst/>
            <a:gdLst>
              <a:gd name="connsiteX0" fmla="*/ 0 w 6211694"/>
              <a:gd name="connsiteY0" fmla="*/ 0 h 3778143"/>
              <a:gd name="connsiteX1" fmla="*/ 3075781 w 6211694"/>
              <a:gd name="connsiteY1" fmla="*/ 0 h 3778143"/>
              <a:gd name="connsiteX2" fmla="*/ 6211694 w 6211694"/>
              <a:gd name="connsiteY2" fmla="*/ 3140343 h 3778143"/>
              <a:gd name="connsiteX3" fmla="*/ 4673884 w 6211694"/>
              <a:gd name="connsiteY3" fmla="*/ 3778143 h 3778143"/>
              <a:gd name="connsiteX4" fmla="*/ 3136073 w 6211694"/>
              <a:gd name="connsiteY4" fmla="*/ 3140502 h 377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1694" h="3778143">
                <a:moveTo>
                  <a:pt x="0" y="0"/>
                </a:moveTo>
                <a:lnTo>
                  <a:pt x="3075781" y="0"/>
                </a:lnTo>
                <a:lnTo>
                  <a:pt x="6211694" y="3140343"/>
                </a:lnTo>
                <a:cubicBezTo>
                  <a:pt x="5787147" y="3565489"/>
                  <a:pt x="5230515" y="3778143"/>
                  <a:pt x="4673884" y="3778143"/>
                </a:cubicBezTo>
                <a:cubicBezTo>
                  <a:pt x="4117093" y="3778301"/>
                  <a:pt x="3560620" y="3565649"/>
                  <a:pt x="3136073" y="3140502"/>
                </a:cubicBezTo>
                <a:close/>
              </a:path>
            </a:pathLst>
          </a:custGeom>
          <a:solidFill>
            <a:srgbClr val="351C5C"/>
          </a:solidFill>
          <a:ln>
            <a:solidFill>
              <a:srgbClr val="71E3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ADFA7109-9ED4-EAE9-F5EB-8740A44BA821}"/>
              </a:ext>
            </a:extLst>
          </p:cNvPr>
          <p:cNvSpPr/>
          <p:nvPr userDrawn="1"/>
        </p:nvSpPr>
        <p:spPr>
          <a:xfrm>
            <a:off x="8014124" y="-16183"/>
            <a:ext cx="4185969" cy="1608795"/>
          </a:xfrm>
          <a:custGeom>
            <a:avLst/>
            <a:gdLst>
              <a:gd name="connsiteX0" fmla="*/ 305387 w 4185969"/>
              <a:gd name="connsiteY0" fmla="*/ 0 h 1608795"/>
              <a:gd name="connsiteX1" fmla="*/ 4185969 w 4185969"/>
              <a:gd name="connsiteY1" fmla="*/ 0 h 1608795"/>
              <a:gd name="connsiteX2" fmla="*/ 4185969 w 4185969"/>
              <a:gd name="connsiteY2" fmla="*/ 663533 h 1608795"/>
              <a:gd name="connsiteX3" fmla="*/ 3978281 w 4185969"/>
              <a:gd name="connsiteY3" fmla="*/ 871514 h 1608795"/>
              <a:gd name="connsiteX4" fmla="*/ 3923921 w 4185969"/>
              <a:gd name="connsiteY4" fmla="*/ 927701 h 1608795"/>
              <a:gd name="connsiteX5" fmla="*/ 3739861 w 4185969"/>
              <a:gd name="connsiteY5" fmla="*/ 690695 h 1608795"/>
              <a:gd name="connsiteX6" fmla="*/ 2183294 w 4185969"/>
              <a:gd name="connsiteY6" fmla="*/ 725394 h 1608795"/>
              <a:gd name="connsiteX7" fmla="*/ 1301139 w 4185969"/>
              <a:gd name="connsiteY7" fmla="*/ 1608795 h 1608795"/>
              <a:gd name="connsiteX8" fmla="*/ 0 w 4185969"/>
              <a:gd name="connsiteY8" fmla="*/ 305818 h 160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5969" h="1608795">
                <a:moveTo>
                  <a:pt x="305387" y="0"/>
                </a:moveTo>
                <a:lnTo>
                  <a:pt x="4185969" y="0"/>
                </a:lnTo>
                <a:lnTo>
                  <a:pt x="4185969" y="663533"/>
                </a:lnTo>
                <a:lnTo>
                  <a:pt x="3978281" y="871514"/>
                </a:lnTo>
                <a:cubicBezTo>
                  <a:pt x="3959366" y="890296"/>
                  <a:pt x="3940928" y="908919"/>
                  <a:pt x="3923921" y="927701"/>
                </a:cubicBezTo>
                <a:cubicBezTo>
                  <a:pt x="3874807" y="844454"/>
                  <a:pt x="3813612" y="764550"/>
                  <a:pt x="3739861" y="690695"/>
                </a:cubicBezTo>
                <a:cubicBezTo>
                  <a:pt x="3302916" y="253133"/>
                  <a:pt x="2664267" y="243742"/>
                  <a:pt x="2183294" y="725394"/>
                </a:cubicBezTo>
                <a:lnTo>
                  <a:pt x="1301139" y="1608795"/>
                </a:lnTo>
                <a:lnTo>
                  <a:pt x="0" y="305818"/>
                </a:lnTo>
                <a:close/>
              </a:path>
            </a:pathLst>
          </a:custGeom>
          <a:solidFill>
            <a:srgbClr val="01BCB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62DC230F-F87D-2EEE-CEB0-937D5E01C03F}"/>
              </a:ext>
            </a:extLst>
          </p:cNvPr>
          <p:cNvSpPr/>
          <p:nvPr userDrawn="1"/>
        </p:nvSpPr>
        <p:spPr>
          <a:xfrm>
            <a:off x="7768868" y="2728457"/>
            <a:ext cx="4112273" cy="2798670"/>
          </a:xfrm>
          <a:custGeom>
            <a:avLst/>
            <a:gdLst>
              <a:gd name="connsiteX0" fmla="*/ 1537811 w 4112273"/>
              <a:gd name="connsiteY0" fmla="*/ 1033500 h 2798670"/>
              <a:gd name="connsiteX1" fmla="*/ 0 w 4112273"/>
              <a:gd name="connsiteY1" fmla="*/ 395859 h 2798670"/>
              <a:gd name="connsiteX2" fmla="*/ 2329207 w 4112273"/>
              <a:gd name="connsiteY2" fmla="*/ 2728356 h 2798670"/>
              <a:gd name="connsiteX3" fmla="*/ 2668559 w 4112273"/>
              <a:gd name="connsiteY3" fmla="*/ 2728356 h 2798670"/>
              <a:gd name="connsiteX4" fmla="*/ 4112273 w 4112273"/>
              <a:gd name="connsiteY4" fmla="*/ 1282603 h 2798670"/>
              <a:gd name="connsiteX5" fmla="*/ 3470923 w 4112273"/>
              <a:gd name="connsiteY5" fmla="*/ 0 h 2798670"/>
              <a:gd name="connsiteX6" fmla="*/ 3075622 w 4112273"/>
              <a:gd name="connsiteY6" fmla="*/ 395859 h 2798670"/>
              <a:gd name="connsiteX7" fmla="*/ 1537811 w 4112273"/>
              <a:gd name="connsiteY7" fmla="*/ 1033659 h 2798670"/>
              <a:gd name="connsiteX8" fmla="*/ 1537811 w 4112273"/>
              <a:gd name="connsiteY8" fmla="*/ 1033659 h 279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2273" h="2798670">
                <a:moveTo>
                  <a:pt x="1537811" y="1033500"/>
                </a:moveTo>
                <a:cubicBezTo>
                  <a:pt x="981179" y="1033500"/>
                  <a:pt x="424706" y="821006"/>
                  <a:pt x="0" y="395859"/>
                </a:cubicBezTo>
                <a:lnTo>
                  <a:pt x="2329207" y="2728356"/>
                </a:lnTo>
                <a:cubicBezTo>
                  <a:pt x="2422827" y="2822108"/>
                  <a:pt x="2574781" y="2822108"/>
                  <a:pt x="2668559" y="2728356"/>
                </a:cubicBezTo>
                <a:lnTo>
                  <a:pt x="4112273" y="1282603"/>
                </a:lnTo>
                <a:cubicBezTo>
                  <a:pt x="3744152" y="881809"/>
                  <a:pt x="3527031" y="445043"/>
                  <a:pt x="3470923" y="0"/>
                </a:cubicBezTo>
                <a:lnTo>
                  <a:pt x="3075622" y="395859"/>
                </a:lnTo>
                <a:cubicBezTo>
                  <a:pt x="2651075" y="821006"/>
                  <a:pt x="2094284" y="1033659"/>
                  <a:pt x="1537811" y="1033659"/>
                </a:cubicBezTo>
                <a:lnTo>
                  <a:pt x="1537811" y="1033659"/>
                </a:lnTo>
                <a:close/>
              </a:path>
            </a:pathLst>
          </a:custGeom>
          <a:solidFill>
            <a:srgbClr val="00706E"/>
          </a:solidFill>
          <a:ln w="10914" cap="rnd">
            <a:solidFill>
              <a:srgbClr val="00706E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0FFE5697-ECC4-46A3-6B25-C681755F637E}"/>
              </a:ext>
            </a:extLst>
          </p:cNvPr>
          <p:cNvSpPr/>
          <p:nvPr userDrawn="1"/>
        </p:nvSpPr>
        <p:spPr>
          <a:xfrm>
            <a:off x="11210060" y="632018"/>
            <a:ext cx="990032" cy="3699714"/>
          </a:xfrm>
          <a:custGeom>
            <a:avLst/>
            <a:gdLst>
              <a:gd name="connsiteX0" fmla="*/ 990032 w 990032"/>
              <a:gd name="connsiteY0" fmla="*/ 0 h 3699714"/>
              <a:gd name="connsiteX1" fmla="*/ 990032 w 990032"/>
              <a:gd name="connsiteY1" fmla="*/ 3699714 h 3699714"/>
              <a:gd name="connsiteX2" fmla="*/ 925427 w 990032"/>
              <a:gd name="connsiteY2" fmla="*/ 3644716 h 3699714"/>
              <a:gd name="connsiteX3" fmla="*/ 759088 w 990032"/>
              <a:gd name="connsiteY3" fmla="*/ 3486802 h 3699714"/>
              <a:gd name="connsiteX4" fmla="*/ 656409 w 990032"/>
              <a:gd name="connsiteY4" fmla="*/ 3378884 h 3699714"/>
              <a:gd name="connsiteX5" fmla="*/ 15058 w 990032"/>
              <a:gd name="connsiteY5" fmla="*/ 2096281 h 3699714"/>
              <a:gd name="connsiteX6" fmla="*/ 713312 w 990032"/>
              <a:gd name="connsiteY6" fmla="*/ 279499 h 3699714"/>
              <a:gd name="connsiteX7" fmla="*/ 767672 w 990032"/>
              <a:gd name="connsiteY7" fmla="*/ 223312 h 3699714"/>
              <a:gd name="connsiteX8" fmla="*/ 767830 w 990032"/>
              <a:gd name="connsiteY8" fmla="*/ 222516 h 369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0032" h="3699714">
                <a:moveTo>
                  <a:pt x="990032" y="0"/>
                </a:moveTo>
                <a:lnTo>
                  <a:pt x="990032" y="3699714"/>
                </a:lnTo>
                <a:lnTo>
                  <a:pt x="925427" y="3644716"/>
                </a:lnTo>
                <a:cubicBezTo>
                  <a:pt x="870284" y="3595156"/>
                  <a:pt x="814759" y="3542552"/>
                  <a:pt x="759088" y="3486802"/>
                </a:cubicBezTo>
                <a:cubicBezTo>
                  <a:pt x="723325" y="3451147"/>
                  <a:pt x="689629" y="3415493"/>
                  <a:pt x="656409" y="3378884"/>
                </a:cubicBezTo>
                <a:cubicBezTo>
                  <a:pt x="288288" y="2978090"/>
                  <a:pt x="71166" y="2541483"/>
                  <a:pt x="15058" y="2096281"/>
                </a:cubicBezTo>
                <a:cubicBezTo>
                  <a:pt x="-62826" y="1484744"/>
                  <a:pt x="160177" y="856973"/>
                  <a:pt x="713312" y="279499"/>
                </a:cubicBezTo>
                <a:cubicBezTo>
                  <a:pt x="730319" y="260717"/>
                  <a:pt x="748916" y="242094"/>
                  <a:pt x="767672" y="223312"/>
                </a:cubicBezTo>
                <a:lnTo>
                  <a:pt x="767830" y="222516"/>
                </a:lnTo>
                <a:close/>
              </a:path>
            </a:pathLst>
          </a:custGeom>
          <a:solidFill>
            <a:srgbClr val="71E3D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09600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1">
    <p:bg>
      <p:bgPr>
        <a:solidFill>
          <a:srgbClr val="007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57482299-4FFA-D22B-CE23-D84D8E068D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183B33B-1E88-3A71-C47C-C34711EE7F7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  <p:sp>
        <p:nvSpPr>
          <p:cNvPr id="10" name="Title Placeholder 12">
            <a:extLst>
              <a:ext uri="{FF2B5EF4-FFF2-40B4-BE49-F238E27FC236}">
                <a16:creationId xmlns:a16="http://schemas.microsoft.com/office/drawing/2014/main" id="{2F6129EC-B5EB-6AF1-C450-BDAFB7BB39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4926190" cy="128094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71E3DF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Here is the slide title in two lines</a:t>
            </a:r>
            <a:endParaRPr lang="en-IS"/>
          </a:p>
        </p:txBody>
      </p:sp>
      <p:sp>
        <p:nvSpPr>
          <p:cNvPr id="14" name="Text Placeholder 41">
            <a:extLst>
              <a:ext uri="{FF2B5EF4-FFF2-40B4-BE49-F238E27FC236}">
                <a16:creationId xmlns:a16="http://schemas.microsoft.com/office/drawing/2014/main" id="{86E6AF27-F724-2C95-F22C-448649593B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0" y="1657284"/>
            <a:ext cx="4926189" cy="484939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9267745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2">
    <p:bg>
      <p:bgPr>
        <a:solidFill>
          <a:srgbClr val="007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57482299-4FFA-D22B-CE23-D84D8E068D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183B33B-1E88-3A71-C47C-C34711EE7F7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  <p:sp>
        <p:nvSpPr>
          <p:cNvPr id="10" name="Title Placeholder 12">
            <a:extLst>
              <a:ext uri="{FF2B5EF4-FFF2-40B4-BE49-F238E27FC236}">
                <a16:creationId xmlns:a16="http://schemas.microsoft.com/office/drawing/2014/main" id="{2F6129EC-B5EB-6AF1-C450-BDAFB7BB39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4926190" cy="128094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71E3DF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Here is the slide title in two lines</a:t>
            </a:r>
            <a:endParaRPr lang="en-IS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C872F647-83DD-D369-AB84-587E5BD2943D}"/>
              </a:ext>
            </a:extLst>
          </p:cNvPr>
          <p:cNvSpPr/>
          <p:nvPr userDrawn="1"/>
        </p:nvSpPr>
        <p:spPr>
          <a:xfrm>
            <a:off x="6442795" y="760396"/>
            <a:ext cx="5337208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" name="Picture Placeholder 28">
            <a:extLst>
              <a:ext uri="{FF2B5EF4-FFF2-40B4-BE49-F238E27FC236}">
                <a16:creationId xmlns:a16="http://schemas.microsoft.com/office/drawing/2014/main" id="{C330B8BC-3B60-82FE-5BC0-382940F75D2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01630" y="823488"/>
            <a:ext cx="5211024" cy="5211024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ext Placeholder 41">
            <a:extLst>
              <a:ext uri="{FF2B5EF4-FFF2-40B4-BE49-F238E27FC236}">
                <a16:creationId xmlns:a16="http://schemas.microsoft.com/office/drawing/2014/main" id="{CEF394FC-657D-7249-0DA4-7937AFE107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0" y="1657284"/>
            <a:ext cx="4926189" cy="484939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3778359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3">
    <p:bg>
      <p:bgPr>
        <a:solidFill>
          <a:srgbClr val="01BC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B61472D5-089A-DF78-CCE3-CF33B824B4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Placeholder 12">
            <a:extLst>
              <a:ext uri="{FF2B5EF4-FFF2-40B4-BE49-F238E27FC236}">
                <a16:creationId xmlns:a16="http://schemas.microsoft.com/office/drawing/2014/main" id="{6D160396-B9FA-41D3-2571-35B9EF3D7E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463" y="760396"/>
            <a:ext cx="4979271" cy="5337208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  <p:txBody>
          <a:bodyPr vert="horz" lIns="91440" tIns="45720" rIns="91440" bIns="45720" rtlCol="0" anchor="ctr" anchorCtr="0">
            <a:noAutofit/>
          </a:bodyPr>
          <a:lstStyle>
            <a:lvl1pPr>
              <a:defRPr sz="8000" b="1" i="0">
                <a:solidFill>
                  <a:schemeClr val="bg1"/>
                </a:solidFill>
                <a:latin typeface="Aptos Black" panose="020B0004020202020204" pitchFamily="34" charset="0"/>
              </a:defRPr>
            </a:lvl1pPr>
          </a:lstStyle>
          <a:p>
            <a:r>
              <a:rPr lang="en-GB"/>
              <a:t>Insert short title and keep it big</a:t>
            </a:r>
            <a:endParaRPr lang="en-I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B85AF253-CF68-5431-D78C-452DC8C344EB}"/>
              </a:ext>
            </a:extLst>
          </p:cNvPr>
          <p:cNvSpPr/>
          <p:nvPr userDrawn="1"/>
        </p:nvSpPr>
        <p:spPr>
          <a:xfrm>
            <a:off x="6020003" y="760396"/>
            <a:ext cx="5760000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71E3DF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FB996F-E555-63D8-C6BF-9E77659F2C8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24272" y="954931"/>
            <a:ext cx="5351462" cy="494813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4" name="Picture 1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9969DFE8-4980-AE9D-C516-963CDFBCCF0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266039" y="122958"/>
            <a:ext cx="1255859" cy="51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22958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4">
    <p:bg>
      <p:bgPr>
        <a:solidFill>
          <a:srgbClr val="01BC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>
            <a:extLst>
              <a:ext uri="{FF2B5EF4-FFF2-40B4-BE49-F238E27FC236}">
                <a16:creationId xmlns:a16="http://schemas.microsoft.com/office/drawing/2014/main" id="{4EAF07C7-CAE6-B628-738C-C3F58ED6D258}"/>
              </a:ext>
            </a:extLst>
          </p:cNvPr>
          <p:cNvSpPr/>
          <p:nvPr userDrawn="1"/>
        </p:nvSpPr>
        <p:spPr>
          <a:xfrm>
            <a:off x="2992627" y="1"/>
            <a:ext cx="9199373" cy="6857937"/>
          </a:xfrm>
          <a:custGeom>
            <a:avLst/>
            <a:gdLst>
              <a:gd name="connsiteX0" fmla="*/ 4310631 w 9199373"/>
              <a:gd name="connsiteY0" fmla="*/ 0 h 6857937"/>
              <a:gd name="connsiteX1" fmla="*/ 9199373 w 9199373"/>
              <a:gd name="connsiteY1" fmla="*/ 0 h 6857937"/>
              <a:gd name="connsiteX2" fmla="*/ 9199373 w 9199373"/>
              <a:gd name="connsiteY2" fmla="*/ 6388399 h 6857937"/>
              <a:gd name="connsiteX3" fmla="*/ 9098002 w 9199373"/>
              <a:gd name="connsiteY3" fmla="*/ 6268383 h 6857937"/>
              <a:gd name="connsiteX4" fmla="*/ 7912354 w 9199373"/>
              <a:gd name="connsiteY4" fmla="*/ 5763007 h 6857937"/>
              <a:gd name="connsiteX5" fmla="*/ 7026529 w 9199373"/>
              <a:gd name="connsiteY5" fmla="*/ 6065013 h 6857937"/>
              <a:gd name="connsiteX6" fmla="*/ 6799961 w 9199373"/>
              <a:gd name="connsiteY6" fmla="*/ 6266371 h 6857937"/>
              <a:gd name="connsiteX7" fmla="*/ 6349366 w 9199373"/>
              <a:gd name="connsiteY7" fmla="*/ 6857937 h 6857937"/>
              <a:gd name="connsiteX8" fmla="*/ 0 w 9199373"/>
              <a:gd name="connsiteY8" fmla="*/ 6857937 h 6857937"/>
              <a:gd name="connsiteX9" fmla="*/ 65405 w 9199373"/>
              <a:gd name="connsiteY9" fmla="*/ 6684201 h 6857937"/>
              <a:gd name="connsiteX10" fmla="*/ 241491 w 9199373"/>
              <a:gd name="connsiteY10" fmla="*/ 6206046 h 6857937"/>
              <a:gd name="connsiteX11" fmla="*/ 1263269 w 9199373"/>
              <a:gd name="connsiteY11" fmla="*/ 3699447 h 6857937"/>
              <a:gd name="connsiteX12" fmla="*/ 1454594 w 9199373"/>
              <a:gd name="connsiteY12" fmla="*/ 3311907 h 6857937"/>
              <a:gd name="connsiteX13" fmla="*/ 3593783 w 9199373"/>
              <a:gd name="connsiteY13" fmla="*/ 508318 h 6857937"/>
              <a:gd name="connsiteX14" fmla="*/ 4208884 w 9199373"/>
              <a:gd name="connsiteY14" fmla="*/ 61445 h 6857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99373" h="6857937">
                <a:moveTo>
                  <a:pt x="4310631" y="0"/>
                </a:moveTo>
                <a:lnTo>
                  <a:pt x="9199373" y="0"/>
                </a:lnTo>
                <a:lnTo>
                  <a:pt x="9199373" y="6388399"/>
                </a:lnTo>
                <a:lnTo>
                  <a:pt x="9098002" y="6268383"/>
                </a:lnTo>
                <a:cubicBezTo>
                  <a:pt x="8780653" y="5935707"/>
                  <a:pt x="8380508" y="5763007"/>
                  <a:pt x="7912354" y="5763007"/>
                </a:cubicBezTo>
                <a:cubicBezTo>
                  <a:pt x="7580186" y="5763007"/>
                  <a:pt x="7288213" y="5868734"/>
                  <a:pt x="7026529" y="6065013"/>
                </a:cubicBezTo>
                <a:cubicBezTo>
                  <a:pt x="6945948" y="6125401"/>
                  <a:pt x="6870510" y="6190870"/>
                  <a:pt x="6799961" y="6266371"/>
                </a:cubicBezTo>
                <a:cubicBezTo>
                  <a:pt x="6639624" y="6428868"/>
                  <a:pt x="6491097" y="6627813"/>
                  <a:pt x="6349366" y="6857937"/>
                </a:cubicBezTo>
                <a:lnTo>
                  <a:pt x="0" y="6857937"/>
                </a:lnTo>
                <a:cubicBezTo>
                  <a:pt x="21590" y="6800787"/>
                  <a:pt x="43370" y="6742939"/>
                  <a:pt x="65405" y="6684201"/>
                </a:cubicBezTo>
                <a:cubicBezTo>
                  <a:pt x="120714" y="6528182"/>
                  <a:pt x="181166" y="6367146"/>
                  <a:pt x="241491" y="6206046"/>
                </a:cubicBezTo>
                <a:cubicBezTo>
                  <a:pt x="543560" y="5380610"/>
                  <a:pt x="870649" y="4524947"/>
                  <a:pt x="1263269" y="3699447"/>
                </a:cubicBezTo>
                <a:cubicBezTo>
                  <a:pt x="1323721" y="3568637"/>
                  <a:pt x="1389126" y="3437764"/>
                  <a:pt x="1454594" y="3311907"/>
                </a:cubicBezTo>
                <a:cubicBezTo>
                  <a:pt x="2003171" y="2239773"/>
                  <a:pt x="2682748" y="1253237"/>
                  <a:pt x="3593783" y="508318"/>
                </a:cubicBezTo>
                <a:cubicBezTo>
                  <a:pt x="3788200" y="347882"/>
                  <a:pt x="3992880" y="198415"/>
                  <a:pt x="4208884" y="61445"/>
                </a:cubicBezTo>
                <a:close/>
              </a:path>
            </a:pathLst>
          </a:custGeom>
          <a:solidFill>
            <a:srgbClr val="0070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E86F7DE4-452B-D38F-6F3A-27B07C6B50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A75EF3AD-4112-5FA8-2DF0-85A390089D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962527"/>
            <a:ext cx="575010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4" name="Picture 1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437D374-25B5-9316-083D-4124A513E8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280869A8-0CA2-DF76-46D3-1FE3FF035CDA}"/>
              </a:ext>
            </a:extLst>
          </p:cNvPr>
          <p:cNvSpPr/>
          <p:nvPr userDrawn="1"/>
        </p:nvSpPr>
        <p:spPr>
          <a:xfrm>
            <a:off x="340292" y="962527"/>
            <a:ext cx="5337208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6" name="Picture Placeholder 28">
            <a:extLst>
              <a:ext uri="{FF2B5EF4-FFF2-40B4-BE49-F238E27FC236}">
                <a16:creationId xmlns:a16="http://schemas.microsoft.com/office/drawing/2014/main" id="{A37B6504-4818-0678-AC28-0C9B5825C00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99127" y="1025619"/>
            <a:ext cx="5211024" cy="5211024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22421710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1">
    <p:bg>
      <p:bgPr>
        <a:solidFill>
          <a:srgbClr val="922B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CB4120E-E0C4-F501-9196-5E7B663207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440A0E84-07C2-886A-66EB-3C78D1A973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3" y="212186"/>
            <a:ext cx="10537974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F2AAB6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5" name="Text Placeholder 41">
            <a:extLst>
              <a:ext uri="{FF2B5EF4-FFF2-40B4-BE49-F238E27FC236}">
                <a16:creationId xmlns:a16="http://schemas.microsoft.com/office/drawing/2014/main" id="{6C8766E6-BE0C-D8F4-2EA6-8F396FFD42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42783" y="1318661"/>
            <a:ext cx="7205916" cy="518801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3F3F49C-A361-B37A-BD9A-301B53FB43A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9184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2">
    <p:bg>
      <p:bgPr>
        <a:solidFill>
          <a:srgbClr val="922B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CB4120E-E0C4-F501-9196-5E7B663207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Freeform 12">
            <a:extLst>
              <a:ext uri="{FF2B5EF4-FFF2-40B4-BE49-F238E27FC236}">
                <a16:creationId xmlns:a16="http://schemas.microsoft.com/office/drawing/2014/main" id="{38C90400-E657-2AC1-7755-81D1BD6C9CF5}"/>
              </a:ext>
            </a:extLst>
          </p:cNvPr>
          <p:cNvSpPr/>
          <p:nvPr userDrawn="1"/>
        </p:nvSpPr>
        <p:spPr>
          <a:xfrm>
            <a:off x="437950" y="1197027"/>
            <a:ext cx="4762899" cy="5300026"/>
          </a:xfrm>
          <a:custGeom>
            <a:avLst/>
            <a:gdLst>
              <a:gd name="connsiteX0" fmla="*/ 164847 w 4762899"/>
              <a:gd name="connsiteY0" fmla="*/ 0 h 5300026"/>
              <a:gd name="connsiteX1" fmla="*/ 2038950 w 4762899"/>
              <a:gd name="connsiteY1" fmla="*/ 0 h 5300026"/>
              <a:gd name="connsiteX2" fmla="*/ 2723949 w 4762899"/>
              <a:gd name="connsiteY2" fmla="*/ 0 h 5300026"/>
              <a:gd name="connsiteX3" fmla="*/ 4598052 w 4762899"/>
              <a:gd name="connsiteY3" fmla="*/ 0 h 5300026"/>
              <a:gd name="connsiteX4" fmla="*/ 4762899 w 4762899"/>
              <a:gd name="connsiteY4" fmla="*/ 175128 h 5300026"/>
              <a:gd name="connsiteX5" fmla="*/ 4762899 w 4762899"/>
              <a:gd name="connsiteY5" fmla="*/ 1626016 h 5300026"/>
              <a:gd name="connsiteX6" fmla="*/ 4762899 w 4762899"/>
              <a:gd name="connsiteY6" fmla="*/ 3674010 h 5300026"/>
              <a:gd name="connsiteX7" fmla="*/ 4762899 w 4762899"/>
              <a:gd name="connsiteY7" fmla="*/ 5124898 h 5300026"/>
              <a:gd name="connsiteX8" fmla="*/ 4598052 w 4762899"/>
              <a:gd name="connsiteY8" fmla="*/ 5300026 h 5300026"/>
              <a:gd name="connsiteX9" fmla="*/ 2723949 w 4762899"/>
              <a:gd name="connsiteY9" fmla="*/ 5300026 h 5300026"/>
              <a:gd name="connsiteX10" fmla="*/ 2038950 w 4762899"/>
              <a:gd name="connsiteY10" fmla="*/ 5300026 h 5300026"/>
              <a:gd name="connsiteX11" fmla="*/ 164847 w 4762899"/>
              <a:gd name="connsiteY11" fmla="*/ 5300026 h 5300026"/>
              <a:gd name="connsiteX12" fmla="*/ 0 w 4762899"/>
              <a:gd name="connsiteY12" fmla="*/ 5124898 h 5300026"/>
              <a:gd name="connsiteX13" fmla="*/ 0 w 4762899"/>
              <a:gd name="connsiteY13" fmla="*/ 3674010 h 5300026"/>
              <a:gd name="connsiteX14" fmla="*/ 0 w 4762899"/>
              <a:gd name="connsiteY14" fmla="*/ 1626016 h 5300026"/>
              <a:gd name="connsiteX15" fmla="*/ 0 w 4762899"/>
              <a:gd name="connsiteY15" fmla="*/ 175128 h 5300026"/>
              <a:gd name="connsiteX16" fmla="*/ 164847 w 4762899"/>
              <a:gd name="connsiteY16" fmla="*/ 0 h 5300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762899" h="5300026">
                <a:moveTo>
                  <a:pt x="164847" y="0"/>
                </a:moveTo>
                <a:lnTo>
                  <a:pt x="2038950" y="0"/>
                </a:lnTo>
                <a:lnTo>
                  <a:pt x="2723949" y="0"/>
                </a:lnTo>
                <a:lnTo>
                  <a:pt x="4598052" y="0"/>
                </a:lnTo>
                <a:cubicBezTo>
                  <a:pt x="4689094" y="0"/>
                  <a:pt x="4762899" y="78408"/>
                  <a:pt x="4762899" y="175128"/>
                </a:cubicBezTo>
                <a:lnTo>
                  <a:pt x="4762899" y="1626016"/>
                </a:lnTo>
                <a:lnTo>
                  <a:pt x="4762899" y="3674010"/>
                </a:lnTo>
                <a:lnTo>
                  <a:pt x="4762899" y="5124898"/>
                </a:lnTo>
                <a:cubicBezTo>
                  <a:pt x="4762899" y="5221619"/>
                  <a:pt x="4689094" y="5300026"/>
                  <a:pt x="4598052" y="5300026"/>
                </a:cubicBezTo>
                <a:lnTo>
                  <a:pt x="2723949" y="5300026"/>
                </a:lnTo>
                <a:lnTo>
                  <a:pt x="2038950" y="5300026"/>
                </a:lnTo>
                <a:lnTo>
                  <a:pt x="164847" y="5300026"/>
                </a:lnTo>
                <a:cubicBezTo>
                  <a:pt x="73805" y="5300026"/>
                  <a:pt x="0" y="5221618"/>
                  <a:pt x="0" y="5124898"/>
                </a:cubicBezTo>
                <a:lnTo>
                  <a:pt x="0" y="3674010"/>
                </a:lnTo>
                <a:lnTo>
                  <a:pt x="0" y="1626016"/>
                </a:lnTo>
                <a:lnTo>
                  <a:pt x="0" y="175128"/>
                </a:lnTo>
                <a:cubicBezTo>
                  <a:pt x="0" y="78407"/>
                  <a:pt x="73805" y="0"/>
                  <a:pt x="164847" y="0"/>
                </a:cubicBezTo>
                <a:close/>
              </a:path>
            </a:pathLst>
          </a:custGeom>
          <a:solidFill>
            <a:srgbClr val="F7F5F9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EA558A32-06E8-0BE5-703E-2B2A4BE8B29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76081" y="1234035"/>
            <a:ext cx="4686638" cy="5226010"/>
          </a:xfrm>
          <a:custGeom>
            <a:avLst/>
            <a:gdLst>
              <a:gd name="connsiteX0" fmla="*/ 162208 w 4686638"/>
              <a:gd name="connsiteY0" fmla="*/ 0 h 5226010"/>
              <a:gd name="connsiteX1" fmla="*/ 2006304 w 4686638"/>
              <a:gd name="connsiteY1" fmla="*/ 0 h 5226010"/>
              <a:gd name="connsiteX2" fmla="*/ 2680335 w 4686638"/>
              <a:gd name="connsiteY2" fmla="*/ 0 h 5226010"/>
              <a:gd name="connsiteX3" fmla="*/ 4524431 w 4686638"/>
              <a:gd name="connsiteY3" fmla="*/ 0 h 5226010"/>
              <a:gd name="connsiteX4" fmla="*/ 4686638 w 4686638"/>
              <a:gd name="connsiteY4" fmla="*/ 172682 h 5226010"/>
              <a:gd name="connsiteX5" fmla="*/ 4686638 w 4686638"/>
              <a:gd name="connsiteY5" fmla="*/ 1603309 h 5226010"/>
              <a:gd name="connsiteX6" fmla="*/ 4686638 w 4686638"/>
              <a:gd name="connsiteY6" fmla="*/ 3622702 h 5226010"/>
              <a:gd name="connsiteX7" fmla="*/ 4686638 w 4686638"/>
              <a:gd name="connsiteY7" fmla="*/ 5053328 h 5226010"/>
              <a:gd name="connsiteX8" fmla="*/ 4524431 w 4686638"/>
              <a:gd name="connsiteY8" fmla="*/ 5226010 h 5226010"/>
              <a:gd name="connsiteX9" fmla="*/ 2680335 w 4686638"/>
              <a:gd name="connsiteY9" fmla="*/ 5226010 h 5226010"/>
              <a:gd name="connsiteX10" fmla="*/ 2006304 w 4686638"/>
              <a:gd name="connsiteY10" fmla="*/ 5226010 h 5226010"/>
              <a:gd name="connsiteX11" fmla="*/ 162208 w 4686638"/>
              <a:gd name="connsiteY11" fmla="*/ 5226010 h 5226010"/>
              <a:gd name="connsiteX12" fmla="*/ 0 w 4686638"/>
              <a:gd name="connsiteY12" fmla="*/ 5053328 h 5226010"/>
              <a:gd name="connsiteX13" fmla="*/ 0 w 4686638"/>
              <a:gd name="connsiteY13" fmla="*/ 3622702 h 5226010"/>
              <a:gd name="connsiteX14" fmla="*/ 0 w 4686638"/>
              <a:gd name="connsiteY14" fmla="*/ 1603309 h 5226010"/>
              <a:gd name="connsiteX15" fmla="*/ 0 w 4686638"/>
              <a:gd name="connsiteY15" fmla="*/ 172682 h 5226010"/>
              <a:gd name="connsiteX16" fmla="*/ 162208 w 4686638"/>
              <a:gd name="connsiteY16" fmla="*/ 0 h 5226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686638" h="5226010">
                <a:moveTo>
                  <a:pt x="162208" y="0"/>
                </a:moveTo>
                <a:lnTo>
                  <a:pt x="2006304" y="0"/>
                </a:lnTo>
                <a:lnTo>
                  <a:pt x="2680335" y="0"/>
                </a:lnTo>
                <a:lnTo>
                  <a:pt x="4524431" y="0"/>
                </a:lnTo>
                <a:cubicBezTo>
                  <a:pt x="4614015" y="0"/>
                  <a:pt x="4686638" y="77313"/>
                  <a:pt x="4686638" y="172682"/>
                </a:cubicBezTo>
                <a:lnTo>
                  <a:pt x="4686638" y="1603309"/>
                </a:lnTo>
                <a:lnTo>
                  <a:pt x="4686638" y="3622702"/>
                </a:lnTo>
                <a:lnTo>
                  <a:pt x="4686638" y="5053328"/>
                </a:lnTo>
                <a:cubicBezTo>
                  <a:pt x="4686638" y="5148698"/>
                  <a:pt x="4614015" y="5226010"/>
                  <a:pt x="4524431" y="5226010"/>
                </a:cubicBezTo>
                <a:lnTo>
                  <a:pt x="2680335" y="5226010"/>
                </a:lnTo>
                <a:lnTo>
                  <a:pt x="2006304" y="5226010"/>
                </a:lnTo>
                <a:lnTo>
                  <a:pt x="162208" y="5226010"/>
                </a:lnTo>
                <a:cubicBezTo>
                  <a:pt x="72623" y="5226010"/>
                  <a:pt x="0" y="5148697"/>
                  <a:pt x="0" y="5053328"/>
                </a:cubicBezTo>
                <a:lnTo>
                  <a:pt x="0" y="3622702"/>
                </a:lnTo>
                <a:lnTo>
                  <a:pt x="0" y="1603309"/>
                </a:lnTo>
                <a:lnTo>
                  <a:pt x="0" y="172682"/>
                </a:lnTo>
                <a:cubicBezTo>
                  <a:pt x="0" y="77312"/>
                  <a:pt x="72623" y="0"/>
                  <a:pt x="162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5" name="Text Placeholder 41">
            <a:extLst>
              <a:ext uri="{FF2B5EF4-FFF2-40B4-BE49-F238E27FC236}">
                <a16:creationId xmlns:a16="http://schemas.microsoft.com/office/drawing/2014/main" id="{6C8766E6-BE0C-D8F4-2EA6-8F396FFD42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9397" y="1318661"/>
            <a:ext cx="6439301" cy="518801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3F3F49C-A361-B37A-BD9A-301B53FB43A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  <p:sp>
        <p:nvSpPr>
          <p:cNvPr id="24" name="Title Placeholder 12">
            <a:extLst>
              <a:ext uri="{FF2B5EF4-FFF2-40B4-BE49-F238E27FC236}">
                <a16:creationId xmlns:a16="http://schemas.microsoft.com/office/drawing/2014/main" id="{8B44DD98-7F1E-F8BE-3B3F-45DBBD3DC7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3" y="212186"/>
            <a:ext cx="10537974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F2AAB6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0217639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3">
    <p:bg>
      <p:bgPr>
        <a:solidFill>
          <a:srgbClr val="D24A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4FD29B4A-9D28-404B-38A4-9F4FC77415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2">
            <a:extLst>
              <a:ext uri="{FF2B5EF4-FFF2-40B4-BE49-F238E27FC236}">
                <a16:creationId xmlns:a16="http://schemas.microsoft.com/office/drawing/2014/main" id="{3F6D553C-ACC2-BAA3-01FF-C7F9D965CE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463" y="760396"/>
            <a:ext cx="4979271" cy="5337208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  <p:txBody>
          <a:bodyPr vert="horz" lIns="91440" tIns="45720" rIns="91440" bIns="45720" rtlCol="0" anchor="ctr" anchorCtr="0">
            <a:noAutofit/>
          </a:bodyPr>
          <a:lstStyle>
            <a:lvl1pPr>
              <a:defRPr sz="8000" b="1" i="0">
                <a:solidFill>
                  <a:schemeClr val="bg1"/>
                </a:solidFill>
                <a:latin typeface="Aptos Black" panose="020B0004020202020204" pitchFamily="34" charset="0"/>
              </a:defRPr>
            </a:lvl1pPr>
          </a:lstStyle>
          <a:p>
            <a:r>
              <a:rPr lang="en-GB"/>
              <a:t>Insert short title and keep it big</a:t>
            </a:r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A55D476-7587-ED36-3CE5-168726EF1DC8}"/>
              </a:ext>
            </a:extLst>
          </p:cNvPr>
          <p:cNvSpPr/>
          <p:nvPr userDrawn="1"/>
        </p:nvSpPr>
        <p:spPr>
          <a:xfrm>
            <a:off x="6020003" y="760396"/>
            <a:ext cx="5760000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2AAB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F3B6B2F8-22AA-D4C8-E7B0-470DD9A4DD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24272" y="954931"/>
            <a:ext cx="5351462" cy="494813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3" name="Picture 1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F8BD0102-E40D-35BA-CBAC-39AD5069A3D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266039" y="122958"/>
            <a:ext cx="1255859" cy="51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4758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05FDB8BB-F1A5-6E53-C906-3A0A9A3C75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49703" y="1144624"/>
            <a:ext cx="4307952" cy="604322"/>
          </a:xfrm>
          <a:prstGeom prst="rect">
            <a:avLst/>
          </a:prstGeom>
        </p:spPr>
      </p:pic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F8FAC7E4-B24D-03B7-4B72-49E69F4F0B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18690" y="2570086"/>
            <a:ext cx="6169978" cy="67470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400" b="1" i="0">
                <a:solidFill>
                  <a:srgbClr val="351C5C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slide title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E0555FA1-72DD-EA54-91EB-6174AFA974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18690" y="3338004"/>
            <a:ext cx="6169978" cy="51490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 b="1" i="0">
                <a:solidFill>
                  <a:srgbClr val="00ADCF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AC15DFAE-3DE5-E13D-2F74-AEBA985E41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90100" y="6054571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None/>
              <a:defRPr sz="1600" b="1" i="0">
                <a:solidFill>
                  <a:srgbClr val="00ADCF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Name of presenter(s)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92454F9-8743-A52F-5CBC-B01E8C58756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" y="288524"/>
            <a:ext cx="5215356" cy="6280951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0000"/>
              </a:srgbClr>
            </a:outerShdw>
          </a:effectLst>
        </p:spPr>
      </p:pic>
      <p:pic>
        <p:nvPicPr>
          <p:cNvPr id="8" name="Graphic 1">
            <a:extLst>
              <a:ext uri="{FF2B5EF4-FFF2-40B4-BE49-F238E27FC236}">
                <a16:creationId xmlns:a16="http://schemas.microsoft.com/office/drawing/2014/main" id="{1C2F8A94-5FE6-7799-FFD1-C24DB3BB8FC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7840467" y="220553"/>
            <a:ext cx="1717616" cy="707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61319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4">
    <p:bg>
      <p:bgPr>
        <a:solidFill>
          <a:srgbClr val="D24A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>
            <a:extLst>
              <a:ext uri="{FF2B5EF4-FFF2-40B4-BE49-F238E27FC236}">
                <a16:creationId xmlns:a16="http://schemas.microsoft.com/office/drawing/2014/main" id="{4EAF07C7-CAE6-B628-738C-C3F58ED6D258}"/>
              </a:ext>
            </a:extLst>
          </p:cNvPr>
          <p:cNvSpPr/>
          <p:nvPr userDrawn="1"/>
        </p:nvSpPr>
        <p:spPr>
          <a:xfrm>
            <a:off x="2992627" y="1"/>
            <a:ext cx="9199373" cy="6857937"/>
          </a:xfrm>
          <a:custGeom>
            <a:avLst/>
            <a:gdLst>
              <a:gd name="connsiteX0" fmla="*/ 4310631 w 9199373"/>
              <a:gd name="connsiteY0" fmla="*/ 0 h 6857937"/>
              <a:gd name="connsiteX1" fmla="*/ 9199373 w 9199373"/>
              <a:gd name="connsiteY1" fmla="*/ 0 h 6857937"/>
              <a:gd name="connsiteX2" fmla="*/ 9199373 w 9199373"/>
              <a:gd name="connsiteY2" fmla="*/ 6388399 h 6857937"/>
              <a:gd name="connsiteX3" fmla="*/ 9098002 w 9199373"/>
              <a:gd name="connsiteY3" fmla="*/ 6268383 h 6857937"/>
              <a:gd name="connsiteX4" fmla="*/ 7912354 w 9199373"/>
              <a:gd name="connsiteY4" fmla="*/ 5763007 h 6857937"/>
              <a:gd name="connsiteX5" fmla="*/ 7026529 w 9199373"/>
              <a:gd name="connsiteY5" fmla="*/ 6065013 h 6857937"/>
              <a:gd name="connsiteX6" fmla="*/ 6799961 w 9199373"/>
              <a:gd name="connsiteY6" fmla="*/ 6266371 h 6857937"/>
              <a:gd name="connsiteX7" fmla="*/ 6349366 w 9199373"/>
              <a:gd name="connsiteY7" fmla="*/ 6857937 h 6857937"/>
              <a:gd name="connsiteX8" fmla="*/ 0 w 9199373"/>
              <a:gd name="connsiteY8" fmla="*/ 6857937 h 6857937"/>
              <a:gd name="connsiteX9" fmla="*/ 65405 w 9199373"/>
              <a:gd name="connsiteY9" fmla="*/ 6684201 h 6857937"/>
              <a:gd name="connsiteX10" fmla="*/ 241491 w 9199373"/>
              <a:gd name="connsiteY10" fmla="*/ 6206046 h 6857937"/>
              <a:gd name="connsiteX11" fmla="*/ 1263269 w 9199373"/>
              <a:gd name="connsiteY11" fmla="*/ 3699447 h 6857937"/>
              <a:gd name="connsiteX12" fmla="*/ 1454594 w 9199373"/>
              <a:gd name="connsiteY12" fmla="*/ 3311907 h 6857937"/>
              <a:gd name="connsiteX13" fmla="*/ 3593783 w 9199373"/>
              <a:gd name="connsiteY13" fmla="*/ 508318 h 6857937"/>
              <a:gd name="connsiteX14" fmla="*/ 4208884 w 9199373"/>
              <a:gd name="connsiteY14" fmla="*/ 61445 h 6857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99373" h="6857937">
                <a:moveTo>
                  <a:pt x="4310631" y="0"/>
                </a:moveTo>
                <a:lnTo>
                  <a:pt x="9199373" y="0"/>
                </a:lnTo>
                <a:lnTo>
                  <a:pt x="9199373" y="6388399"/>
                </a:lnTo>
                <a:lnTo>
                  <a:pt x="9098002" y="6268383"/>
                </a:lnTo>
                <a:cubicBezTo>
                  <a:pt x="8780653" y="5935707"/>
                  <a:pt x="8380508" y="5763007"/>
                  <a:pt x="7912354" y="5763007"/>
                </a:cubicBezTo>
                <a:cubicBezTo>
                  <a:pt x="7580186" y="5763007"/>
                  <a:pt x="7288213" y="5868734"/>
                  <a:pt x="7026529" y="6065013"/>
                </a:cubicBezTo>
                <a:cubicBezTo>
                  <a:pt x="6945948" y="6125401"/>
                  <a:pt x="6870510" y="6190870"/>
                  <a:pt x="6799961" y="6266371"/>
                </a:cubicBezTo>
                <a:cubicBezTo>
                  <a:pt x="6639624" y="6428868"/>
                  <a:pt x="6491097" y="6627813"/>
                  <a:pt x="6349366" y="6857937"/>
                </a:cubicBezTo>
                <a:lnTo>
                  <a:pt x="0" y="6857937"/>
                </a:lnTo>
                <a:cubicBezTo>
                  <a:pt x="21590" y="6800787"/>
                  <a:pt x="43370" y="6742939"/>
                  <a:pt x="65405" y="6684201"/>
                </a:cubicBezTo>
                <a:cubicBezTo>
                  <a:pt x="120714" y="6528182"/>
                  <a:pt x="181166" y="6367146"/>
                  <a:pt x="241491" y="6206046"/>
                </a:cubicBezTo>
                <a:cubicBezTo>
                  <a:pt x="543560" y="5380610"/>
                  <a:pt x="870649" y="4524947"/>
                  <a:pt x="1263269" y="3699447"/>
                </a:cubicBezTo>
                <a:cubicBezTo>
                  <a:pt x="1323721" y="3568637"/>
                  <a:pt x="1389126" y="3437764"/>
                  <a:pt x="1454594" y="3311907"/>
                </a:cubicBezTo>
                <a:cubicBezTo>
                  <a:pt x="2003171" y="2239773"/>
                  <a:pt x="2682748" y="1253237"/>
                  <a:pt x="3593783" y="508318"/>
                </a:cubicBezTo>
                <a:cubicBezTo>
                  <a:pt x="3788200" y="347882"/>
                  <a:pt x="3992880" y="198415"/>
                  <a:pt x="4208884" y="61445"/>
                </a:cubicBezTo>
                <a:close/>
              </a:path>
            </a:pathLst>
          </a:custGeom>
          <a:solidFill>
            <a:srgbClr val="922B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E86F7DE4-452B-D38F-6F3A-27B07C6B50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A75EF3AD-4112-5FA8-2DF0-85A390089D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962527"/>
            <a:ext cx="575010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4" name="Picture 1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437D374-25B5-9316-083D-4124A513E8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280869A8-0CA2-DF76-46D3-1FE3FF035CDA}"/>
              </a:ext>
            </a:extLst>
          </p:cNvPr>
          <p:cNvSpPr/>
          <p:nvPr userDrawn="1"/>
        </p:nvSpPr>
        <p:spPr>
          <a:xfrm>
            <a:off x="340292" y="962527"/>
            <a:ext cx="5337208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6" name="Picture Placeholder 28">
            <a:extLst>
              <a:ext uri="{FF2B5EF4-FFF2-40B4-BE49-F238E27FC236}">
                <a16:creationId xmlns:a16="http://schemas.microsoft.com/office/drawing/2014/main" id="{A37B6504-4818-0678-AC28-0C9B5825C00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99127" y="1025619"/>
            <a:ext cx="5211024" cy="5211024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15202054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1">
    <p:bg>
      <p:bgPr>
        <a:solidFill>
          <a:srgbClr val="0067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7E3F336F-1957-C837-1EF9-92FADA6512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0E5E7EF-7733-6321-4798-B72D816FF2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89D7EB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5" name="Text Placeholder 41">
            <a:extLst>
              <a:ext uri="{FF2B5EF4-FFF2-40B4-BE49-F238E27FC236}">
                <a16:creationId xmlns:a16="http://schemas.microsoft.com/office/drawing/2014/main" id="{93A20F60-253A-C9C1-1F77-ECD03199F9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3" y="962527"/>
            <a:ext cx="674887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33545ED7-3AA8-3BF0-57E1-4411BF20E3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96850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2">
    <p:bg>
      <p:bgPr>
        <a:solidFill>
          <a:srgbClr val="0067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7E3F336F-1957-C837-1EF9-92FADA6512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41">
            <a:extLst>
              <a:ext uri="{FF2B5EF4-FFF2-40B4-BE49-F238E27FC236}">
                <a16:creationId xmlns:a16="http://schemas.microsoft.com/office/drawing/2014/main" id="{93A20F60-253A-C9C1-1F77-ECD03199F9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3" y="962527"/>
            <a:ext cx="6408222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15CFFE34-96A4-EEAE-8D7D-43169629D3D8}"/>
              </a:ext>
            </a:extLst>
          </p:cNvPr>
          <p:cNvSpPr/>
          <p:nvPr userDrawn="1"/>
        </p:nvSpPr>
        <p:spPr>
          <a:xfrm>
            <a:off x="7088808" y="1197027"/>
            <a:ext cx="4762899" cy="5300026"/>
          </a:xfrm>
          <a:custGeom>
            <a:avLst/>
            <a:gdLst>
              <a:gd name="connsiteX0" fmla="*/ 164847 w 4762899"/>
              <a:gd name="connsiteY0" fmla="*/ 0 h 5300026"/>
              <a:gd name="connsiteX1" fmla="*/ 2038950 w 4762899"/>
              <a:gd name="connsiteY1" fmla="*/ 0 h 5300026"/>
              <a:gd name="connsiteX2" fmla="*/ 2723949 w 4762899"/>
              <a:gd name="connsiteY2" fmla="*/ 0 h 5300026"/>
              <a:gd name="connsiteX3" fmla="*/ 4598052 w 4762899"/>
              <a:gd name="connsiteY3" fmla="*/ 0 h 5300026"/>
              <a:gd name="connsiteX4" fmla="*/ 4762899 w 4762899"/>
              <a:gd name="connsiteY4" fmla="*/ 175128 h 5300026"/>
              <a:gd name="connsiteX5" fmla="*/ 4762899 w 4762899"/>
              <a:gd name="connsiteY5" fmla="*/ 1626016 h 5300026"/>
              <a:gd name="connsiteX6" fmla="*/ 4762899 w 4762899"/>
              <a:gd name="connsiteY6" fmla="*/ 3674010 h 5300026"/>
              <a:gd name="connsiteX7" fmla="*/ 4762899 w 4762899"/>
              <a:gd name="connsiteY7" fmla="*/ 5124898 h 5300026"/>
              <a:gd name="connsiteX8" fmla="*/ 4598052 w 4762899"/>
              <a:gd name="connsiteY8" fmla="*/ 5300026 h 5300026"/>
              <a:gd name="connsiteX9" fmla="*/ 2723949 w 4762899"/>
              <a:gd name="connsiteY9" fmla="*/ 5300026 h 5300026"/>
              <a:gd name="connsiteX10" fmla="*/ 2038950 w 4762899"/>
              <a:gd name="connsiteY10" fmla="*/ 5300026 h 5300026"/>
              <a:gd name="connsiteX11" fmla="*/ 164847 w 4762899"/>
              <a:gd name="connsiteY11" fmla="*/ 5300026 h 5300026"/>
              <a:gd name="connsiteX12" fmla="*/ 0 w 4762899"/>
              <a:gd name="connsiteY12" fmla="*/ 5124898 h 5300026"/>
              <a:gd name="connsiteX13" fmla="*/ 0 w 4762899"/>
              <a:gd name="connsiteY13" fmla="*/ 3674010 h 5300026"/>
              <a:gd name="connsiteX14" fmla="*/ 0 w 4762899"/>
              <a:gd name="connsiteY14" fmla="*/ 1626016 h 5300026"/>
              <a:gd name="connsiteX15" fmla="*/ 0 w 4762899"/>
              <a:gd name="connsiteY15" fmla="*/ 175128 h 5300026"/>
              <a:gd name="connsiteX16" fmla="*/ 164847 w 4762899"/>
              <a:gd name="connsiteY16" fmla="*/ 0 h 5300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762899" h="5300026">
                <a:moveTo>
                  <a:pt x="164847" y="0"/>
                </a:moveTo>
                <a:lnTo>
                  <a:pt x="2038950" y="0"/>
                </a:lnTo>
                <a:lnTo>
                  <a:pt x="2723949" y="0"/>
                </a:lnTo>
                <a:lnTo>
                  <a:pt x="4598052" y="0"/>
                </a:lnTo>
                <a:cubicBezTo>
                  <a:pt x="4689094" y="0"/>
                  <a:pt x="4762899" y="78408"/>
                  <a:pt x="4762899" y="175128"/>
                </a:cubicBezTo>
                <a:lnTo>
                  <a:pt x="4762899" y="1626016"/>
                </a:lnTo>
                <a:lnTo>
                  <a:pt x="4762899" y="3674010"/>
                </a:lnTo>
                <a:lnTo>
                  <a:pt x="4762899" y="5124898"/>
                </a:lnTo>
                <a:cubicBezTo>
                  <a:pt x="4762899" y="5221619"/>
                  <a:pt x="4689094" y="5300026"/>
                  <a:pt x="4598052" y="5300026"/>
                </a:cubicBezTo>
                <a:lnTo>
                  <a:pt x="2723949" y="5300026"/>
                </a:lnTo>
                <a:lnTo>
                  <a:pt x="2038950" y="5300026"/>
                </a:lnTo>
                <a:lnTo>
                  <a:pt x="164847" y="5300026"/>
                </a:lnTo>
                <a:cubicBezTo>
                  <a:pt x="73805" y="5300026"/>
                  <a:pt x="0" y="5221618"/>
                  <a:pt x="0" y="5124898"/>
                </a:cubicBezTo>
                <a:lnTo>
                  <a:pt x="0" y="3674010"/>
                </a:lnTo>
                <a:lnTo>
                  <a:pt x="0" y="1626016"/>
                </a:lnTo>
                <a:lnTo>
                  <a:pt x="0" y="175128"/>
                </a:lnTo>
                <a:cubicBezTo>
                  <a:pt x="0" y="78407"/>
                  <a:pt x="73805" y="0"/>
                  <a:pt x="164847" y="0"/>
                </a:cubicBezTo>
                <a:close/>
              </a:path>
            </a:pathLst>
          </a:custGeom>
          <a:solidFill>
            <a:srgbClr val="F7F5F9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2A367C9-F62A-E833-551B-3A5248E3CF9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26939" y="1234035"/>
            <a:ext cx="4686638" cy="5226010"/>
          </a:xfrm>
          <a:custGeom>
            <a:avLst/>
            <a:gdLst>
              <a:gd name="connsiteX0" fmla="*/ 162208 w 4686638"/>
              <a:gd name="connsiteY0" fmla="*/ 0 h 5226010"/>
              <a:gd name="connsiteX1" fmla="*/ 2006304 w 4686638"/>
              <a:gd name="connsiteY1" fmla="*/ 0 h 5226010"/>
              <a:gd name="connsiteX2" fmla="*/ 2680335 w 4686638"/>
              <a:gd name="connsiteY2" fmla="*/ 0 h 5226010"/>
              <a:gd name="connsiteX3" fmla="*/ 4524431 w 4686638"/>
              <a:gd name="connsiteY3" fmla="*/ 0 h 5226010"/>
              <a:gd name="connsiteX4" fmla="*/ 4686638 w 4686638"/>
              <a:gd name="connsiteY4" fmla="*/ 172682 h 5226010"/>
              <a:gd name="connsiteX5" fmla="*/ 4686638 w 4686638"/>
              <a:gd name="connsiteY5" fmla="*/ 1603309 h 5226010"/>
              <a:gd name="connsiteX6" fmla="*/ 4686638 w 4686638"/>
              <a:gd name="connsiteY6" fmla="*/ 3622702 h 5226010"/>
              <a:gd name="connsiteX7" fmla="*/ 4686638 w 4686638"/>
              <a:gd name="connsiteY7" fmla="*/ 5053328 h 5226010"/>
              <a:gd name="connsiteX8" fmla="*/ 4524431 w 4686638"/>
              <a:gd name="connsiteY8" fmla="*/ 5226010 h 5226010"/>
              <a:gd name="connsiteX9" fmla="*/ 2680335 w 4686638"/>
              <a:gd name="connsiteY9" fmla="*/ 5226010 h 5226010"/>
              <a:gd name="connsiteX10" fmla="*/ 2006304 w 4686638"/>
              <a:gd name="connsiteY10" fmla="*/ 5226010 h 5226010"/>
              <a:gd name="connsiteX11" fmla="*/ 162208 w 4686638"/>
              <a:gd name="connsiteY11" fmla="*/ 5226010 h 5226010"/>
              <a:gd name="connsiteX12" fmla="*/ 0 w 4686638"/>
              <a:gd name="connsiteY12" fmla="*/ 5053328 h 5226010"/>
              <a:gd name="connsiteX13" fmla="*/ 0 w 4686638"/>
              <a:gd name="connsiteY13" fmla="*/ 3622702 h 5226010"/>
              <a:gd name="connsiteX14" fmla="*/ 0 w 4686638"/>
              <a:gd name="connsiteY14" fmla="*/ 1603309 h 5226010"/>
              <a:gd name="connsiteX15" fmla="*/ 0 w 4686638"/>
              <a:gd name="connsiteY15" fmla="*/ 172682 h 5226010"/>
              <a:gd name="connsiteX16" fmla="*/ 162208 w 4686638"/>
              <a:gd name="connsiteY16" fmla="*/ 0 h 5226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686638" h="5226010">
                <a:moveTo>
                  <a:pt x="162208" y="0"/>
                </a:moveTo>
                <a:lnTo>
                  <a:pt x="2006304" y="0"/>
                </a:lnTo>
                <a:lnTo>
                  <a:pt x="2680335" y="0"/>
                </a:lnTo>
                <a:lnTo>
                  <a:pt x="4524431" y="0"/>
                </a:lnTo>
                <a:cubicBezTo>
                  <a:pt x="4614015" y="0"/>
                  <a:pt x="4686638" y="77313"/>
                  <a:pt x="4686638" y="172682"/>
                </a:cubicBezTo>
                <a:lnTo>
                  <a:pt x="4686638" y="1603309"/>
                </a:lnTo>
                <a:lnTo>
                  <a:pt x="4686638" y="3622702"/>
                </a:lnTo>
                <a:lnTo>
                  <a:pt x="4686638" y="5053328"/>
                </a:lnTo>
                <a:cubicBezTo>
                  <a:pt x="4686638" y="5148698"/>
                  <a:pt x="4614015" y="5226010"/>
                  <a:pt x="4524431" y="5226010"/>
                </a:cubicBezTo>
                <a:lnTo>
                  <a:pt x="2680335" y="5226010"/>
                </a:lnTo>
                <a:lnTo>
                  <a:pt x="2006304" y="5226010"/>
                </a:lnTo>
                <a:lnTo>
                  <a:pt x="162208" y="5226010"/>
                </a:lnTo>
                <a:cubicBezTo>
                  <a:pt x="72623" y="5226010"/>
                  <a:pt x="0" y="5148697"/>
                  <a:pt x="0" y="5053328"/>
                </a:cubicBezTo>
                <a:lnTo>
                  <a:pt x="0" y="3622702"/>
                </a:lnTo>
                <a:lnTo>
                  <a:pt x="0" y="1603309"/>
                </a:lnTo>
                <a:lnTo>
                  <a:pt x="0" y="172682"/>
                </a:lnTo>
                <a:cubicBezTo>
                  <a:pt x="0" y="77312"/>
                  <a:pt x="72623" y="0"/>
                  <a:pt x="162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33545ED7-3AA8-3BF0-57E1-4411BF20E3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  <p:sp>
        <p:nvSpPr>
          <p:cNvPr id="11" name="Title Placeholder 12">
            <a:extLst>
              <a:ext uri="{FF2B5EF4-FFF2-40B4-BE49-F238E27FC236}">
                <a16:creationId xmlns:a16="http://schemas.microsoft.com/office/drawing/2014/main" id="{E2EDB94E-AA54-DE79-F852-9300F72BED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89D7EB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72608359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3">
    <p:bg>
      <p:bgPr>
        <a:solidFill>
          <a:srgbClr val="01AD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A160B08-669A-3A1E-FD23-803880DB4F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52F7B9F5-98EE-2737-FFDB-7D608F08DA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463" y="760396"/>
            <a:ext cx="4979271" cy="5337208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  <p:txBody>
          <a:bodyPr vert="horz" lIns="91440" tIns="45720" rIns="91440" bIns="45720" rtlCol="0" anchor="ctr" anchorCtr="0">
            <a:noAutofit/>
          </a:bodyPr>
          <a:lstStyle>
            <a:lvl1pPr>
              <a:defRPr sz="8000" b="1" i="0">
                <a:solidFill>
                  <a:schemeClr val="bg1"/>
                </a:solidFill>
                <a:latin typeface="Aptos Black" panose="020B0004020202020204" pitchFamily="34" charset="0"/>
              </a:defRPr>
            </a:lvl1pPr>
          </a:lstStyle>
          <a:p>
            <a:r>
              <a:rPr lang="en-GB"/>
              <a:t>Insert short title and keep it big</a:t>
            </a:r>
            <a:endParaRPr lang="en-I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E3D5AEEB-3FF7-E89E-F4F5-7C752FEF8246}"/>
              </a:ext>
            </a:extLst>
          </p:cNvPr>
          <p:cNvSpPr/>
          <p:nvPr userDrawn="1"/>
        </p:nvSpPr>
        <p:spPr>
          <a:xfrm>
            <a:off x="6020003" y="760396"/>
            <a:ext cx="5760000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89D7EB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630CCB6A-E179-2452-0F65-9D4E6F4ECD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24272" y="954931"/>
            <a:ext cx="5351462" cy="494813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B513A4DA-F7AD-6AA6-3CC8-AB5E67DFBB6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266039" y="122958"/>
            <a:ext cx="1255859" cy="51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15418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4">
    <p:bg>
      <p:bgPr>
        <a:solidFill>
          <a:srgbClr val="01AD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>
            <a:extLst>
              <a:ext uri="{FF2B5EF4-FFF2-40B4-BE49-F238E27FC236}">
                <a16:creationId xmlns:a16="http://schemas.microsoft.com/office/drawing/2014/main" id="{4EAF07C7-CAE6-B628-738C-C3F58ED6D258}"/>
              </a:ext>
            </a:extLst>
          </p:cNvPr>
          <p:cNvSpPr/>
          <p:nvPr userDrawn="1"/>
        </p:nvSpPr>
        <p:spPr>
          <a:xfrm>
            <a:off x="2992627" y="1"/>
            <a:ext cx="9199373" cy="6857937"/>
          </a:xfrm>
          <a:custGeom>
            <a:avLst/>
            <a:gdLst>
              <a:gd name="connsiteX0" fmla="*/ 4310631 w 9199373"/>
              <a:gd name="connsiteY0" fmla="*/ 0 h 6857937"/>
              <a:gd name="connsiteX1" fmla="*/ 9199373 w 9199373"/>
              <a:gd name="connsiteY1" fmla="*/ 0 h 6857937"/>
              <a:gd name="connsiteX2" fmla="*/ 9199373 w 9199373"/>
              <a:gd name="connsiteY2" fmla="*/ 6388399 h 6857937"/>
              <a:gd name="connsiteX3" fmla="*/ 9098002 w 9199373"/>
              <a:gd name="connsiteY3" fmla="*/ 6268383 h 6857937"/>
              <a:gd name="connsiteX4" fmla="*/ 7912354 w 9199373"/>
              <a:gd name="connsiteY4" fmla="*/ 5763007 h 6857937"/>
              <a:gd name="connsiteX5" fmla="*/ 7026529 w 9199373"/>
              <a:gd name="connsiteY5" fmla="*/ 6065013 h 6857937"/>
              <a:gd name="connsiteX6" fmla="*/ 6799961 w 9199373"/>
              <a:gd name="connsiteY6" fmla="*/ 6266371 h 6857937"/>
              <a:gd name="connsiteX7" fmla="*/ 6349366 w 9199373"/>
              <a:gd name="connsiteY7" fmla="*/ 6857937 h 6857937"/>
              <a:gd name="connsiteX8" fmla="*/ 0 w 9199373"/>
              <a:gd name="connsiteY8" fmla="*/ 6857937 h 6857937"/>
              <a:gd name="connsiteX9" fmla="*/ 65405 w 9199373"/>
              <a:gd name="connsiteY9" fmla="*/ 6684201 h 6857937"/>
              <a:gd name="connsiteX10" fmla="*/ 241491 w 9199373"/>
              <a:gd name="connsiteY10" fmla="*/ 6206046 h 6857937"/>
              <a:gd name="connsiteX11" fmla="*/ 1263269 w 9199373"/>
              <a:gd name="connsiteY11" fmla="*/ 3699447 h 6857937"/>
              <a:gd name="connsiteX12" fmla="*/ 1454594 w 9199373"/>
              <a:gd name="connsiteY12" fmla="*/ 3311907 h 6857937"/>
              <a:gd name="connsiteX13" fmla="*/ 3593783 w 9199373"/>
              <a:gd name="connsiteY13" fmla="*/ 508318 h 6857937"/>
              <a:gd name="connsiteX14" fmla="*/ 4208884 w 9199373"/>
              <a:gd name="connsiteY14" fmla="*/ 61445 h 6857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99373" h="6857937">
                <a:moveTo>
                  <a:pt x="4310631" y="0"/>
                </a:moveTo>
                <a:lnTo>
                  <a:pt x="9199373" y="0"/>
                </a:lnTo>
                <a:lnTo>
                  <a:pt x="9199373" y="6388399"/>
                </a:lnTo>
                <a:lnTo>
                  <a:pt x="9098002" y="6268383"/>
                </a:lnTo>
                <a:cubicBezTo>
                  <a:pt x="8780653" y="5935707"/>
                  <a:pt x="8380508" y="5763007"/>
                  <a:pt x="7912354" y="5763007"/>
                </a:cubicBezTo>
                <a:cubicBezTo>
                  <a:pt x="7580186" y="5763007"/>
                  <a:pt x="7288213" y="5868734"/>
                  <a:pt x="7026529" y="6065013"/>
                </a:cubicBezTo>
                <a:cubicBezTo>
                  <a:pt x="6945948" y="6125401"/>
                  <a:pt x="6870510" y="6190870"/>
                  <a:pt x="6799961" y="6266371"/>
                </a:cubicBezTo>
                <a:cubicBezTo>
                  <a:pt x="6639624" y="6428868"/>
                  <a:pt x="6491097" y="6627813"/>
                  <a:pt x="6349366" y="6857937"/>
                </a:cubicBezTo>
                <a:lnTo>
                  <a:pt x="0" y="6857937"/>
                </a:lnTo>
                <a:cubicBezTo>
                  <a:pt x="21590" y="6800787"/>
                  <a:pt x="43370" y="6742939"/>
                  <a:pt x="65405" y="6684201"/>
                </a:cubicBezTo>
                <a:cubicBezTo>
                  <a:pt x="120714" y="6528182"/>
                  <a:pt x="181166" y="6367146"/>
                  <a:pt x="241491" y="6206046"/>
                </a:cubicBezTo>
                <a:cubicBezTo>
                  <a:pt x="543560" y="5380610"/>
                  <a:pt x="870649" y="4524947"/>
                  <a:pt x="1263269" y="3699447"/>
                </a:cubicBezTo>
                <a:cubicBezTo>
                  <a:pt x="1323721" y="3568637"/>
                  <a:pt x="1389126" y="3437764"/>
                  <a:pt x="1454594" y="3311907"/>
                </a:cubicBezTo>
                <a:cubicBezTo>
                  <a:pt x="2003171" y="2239773"/>
                  <a:pt x="2682748" y="1253237"/>
                  <a:pt x="3593783" y="508318"/>
                </a:cubicBezTo>
                <a:cubicBezTo>
                  <a:pt x="3788200" y="347882"/>
                  <a:pt x="3992880" y="198415"/>
                  <a:pt x="4208884" y="61445"/>
                </a:cubicBezTo>
                <a:close/>
              </a:path>
            </a:pathLst>
          </a:custGeom>
          <a:solidFill>
            <a:srgbClr val="0067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E86F7DE4-452B-D38F-6F3A-27B07C6B50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A75EF3AD-4112-5FA8-2DF0-85A390089D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962527"/>
            <a:ext cx="575010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4" name="Picture 1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437D374-25B5-9316-083D-4124A513E8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280869A8-0CA2-DF76-46D3-1FE3FF035CDA}"/>
              </a:ext>
            </a:extLst>
          </p:cNvPr>
          <p:cNvSpPr/>
          <p:nvPr userDrawn="1"/>
        </p:nvSpPr>
        <p:spPr>
          <a:xfrm>
            <a:off x="340292" y="962527"/>
            <a:ext cx="5337208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6" name="Picture Placeholder 28">
            <a:extLst>
              <a:ext uri="{FF2B5EF4-FFF2-40B4-BE49-F238E27FC236}">
                <a16:creationId xmlns:a16="http://schemas.microsoft.com/office/drawing/2014/main" id="{A37B6504-4818-0678-AC28-0C9B5825C00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99127" y="1025619"/>
            <a:ext cx="5211024" cy="5211024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5291170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F56181BC-A151-2461-5BC6-5843D4E347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358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7">
            <a:extLst>
              <a:ext uri="{FF2B5EF4-FFF2-40B4-BE49-F238E27FC236}">
                <a16:creationId xmlns:a16="http://schemas.microsoft.com/office/drawing/2014/main" id="{D797C627-D169-6D8B-FBA0-31787E875914}"/>
              </a:ext>
            </a:extLst>
          </p:cNvPr>
          <p:cNvSpPr/>
          <p:nvPr userDrawn="1"/>
        </p:nvSpPr>
        <p:spPr>
          <a:xfrm>
            <a:off x="7760776" y="2744641"/>
            <a:ext cx="4112273" cy="2798670"/>
          </a:xfrm>
          <a:custGeom>
            <a:avLst/>
            <a:gdLst>
              <a:gd name="connsiteX0" fmla="*/ 1537811 w 4112273"/>
              <a:gd name="connsiteY0" fmla="*/ 1033500 h 2798670"/>
              <a:gd name="connsiteX1" fmla="*/ 0 w 4112273"/>
              <a:gd name="connsiteY1" fmla="*/ 395859 h 2798670"/>
              <a:gd name="connsiteX2" fmla="*/ 2329207 w 4112273"/>
              <a:gd name="connsiteY2" fmla="*/ 2728356 h 2798670"/>
              <a:gd name="connsiteX3" fmla="*/ 2668559 w 4112273"/>
              <a:gd name="connsiteY3" fmla="*/ 2728356 h 2798670"/>
              <a:gd name="connsiteX4" fmla="*/ 4112273 w 4112273"/>
              <a:gd name="connsiteY4" fmla="*/ 1282603 h 2798670"/>
              <a:gd name="connsiteX5" fmla="*/ 3470923 w 4112273"/>
              <a:gd name="connsiteY5" fmla="*/ 0 h 2798670"/>
              <a:gd name="connsiteX6" fmla="*/ 3075622 w 4112273"/>
              <a:gd name="connsiteY6" fmla="*/ 395859 h 2798670"/>
              <a:gd name="connsiteX7" fmla="*/ 1537811 w 4112273"/>
              <a:gd name="connsiteY7" fmla="*/ 1033659 h 2798670"/>
              <a:gd name="connsiteX8" fmla="*/ 1537811 w 4112273"/>
              <a:gd name="connsiteY8" fmla="*/ 1033659 h 279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2273" h="2798670">
                <a:moveTo>
                  <a:pt x="1537811" y="1033500"/>
                </a:moveTo>
                <a:cubicBezTo>
                  <a:pt x="981179" y="1033500"/>
                  <a:pt x="424706" y="821006"/>
                  <a:pt x="0" y="395859"/>
                </a:cubicBezTo>
                <a:lnTo>
                  <a:pt x="2329207" y="2728356"/>
                </a:lnTo>
                <a:cubicBezTo>
                  <a:pt x="2422827" y="2822108"/>
                  <a:pt x="2574781" y="2822108"/>
                  <a:pt x="2668559" y="2728356"/>
                </a:cubicBezTo>
                <a:lnTo>
                  <a:pt x="4112273" y="1282603"/>
                </a:lnTo>
                <a:cubicBezTo>
                  <a:pt x="3744152" y="881809"/>
                  <a:pt x="3527031" y="445043"/>
                  <a:pt x="3470923" y="0"/>
                </a:cubicBezTo>
                <a:lnTo>
                  <a:pt x="3075622" y="395859"/>
                </a:lnTo>
                <a:cubicBezTo>
                  <a:pt x="2651075" y="821006"/>
                  <a:pt x="2094284" y="1033659"/>
                  <a:pt x="1537811" y="1033659"/>
                </a:cubicBezTo>
                <a:lnTo>
                  <a:pt x="1537811" y="1033659"/>
                </a:lnTo>
                <a:close/>
              </a:path>
            </a:pathLst>
          </a:custGeom>
          <a:solidFill>
            <a:srgbClr val="00706E"/>
          </a:solidFill>
          <a:ln w="10914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AEBEC9A8-83B0-9491-6D71-0F9C030B7C42}"/>
              </a:ext>
            </a:extLst>
          </p:cNvPr>
          <p:cNvSpPr/>
          <p:nvPr userDrawn="1"/>
        </p:nvSpPr>
        <p:spPr>
          <a:xfrm>
            <a:off x="4624863" y="-1"/>
            <a:ext cx="6211694" cy="3778143"/>
          </a:xfrm>
          <a:custGeom>
            <a:avLst/>
            <a:gdLst>
              <a:gd name="connsiteX0" fmla="*/ 0 w 6211694"/>
              <a:gd name="connsiteY0" fmla="*/ 0 h 3778143"/>
              <a:gd name="connsiteX1" fmla="*/ 3075781 w 6211694"/>
              <a:gd name="connsiteY1" fmla="*/ 0 h 3778143"/>
              <a:gd name="connsiteX2" fmla="*/ 6211694 w 6211694"/>
              <a:gd name="connsiteY2" fmla="*/ 3140343 h 3778143"/>
              <a:gd name="connsiteX3" fmla="*/ 4673884 w 6211694"/>
              <a:gd name="connsiteY3" fmla="*/ 3778143 h 3778143"/>
              <a:gd name="connsiteX4" fmla="*/ 3136073 w 6211694"/>
              <a:gd name="connsiteY4" fmla="*/ 3140502 h 377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1694" h="3778143">
                <a:moveTo>
                  <a:pt x="0" y="0"/>
                </a:moveTo>
                <a:lnTo>
                  <a:pt x="3075781" y="0"/>
                </a:lnTo>
                <a:lnTo>
                  <a:pt x="6211694" y="3140343"/>
                </a:lnTo>
                <a:cubicBezTo>
                  <a:pt x="5787147" y="3565489"/>
                  <a:pt x="5230515" y="3778143"/>
                  <a:pt x="4673884" y="3778143"/>
                </a:cubicBezTo>
                <a:cubicBezTo>
                  <a:pt x="4117093" y="3778301"/>
                  <a:pt x="3560620" y="3565649"/>
                  <a:pt x="3136073" y="3140502"/>
                </a:cubicBez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19E04579-6B6A-DEED-4F94-434E36457A19}"/>
              </a:ext>
            </a:extLst>
          </p:cNvPr>
          <p:cNvSpPr/>
          <p:nvPr userDrawn="1"/>
        </p:nvSpPr>
        <p:spPr>
          <a:xfrm>
            <a:off x="8006032" y="1"/>
            <a:ext cx="4185969" cy="1608795"/>
          </a:xfrm>
          <a:custGeom>
            <a:avLst/>
            <a:gdLst>
              <a:gd name="connsiteX0" fmla="*/ 305387 w 4185969"/>
              <a:gd name="connsiteY0" fmla="*/ 0 h 1608795"/>
              <a:gd name="connsiteX1" fmla="*/ 4185969 w 4185969"/>
              <a:gd name="connsiteY1" fmla="*/ 0 h 1608795"/>
              <a:gd name="connsiteX2" fmla="*/ 4185969 w 4185969"/>
              <a:gd name="connsiteY2" fmla="*/ 663533 h 1608795"/>
              <a:gd name="connsiteX3" fmla="*/ 3978281 w 4185969"/>
              <a:gd name="connsiteY3" fmla="*/ 871514 h 1608795"/>
              <a:gd name="connsiteX4" fmla="*/ 3923921 w 4185969"/>
              <a:gd name="connsiteY4" fmla="*/ 927701 h 1608795"/>
              <a:gd name="connsiteX5" fmla="*/ 3739861 w 4185969"/>
              <a:gd name="connsiteY5" fmla="*/ 690695 h 1608795"/>
              <a:gd name="connsiteX6" fmla="*/ 2183294 w 4185969"/>
              <a:gd name="connsiteY6" fmla="*/ 725394 h 1608795"/>
              <a:gd name="connsiteX7" fmla="*/ 1301139 w 4185969"/>
              <a:gd name="connsiteY7" fmla="*/ 1608795 h 1608795"/>
              <a:gd name="connsiteX8" fmla="*/ 0 w 4185969"/>
              <a:gd name="connsiteY8" fmla="*/ 305818 h 160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5969" h="1608795">
                <a:moveTo>
                  <a:pt x="305387" y="0"/>
                </a:moveTo>
                <a:lnTo>
                  <a:pt x="4185969" y="0"/>
                </a:lnTo>
                <a:lnTo>
                  <a:pt x="4185969" y="663533"/>
                </a:lnTo>
                <a:lnTo>
                  <a:pt x="3978281" y="871514"/>
                </a:lnTo>
                <a:cubicBezTo>
                  <a:pt x="3959366" y="890296"/>
                  <a:pt x="3940928" y="908919"/>
                  <a:pt x="3923921" y="927701"/>
                </a:cubicBezTo>
                <a:cubicBezTo>
                  <a:pt x="3874807" y="844454"/>
                  <a:pt x="3813612" y="764550"/>
                  <a:pt x="3739861" y="690695"/>
                </a:cubicBezTo>
                <a:cubicBezTo>
                  <a:pt x="3302916" y="253133"/>
                  <a:pt x="2664267" y="243742"/>
                  <a:pt x="2183294" y="725394"/>
                </a:cubicBezTo>
                <a:lnTo>
                  <a:pt x="1301139" y="1608795"/>
                </a:lnTo>
                <a:lnTo>
                  <a:pt x="0" y="305818"/>
                </a:lnTo>
                <a:close/>
              </a:path>
            </a:pathLst>
          </a:custGeom>
          <a:solidFill>
            <a:srgbClr val="D24A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40B20BB0-6F9D-0461-E261-AEBEFE7F61EA}"/>
              </a:ext>
            </a:extLst>
          </p:cNvPr>
          <p:cNvSpPr/>
          <p:nvPr userDrawn="1"/>
        </p:nvSpPr>
        <p:spPr>
          <a:xfrm>
            <a:off x="11201968" y="648202"/>
            <a:ext cx="990032" cy="3699714"/>
          </a:xfrm>
          <a:custGeom>
            <a:avLst/>
            <a:gdLst>
              <a:gd name="connsiteX0" fmla="*/ 990032 w 990032"/>
              <a:gd name="connsiteY0" fmla="*/ 0 h 3699714"/>
              <a:gd name="connsiteX1" fmla="*/ 990032 w 990032"/>
              <a:gd name="connsiteY1" fmla="*/ 3699714 h 3699714"/>
              <a:gd name="connsiteX2" fmla="*/ 925427 w 990032"/>
              <a:gd name="connsiteY2" fmla="*/ 3644716 h 3699714"/>
              <a:gd name="connsiteX3" fmla="*/ 759088 w 990032"/>
              <a:gd name="connsiteY3" fmla="*/ 3486802 h 3699714"/>
              <a:gd name="connsiteX4" fmla="*/ 656409 w 990032"/>
              <a:gd name="connsiteY4" fmla="*/ 3378884 h 3699714"/>
              <a:gd name="connsiteX5" fmla="*/ 15058 w 990032"/>
              <a:gd name="connsiteY5" fmla="*/ 2096281 h 3699714"/>
              <a:gd name="connsiteX6" fmla="*/ 713312 w 990032"/>
              <a:gd name="connsiteY6" fmla="*/ 279499 h 3699714"/>
              <a:gd name="connsiteX7" fmla="*/ 767672 w 990032"/>
              <a:gd name="connsiteY7" fmla="*/ 223312 h 3699714"/>
              <a:gd name="connsiteX8" fmla="*/ 767830 w 990032"/>
              <a:gd name="connsiteY8" fmla="*/ 222516 h 369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0032" h="3699714">
                <a:moveTo>
                  <a:pt x="990032" y="0"/>
                </a:moveTo>
                <a:lnTo>
                  <a:pt x="990032" y="3699714"/>
                </a:lnTo>
                <a:lnTo>
                  <a:pt x="925427" y="3644716"/>
                </a:lnTo>
                <a:cubicBezTo>
                  <a:pt x="870284" y="3595156"/>
                  <a:pt x="814759" y="3542552"/>
                  <a:pt x="759088" y="3486802"/>
                </a:cubicBezTo>
                <a:cubicBezTo>
                  <a:pt x="723325" y="3451147"/>
                  <a:pt x="689629" y="3415493"/>
                  <a:pt x="656409" y="3378884"/>
                </a:cubicBezTo>
                <a:cubicBezTo>
                  <a:pt x="288288" y="2978090"/>
                  <a:pt x="71166" y="2541483"/>
                  <a:pt x="15058" y="2096281"/>
                </a:cubicBezTo>
                <a:cubicBezTo>
                  <a:pt x="-62826" y="1484744"/>
                  <a:pt x="160177" y="856973"/>
                  <a:pt x="713312" y="279499"/>
                </a:cubicBezTo>
                <a:cubicBezTo>
                  <a:pt x="730319" y="260717"/>
                  <a:pt x="748916" y="242094"/>
                  <a:pt x="767672" y="223312"/>
                </a:cubicBezTo>
                <a:lnTo>
                  <a:pt x="767830" y="222516"/>
                </a:ln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2" name="Graphic 1">
            <a:extLst>
              <a:ext uri="{FF2B5EF4-FFF2-40B4-BE49-F238E27FC236}">
                <a16:creationId xmlns:a16="http://schemas.microsoft.com/office/drawing/2014/main" id="{A55C7A03-B83F-6DF0-7E4E-78779753D4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97539" y="904158"/>
            <a:ext cx="3720006" cy="1523952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0D9441F9-98C9-809B-BB3E-95F0E0847F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289" y="3196189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rgbClr val="351C5C"/>
                </a:solidFill>
                <a:latin typeface="Aptos ExtraBold" panose="020B0004020202020204" pitchFamily="34" charset="0"/>
              </a:defRPr>
            </a:lvl1pPr>
          </a:lstStyle>
          <a:p>
            <a:pPr lvl="0"/>
            <a:r>
              <a:rPr lang="en-US"/>
              <a:t>Agenda (or title)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6280C189-03D6-CDDE-940F-39785ADB59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9289" y="3778142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rgbClr val="D24A74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Subtitle if needed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72FAA08-4430-2E52-1F34-6AC9BAA9CF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09307" y="502201"/>
            <a:ext cx="6563404" cy="553487"/>
          </a:xfrm>
          <a:prstGeom prst="roundRect">
            <a:avLst/>
          </a:prstGeom>
          <a:solidFill>
            <a:srgbClr val="5B3D8C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item number 1 (Next topic)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506A3B99-58D0-D405-433F-52270DA216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09307" y="116520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2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710714F3-D105-42CD-E1EF-F3182E489B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09307" y="182820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3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9A82291B-4C63-F566-1381-265D2B5F61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09307" y="2491213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4</a:t>
            </a:r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B0EACB44-E100-78D0-0753-E6D8B8E01B5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9307" y="3154217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5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E08C1C39-E26A-A4C6-66C9-915E862CD97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09307" y="381722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6</a:t>
            </a:r>
          </a:p>
        </p:txBody>
      </p:sp>
      <p:sp>
        <p:nvSpPr>
          <p:cNvPr id="33" name="Text Placeholder 26">
            <a:extLst>
              <a:ext uri="{FF2B5EF4-FFF2-40B4-BE49-F238E27FC236}">
                <a16:creationId xmlns:a16="http://schemas.microsoft.com/office/drawing/2014/main" id="{E552F456-3DEE-2368-2A01-AF3397F657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09307" y="448022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7</a:t>
            </a:r>
          </a:p>
        </p:txBody>
      </p:sp>
      <p:sp>
        <p:nvSpPr>
          <p:cNvPr id="34" name="Text Placeholder 26">
            <a:extLst>
              <a:ext uri="{FF2B5EF4-FFF2-40B4-BE49-F238E27FC236}">
                <a16:creationId xmlns:a16="http://schemas.microsoft.com/office/drawing/2014/main" id="{2B2306AA-D842-F920-275B-FD548F2DEC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09307" y="514322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8</a:t>
            </a:r>
          </a:p>
        </p:txBody>
      </p:sp>
      <p:sp>
        <p:nvSpPr>
          <p:cNvPr id="35" name="Text Placeholder 26">
            <a:extLst>
              <a:ext uri="{FF2B5EF4-FFF2-40B4-BE49-F238E27FC236}">
                <a16:creationId xmlns:a16="http://schemas.microsoft.com/office/drawing/2014/main" id="{AC8D817E-A58C-8707-D6A0-DCCEFB9E55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09307" y="580623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10</a:t>
            </a:r>
          </a:p>
        </p:txBody>
      </p:sp>
    </p:spTree>
    <p:extLst>
      <p:ext uri="{BB962C8B-B14F-4D97-AF65-F5344CB8AC3E}">
        <p14:creationId xmlns:p14="http://schemas.microsoft.com/office/powerpoint/2010/main" val="674007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emf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.emf"/><Relationship Id="rId5" Type="http://schemas.openxmlformats.org/officeDocument/2006/relationships/image" Target="../media/image1.emf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2.emf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image" Target="../media/image2.emf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31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49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8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304318B-F3E5-959E-CB7B-A718F3F6EB43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4A9E99-C149-EA2C-17F7-2F17697CE64F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143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17" r:id="rId2"/>
    <p:sldLayoutId id="2147483821" r:id="rId3"/>
    <p:sldLayoutId id="2147483818" r:id="rId4"/>
    <p:sldLayoutId id="2147483822" r:id="rId5"/>
    <p:sldLayoutId id="2147483820" r:id="rId6"/>
    <p:sldLayoutId id="2147483823" r:id="rId7"/>
    <p:sldLayoutId id="2147483825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0F644BF-E583-0E9C-A713-13741CF020F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DED08B-D81C-75DE-4C14-0F12E7E4125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817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5" r:id="rId2"/>
    <p:sldLayoutId id="214748381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43427F-39F8-4BA2-4A21-8D1497C742CE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13B626-159C-FCE5-134B-9949D76ADABD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26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789" r:id="rId2"/>
    <p:sldLayoutId id="2147483730" r:id="rId3"/>
    <p:sldLayoutId id="2147483767" r:id="rId4"/>
    <p:sldLayoutId id="2147483687" r:id="rId5"/>
    <p:sldLayoutId id="2147483686" r:id="rId6"/>
    <p:sldLayoutId id="2147483791" r:id="rId7"/>
    <p:sldLayoutId id="2147483764" r:id="rId8"/>
    <p:sldLayoutId id="2147483773" r:id="rId9"/>
    <p:sldLayoutId id="2147483765" r:id="rId10"/>
    <p:sldLayoutId id="2147483768" r:id="rId11"/>
    <p:sldLayoutId id="2147483688" r:id="rId12"/>
    <p:sldLayoutId id="2147483689" r:id="rId13"/>
    <p:sldLayoutId id="2147483731" r:id="rId14"/>
    <p:sldLayoutId id="2147483766" r:id="rId15"/>
    <p:sldLayoutId id="2147483826" r:id="rId16"/>
    <p:sldLayoutId id="2147483827" r:id="rId17"/>
    <p:sldLayoutId id="2147483828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6F5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5EED7E-27A0-39F9-FE14-F1CACACC19D3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3C383A-D38F-54B9-36F7-413F0237A982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821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90" r:id="rId2"/>
    <p:sldLayoutId id="2147483770" r:id="rId3"/>
    <p:sldLayoutId id="2147483771" r:id="rId4"/>
    <p:sldLayoutId id="2147483772" r:id="rId5"/>
    <p:sldLayoutId id="2147483774" r:id="rId6"/>
    <p:sldLayoutId id="2147483793" r:id="rId7"/>
    <p:sldLayoutId id="2147483724" r:id="rId8"/>
    <p:sldLayoutId id="2147483728" r:id="rId9"/>
    <p:sldLayoutId id="2147483729" r:id="rId10"/>
    <p:sldLayoutId id="2147483725" r:id="rId11"/>
    <p:sldLayoutId id="2147483775" r:id="rId12"/>
    <p:sldLayoutId id="2147483776" r:id="rId13"/>
    <p:sldLayoutId id="2147483777" r:id="rId14"/>
    <p:sldLayoutId id="214748372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6F238C-5F24-BE0D-082D-015C5F1C5F74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BC54DB-4505-5783-8CCB-37A66B1B99D7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264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FB45A07-F8ED-D6A3-B297-0A87E7D86374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3A0917-A520-43E0-7C47-4F62C8A4148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676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C24034A-3ADF-276D-7403-3781E8192DF2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C3F22CA-3D41-85E7-A7CA-C9A223BFDA0C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259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8" r:id="rId2"/>
    <p:sldLayoutId id="2147483797" r:id="rId3"/>
    <p:sldLayoutId id="2147483811" r:id="rId4"/>
    <p:sldLayoutId id="2147483799" r:id="rId5"/>
    <p:sldLayoutId id="2147483807" r:id="rId6"/>
    <p:sldLayoutId id="2147483796" r:id="rId7"/>
    <p:sldLayoutId id="2147483810" r:id="rId8"/>
    <p:sldLayoutId id="2147483808" r:id="rId9"/>
    <p:sldLayoutId id="2147483801" r:id="rId10"/>
    <p:sldLayoutId id="2147483802" r:id="rId11"/>
    <p:sldLayoutId id="214748380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7.svg"/><Relationship Id="rId5" Type="http://schemas.openxmlformats.org/officeDocument/2006/relationships/image" Target="../media/image66.png"/><Relationship Id="rId4" Type="http://schemas.openxmlformats.org/officeDocument/2006/relationships/image" Target="../media/image65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image" Target="../media/image64.png"/><Relationship Id="rId7" Type="http://schemas.openxmlformats.org/officeDocument/2006/relationships/image" Target="../media/image69.png"/><Relationship Id="rId12" Type="http://schemas.openxmlformats.org/officeDocument/2006/relationships/slide" Target="slide2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7.svg"/><Relationship Id="rId11" Type="http://schemas.openxmlformats.org/officeDocument/2006/relationships/image" Target="../media/image70.png"/><Relationship Id="rId5" Type="http://schemas.openxmlformats.org/officeDocument/2006/relationships/image" Target="../media/image66.png"/><Relationship Id="rId10" Type="http://schemas.openxmlformats.org/officeDocument/2006/relationships/slide" Target="slide24.xml"/><Relationship Id="rId4" Type="http://schemas.openxmlformats.org/officeDocument/2006/relationships/image" Target="../media/image65.svg"/><Relationship Id="rId9" Type="http://schemas.openxmlformats.org/officeDocument/2006/relationships/image" Target="../media/image6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5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5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2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70.png"/><Relationship Id="rId4" Type="http://schemas.openxmlformats.org/officeDocument/2006/relationships/image" Target="../media/image65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7.svg"/><Relationship Id="rId5" Type="http://schemas.openxmlformats.org/officeDocument/2006/relationships/image" Target="../media/image66.png"/><Relationship Id="rId4" Type="http://schemas.openxmlformats.org/officeDocument/2006/relationships/image" Target="../media/image65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hyperlink" Target="https://helplscentralimplement.lsretail.com/Content/Running%20the%20cloud%20migration%20tool.htm?Highlight=cloud%20migration%20tool" TargetMode="External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hyperlink" Target="https://learn.microsoft.com/en-us/dynamics365/business-central/dev-itpro/administration/migrate-data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microsoft.com/en-us/dynamics365/business-central/dev-itpro/upgrade/upgrading-to-business-central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7.xml"/><Relationship Id="rId6" Type="http://schemas.openxmlformats.org/officeDocument/2006/relationships/hyperlink" Target="https://www.yammer.com/dynamicsnavdev/#/threads/inGroup?type=in_group&amp;feedId=48311992320" TargetMode="External"/><Relationship Id="rId5" Type="http://schemas.openxmlformats.org/officeDocument/2006/relationships/hyperlink" Target="https://portal.lsretail.com/products/ls-central/saas-resources/" TargetMode="External"/><Relationship Id="rId4" Type="http://schemas.openxmlformats.org/officeDocument/2006/relationships/hyperlink" Target="https://help.lscentral.lsretail.com/Content/Implementation-Guide/LS-Central-SaaS.htm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microsoft.com/en-us/dynamics365/business-central/dev-itpro/upgrade/upgrading-to-business-central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help.lscentral.lsretail.com/Content/Implementation-Guide/LS-Central-SaaS.htm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hyperlink" Target="https://portal.lsretail.com/products/ls-central/saas-resources/" TargetMode="External"/><Relationship Id="rId7" Type="http://schemas.openxmlformats.org/officeDocument/2006/relationships/image" Target="../media/image61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7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6.png"/><Relationship Id="rId5" Type="http://schemas.openxmlformats.org/officeDocument/2006/relationships/image" Target="../media/image65.svg"/><Relationship Id="rId4" Type="http://schemas.openxmlformats.org/officeDocument/2006/relationships/image" Target="../media/image6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FA55BB6-08F5-BCE4-6EC9-5CA110F520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 anchorCtr="0"/>
          <a:lstStyle/>
          <a:p>
            <a:r>
              <a:rPr lang="en-US" sz="3200"/>
              <a:t>The customers’ road to SaaS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E69CD6-9159-C6F5-E012-75C65AA6B6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3064" y="3311775"/>
            <a:ext cx="4857026" cy="1839191"/>
          </a:xfrm>
        </p:spPr>
        <p:txBody>
          <a:bodyPr lIns="91440" tIns="45720" rIns="91440" bIns="45720" anchor="ctr" anchorCtr="0"/>
          <a:lstStyle/>
          <a:p>
            <a:r>
              <a:rPr lang="en-US">
                <a:latin typeface="Aptos"/>
              </a:rPr>
              <a:t>How to migrate your customer to SaaS</a:t>
            </a:r>
          </a:p>
          <a:p>
            <a:r>
              <a:rPr lang="en-US" sz="2400" b="0">
                <a:solidFill>
                  <a:srgbClr val="6E63D6"/>
                </a:solidFill>
                <a:latin typeface="Aptos"/>
              </a:rPr>
              <a:t>LS Retail's recommended approach</a:t>
            </a:r>
            <a:endParaRPr lang="en-US" sz="2400" b="0">
              <a:solidFill>
                <a:srgbClr val="6E63D6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D8E7D3-EE3C-57CD-8E00-19F25D2BF23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25105" y="5896420"/>
            <a:ext cx="5155888" cy="1061244"/>
          </a:xfrm>
        </p:spPr>
        <p:txBody>
          <a:bodyPr lIns="91440" tIns="45720" rIns="91440" bIns="45720" anchor="ctr" anchorCtr="0"/>
          <a:lstStyle/>
          <a:p>
            <a:r>
              <a:rPr lang="en-US">
                <a:latin typeface="Aptos"/>
              </a:rPr>
              <a:t>EMEA: Ricardo Moinhos and Sergio Castelluccio</a:t>
            </a:r>
            <a:br>
              <a:rPr lang="en-US">
                <a:latin typeface="Aptos"/>
              </a:rPr>
            </a:br>
            <a:r>
              <a:rPr lang="en-US">
                <a:latin typeface="Aptos"/>
              </a:rPr>
              <a:t>Americas: Adalbjorg Karlsdottir and Hasse Nielsen</a:t>
            </a:r>
            <a:br>
              <a:rPr lang="en-US">
                <a:latin typeface="Aptos"/>
              </a:rPr>
            </a:br>
            <a:r>
              <a:rPr lang="en-US">
                <a:latin typeface="Aptos"/>
              </a:rPr>
              <a:t>APAC: Bjarni Asmundsson and Matthias Matthiasson</a:t>
            </a: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8681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2B9EBE-422D-30A8-DEB9-13EE8DEDDF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3A3BDE-EF41-422B-493C-676600732DC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87890" y="212725"/>
            <a:ext cx="9795897" cy="587375"/>
          </a:xfrm>
          <a:prstGeom prst="rect">
            <a:avLst/>
          </a:prstGeom>
          <a:noFill/>
        </p:spPr>
        <p:txBody>
          <a:bodyPr lIns="91440" tIns="45720" rIns="91440" bIns="45720" anchor="t">
            <a:normAutofit/>
          </a:bodyPr>
          <a:lstStyle/>
          <a:p>
            <a:r>
              <a:rPr lang="en-US" sz="2800">
                <a:solidFill>
                  <a:srgbClr val="341F5A"/>
                </a:solidFill>
                <a:latin typeface="Aptos ExtraBold"/>
                <a:cs typeface="Segoe UI"/>
              </a:rPr>
              <a:t>Full upgrade / re-implementation – Comparison overview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9673BCFF-2064-74A9-9EDA-F419BE05DD47}"/>
              </a:ext>
            </a:extLst>
          </p:cNvPr>
          <p:cNvSpPr txBox="1">
            <a:spLocks/>
          </p:cNvSpPr>
          <p:nvPr/>
        </p:nvSpPr>
        <p:spPr>
          <a:xfrm>
            <a:off x="187891" y="1178777"/>
            <a:ext cx="11484278" cy="5118351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000">
              <a:latin typeface="+mn-lt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95F0A62-04E3-E2FB-4279-60DB5E756D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9108257"/>
              </p:ext>
            </p:extLst>
          </p:nvPr>
        </p:nvGraphicFramePr>
        <p:xfrm>
          <a:off x="187891" y="962525"/>
          <a:ext cx="11484278" cy="5562346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2044586">
                  <a:extLst>
                    <a:ext uri="{9D8B030D-6E8A-4147-A177-3AD203B41FA5}">
                      <a16:colId xmlns:a16="http://schemas.microsoft.com/office/drawing/2014/main" val="352268186"/>
                    </a:ext>
                  </a:extLst>
                </a:gridCol>
                <a:gridCol w="3138552">
                  <a:extLst>
                    <a:ext uri="{9D8B030D-6E8A-4147-A177-3AD203B41FA5}">
                      <a16:colId xmlns:a16="http://schemas.microsoft.com/office/drawing/2014/main" val="2143547208"/>
                    </a:ext>
                  </a:extLst>
                </a:gridCol>
                <a:gridCol w="3138552">
                  <a:extLst>
                    <a:ext uri="{9D8B030D-6E8A-4147-A177-3AD203B41FA5}">
                      <a16:colId xmlns:a16="http://schemas.microsoft.com/office/drawing/2014/main" val="1480598092"/>
                    </a:ext>
                  </a:extLst>
                </a:gridCol>
                <a:gridCol w="3162588">
                  <a:extLst>
                    <a:ext uri="{9D8B030D-6E8A-4147-A177-3AD203B41FA5}">
                      <a16:colId xmlns:a16="http://schemas.microsoft.com/office/drawing/2014/main" val="2567093945"/>
                    </a:ext>
                  </a:extLst>
                </a:gridCol>
              </a:tblGrid>
              <a:tr h="344280"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solidFill>
                      <a:srgbClr val="341F5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Full upgrade</a:t>
                      </a:r>
                    </a:p>
                  </a:txBody>
                  <a:tcPr>
                    <a:solidFill>
                      <a:srgbClr val="341F5A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/>
                        <a:t>Re-implementation</a:t>
                      </a:r>
                    </a:p>
                  </a:txBody>
                  <a:tcPr>
                    <a:solidFill>
                      <a:srgbClr val="341F5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solidFill>
                      <a:srgbClr val="00BC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8508338"/>
                  </a:ext>
                </a:extLst>
              </a:tr>
              <a:tr h="1165857">
                <a:tc>
                  <a:txBody>
                    <a:bodyPr/>
                    <a:lstStyle/>
                    <a:p>
                      <a:r>
                        <a:rPr lang="en-US" sz="1600"/>
                        <a:t>What to migrate</a:t>
                      </a:r>
                    </a:p>
                  </a:txBody>
                  <a:tcPr>
                    <a:solidFill>
                      <a:srgbClr val="341F5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/>
                        <a:t>All data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600">
                        <a:latin typeface="+mn-lt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>
                          <a:latin typeface="+mn-lt"/>
                        </a:rPr>
                        <a:t>All existing extensions/features</a:t>
                      </a:r>
                    </a:p>
                  </a:txBody>
                  <a:tcPr>
                    <a:solidFill>
                      <a:srgbClr val="BABAE6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/>
                        <a:t>Opening balances and master data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/>
                        <a:t>Selected historical data for replenishment purposes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>
                        <a:latin typeface="+mn-lt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latin typeface="+mn-lt"/>
                        </a:rPr>
                        <a:t>Focused on must-have customizations</a:t>
                      </a:r>
                    </a:p>
                  </a:txBody>
                  <a:tcPr>
                    <a:solidFill>
                      <a:srgbClr val="BABAE6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9274820"/>
                  </a:ext>
                </a:extLst>
              </a:tr>
              <a:tr h="1444845">
                <a:tc>
                  <a:txBody>
                    <a:bodyPr/>
                    <a:lstStyle/>
                    <a:p>
                      <a:r>
                        <a:rPr lang="en-US" sz="1600"/>
                        <a:t>Applies to</a:t>
                      </a:r>
                    </a:p>
                  </a:txBody>
                  <a:tcPr>
                    <a:solidFill>
                      <a:srgbClr val="341F5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+mn-lt"/>
                        </a:rPr>
                        <a:t>LS Central 18 or later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+mn-lt"/>
                        </a:rPr>
                        <a:t>On-premises database </a:t>
                      </a:r>
                      <a:r>
                        <a:rPr lang="en-US" sz="1600" b="1" u="sng" dirty="0">
                          <a:solidFill>
                            <a:schemeClr val="bg1"/>
                          </a:solidFill>
                          <a:latin typeface="+mn-lt"/>
                        </a:rPr>
                        <a:t>smaller </a:t>
                      </a:r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+mn-lt"/>
                        </a:rPr>
                        <a:t>than </a:t>
                      </a:r>
                      <a:r>
                        <a:rPr lang="en-US" sz="1600" b="1" dirty="0">
                          <a:solidFill>
                            <a:srgbClr val="EFBC6E"/>
                          </a:solidFill>
                          <a:latin typeface="+mn-lt"/>
                        </a:rPr>
                        <a:t>160 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+mn-lt"/>
                        </a:rPr>
                        <a:t>Business processes haven’t evolved much.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+mn-lt"/>
                        </a:rPr>
                        <a:t>Data is reliable.</a:t>
                      </a:r>
                      <a:endParaRPr lang="en-US" sz="1100" b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solidFill>
                      <a:srgbClr val="6E63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latin typeface="+mn-lt"/>
                        </a:rPr>
                        <a:t>LS NAV 6 (NAV 2009)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 b="0">
                          <a:solidFill>
                            <a:schemeClr val="bg1"/>
                          </a:solidFill>
                          <a:latin typeface="+mn-lt"/>
                        </a:rPr>
                        <a:t>up to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latin typeface="+mn-lt"/>
                        </a:rPr>
                        <a:t>LS Central 14 (BC 14)</a:t>
                      </a:r>
                    </a:p>
                  </a:txBody>
                  <a:tcPr>
                    <a:solidFill>
                      <a:srgbClr val="6E63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latin typeface="+mn-lt"/>
                        </a:rPr>
                        <a:t>LS Central 15 onwards.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latin typeface="+mn-lt"/>
                        </a:rPr>
                        <a:t>On-premises database </a:t>
                      </a:r>
                      <a:r>
                        <a:rPr lang="en-US" sz="1600" b="1" u="sng">
                          <a:solidFill>
                            <a:schemeClr val="bg1"/>
                          </a:solidFill>
                          <a:latin typeface="+mn-lt"/>
                        </a:rPr>
                        <a:t>larger</a:t>
                      </a:r>
                      <a:r>
                        <a:rPr lang="en-US" sz="1600" b="1">
                          <a:solidFill>
                            <a:schemeClr val="bg1"/>
                          </a:solidFill>
                          <a:latin typeface="+mn-lt"/>
                        </a:rPr>
                        <a:t> than </a:t>
                      </a:r>
                      <a:r>
                        <a:rPr lang="en-US" sz="1600" b="1">
                          <a:solidFill>
                            <a:srgbClr val="EFBC6E"/>
                          </a:solidFill>
                          <a:latin typeface="+mn-lt"/>
                        </a:rPr>
                        <a:t>160 GB</a:t>
                      </a:r>
                    </a:p>
                  </a:txBody>
                  <a:tcPr>
                    <a:solidFill>
                      <a:srgbClr val="6E63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1791938"/>
                  </a:ext>
                </a:extLst>
              </a:tr>
              <a:tr h="1362068">
                <a:tc>
                  <a:txBody>
                    <a:bodyPr/>
                    <a:lstStyle/>
                    <a:p>
                      <a:r>
                        <a:rPr lang="en-US" sz="1600"/>
                        <a:t>Code migration</a:t>
                      </a:r>
                    </a:p>
                  </a:txBody>
                  <a:tcPr>
                    <a:solidFill>
                      <a:srgbClr val="341F5A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000" b="1">
                          <a:latin typeface="+mn-lt"/>
                        </a:rPr>
                        <a:t>Uplift all extensions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000" b="1">
                          <a:latin typeface="+mn-lt"/>
                        </a:rPr>
                        <a:t>to latest version</a:t>
                      </a:r>
                    </a:p>
                  </a:txBody>
                  <a:tcPr anchor="ctr">
                    <a:solidFill>
                      <a:srgbClr val="BABA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>
                          <a:latin typeface="+mn-lt"/>
                        </a:rPr>
                        <a:t>Non-extension based framework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>
                          <a:latin typeface="+mn-lt"/>
                        </a:rPr>
                        <a:t>Convert custom code from C/AL to AL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>
                          <a:latin typeface="+mn-lt"/>
                        </a:rPr>
                        <a:t>Move custom code to extensions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>
                          <a:latin typeface="+mn-lt"/>
                        </a:rPr>
                        <a:t>Legacy reports to RDLC/Word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600">
                        <a:latin typeface="+mn-lt"/>
                      </a:endParaRPr>
                    </a:p>
                  </a:txBody>
                  <a:tcPr>
                    <a:solidFill>
                      <a:srgbClr val="BABA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b="1">
                          <a:latin typeface="+mn-lt"/>
                        </a:rPr>
                        <a:t>Extension based framework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>
                          <a:latin typeface="+mn-lt"/>
                        </a:rPr>
                        <a:t>Existing extensions should be reusable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>
                          <a:latin typeface="+mn-lt"/>
                        </a:rPr>
                        <a:t>Obsoleted tables/fields in custom extensions needs to be reviewed</a:t>
                      </a:r>
                      <a:endParaRPr lang="en-US" sz="1050">
                        <a:latin typeface="+mn-lt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>
                          <a:latin typeface="+mn-lt"/>
                        </a:rPr>
                        <a:t>Handle LS Central objects renaming in v17.5</a:t>
                      </a:r>
                      <a:endParaRPr lang="en-US" sz="1600">
                        <a:latin typeface="+mn-lt"/>
                      </a:endParaRPr>
                    </a:p>
                  </a:txBody>
                  <a:tcPr>
                    <a:solidFill>
                      <a:srgbClr val="BABA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483134"/>
                  </a:ext>
                </a:extLst>
              </a:tr>
              <a:tr h="1227101">
                <a:tc>
                  <a:txBody>
                    <a:bodyPr/>
                    <a:lstStyle/>
                    <a:p>
                      <a:r>
                        <a:rPr lang="en-US" sz="1600"/>
                        <a:t>Data migration</a:t>
                      </a:r>
                    </a:p>
                  </a:txBody>
                  <a:tcPr>
                    <a:solidFill>
                      <a:srgbClr val="341F5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latin typeface="+mn-lt"/>
                        </a:rPr>
                        <a:t>Migrate from LS NAV 6 (NAV 2009) or later to LS Central 26 following MS Upgrade guidelines supported by LS Central migration tool.</a:t>
                      </a:r>
                      <a:endParaRPr lang="en-US" sz="1600" dirty="0">
                        <a:solidFill>
                          <a:schemeClr val="bg1"/>
                        </a:solidFill>
                        <a:latin typeface="+mn-lt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000" dirty="0">
                        <a:solidFill>
                          <a:schemeClr val="bg1"/>
                        </a:solidFill>
                        <a:latin typeface="+mn-lt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latin typeface="+mn-lt"/>
                        </a:rPr>
                        <a:t>Use Data Director (or Config. Packages/SQL scripts) to cherry-pick data from migrated database to empty LS Central 26 database on-premises</a:t>
                      </a:r>
                    </a:p>
                  </a:txBody>
                  <a:tcPr>
                    <a:solidFill>
                      <a:srgbClr val="6E63D6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20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98010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311192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335BBB-90EE-ED55-65A4-CFE3D3DF07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>
            <a:extLst>
              <a:ext uri="{FF2B5EF4-FFF2-40B4-BE49-F238E27FC236}">
                <a16:creationId xmlns:a16="http://schemas.microsoft.com/office/drawing/2014/main" id="{11ABF6C4-B9C3-5657-D1DF-FC077042F8C1}"/>
              </a:ext>
            </a:extLst>
          </p:cNvPr>
          <p:cNvSpPr>
            <a:spLocks/>
          </p:cNvSpPr>
          <p:nvPr/>
        </p:nvSpPr>
        <p:spPr>
          <a:xfrm>
            <a:off x="-1" y="1638385"/>
            <a:ext cx="6502702" cy="5219616"/>
          </a:xfrm>
          <a:prstGeom prst="rect">
            <a:avLst/>
          </a:prstGeom>
          <a:solidFill>
            <a:srgbClr val="BABAE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4F5A1204-E370-1A16-85C7-BB51B49358F0}"/>
              </a:ext>
            </a:extLst>
          </p:cNvPr>
          <p:cNvSpPr/>
          <p:nvPr/>
        </p:nvSpPr>
        <p:spPr>
          <a:xfrm>
            <a:off x="6743700" y="1638384"/>
            <a:ext cx="5448299" cy="5219616"/>
          </a:xfrm>
          <a:prstGeom prst="rect">
            <a:avLst/>
          </a:prstGeom>
          <a:solidFill>
            <a:srgbClr val="BABAE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619A1F-F295-FA60-5559-32AD29768D9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12725"/>
            <a:ext cx="11485563" cy="587375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/>
          <a:p>
            <a:r>
              <a:rPr lang="en-US" sz="2800" b="0">
                <a:latin typeface="Aptos ExtraBold"/>
                <a:cs typeface="Segoe UI"/>
              </a:rPr>
              <a:t>Technical migration overview</a:t>
            </a:r>
            <a:endParaRPr lang="en-US" sz="2800">
              <a:latin typeface="Aptos ExtraBold"/>
              <a:cs typeface="Segoe UI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C4EF9617-C44E-5FD4-EE06-C19CC648FBDF}"/>
              </a:ext>
            </a:extLst>
          </p:cNvPr>
          <p:cNvSpPr txBox="1">
            <a:spLocks/>
          </p:cNvSpPr>
          <p:nvPr/>
        </p:nvSpPr>
        <p:spPr>
          <a:xfrm>
            <a:off x="187891" y="1178777"/>
            <a:ext cx="11484278" cy="5118351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000">
              <a:latin typeface="+mn-lt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7E8DC0E-09E0-A0B1-89DC-13811B05BB48}"/>
              </a:ext>
            </a:extLst>
          </p:cNvPr>
          <p:cNvGrpSpPr/>
          <p:nvPr/>
        </p:nvGrpSpPr>
        <p:grpSpPr>
          <a:xfrm>
            <a:off x="187891" y="3728065"/>
            <a:ext cx="1272684" cy="1373361"/>
            <a:chOff x="-109325" y="1736426"/>
            <a:chExt cx="1272684" cy="1373361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7BECCBAB-9502-9F1C-EE77-C2F125BC0A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11995" y="1736426"/>
              <a:ext cx="520289" cy="52028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4E04AC4-270A-8E65-BDB5-3D8C6CA58D71}"/>
                </a:ext>
              </a:extLst>
            </p:cNvPr>
            <p:cNvSpPr txBox="1"/>
            <p:nvPr/>
          </p:nvSpPr>
          <p:spPr>
            <a:xfrm>
              <a:off x="-109325" y="2278790"/>
              <a:ext cx="127268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/>
                <a:t>Source</a:t>
              </a:r>
            </a:p>
            <a:p>
              <a:pPr algn="ctr"/>
              <a:r>
                <a:rPr lang="en-US" sz="1600" b="1"/>
                <a:t>LS Central database</a:t>
              </a:r>
            </a:p>
          </p:txBody>
        </p:sp>
      </p:grpSp>
      <p:cxnSp>
        <p:nvCxnSpPr>
          <p:cNvPr id="33" name="Straight Arrow Connector 19">
            <a:extLst>
              <a:ext uri="{FF2B5EF4-FFF2-40B4-BE49-F238E27FC236}">
                <a16:creationId xmlns:a16="http://schemas.microsoft.com/office/drawing/2014/main" id="{CB22C286-DA7F-2128-ABCB-9FE95ECEC91A}"/>
              </a:ext>
            </a:extLst>
          </p:cNvPr>
          <p:cNvCxnSpPr>
            <a:cxnSpLocks/>
            <a:stCxn id="4" idx="3"/>
          </p:cNvCxnSpPr>
          <p:nvPr/>
        </p:nvCxnSpPr>
        <p:spPr>
          <a:xfrm>
            <a:off x="1129500" y="3988210"/>
            <a:ext cx="4032947" cy="0"/>
          </a:xfrm>
          <a:prstGeom prst="straightConnector1">
            <a:avLst/>
          </a:prstGeom>
          <a:ln w="19050">
            <a:solidFill>
              <a:srgbClr val="29B4A9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6D5FE637-B2C6-CCB3-0161-C653CDF74FC7}"/>
              </a:ext>
            </a:extLst>
          </p:cNvPr>
          <p:cNvSpPr txBox="1"/>
          <p:nvPr/>
        </p:nvSpPr>
        <p:spPr>
          <a:xfrm>
            <a:off x="2325407" y="3011838"/>
            <a:ext cx="184157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/>
              <a:t>Uplift all extensions to latest versions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EC6B9CFD-CAB5-AC41-4116-15829F3C42A5}"/>
              </a:ext>
            </a:extLst>
          </p:cNvPr>
          <p:cNvGrpSpPr/>
          <p:nvPr/>
        </p:nvGrpSpPr>
        <p:grpSpPr>
          <a:xfrm>
            <a:off x="4354356" y="3728065"/>
            <a:ext cx="2148345" cy="1138697"/>
            <a:chOff x="1220482" y="1623595"/>
            <a:chExt cx="2148345" cy="1138697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3DB9F5E5-109A-5259-C54D-0FEEC78BB6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028573" y="1623595"/>
              <a:ext cx="520289" cy="520289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9DB0806-16B5-178A-412C-601E8034F93B}"/>
                </a:ext>
              </a:extLst>
            </p:cNvPr>
            <p:cNvSpPr txBox="1"/>
            <p:nvPr/>
          </p:nvSpPr>
          <p:spPr>
            <a:xfrm>
              <a:off x="1220482" y="2177517"/>
              <a:ext cx="214834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/>
                <a:t>Uplifted database</a:t>
              </a:r>
            </a:p>
            <a:p>
              <a:pPr algn="ctr"/>
              <a:r>
                <a:rPr lang="en-US" sz="1600" b="1"/>
                <a:t>LS Central 26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4953A10-2E5B-BA77-84BB-369D9CD48DCF}"/>
              </a:ext>
            </a:extLst>
          </p:cNvPr>
          <p:cNvGrpSpPr/>
          <p:nvPr/>
        </p:nvGrpSpPr>
        <p:grpSpPr>
          <a:xfrm>
            <a:off x="53442" y="980790"/>
            <a:ext cx="6449497" cy="528851"/>
            <a:chOff x="323850" y="1593871"/>
            <a:chExt cx="6272070" cy="528851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C5C8A45-2E05-0A91-3324-5761881631D6}"/>
                </a:ext>
              </a:extLst>
            </p:cNvPr>
            <p:cNvCxnSpPr>
              <a:cxnSpLocks/>
            </p:cNvCxnSpPr>
            <p:nvPr/>
          </p:nvCxnSpPr>
          <p:spPr>
            <a:xfrm>
              <a:off x="323850" y="2122722"/>
              <a:ext cx="6272070" cy="0"/>
            </a:xfrm>
            <a:prstGeom prst="line">
              <a:avLst/>
            </a:prstGeom>
            <a:ln w="88900">
              <a:solidFill>
                <a:srgbClr val="341F5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CA612C7-41C4-7A22-825F-A3108E258559}"/>
                </a:ext>
              </a:extLst>
            </p:cNvPr>
            <p:cNvSpPr txBox="1"/>
            <p:nvPr/>
          </p:nvSpPr>
          <p:spPr>
            <a:xfrm>
              <a:off x="2476202" y="1593871"/>
              <a:ext cx="196736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rgbClr val="341F5A"/>
                  </a:solidFill>
                </a:rPr>
                <a:t>Stage 1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AF4302E-31B7-2935-F15E-309A5FEE9E1E}"/>
              </a:ext>
            </a:extLst>
          </p:cNvPr>
          <p:cNvGrpSpPr/>
          <p:nvPr/>
        </p:nvGrpSpPr>
        <p:grpSpPr>
          <a:xfrm>
            <a:off x="10066453" y="3720978"/>
            <a:ext cx="1191673" cy="1260549"/>
            <a:chOff x="7914626" y="3484951"/>
            <a:chExt cx="1191673" cy="1260549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CD897817-38BC-3483-B2C1-D4BAB996CE82}"/>
                </a:ext>
              </a:extLst>
            </p:cNvPr>
            <p:cNvGrpSpPr/>
            <p:nvPr/>
          </p:nvGrpSpPr>
          <p:grpSpPr>
            <a:xfrm>
              <a:off x="7914626" y="3484951"/>
              <a:ext cx="1191673" cy="1260549"/>
              <a:chOff x="7116743" y="2284801"/>
              <a:chExt cx="1191673" cy="1260549"/>
            </a:xfrm>
          </p:grpSpPr>
          <p:pic>
            <p:nvPicPr>
              <p:cNvPr id="27" name="Graphic 26">
                <a:extLst>
                  <a:ext uri="{FF2B5EF4-FFF2-40B4-BE49-F238E27FC236}">
                    <a16:creationId xmlns:a16="http://schemas.microsoft.com/office/drawing/2014/main" id="{DFBA261A-DFE2-C975-0981-CE01C02230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7452436" y="2284801"/>
                <a:ext cx="520289" cy="520289"/>
              </a:xfrm>
              <a:prstGeom prst="rect">
                <a:avLst/>
              </a:prstGeom>
            </p:spPr>
          </p:pic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BC63DBB-C56D-5C68-A095-85A5CA3F09CE}"/>
                  </a:ext>
                </a:extLst>
              </p:cNvPr>
              <p:cNvSpPr txBox="1"/>
              <p:nvPr/>
            </p:nvSpPr>
            <p:spPr>
              <a:xfrm>
                <a:off x="7116743" y="2960575"/>
                <a:ext cx="119167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/>
                  <a:t>LS Central </a:t>
                </a:r>
              </a:p>
              <a:p>
                <a:pPr algn="ctr"/>
                <a:r>
                  <a:rPr lang="en-US" sz="1600" b="1"/>
                  <a:t>SaaS</a:t>
                </a:r>
              </a:p>
            </p:txBody>
          </p:sp>
        </p:grpSp>
        <p:pic>
          <p:nvPicPr>
            <p:cNvPr id="26" name="Graphic 25" descr="Cloud with solid fill">
              <a:extLst>
                <a:ext uri="{FF2B5EF4-FFF2-40B4-BE49-F238E27FC236}">
                  <a16:creationId xmlns:a16="http://schemas.microsoft.com/office/drawing/2014/main" id="{AC5893C0-258B-3F3F-4069-763DDF8457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8408075" y="3647396"/>
              <a:ext cx="492988" cy="492988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0EDA6BD-ED37-B486-C7D1-156E14314D64}"/>
              </a:ext>
            </a:extLst>
          </p:cNvPr>
          <p:cNvGrpSpPr/>
          <p:nvPr/>
        </p:nvGrpSpPr>
        <p:grpSpPr>
          <a:xfrm>
            <a:off x="6743700" y="980790"/>
            <a:ext cx="5394857" cy="528851"/>
            <a:chOff x="1504136" y="1593871"/>
            <a:chExt cx="5015221" cy="528851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63D33B1F-BF92-3ACD-FEA4-8418158F29D3}"/>
                </a:ext>
              </a:extLst>
            </p:cNvPr>
            <p:cNvCxnSpPr>
              <a:cxnSpLocks/>
            </p:cNvCxnSpPr>
            <p:nvPr/>
          </p:nvCxnSpPr>
          <p:spPr>
            <a:xfrm>
              <a:off x="1504136" y="2122722"/>
              <a:ext cx="5015221" cy="0"/>
            </a:xfrm>
            <a:prstGeom prst="line">
              <a:avLst/>
            </a:prstGeom>
            <a:ln w="88900">
              <a:solidFill>
                <a:srgbClr val="341F5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45A93592-C890-B9D5-C00E-AECA7CF1DE26}"/>
                </a:ext>
              </a:extLst>
            </p:cNvPr>
            <p:cNvSpPr txBox="1"/>
            <p:nvPr/>
          </p:nvSpPr>
          <p:spPr>
            <a:xfrm>
              <a:off x="3225035" y="1593871"/>
              <a:ext cx="163110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rgbClr val="341F5A"/>
                  </a:solidFill>
                </a:rPr>
                <a:t>Stage 2</a:t>
              </a:r>
            </a:p>
          </p:txBody>
        </p:sp>
      </p:grpSp>
      <p:cxnSp>
        <p:nvCxnSpPr>
          <p:cNvPr id="59" name="Straight Arrow Connector 19">
            <a:extLst>
              <a:ext uri="{FF2B5EF4-FFF2-40B4-BE49-F238E27FC236}">
                <a16:creationId xmlns:a16="http://schemas.microsoft.com/office/drawing/2014/main" id="{13C3D8AB-B17C-76E6-92EB-61BAF7FD71B0}"/>
              </a:ext>
            </a:extLst>
          </p:cNvPr>
          <p:cNvCxnSpPr>
            <a:cxnSpLocks/>
            <a:endCxn id="27" idx="1"/>
          </p:cNvCxnSpPr>
          <p:nvPr/>
        </p:nvCxnSpPr>
        <p:spPr>
          <a:xfrm flipV="1">
            <a:off x="5682736" y="3981123"/>
            <a:ext cx="4719410" cy="7087"/>
          </a:xfrm>
          <a:prstGeom prst="straightConnector1">
            <a:avLst/>
          </a:prstGeom>
          <a:ln w="19050">
            <a:solidFill>
              <a:srgbClr val="29B4A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7">
            <a:extLst>
              <a:ext uri="{FF2B5EF4-FFF2-40B4-BE49-F238E27FC236}">
                <a16:creationId xmlns:a16="http://schemas.microsoft.com/office/drawing/2014/main" id="{B75C3388-BF27-0F0A-2AF3-09D515E2E259}"/>
              </a:ext>
            </a:extLst>
          </p:cNvPr>
          <p:cNvSpPr txBox="1"/>
          <p:nvPr/>
        </p:nvSpPr>
        <p:spPr>
          <a:xfrm>
            <a:off x="7365010" y="3011838"/>
            <a:ext cx="23083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/>
              <a:t>Use MS Cloud Migration Tool to move the data to SaaS</a:t>
            </a:r>
          </a:p>
        </p:txBody>
      </p:sp>
      <p:sp>
        <p:nvSpPr>
          <p:cNvPr id="90" name="Title 1">
            <a:extLst>
              <a:ext uri="{FF2B5EF4-FFF2-40B4-BE49-F238E27FC236}">
                <a16:creationId xmlns:a16="http://schemas.microsoft.com/office/drawing/2014/main" id="{CD919BD1-08BD-DA93-DC37-9E489CA6BE41}"/>
              </a:ext>
            </a:extLst>
          </p:cNvPr>
          <p:cNvSpPr txBox="1">
            <a:spLocks/>
          </p:cNvSpPr>
          <p:nvPr/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en-US" sz="2800" b="0">
                <a:solidFill>
                  <a:srgbClr val="341F5A"/>
                </a:solidFill>
                <a:latin typeface="Aptos ExtraBold"/>
                <a:cs typeface="Segoe UI"/>
              </a:rPr>
              <a:t>Full upgrade – Technical overview</a:t>
            </a:r>
            <a:endParaRPr lang="en-US" sz="2800">
              <a:solidFill>
                <a:srgbClr val="341F5A"/>
              </a:solidFill>
              <a:latin typeface="Aptos ExtraBold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19329817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F8C6DC-5C0F-CEB5-50F2-2D4F0B4694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>
            <a:extLst>
              <a:ext uri="{FF2B5EF4-FFF2-40B4-BE49-F238E27FC236}">
                <a16:creationId xmlns:a16="http://schemas.microsoft.com/office/drawing/2014/main" id="{260F2C12-DAEE-41C5-0EB5-1DB24315BD35}"/>
              </a:ext>
            </a:extLst>
          </p:cNvPr>
          <p:cNvSpPr/>
          <p:nvPr/>
        </p:nvSpPr>
        <p:spPr>
          <a:xfrm>
            <a:off x="-1" y="1646369"/>
            <a:ext cx="4213511" cy="5211631"/>
          </a:xfrm>
          <a:prstGeom prst="rect">
            <a:avLst/>
          </a:prstGeom>
          <a:solidFill>
            <a:srgbClr val="BABAE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A41FC34A-BF9C-8353-F8EE-DE59AABA8B37}"/>
              </a:ext>
            </a:extLst>
          </p:cNvPr>
          <p:cNvSpPr/>
          <p:nvPr/>
        </p:nvSpPr>
        <p:spPr>
          <a:xfrm>
            <a:off x="8977637" y="1646369"/>
            <a:ext cx="3240856" cy="5211631"/>
          </a:xfrm>
          <a:prstGeom prst="rect">
            <a:avLst/>
          </a:prstGeom>
          <a:solidFill>
            <a:srgbClr val="403FA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6AEA43AD-C4AB-2EBB-22DD-691D08D78044}"/>
              </a:ext>
            </a:extLst>
          </p:cNvPr>
          <p:cNvSpPr/>
          <p:nvPr/>
        </p:nvSpPr>
        <p:spPr>
          <a:xfrm>
            <a:off x="4323517" y="1646369"/>
            <a:ext cx="4544113" cy="5211631"/>
          </a:xfrm>
          <a:prstGeom prst="rect">
            <a:avLst/>
          </a:prstGeom>
          <a:solidFill>
            <a:srgbClr val="6E63D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1B8A6F-4F1C-3C78-07CC-D09BBE72A62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12725"/>
            <a:ext cx="11485563" cy="587375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/>
          <a:p>
            <a:r>
              <a:rPr lang="en-US" sz="2800" b="0">
                <a:latin typeface="Aptos ExtraBold"/>
                <a:cs typeface="Segoe UI"/>
              </a:rPr>
              <a:t>Technical migration overview</a:t>
            </a:r>
            <a:endParaRPr lang="en-US" sz="2800">
              <a:latin typeface="Aptos ExtraBold"/>
              <a:cs typeface="Segoe UI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F0AAF95-F488-5C81-A2CE-283DC0552E0A}"/>
              </a:ext>
            </a:extLst>
          </p:cNvPr>
          <p:cNvSpPr txBox="1">
            <a:spLocks/>
          </p:cNvSpPr>
          <p:nvPr/>
        </p:nvSpPr>
        <p:spPr>
          <a:xfrm>
            <a:off x="187891" y="1178777"/>
            <a:ext cx="11484278" cy="5118351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000">
              <a:latin typeface="+mn-lt"/>
            </a:endParaRPr>
          </a:p>
        </p:txBody>
      </p:sp>
      <p:cxnSp>
        <p:nvCxnSpPr>
          <p:cNvPr id="25" name="Straight Arrow Connector 19">
            <a:extLst>
              <a:ext uri="{FF2B5EF4-FFF2-40B4-BE49-F238E27FC236}">
                <a16:creationId xmlns:a16="http://schemas.microsoft.com/office/drawing/2014/main" id="{B0986F8E-676D-B3F7-844D-91D6A3CBBB31}"/>
              </a:ext>
            </a:extLst>
          </p:cNvPr>
          <p:cNvCxnSpPr>
            <a:cxnSpLocks/>
          </p:cNvCxnSpPr>
          <p:nvPr/>
        </p:nvCxnSpPr>
        <p:spPr>
          <a:xfrm flipV="1">
            <a:off x="7252803" y="3717071"/>
            <a:ext cx="752180" cy="8785"/>
          </a:xfrm>
          <a:prstGeom prst="straightConnector1">
            <a:avLst/>
          </a:prstGeom>
          <a:ln w="19050">
            <a:solidFill>
              <a:srgbClr val="29B4A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24FE73EA-B870-7B9E-4C16-305AAC3D09C6}"/>
              </a:ext>
            </a:extLst>
          </p:cNvPr>
          <p:cNvSpPr txBox="1"/>
          <p:nvPr/>
        </p:nvSpPr>
        <p:spPr>
          <a:xfrm>
            <a:off x="4319759" y="3128898"/>
            <a:ext cx="9797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/>
              <a:t>Partial Data</a:t>
            </a:r>
          </a:p>
          <a:p>
            <a:pPr algn="ctr"/>
            <a:r>
              <a:rPr lang="en-US" sz="1000" b="1"/>
              <a:t>Migration</a:t>
            </a:r>
          </a:p>
        </p:txBody>
      </p:sp>
      <p:cxnSp>
        <p:nvCxnSpPr>
          <p:cNvPr id="32" name="Straight Arrow Connector 19">
            <a:extLst>
              <a:ext uri="{FF2B5EF4-FFF2-40B4-BE49-F238E27FC236}">
                <a16:creationId xmlns:a16="http://schemas.microsoft.com/office/drawing/2014/main" id="{9A0F4E3D-A573-4752-3B13-7D307D07AF97}"/>
              </a:ext>
            </a:extLst>
          </p:cNvPr>
          <p:cNvCxnSpPr>
            <a:cxnSpLocks/>
            <a:stCxn id="18" idx="3"/>
          </p:cNvCxnSpPr>
          <p:nvPr/>
        </p:nvCxnSpPr>
        <p:spPr>
          <a:xfrm flipV="1">
            <a:off x="4049757" y="3725857"/>
            <a:ext cx="1491323" cy="134"/>
          </a:xfrm>
          <a:prstGeom prst="straightConnector1">
            <a:avLst/>
          </a:prstGeom>
          <a:ln w="19050">
            <a:solidFill>
              <a:srgbClr val="29B4A9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A7F321C-6A76-863E-E625-467993578B1B}"/>
              </a:ext>
            </a:extLst>
          </p:cNvPr>
          <p:cNvGrpSpPr/>
          <p:nvPr/>
        </p:nvGrpSpPr>
        <p:grpSpPr>
          <a:xfrm>
            <a:off x="53442" y="3465846"/>
            <a:ext cx="1117155" cy="1345795"/>
            <a:chOff x="4900" y="1736426"/>
            <a:chExt cx="1117155" cy="1345795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21A529C8-B65C-6FAA-87D3-44C3D3ECC0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11995" y="1736426"/>
              <a:ext cx="520289" cy="52028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5328042-3B34-717A-C33C-370D9069DD2E}"/>
                </a:ext>
              </a:extLst>
            </p:cNvPr>
            <p:cNvSpPr txBox="1"/>
            <p:nvPr/>
          </p:nvSpPr>
          <p:spPr>
            <a:xfrm>
              <a:off x="4900" y="2251224"/>
              <a:ext cx="111715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/>
                <a:t>Source</a:t>
              </a:r>
            </a:p>
            <a:p>
              <a:pPr algn="ctr"/>
              <a:r>
                <a:rPr lang="en-US" sz="1200" b="1"/>
                <a:t>LS NAV/LS Central database</a:t>
              </a:r>
            </a:p>
          </p:txBody>
        </p:sp>
      </p:grpSp>
      <p:cxnSp>
        <p:nvCxnSpPr>
          <p:cNvPr id="33" name="Straight Arrow Connector 19">
            <a:extLst>
              <a:ext uri="{FF2B5EF4-FFF2-40B4-BE49-F238E27FC236}">
                <a16:creationId xmlns:a16="http://schemas.microsoft.com/office/drawing/2014/main" id="{A43D4E13-CBF5-A769-5D4D-9E3B8124953B}"/>
              </a:ext>
            </a:extLst>
          </p:cNvPr>
          <p:cNvCxnSpPr>
            <a:cxnSpLocks/>
            <a:stCxn id="4" idx="0"/>
            <a:endCxn id="18" idx="0"/>
          </p:cNvCxnSpPr>
          <p:nvPr/>
        </p:nvCxnSpPr>
        <p:spPr>
          <a:xfrm rot="5400000" flipH="1" flipV="1">
            <a:off x="2205147" y="1881381"/>
            <a:ext cx="12700" cy="3168931"/>
          </a:xfrm>
          <a:prstGeom prst="curvedConnector3">
            <a:avLst>
              <a:gd name="adj1" fmla="val 1800000"/>
            </a:avLst>
          </a:prstGeom>
          <a:ln w="19050">
            <a:solidFill>
              <a:srgbClr val="29B4A9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2" name="Group 71">
            <a:extLst>
              <a:ext uri="{FF2B5EF4-FFF2-40B4-BE49-F238E27FC236}">
                <a16:creationId xmlns:a16="http://schemas.microsoft.com/office/drawing/2014/main" id="{6819AE40-3F34-FB4E-6FEE-A38342721F4E}"/>
              </a:ext>
            </a:extLst>
          </p:cNvPr>
          <p:cNvGrpSpPr/>
          <p:nvPr/>
        </p:nvGrpSpPr>
        <p:grpSpPr>
          <a:xfrm>
            <a:off x="1036148" y="3911435"/>
            <a:ext cx="2446218" cy="1900253"/>
            <a:chOff x="-615339" y="1964307"/>
            <a:chExt cx="2768975" cy="1900253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BE8B2277-1326-EE30-DF87-02E8D8493AF8}"/>
                </a:ext>
              </a:extLst>
            </p:cNvPr>
            <p:cNvSpPr/>
            <p:nvPr/>
          </p:nvSpPr>
          <p:spPr>
            <a:xfrm>
              <a:off x="-324347" y="3188234"/>
              <a:ext cx="2186992" cy="676326"/>
            </a:xfrm>
            <a:prstGeom prst="roundRect">
              <a:avLst/>
            </a:prstGeom>
            <a:solidFill>
              <a:srgbClr val="29B4A9"/>
            </a:solidFill>
            <a:ln>
              <a:solidFill>
                <a:srgbClr val="138890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>
                  <a:solidFill>
                    <a:schemeClr val="bg1"/>
                  </a:solidFill>
                </a:rPr>
                <a:t>Can be used to upgrade data from any version from NAV 2009 onwards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F5EE191-0200-E602-F8F1-6B514C97283C}"/>
                </a:ext>
              </a:extLst>
            </p:cNvPr>
            <p:cNvSpPr txBox="1"/>
            <p:nvPr/>
          </p:nvSpPr>
          <p:spPr>
            <a:xfrm>
              <a:off x="-615339" y="1964307"/>
              <a:ext cx="2768975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/>
                <a:t>Migration process</a:t>
              </a:r>
            </a:p>
            <a:p>
              <a:pPr algn="ctr"/>
              <a:r>
                <a:rPr lang="en-US" sz="1200" b="1"/>
                <a:t>following MS Migration guidelines.</a:t>
              </a:r>
            </a:p>
            <a:p>
              <a:pPr algn="ctr"/>
              <a:endParaRPr lang="en-US" sz="1200" b="1"/>
            </a:p>
            <a:p>
              <a:pPr algn="ctr"/>
              <a:r>
                <a:rPr lang="en-US" sz="1200"/>
                <a:t>Supported by </a:t>
              </a:r>
              <a:r>
                <a:rPr lang="en-US" sz="1200" b="1"/>
                <a:t>LS Central migration tool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36AADFA-0FCA-4BC4-7FBB-A010A2AEE884}"/>
              </a:ext>
            </a:extLst>
          </p:cNvPr>
          <p:cNvGrpSpPr/>
          <p:nvPr/>
        </p:nvGrpSpPr>
        <p:grpSpPr>
          <a:xfrm>
            <a:off x="3529468" y="3465846"/>
            <a:ext cx="1444395" cy="1148882"/>
            <a:chOff x="2028573" y="1623595"/>
            <a:chExt cx="1444395" cy="1148882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D9480CF9-F17F-C5E9-60D5-0927C6DC53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028573" y="1623595"/>
              <a:ext cx="520289" cy="520289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8FFB2192-5C7D-5FFE-1E3C-C6D394E55F1E}"/>
                </a:ext>
              </a:extLst>
            </p:cNvPr>
            <p:cNvSpPr txBox="1"/>
            <p:nvPr/>
          </p:nvSpPr>
          <p:spPr>
            <a:xfrm>
              <a:off x="2045004" y="2172313"/>
              <a:ext cx="1427964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/>
                <a:t>Migrated database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100" b="1"/>
                <a:t>LS Central 26 table schema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D3824EC-1DD8-5331-A936-371616874898}"/>
              </a:ext>
            </a:extLst>
          </p:cNvPr>
          <p:cNvGrpSpPr/>
          <p:nvPr/>
        </p:nvGrpSpPr>
        <p:grpSpPr>
          <a:xfrm>
            <a:off x="53443" y="988776"/>
            <a:ext cx="4160068" cy="528851"/>
            <a:chOff x="323850" y="1593871"/>
            <a:chExt cx="6272070" cy="528851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576ACD3-05E8-1DAD-BF87-CA722A9F46E4}"/>
                </a:ext>
              </a:extLst>
            </p:cNvPr>
            <p:cNvCxnSpPr>
              <a:cxnSpLocks/>
            </p:cNvCxnSpPr>
            <p:nvPr/>
          </p:nvCxnSpPr>
          <p:spPr>
            <a:xfrm>
              <a:off x="323850" y="2122722"/>
              <a:ext cx="6272070" cy="0"/>
            </a:xfrm>
            <a:prstGeom prst="line">
              <a:avLst/>
            </a:prstGeom>
            <a:ln w="88900">
              <a:solidFill>
                <a:srgbClr val="341F5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C40A2B3-8679-BB9B-5CAF-DCA264EA8610}"/>
                </a:ext>
              </a:extLst>
            </p:cNvPr>
            <p:cNvSpPr txBox="1"/>
            <p:nvPr/>
          </p:nvSpPr>
          <p:spPr>
            <a:xfrm>
              <a:off x="2476202" y="1593871"/>
              <a:ext cx="196736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rgbClr val="341F5A"/>
                  </a:solidFill>
                </a:rPr>
                <a:t>Stage 1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9BF3F91-5285-839E-C63B-094FC9AF98AD}"/>
              </a:ext>
            </a:extLst>
          </p:cNvPr>
          <p:cNvGrpSpPr/>
          <p:nvPr/>
        </p:nvGrpSpPr>
        <p:grpSpPr>
          <a:xfrm>
            <a:off x="10283746" y="2871421"/>
            <a:ext cx="1191673" cy="1234808"/>
            <a:chOff x="7914626" y="2905576"/>
            <a:chExt cx="1191673" cy="123480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BB4E504C-C419-7B4F-2A87-925BE7212877}"/>
                </a:ext>
              </a:extLst>
            </p:cNvPr>
            <p:cNvGrpSpPr/>
            <p:nvPr/>
          </p:nvGrpSpPr>
          <p:grpSpPr>
            <a:xfrm>
              <a:off x="7914626" y="2905576"/>
              <a:ext cx="1191673" cy="1099664"/>
              <a:chOff x="7116743" y="1705426"/>
              <a:chExt cx="1191673" cy="1099664"/>
            </a:xfrm>
          </p:grpSpPr>
          <p:pic>
            <p:nvPicPr>
              <p:cNvPr id="27" name="Graphic 26">
                <a:extLst>
                  <a:ext uri="{FF2B5EF4-FFF2-40B4-BE49-F238E27FC236}">
                    <a16:creationId xmlns:a16="http://schemas.microsoft.com/office/drawing/2014/main" id="{C52DF62F-16BA-E54A-CB87-998476DF2D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7452436" y="2284801"/>
                <a:ext cx="520289" cy="520289"/>
              </a:xfrm>
              <a:prstGeom prst="rect">
                <a:avLst/>
              </a:prstGeom>
            </p:spPr>
          </p:pic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6A20318-6B40-F302-3ABF-810F603EAA17}"/>
                  </a:ext>
                </a:extLst>
              </p:cNvPr>
              <p:cNvSpPr txBox="1"/>
              <p:nvPr/>
            </p:nvSpPr>
            <p:spPr>
              <a:xfrm>
                <a:off x="7116743" y="1705426"/>
                <a:ext cx="119167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>
                    <a:solidFill>
                      <a:schemeClr val="bg1"/>
                    </a:solidFill>
                  </a:rPr>
                  <a:t>LS Central </a:t>
                </a:r>
              </a:p>
              <a:p>
                <a:pPr algn="ctr"/>
                <a:r>
                  <a:rPr lang="en-US" sz="1600" b="1">
                    <a:solidFill>
                      <a:schemeClr val="bg1"/>
                    </a:solidFill>
                  </a:rPr>
                  <a:t>SaaS</a:t>
                </a:r>
              </a:p>
            </p:txBody>
          </p:sp>
        </p:grpSp>
        <p:pic>
          <p:nvPicPr>
            <p:cNvPr id="26" name="Graphic 25" descr="Cloud with solid fill">
              <a:extLst>
                <a:ext uri="{FF2B5EF4-FFF2-40B4-BE49-F238E27FC236}">
                  <a16:creationId xmlns:a16="http://schemas.microsoft.com/office/drawing/2014/main" id="{875B23F2-0789-B6E9-3A55-0F6708895F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8408075" y="3647396"/>
              <a:ext cx="492988" cy="492988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FC38B49-288B-FC59-70DD-984B64772C41}"/>
              </a:ext>
            </a:extLst>
          </p:cNvPr>
          <p:cNvGrpSpPr/>
          <p:nvPr/>
        </p:nvGrpSpPr>
        <p:grpSpPr>
          <a:xfrm>
            <a:off x="4319759" y="988776"/>
            <a:ext cx="4547872" cy="528851"/>
            <a:chOff x="1504136" y="1593871"/>
            <a:chExt cx="5015221" cy="528851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DED69853-BA48-104F-049B-847B727F3AF0}"/>
                </a:ext>
              </a:extLst>
            </p:cNvPr>
            <p:cNvCxnSpPr>
              <a:cxnSpLocks/>
            </p:cNvCxnSpPr>
            <p:nvPr/>
          </p:nvCxnSpPr>
          <p:spPr>
            <a:xfrm>
              <a:off x="1504136" y="2122722"/>
              <a:ext cx="5015221" cy="0"/>
            </a:xfrm>
            <a:prstGeom prst="line">
              <a:avLst/>
            </a:prstGeom>
            <a:ln w="88900">
              <a:solidFill>
                <a:srgbClr val="341F5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4DFE201-A78E-670E-924B-2078EA2A44A2}"/>
                </a:ext>
              </a:extLst>
            </p:cNvPr>
            <p:cNvSpPr txBox="1"/>
            <p:nvPr/>
          </p:nvSpPr>
          <p:spPr>
            <a:xfrm>
              <a:off x="3225035" y="1593871"/>
              <a:ext cx="163110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rgbClr val="341F5A"/>
                  </a:solidFill>
                </a:rPr>
                <a:t>Stage 2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B34D1526-7E9A-D1D9-861B-F5AC875B2B78}"/>
              </a:ext>
            </a:extLst>
          </p:cNvPr>
          <p:cNvGrpSpPr/>
          <p:nvPr/>
        </p:nvGrpSpPr>
        <p:grpSpPr>
          <a:xfrm>
            <a:off x="7613964" y="3456926"/>
            <a:ext cx="1263077" cy="1179729"/>
            <a:chOff x="7388727" y="3198837"/>
            <a:chExt cx="1263077" cy="1179729"/>
          </a:xfrm>
        </p:grpSpPr>
        <p:pic>
          <p:nvPicPr>
            <p:cNvPr id="55" name="Graphic 54">
              <a:extLst>
                <a:ext uri="{FF2B5EF4-FFF2-40B4-BE49-F238E27FC236}">
                  <a16:creationId xmlns:a16="http://schemas.microsoft.com/office/drawing/2014/main" id="{B9EA670A-6E77-EA81-BA90-8C0BE9C479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779746" y="3198837"/>
              <a:ext cx="520289" cy="520289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C509872F-6392-D76D-D8DB-FF341CDFEC43}"/>
                </a:ext>
              </a:extLst>
            </p:cNvPr>
            <p:cNvSpPr txBox="1"/>
            <p:nvPr/>
          </p:nvSpPr>
          <p:spPr>
            <a:xfrm>
              <a:off x="7388727" y="3732235"/>
              <a:ext cx="126307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/>
                <a:t>Clean</a:t>
              </a:r>
            </a:p>
            <a:p>
              <a:pPr algn="ctr"/>
              <a:r>
                <a:rPr lang="en-US" sz="1200" b="1"/>
                <a:t>LS Central 26</a:t>
              </a:r>
            </a:p>
            <a:p>
              <a:pPr algn="ctr"/>
              <a:r>
                <a:rPr lang="en-US" sz="1200" b="1"/>
                <a:t>on-premises</a:t>
              </a:r>
            </a:p>
          </p:txBody>
        </p:sp>
      </p:grpSp>
      <p:cxnSp>
        <p:nvCxnSpPr>
          <p:cNvPr id="59" name="Straight Arrow Connector 19">
            <a:extLst>
              <a:ext uri="{FF2B5EF4-FFF2-40B4-BE49-F238E27FC236}">
                <a16:creationId xmlns:a16="http://schemas.microsoft.com/office/drawing/2014/main" id="{253CD2C3-4115-7988-794F-EBABC4ED6A73}"/>
              </a:ext>
            </a:extLst>
          </p:cNvPr>
          <p:cNvCxnSpPr>
            <a:cxnSpLocks/>
            <a:endCxn id="27" idx="1"/>
          </p:cNvCxnSpPr>
          <p:nvPr/>
        </p:nvCxnSpPr>
        <p:spPr>
          <a:xfrm flipV="1">
            <a:off x="8525272" y="3710941"/>
            <a:ext cx="2094167" cy="6130"/>
          </a:xfrm>
          <a:prstGeom prst="straightConnector1">
            <a:avLst/>
          </a:prstGeom>
          <a:ln w="19050">
            <a:solidFill>
              <a:srgbClr val="29B4A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0F881D61-A0F4-792E-9EAC-1A0B9653A0B6}"/>
              </a:ext>
            </a:extLst>
          </p:cNvPr>
          <p:cNvGrpSpPr/>
          <p:nvPr/>
        </p:nvGrpSpPr>
        <p:grpSpPr>
          <a:xfrm>
            <a:off x="8973879" y="988776"/>
            <a:ext cx="3164678" cy="528851"/>
            <a:chOff x="1504136" y="1593871"/>
            <a:chExt cx="5015221" cy="528851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DE734D6-CAF7-CCF9-852C-8F40D2BD248D}"/>
                </a:ext>
              </a:extLst>
            </p:cNvPr>
            <p:cNvCxnSpPr>
              <a:cxnSpLocks/>
            </p:cNvCxnSpPr>
            <p:nvPr/>
          </p:nvCxnSpPr>
          <p:spPr>
            <a:xfrm>
              <a:off x="1504136" y="2122722"/>
              <a:ext cx="5015221" cy="0"/>
            </a:xfrm>
            <a:prstGeom prst="line">
              <a:avLst/>
            </a:prstGeom>
            <a:ln w="88900">
              <a:solidFill>
                <a:srgbClr val="341F5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FEBA252-8B61-FFD4-7185-96BFE6AD7C7A}"/>
                </a:ext>
              </a:extLst>
            </p:cNvPr>
            <p:cNvSpPr txBox="1"/>
            <p:nvPr/>
          </p:nvSpPr>
          <p:spPr>
            <a:xfrm>
              <a:off x="3016736" y="1593871"/>
              <a:ext cx="19900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rgbClr val="341F5A"/>
                  </a:solidFill>
                </a:rPr>
                <a:t>Stage 3</a:t>
              </a:r>
            </a:p>
          </p:txBody>
        </p: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5C3344F0-1E2F-858D-CC42-AFD81837C8A5}"/>
              </a:ext>
            </a:extLst>
          </p:cNvPr>
          <p:cNvSpPr txBox="1"/>
          <p:nvPr/>
        </p:nvSpPr>
        <p:spPr>
          <a:xfrm>
            <a:off x="8945420" y="2966232"/>
            <a:ext cx="11984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</a:rPr>
              <a:t>Use MS Cloud Migration Tool to move the data to SaaS</a:t>
            </a:r>
          </a:p>
        </p:txBody>
      </p:sp>
      <p:sp>
        <p:nvSpPr>
          <p:cNvPr id="90" name="Title 1">
            <a:extLst>
              <a:ext uri="{FF2B5EF4-FFF2-40B4-BE49-F238E27FC236}">
                <a16:creationId xmlns:a16="http://schemas.microsoft.com/office/drawing/2014/main" id="{ED91E547-F72C-4C12-ED57-B4CD7BB6F3FE}"/>
              </a:ext>
            </a:extLst>
          </p:cNvPr>
          <p:cNvSpPr txBox="1">
            <a:spLocks/>
          </p:cNvSpPr>
          <p:nvPr/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en-US" sz="2800" b="0">
                <a:solidFill>
                  <a:srgbClr val="341F5A"/>
                </a:solidFill>
                <a:latin typeface="Aptos ExtraBold"/>
                <a:cs typeface="Segoe UI"/>
              </a:rPr>
              <a:t>Re-implementation - Technical overview</a:t>
            </a:r>
            <a:endParaRPr lang="en-US" sz="2800">
              <a:solidFill>
                <a:srgbClr val="341F5A"/>
              </a:solidFill>
              <a:latin typeface="Aptos ExtraBold"/>
              <a:cs typeface="Segoe UI"/>
            </a:endParaRPr>
          </a:p>
        </p:txBody>
      </p:sp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5" name="Section Zoom 4">
                <a:extLst>
                  <a:ext uri="{FF2B5EF4-FFF2-40B4-BE49-F238E27FC236}">
                    <a16:creationId xmlns:a16="http://schemas.microsoft.com/office/drawing/2014/main" id="{1875C4AC-167E-419B-D6CE-082048D4277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354108356"/>
                  </p:ext>
                </p:extLst>
              </p:nvPr>
            </p:nvGraphicFramePr>
            <p:xfrm>
              <a:off x="-2683" y="2070781"/>
              <a:ext cx="4212505" cy="4529565"/>
            </p:xfrm>
            <a:graphic>
              <a:graphicData uri="http://schemas.microsoft.com/office/powerpoint/2016/sectionzoom">
                <psez:sectionZm>
                  <psez:sectionZmObj sectionId="{E674A115-D917-491F-BFD5-B298E09F74AA}">
                    <psez:zmPr id="{87C9AC83-7A67-4CFA-AF38-B7497C4DECE4}" imageType="cover" transitionDur="1000">
                      <p166:blipFill xmlns:p166="http://schemas.microsoft.com/office/powerpoint/2016/6/main">
                        <a:blip r:embed="rId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4212505" cy="4529565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5" name="Section Zoom 4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1875C4AC-167E-419B-D6CE-082048D4277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2683" y="2070781"/>
                <a:ext cx="4212505" cy="4529565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14" name="Section Zoom 13">
                <a:extLst>
                  <a:ext uri="{FF2B5EF4-FFF2-40B4-BE49-F238E27FC236}">
                    <a16:creationId xmlns:a16="http://schemas.microsoft.com/office/drawing/2014/main" id="{74DB63FC-4C9B-9DE2-3B26-E5B5C79FD52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042111352"/>
                  </p:ext>
                </p:extLst>
              </p:nvPr>
            </p:nvGraphicFramePr>
            <p:xfrm>
              <a:off x="8988998" y="2465216"/>
              <a:ext cx="3229495" cy="2131452"/>
            </p:xfrm>
            <a:graphic>
              <a:graphicData uri="http://schemas.microsoft.com/office/powerpoint/2016/sectionzoom">
                <psez:sectionZm>
                  <psez:sectionZmObj sectionId="{FF1160D4-C100-4353-AE91-8740254714C7}">
                    <psez:zmPr id="{3CA8783E-4BD9-45BA-BD35-6539C0138DED}" imageType="cover" transitionDur="1000">
                      <p166:blipFill xmlns:p166="http://schemas.microsoft.com/office/powerpoint/2016/6/main">
                        <a:blip r:embed="rId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229495" cy="2131452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14" name="Section Zoom 13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74DB63FC-4C9B-9DE2-3B26-E5B5C79FD52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988998" y="2465216"/>
                <a:ext cx="3229495" cy="2131452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p:grpSp>
        <p:nvGrpSpPr>
          <p:cNvPr id="52" name="Group 51">
            <a:extLst>
              <a:ext uri="{FF2B5EF4-FFF2-40B4-BE49-F238E27FC236}">
                <a16:creationId xmlns:a16="http://schemas.microsoft.com/office/drawing/2014/main" id="{4DAF92B3-9DC1-28DF-491F-9798C594801C}"/>
              </a:ext>
            </a:extLst>
          </p:cNvPr>
          <p:cNvGrpSpPr/>
          <p:nvPr/>
        </p:nvGrpSpPr>
        <p:grpSpPr>
          <a:xfrm>
            <a:off x="5541079" y="3491102"/>
            <a:ext cx="1743619" cy="1198405"/>
            <a:chOff x="5541079" y="3491102"/>
            <a:chExt cx="1743619" cy="1198405"/>
          </a:xfrm>
        </p:grpSpPr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783D89AD-2BCB-8876-6A20-6DF71658ED33}"/>
                </a:ext>
              </a:extLst>
            </p:cNvPr>
            <p:cNvGrpSpPr/>
            <p:nvPr/>
          </p:nvGrpSpPr>
          <p:grpSpPr>
            <a:xfrm>
              <a:off x="5541079" y="3491102"/>
              <a:ext cx="1743619" cy="1198405"/>
              <a:chOff x="6018669" y="4285342"/>
              <a:chExt cx="1743619" cy="1198405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40AC053-9E4F-AE03-E37A-9869473E4559}"/>
                  </a:ext>
                </a:extLst>
              </p:cNvPr>
              <p:cNvSpPr txBox="1"/>
              <p:nvPr/>
            </p:nvSpPr>
            <p:spPr>
              <a:xfrm>
                <a:off x="6018669" y="4775861"/>
                <a:ext cx="1743619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sz="1000" b="1"/>
                  <a:t>Cherry-pick tables to be moved to the destination on-premises database</a:t>
                </a: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D50D9134-5887-BD7C-9A98-7ACA17CD2C0A}"/>
                  </a:ext>
                </a:extLst>
              </p:cNvPr>
              <p:cNvSpPr/>
              <p:nvPr/>
            </p:nvSpPr>
            <p:spPr>
              <a:xfrm>
                <a:off x="6018670" y="4285342"/>
                <a:ext cx="1245336" cy="469509"/>
              </a:xfrm>
              <a:prstGeom prst="rect">
                <a:avLst/>
              </a:prstGeom>
              <a:solidFill>
                <a:srgbClr val="00BCB5"/>
              </a:solidFill>
              <a:ln>
                <a:solidFill>
                  <a:srgbClr val="13889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b="1"/>
                  <a:t>Move data using Data Director</a:t>
                </a:r>
              </a:p>
            </p:txBody>
          </p:sp>
        </p:grpSp>
        <p:pic>
          <p:nvPicPr>
            <p:cNvPr id="7" name="Picture 6" descr="A blue and white logo&#10;&#10;AI-generated content may be incorrect.">
              <a:extLst>
                <a:ext uri="{FF2B5EF4-FFF2-40B4-BE49-F238E27FC236}">
                  <a16:creationId xmlns:a16="http://schemas.microsoft.com/office/drawing/2014/main" id="{C8A95FD8-42C4-88B5-4382-35980B3C43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839139" y="3519024"/>
              <a:ext cx="413664" cy="413664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A94EE1F-6C76-63D0-1388-B3A0B9357B0F}"/>
              </a:ext>
            </a:extLst>
          </p:cNvPr>
          <p:cNvGrpSpPr/>
          <p:nvPr/>
        </p:nvGrpSpPr>
        <p:grpSpPr>
          <a:xfrm>
            <a:off x="5474722" y="5323140"/>
            <a:ext cx="1743619" cy="1055841"/>
            <a:chOff x="5474722" y="5323140"/>
            <a:chExt cx="1743619" cy="1055841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78A445AE-23D5-D70D-239A-526777DC6B14}"/>
                </a:ext>
              </a:extLst>
            </p:cNvPr>
            <p:cNvSpPr/>
            <p:nvPr/>
          </p:nvSpPr>
          <p:spPr>
            <a:xfrm>
              <a:off x="5761170" y="5323140"/>
              <a:ext cx="1170722" cy="325097"/>
            </a:xfrm>
            <a:prstGeom prst="roundRect">
              <a:avLst/>
            </a:prstGeom>
            <a:solidFill>
              <a:srgbClr val="00BCB5"/>
            </a:solidFill>
            <a:ln>
              <a:solidFill>
                <a:srgbClr val="138890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/>
                <a:t>Data review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A2F91F3-1EDE-ADB3-3016-8BD98CA9701F}"/>
                </a:ext>
              </a:extLst>
            </p:cNvPr>
            <p:cNvSpPr txBox="1"/>
            <p:nvPr/>
          </p:nvSpPr>
          <p:spPr>
            <a:xfrm>
              <a:off x="5474722" y="5671095"/>
              <a:ext cx="17436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/>
                <a:t>Data review is possible prior to or ahead of moving the data to the destination on-premises database</a:t>
              </a:r>
            </a:p>
          </p:txBody>
        </p:sp>
      </p:grpSp>
      <p:cxnSp>
        <p:nvCxnSpPr>
          <p:cNvPr id="41" name="Straight Arrow Connector 19">
            <a:extLst>
              <a:ext uri="{FF2B5EF4-FFF2-40B4-BE49-F238E27FC236}">
                <a16:creationId xmlns:a16="http://schemas.microsoft.com/office/drawing/2014/main" id="{84066001-1A36-3F85-0B56-486CC38AE97F}"/>
              </a:ext>
            </a:extLst>
          </p:cNvPr>
          <p:cNvCxnSpPr>
            <a:cxnSpLocks/>
          </p:cNvCxnSpPr>
          <p:nvPr/>
        </p:nvCxnSpPr>
        <p:spPr>
          <a:xfrm flipH="1">
            <a:off x="6931892" y="4682420"/>
            <a:ext cx="1368522" cy="803269"/>
          </a:xfrm>
          <a:prstGeom prst="straightConnector1">
            <a:avLst/>
          </a:prstGeom>
          <a:ln w="19050">
            <a:solidFill>
              <a:srgbClr val="29B4A9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19">
            <a:extLst>
              <a:ext uri="{FF2B5EF4-FFF2-40B4-BE49-F238E27FC236}">
                <a16:creationId xmlns:a16="http://schemas.microsoft.com/office/drawing/2014/main" id="{F947A011-625E-E887-32D4-9318AC353B50}"/>
              </a:ext>
            </a:extLst>
          </p:cNvPr>
          <p:cNvCxnSpPr>
            <a:cxnSpLocks/>
          </p:cNvCxnSpPr>
          <p:nvPr/>
        </p:nvCxnSpPr>
        <p:spPr>
          <a:xfrm>
            <a:off x="4548948" y="4649400"/>
            <a:ext cx="1212222" cy="836289"/>
          </a:xfrm>
          <a:prstGeom prst="straightConnector1">
            <a:avLst/>
          </a:prstGeom>
          <a:ln w="19050">
            <a:solidFill>
              <a:srgbClr val="29B4A9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58" name="Section Zoom 57">
                <a:extLst>
                  <a:ext uri="{FF2B5EF4-FFF2-40B4-BE49-F238E27FC236}">
                    <a16:creationId xmlns:a16="http://schemas.microsoft.com/office/drawing/2014/main" id="{8613B9B7-B389-F584-2C2E-466E7A23C87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512478724"/>
                  </p:ext>
                </p:extLst>
              </p:nvPr>
            </p:nvGraphicFramePr>
            <p:xfrm>
              <a:off x="4314131" y="2130969"/>
              <a:ext cx="4544113" cy="4544113"/>
            </p:xfrm>
            <a:graphic>
              <a:graphicData uri="http://schemas.microsoft.com/office/powerpoint/2016/sectionzoom">
                <psez:sectionZm>
                  <psez:sectionZmObj sectionId="{D59F45E4-45ED-4CEA-9A20-434603FCFC08}">
                    <psez:zmPr id="{404D4515-7F3B-47EA-8C53-9947D9F47CC3}" imageType="cover" transitionDur="1000">
                      <p166:blipFill xmlns:p166="http://schemas.microsoft.com/office/powerpoint/2016/6/main">
                        <a:blip r:embed="rId9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4544113" cy="4544113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58" name="Section Zoom 57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8613B9B7-B389-F584-2C2E-466E7A23C87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314131" y="2130969"/>
                <a:ext cx="4544113" cy="4544113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252102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0B8AFC-836F-6D15-100E-0EB6C50FF8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2ED700-322B-C5AD-2D72-AE680705C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>
            <a:normAutofit/>
          </a:bodyPr>
          <a:lstStyle/>
          <a:p>
            <a:r>
              <a:rPr lang="en-US" sz="2800" b="0">
                <a:latin typeface="Aptos ExtraBold"/>
                <a:cs typeface="Segoe UI"/>
              </a:rPr>
              <a:t>Stage 1</a:t>
            </a:r>
            <a:endParaRPr lang="en-US" sz="2800">
              <a:latin typeface="Aptos ExtraBold"/>
              <a:cs typeface="Segoe UI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CEC1FBD-2D47-3EF6-4F86-8E2A8D0053F7}"/>
              </a:ext>
            </a:extLst>
          </p:cNvPr>
          <p:cNvSpPr txBox="1">
            <a:spLocks/>
          </p:cNvSpPr>
          <p:nvPr/>
        </p:nvSpPr>
        <p:spPr>
          <a:xfrm>
            <a:off x="187891" y="1178777"/>
            <a:ext cx="11484278" cy="5118351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000">
              <a:latin typeface="+mn-lt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1475BFF7-3A42-1B84-2209-E8BA998332E9}"/>
              </a:ext>
            </a:extLst>
          </p:cNvPr>
          <p:cNvGrpSpPr/>
          <p:nvPr/>
        </p:nvGrpSpPr>
        <p:grpSpPr>
          <a:xfrm>
            <a:off x="852065" y="2948686"/>
            <a:ext cx="1396612" cy="1604108"/>
            <a:chOff x="-429267" y="1762201"/>
            <a:chExt cx="1396612" cy="1604108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DF6FD419-386F-903B-9BD2-73E9295822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47056" y="1762201"/>
              <a:ext cx="520289" cy="52028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5D80265-DA34-4133-B08B-CC344854A735}"/>
                </a:ext>
              </a:extLst>
            </p:cNvPr>
            <p:cNvSpPr txBox="1"/>
            <p:nvPr/>
          </p:nvSpPr>
          <p:spPr>
            <a:xfrm>
              <a:off x="-429267" y="2412202"/>
              <a:ext cx="139661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/>
                <a:t>Source</a:t>
              </a:r>
            </a:p>
            <a:p>
              <a:pPr algn="ctr"/>
              <a:r>
                <a:rPr lang="en-US" sz="1400" b="1"/>
                <a:t>LS NAV/LS Central database</a:t>
              </a:r>
            </a:p>
          </p:txBody>
        </p:sp>
      </p:grpSp>
      <p:cxnSp>
        <p:nvCxnSpPr>
          <p:cNvPr id="33" name="Straight Arrow Connector 19">
            <a:extLst>
              <a:ext uri="{FF2B5EF4-FFF2-40B4-BE49-F238E27FC236}">
                <a16:creationId xmlns:a16="http://schemas.microsoft.com/office/drawing/2014/main" id="{025904EF-6D46-C34C-735B-BC1EBD64A992}"/>
              </a:ext>
            </a:extLst>
          </p:cNvPr>
          <p:cNvCxnSpPr>
            <a:cxnSpLocks/>
            <a:stCxn id="4" idx="0"/>
          </p:cNvCxnSpPr>
          <p:nvPr/>
        </p:nvCxnSpPr>
        <p:spPr>
          <a:xfrm rot="16200000" flipH="1">
            <a:off x="5646724" y="-709506"/>
            <a:ext cx="63407" cy="7379791"/>
          </a:xfrm>
          <a:prstGeom prst="curvedConnector4">
            <a:avLst>
              <a:gd name="adj1" fmla="val -360528"/>
              <a:gd name="adj2" fmla="val 51763"/>
            </a:avLst>
          </a:prstGeom>
          <a:ln w="19050">
            <a:solidFill>
              <a:srgbClr val="29B4A9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2" name="Group 71">
            <a:extLst>
              <a:ext uri="{FF2B5EF4-FFF2-40B4-BE49-F238E27FC236}">
                <a16:creationId xmlns:a16="http://schemas.microsoft.com/office/drawing/2014/main" id="{512F0CCE-D6F1-F7F9-F379-116AC17B1F03}"/>
              </a:ext>
            </a:extLst>
          </p:cNvPr>
          <p:cNvGrpSpPr/>
          <p:nvPr/>
        </p:nvGrpSpPr>
        <p:grpSpPr>
          <a:xfrm>
            <a:off x="3905967" y="2736091"/>
            <a:ext cx="4048125" cy="1624269"/>
            <a:chOff x="20696" y="1086400"/>
            <a:chExt cx="4582239" cy="1624269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D24F1545-0B4A-885E-9A35-8770AF898776}"/>
                </a:ext>
              </a:extLst>
            </p:cNvPr>
            <p:cNvSpPr/>
            <p:nvPr/>
          </p:nvSpPr>
          <p:spPr>
            <a:xfrm>
              <a:off x="969118" y="2164440"/>
              <a:ext cx="2685393" cy="546229"/>
            </a:xfrm>
            <a:prstGeom prst="roundRect">
              <a:avLst/>
            </a:prstGeom>
            <a:solidFill>
              <a:srgbClr val="29B4A9"/>
            </a:solidFill>
            <a:ln>
              <a:solidFill>
                <a:srgbClr val="138890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>
                  <a:solidFill>
                    <a:schemeClr val="bg1"/>
                  </a:solidFill>
                </a:rPr>
                <a:t>Can be used to upgrade data from any version from NAV 2009 onwards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943356B-943A-2AAC-51BE-2A48FE8994D9}"/>
                </a:ext>
              </a:extLst>
            </p:cNvPr>
            <p:cNvSpPr txBox="1"/>
            <p:nvPr/>
          </p:nvSpPr>
          <p:spPr>
            <a:xfrm>
              <a:off x="20696" y="1086400"/>
              <a:ext cx="4582239" cy="954107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en-US" sz="1400" b="1"/>
                <a:t>Migration process</a:t>
              </a:r>
            </a:p>
            <a:p>
              <a:pPr algn="ctr"/>
              <a:r>
                <a:rPr lang="en-US" sz="1400" b="1"/>
                <a:t>following MS Migration guidelines</a:t>
              </a:r>
            </a:p>
            <a:p>
              <a:pPr algn="ctr"/>
              <a:endParaRPr lang="en-US" sz="1400" b="1"/>
            </a:p>
            <a:p>
              <a:pPr algn="ctr"/>
              <a:r>
                <a:rPr lang="en-US" sz="1400"/>
                <a:t>Supported by </a:t>
              </a:r>
              <a:r>
                <a:rPr lang="en-US" sz="1400" b="1"/>
                <a:t>LS Central migration tool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2810AF17-07AC-1502-95F8-A5FA37FF3066}"/>
              </a:ext>
            </a:extLst>
          </p:cNvPr>
          <p:cNvGrpSpPr/>
          <p:nvPr/>
        </p:nvGrpSpPr>
        <p:grpSpPr>
          <a:xfrm>
            <a:off x="8593840" y="3012093"/>
            <a:ext cx="2583428" cy="1361470"/>
            <a:chOff x="2340632" y="1762200"/>
            <a:chExt cx="2583428" cy="1361470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34A378C0-99F1-7B6E-68CA-524E37C87E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854971" y="1762200"/>
              <a:ext cx="520289" cy="520289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1257023A-231E-132B-B4C5-F478C7B9C6C2}"/>
                </a:ext>
              </a:extLst>
            </p:cNvPr>
            <p:cNvSpPr txBox="1"/>
            <p:nvPr/>
          </p:nvSpPr>
          <p:spPr>
            <a:xfrm>
              <a:off x="2340632" y="2600450"/>
              <a:ext cx="25834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/>
                <a:t>Migrated database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400" b="1"/>
                <a:t>LS Central 26 table schema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7A1FFB91-06B3-7E41-9671-764073485B5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4640" y="6410926"/>
            <a:ext cx="24111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>
                <a:solidFill>
                  <a:srgbClr val="341F5A"/>
                </a:solidFill>
                <a:latin typeface="Aptos ExtraBold"/>
                <a:cs typeface="Segoe UI"/>
              </a:rPr>
              <a:t>Re-implementation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9998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FE5AD2-83BA-EEC8-814F-4C04E436BB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F85C5-3679-50E6-4615-32A9DF9A2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>
            <a:normAutofit/>
          </a:bodyPr>
          <a:lstStyle/>
          <a:p>
            <a:r>
              <a:rPr lang="en-US" sz="2800" b="0">
                <a:latin typeface="Aptos ExtraBold"/>
                <a:cs typeface="Segoe UI"/>
              </a:rPr>
              <a:t>Stage 1</a:t>
            </a:r>
            <a:endParaRPr lang="en-US" sz="2800">
              <a:latin typeface="Aptos ExtraBold"/>
              <a:cs typeface="Segoe UI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DBD3E225-1A66-1808-F98A-EBC5BD0A61BA}"/>
              </a:ext>
            </a:extLst>
          </p:cNvPr>
          <p:cNvSpPr txBox="1">
            <a:spLocks/>
          </p:cNvSpPr>
          <p:nvPr/>
        </p:nvSpPr>
        <p:spPr>
          <a:xfrm>
            <a:off x="187891" y="1178777"/>
            <a:ext cx="11484278" cy="5118351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000">
              <a:latin typeface="+mn-lt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E43D8154-AE8D-23BD-9330-997FD6EBBDC4}"/>
              </a:ext>
            </a:extLst>
          </p:cNvPr>
          <p:cNvGrpSpPr/>
          <p:nvPr/>
        </p:nvGrpSpPr>
        <p:grpSpPr>
          <a:xfrm>
            <a:off x="852065" y="2948686"/>
            <a:ext cx="1396612" cy="1604109"/>
            <a:chOff x="-429267" y="1762201"/>
            <a:chExt cx="1396612" cy="1604109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CC39DB6D-D791-A847-CCB6-77892BF83F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47056" y="1762201"/>
              <a:ext cx="520289" cy="52028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EFAC10D-DDD1-E9D0-EB33-C6B518132DDC}"/>
                </a:ext>
              </a:extLst>
            </p:cNvPr>
            <p:cNvSpPr txBox="1"/>
            <p:nvPr/>
          </p:nvSpPr>
          <p:spPr>
            <a:xfrm>
              <a:off x="-429267" y="2412203"/>
              <a:ext cx="139661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/>
                <a:t>Source</a:t>
              </a:r>
            </a:p>
            <a:p>
              <a:pPr algn="ctr"/>
              <a:r>
                <a:rPr lang="en-US" sz="1400" b="1"/>
                <a:t>LS NAV/LS Central database</a:t>
              </a:r>
            </a:p>
          </p:txBody>
        </p:sp>
      </p:grpSp>
      <p:cxnSp>
        <p:nvCxnSpPr>
          <p:cNvPr id="33" name="Straight Arrow Connector 19">
            <a:extLst>
              <a:ext uri="{FF2B5EF4-FFF2-40B4-BE49-F238E27FC236}">
                <a16:creationId xmlns:a16="http://schemas.microsoft.com/office/drawing/2014/main" id="{932E8ABE-8A66-CB4B-B8FD-D460D0E1D727}"/>
              </a:ext>
            </a:extLst>
          </p:cNvPr>
          <p:cNvCxnSpPr>
            <a:cxnSpLocks/>
            <a:stCxn id="4" idx="0"/>
          </p:cNvCxnSpPr>
          <p:nvPr/>
        </p:nvCxnSpPr>
        <p:spPr>
          <a:xfrm rot="16200000" flipH="1">
            <a:off x="5646724" y="-709506"/>
            <a:ext cx="63407" cy="7379791"/>
          </a:xfrm>
          <a:prstGeom prst="curvedConnector4">
            <a:avLst>
              <a:gd name="adj1" fmla="val -360528"/>
              <a:gd name="adj2" fmla="val 51763"/>
            </a:avLst>
          </a:prstGeom>
          <a:ln w="19050">
            <a:solidFill>
              <a:srgbClr val="29B4A9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332F400-3C3A-BA12-66C7-00EC4D0C1689}"/>
              </a:ext>
            </a:extLst>
          </p:cNvPr>
          <p:cNvGrpSpPr/>
          <p:nvPr/>
        </p:nvGrpSpPr>
        <p:grpSpPr>
          <a:xfrm>
            <a:off x="8593840" y="3012093"/>
            <a:ext cx="2583428" cy="1361470"/>
            <a:chOff x="2340632" y="1762200"/>
            <a:chExt cx="2583428" cy="1361470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4BEE6586-2931-01B6-B127-73F5C6F456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854971" y="1762200"/>
              <a:ext cx="520289" cy="520289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111225D-8CB1-218B-D8B7-1DFA58553467}"/>
                </a:ext>
              </a:extLst>
            </p:cNvPr>
            <p:cNvSpPr txBox="1"/>
            <p:nvPr/>
          </p:nvSpPr>
          <p:spPr>
            <a:xfrm>
              <a:off x="2340632" y="2600450"/>
              <a:ext cx="25834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/>
                <a:t>Migrated database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400" b="1"/>
                <a:t>LS Central 26 table schema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F80A7361-391A-BF6D-E19E-AF39729DA6A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4640" y="6410926"/>
            <a:ext cx="24111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>
                <a:solidFill>
                  <a:srgbClr val="341F5A"/>
                </a:solidFill>
                <a:latin typeface="Aptos ExtraBold"/>
                <a:cs typeface="Segoe UI"/>
              </a:rPr>
              <a:t>Re-implementation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FB0BBB-16A0-DD6E-544B-F5EF0524F5FB}"/>
              </a:ext>
            </a:extLst>
          </p:cNvPr>
          <p:cNvSpPr txBox="1"/>
          <p:nvPr/>
        </p:nvSpPr>
        <p:spPr>
          <a:xfrm>
            <a:off x="2048117" y="991948"/>
            <a:ext cx="42106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341F5A"/>
                </a:solidFill>
              </a:rPr>
              <a:t>Data migration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rgbClr val="341F5A"/>
                </a:solidFill>
              </a:rPr>
              <a:t>Includes some code migration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rgbClr val="341F5A"/>
                </a:solidFill>
              </a:rPr>
              <a:t>Custom fields added to standard tables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rgbClr val="341F5A"/>
                </a:solidFill>
              </a:rPr>
              <a:t>Custom tables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b="1" u="sng">
                <a:solidFill>
                  <a:srgbClr val="341F5A"/>
                </a:solidFill>
              </a:rPr>
              <a:t>No code included </a:t>
            </a:r>
            <a:r>
              <a:rPr lang="en-US" sz="1400" b="1">
                <a:solidFill>
                  <a:srgbClr val="341F5A"/>
                </a:solidFill>
              </a:rPr>
              <a:t>in triggers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BEF78E-6D2B-6AD4-3463-C028DF2F1A41}"/>
              </a:ext>
            </a:extLst>
          </p:cNvPr>
          <p:cNvSpPr txBox="1"/>
          <p:nvPr/>
        </p:nvSpPr>
        <p:spPr>
          <a:xfrm>
            <a:off x="2591472" y="4239413"/>
            <a:ext cx="271523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341F5A"/>
                </a:solidFill>
              </a:rPr>
              <a:t>Code migration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rgbClr val="341F5A"/>
                </a:solidFill>
              </a:rPr>
              <a:t>Migrating customizations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341F5A"/>
                </a:solidFill>
              </a:rPr>
              <a:t>Customized features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341F5A"/>
                </a:solidFill>
              </a:rPr>
              <a:t>Integrations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341F5A"/>
                </a:solidFill>
              </a:rPr>
              <a:t>Reports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341F5A"/>
                </a:solidFill>
              </a:rPr>
              <a:t>Etc.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200">
              <a:solidFill>
                <a:srgbClr val="341F5A"/>
              </a:solidFill>
            </a:endParaRPr>
          </a:p>
          <a:p>
            <a:pPr algn="ctr"/>
            <a:r>
              <a:rPr lang="en-US" b="1">
                <a:solidFill>
                  <a:srgbClr val="341F5A"/>
                </a:solidFill>
              </a:rPr>
              <a:t>Not needed for stage 1</a:t>
            </a:r>
          </a:p>
        </p:txBody>
      </p:sp>
      <p:cxnSp>
        <p:nvCxnSpPr>
          <p:cNvPr id="10" name="Straight Arrow Connector 19">
            <a:extLst>
              <a:ext uri="{FF2B5EF4-FFF2-40B4-BE49-F238E27FC236}">
                <a16:creationId xmlns:a16="http://schemas.microsoft.com/office/drawing/2014/main" id="{013397DC-B04F-0AF0-69C5-0A106384A89D}"/>
              </a:ext>
            </a:extLst>
          </p:cNvPr>
          <p:cNvCxnSpPr>
            <a:cxnSpLocks/>
            <a:stCxn id="4" idx="2"/>
          </p:cNvCxnSpPr>
          <p:nvPr/>
        </p:nvCxnSpPr>
        <p:spPr>
          <a:xfrm rot="16200000" flipH="1">
            <a:off x="5646725" y="-189218"/>
            <a:ext cx="63407" cy="7379791"/>
          </a:xfrm>
          <a:prstGeom prst="curvedConnector2">
            <a:avLst/>
          </a:prstGeom>
          <a:ln w="19050">
            <a:solidFill>
              <a:srgbClr val="29B4A9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5EFFF01-540D-E01D-3B64-6B8C2F287B30}"/>
              </a:ext>
            </a:extLst>
          </p:cNvPr>
          <p:cNvSpPr txBox="1"/>
          <p:nvPr/>
        </p:nvSpPr>
        <p:spPr>
          <a:xfrm>
            <a:off x="7450221" y="5128544"/>
            <a:ext cx="2557769" cy="1168584"/>
          </a:xfrm>
          <a:prstGeom prst="roundRect">
            <a:avLst/>
          </a:prstGeom>
          <a:solidFill>
            <a:srgbClr val="00BCB5"/>
          </a:solidFill>
          <a:ln w="19050">
            <a:solidFill>
              <a:srgbClr val="341F5A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Data and code migration are separate tasks</a:t>
            </a:r>
            <a:endParaRPr lang="en-US" sz="9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1435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mph" presetSubtype="0" repeatCount="indefinite" autoRev="1" fill="hold" grpId="0" nodeType="afterEffect" p14:presetBounceEnd="2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20000">
                                          <p:cBhvr>
                                            <p:cTn id="6" dur="50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mph" presetSubtype="0" repeatCount="indefinite" autoRev="1" fill="hold" grpId="0" nodeType="after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6" dur="50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369AD2-4D2E-849D-14E8-EAC3C6CCE9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42B10-6EE0-7E3E-72B9-8F1794BB2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>
            <a:normAutofit/>
          </a:bodyPr>
          <a:lstStyle/>
          <a:p>
            <a:r>
              <a:rPr lang="en-US" sz="2800" b="0">
                <a:latin typeface="Aptos ExtraBold"/>
                <a:cs typeface="Segoe UI"/>
              </a:rPr>
              <a:t>Data migration</a:t>
            </a:r>
            <a:endParaRPr lang="en-US" sz="2800">
              <a:latin typeface="Aptos ExtraBold"/>
              <a:cs typeface="Segoe UI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A1208E4-AE96-14FE-CB22-EDE02803683F}"/>
              </a:ext>
            </a:extLst>
          </p:cNvPr>
          <p:cNvGrpSpPr/>
          <p:nvPr/>
        </p:nvGrpSpPr>
        <p:grpSpPr>
          <a:xfrm>
            <a:off x="1939941" y="1846496"/>
            <a:ext cx="1224932" cy="1603193"/>
            <a:chOff x="1406839" y="2890776"/>
            <a:chExt cx="1404945" cy="1148911"/>
          </a:xfrm>
          <a:solidFill>
            <a:srgbClr val="C7DB80"/>
          </a:solidFill>
        </p:grpSpPr>
        <p:sp>
          <p:nvSpPr>
            <p:cNvPr id="26" name="Isosceles Triangle 54">
              <a:extLst>
                <a:ext uri="{FF2B5EF4-FFF2-40B4-BE49-F238E27FC236}">
                  <a16:creationId xmlns:a16="http://schemas.microsoft.com/office/drawing/2014/main" id="{E852A2D0-2687-9D8F-9159-23216A5C4D47}"/>
                </a:ext>
              </a:extLst>
            </p:cNvPr>
            <p:cNvSpPr/>
            <p:nvPr/>
          </p:nvSpPr>
          <p:spPr>
            <a:xfrm>
              <a:off x="1406839" y="2890776"/>
              <a:ext cx="1404945" cy="1135123"/>
            </a:xfrm>
            <a:prstGeom prst="snip2DiagRect">
              <a:avLst/>
            </a:prstGeom>
            <a:solidFill>
              <a:srgbClr val="88BDC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94C75ED-2057-D4E0-AC38-95C2216C21E6}"/>
                </a:ext>
              </a:extLst>
            </p:cNvPr>
            <p:cNvSpPr txBox="1"/>
            <p:nvPr/>
          </p:nvSpPr>
          <p:spPr>
            <a:xfrm>
              <a:off x="1542550" y="2981189"/>
              <a:ext cx="1133524" cy="1058498"/>
            </a:xfrm>
            <a:prstGeom prst="snip2Diag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>
                  <a:solidFill>
                    <a:srgbClr val="341F5A"/>
                  </a:solidFill>
                </a:rPr>
                <a:t>LS NAV</a:t>
              </a:r>
            </a:p>
            <a:p>
              <a:pPr algn="ctr"/>
              <a:r>
                <a:rPr lang="en-US" sz="1600">
                  <a:solidFill>
                    <a:srgbClr val="341F5A"/>
                  </a:solidFill>
                </a:rPr>
                <a:t>8 - 13</a:t>
              </a:r>
            </a:p>
            <a:p>
              <a:pPr algn="ctr"/>
              <a:endParaRPr lang="en-US" sz="1200">
                <a:solidFill>
                  <a:srgbClr val="341F5A"/>
                </a:solidFill>
              </a:endParaRPr>
            </a:p>
            <a:p>
              <a:pPr algn="ctr"/>
              <a:r>
                <a:rPr lang="en-US" sz="1200">
                  <a:solidFill>
                    <a:srgbClr val="341F5A"/>
                  </a:solidFill>
                </a:rPr>
                <a:t>NAV 2015</a:t>
              </a:r>
            </a:p>
            <a:p>
              <a:pPr algn="ctr"/>
              <a:r>
                <a:rPr lang="en-US" sz="1200">
                  <a:solidFill>
                    <a:srgbClr val="341F5A"/>
                  </a:solidFill>
                </a:rPr>
                <a:t>to</a:t>
              </a:r>
            </a:p>
            <a:p>
              <a:pPr algn="ctr"/>
              <a:r>
                <a:rPr lang="en-US" sz="1200">
                  <a:solidFill>
                    <a:srgbClr val="341F5A"/>
                  </a:solidFill>
                </a:rPr>
                <a:t>BC 13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B093860-C08B-85E0-FC08-C25CADFEDD4C}"/>
              </a:ext>
            </a:extLst>
          </p:cNvPr>
          <p:cNvGrpSpPr/>
          <p:nvPr/>
        </p:nvGrpSpPr>
        <p:grpSpPr>
          <a:xfrm>
            <a:off x="385025" y="1852842"/>
            <a:ext cx="1235073" cy="1638556"/>
            <a:chOff x="1401025" y="2890775"/>
            <a:chExt cx="1416578" cy="1203210"/>
          </a:xfrm>
          <a:solidFill>
            <a:srgbClr val="C7DB80"/>
          </a:solidFill>
        </p:grpSpPr>
        <p:sp>
          <p:nvSpPr>
            <p:cNvPr id="29" name="Isosceles Triangle 54">
              <a:extLst>
                <a:ext uri="{FF2B5EF4-FFF2-40B4-BE49-F238E27FC236}">
                  <a16:creationId xmlns:a16="http://schemas.microsoft.com/office/drawing/2014/main" id="{6B3C6375-9EB6-F029-2ED8-88A77920443F}"/>
                </a:ext>
              </a:extLst>
            </p:cNvPr>
            <p:cNvSpPr/>
            <p:nvPr/>
          </p:nvSpPr>
          <p:spPr>
            <a:xfrm>
              <a:off x="1406839" y="2890775"/>
              <a:ext cx="1404945" cy="1163114"/>
            </a:xfrm>
            <a:prstGeom prst="snip2DiagRect">
              <a:avLst/>
            </a:prstGeom>
            <a:solidFill>
              <a:srgbClr val="88BDC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F46910C-AD16-E061-DF56-3D66AFA9DD69}"/>
                </a:ext>
              </a:extLst>
            </p:cNvPr>
            <p:cNvSpPr txBox="1"/>
            <p:nvPr/>
          </p:nvSpPr>
          <p:spPr>
            <a:xfrm>
              <a:off x="1401025" y="2981189"/>
              <a:ext cx="1416578" cy="1112796"/>
            </a:xfrm>
            <a:prstGeom prst="snip2Diag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>
                  <a:solidFill>
                    <a:srgbClr val="341F5A"/>
                  </a:solidFill>
                </a:rPr>
                <a:t>LS NAV</a:t>
              </a:r>
            </a:p>
            <a:p>
              <a:pPr algn="ctr"/>
              <a:r>
                <a:rPr lang="en-US" sz="1600">
                  <a:solidFill>
                    <a:srgbClr val="341F5A"/>
                  </a:solidFill>
                </a:rPr>
                <a:t>6 / 7</a:t>
              </a:r>
            </a:p>
            <a:p>
              <a:pPr algn="ctr"/>
              <a:endParaRPr lang="en-US" sz="1200">
                <a:solidFill>
                  <a:srgbClr val="341F5A"/>
                </a:solidFill>
              </a:endParaRPr>
            </a:p>
            <a:p>
              <a:pPr algn="ctr"/>
              <a:r>
                <a:rPr lang="en-US" sz="1200">
                  <a:solidFill>
                    <a:srgbClr val="341F5A"/>
                  </a:solidFill>
                </a:rPr>
                <a:t>NAV 2009 R2</a:t>
              </a:r>
            </a:p>
            <a:p>
              <a:pPr algn="ctr"/>
              <a:r>
                <a:rPr lang="en-US" sz="1200">
                  <a:solidFill>
                    <a:srgbClr val="341F5A"/>
                  </a:solidFill>
                </a:rPr>
                <a:t>to</a:t>
              </a:r>
            </a:p>
            <a:p>
              <a:pPr algn="ctr"/>
              <a:r>
                <a:rPr lang="en-US" sz="1200">
                  <a:solidFill>
                    <a:srgbClr val="341F5A"/>
                  </a:solidFill>
                </a:rPr>
                <a:t>NAV 2013 R2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543815E-3BA2-10E3-62A8-3408F0240B22}"/>
              </a:ext>
            </a:extLst>
          </p:cNvPr>
          <p:cNvGrpSpPr/>
          <p:nvPr/>
        </p:nvGrpSpPr>
        <p:grpSpPr>
          <a:xfrm>
            <a:off x="3364089" y="1846493"/>
            <a:ext cx="1529237" cy="1582507"/>
            <a:chOff x="1232327" y="2890776"/>
            <a:chExt cx="1753971" cy="1135123"/>
          </a:xfrm>
          <a:solidFill>
            <a:srgbClr val="5E813E"/>
          </a:solidFill>
        </p:grpSpPr>
        <p:sp>
          <p:nvSpPr>
            <p:cNvPr id="32" name="Isosceles Triangle 54">
              <a:extLst>
                <a:ext uri="{FF2B5EF4-FFF2-40B4-BE49-F238E27FC236}">
                  <a16:creationId xmlns:a16="http://schemas.microsoft.com/office/drawing/2014/main" id="{D892006A-079B-C60C-FE55-F14043408F59}"/>
                </a:ext>
              </a:extLst>
            </p:cNvPr>
            <p:cNvSpPr/>
            <p:nvPr/>
          </p:nvSpPr>
          <p:spPr>
            <a:xfrm>
              <a:off x="1406839" y="2890776"/>
              <a:ext cx="1404945" cy="1135123"/>
            </a:xfrm>
            <a:prstGeom prst="snip2DiagRect">
              <a:avLst/>
            </a:prstGeom>
            <a:solidFill>
              <a:srgbClr val="75A8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C09E72F-CF36-32A1-1161-BE22BA4DB7F3}"/>
                </a:ext>
              </a:extLst>
            </p:cNvPr>
            <p:cNvSpPr txBox="1"/>
            <p:nvPr/>
          </p:nvSpPr>
          <p:spPr>
            <a:xfrm>
              <a:off x="1232327" y="3053537"/>
              <a:ext cx="1753971" cy="796990"/>
            </a:xfrm>
            <a:prstGeom prst="snip2Diag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ctr"/>
              <a:r>
                <a:rPr lang="en-US" sz="1600">
                  <a:solidFill>
                    <a:schemeClr val="bg1"/>
                  </a:solidFill>
                </a:rPr>
                <a:t>LS Central</a:t>
              </a:r>
            </a:p>
            <a:p>
              <a:pPr algn="ctr"/>
              <a:r>
                <a:rPr lang="en-US" sz="1600">
                  <a:solidFill>
                    <a:schemeClr val="bg1"/>
                  </a:solidFill>
                </a:rPr>
                <a:t>14</a:t>
              </a:r>
            </a:p>
            <a:p>
              <a:pPr algn="ctr"/>
              <a:endParaRPr lang="en-US" sz="1050">
                <a:solidFill>
                  <a:schemeClr val="bg1"/>
                </a:solidFill>
              </a:endParaRPr>
            </a:p>
            <a:p>
              <a:pPr algn="ctr"/>
              <a:r>
                <a:rPr lang="en-US" sz="1200">
                  <a:solidFill>
                    <a:schemeClr val="bg1"/>
                  </a:solidFill>
                </a:rPr>
                <a:t>BC 14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E8825A1-81B4-A055-0685-897A8F4F071E}"/>
              </a:ext>
            </a:extLst>
          </p:cNvPr>
          <p:cNvGrpSpPr/>
          <p:nvPr/>
        </p:nvGrpSpPr>
        <p:grpSpPr>
          <a:xfrm>
            <a:off x="4958886" y="1852843"/>
            <a:ext cx="1322623" cy="1576157"/>
            <a:chOff x="1350818" y="2890776"/>
            <a:chExt cx="1516992" cy="1135123"/>
          </a:xfrm>
        </p:grpSpPr>
        <p:sp>
          <p:nvSpPr>
            <p:cNvPr id="35" name="Isosceles Triangle 54">
              <a:extLst>
                <a:ext uri="{FF2B5EF4-FFF2-40B4-BE49-F238E27FC236}">
                  <a16:creationId xmlns:a16="http://schemas.microsoft.com/office/drawing/2014/main" id="{E6FBD926-96CF-0A57-4E79-7BF98FC48647}"/>
                </a:ext>
              </a:extLst>
            </p:cNvPr>
            <p:cNvSpPr/>
            <p:nvPr/>
          </p:nvSpPr>
          <p:spPr>
            <a:xfrm>
              <a:off x="1406839" y="2890776"/>
              <a:ext cx="1404945" cy="1135123"/>
            </a:xfrm>
            <a:prstGeom prst="snip2DiagRect">
              <a:avLst/>
            </a:prstGeom>
            <a:solidFill>
              <a:srgbClr val="11889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AA4DAB7-4EC6-550D-D703-E0B48820032B}"/>
                </a:ext>
              </a:extLst>
            </p:cNvPr>
            <p:cNvSpPr txBox="1"/>
            <p:nvPr/>
          </p:nvSpPr>
          <p:spPr>
            <a:xfrm>
              <a:off x="1350818" y="3065112"/>
              <a:ext cx="1516992" cy="800201"/>
            </a:xfrm>
            <a:prstGeom prst="snip2Diag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1600">
                  <a:solidFill>
                    <a:schemeClr val="bg1"/>
                  </a:solidFill>
                </a:rPr>
                <a:t>LS Central</a:t>
              </a:r>
            </a:p>
            <a:p>
              <a:pPr algn="ctr"/>
              <a:r>
                <a:rPr lang="en-US" sz="1600">
                  <a:solidFill>
                    <a:schemeClr val="bg1"/>
                  </a:solidFill>
                </a:rPr>
                <a:t>15 - 24</a:t>
              </a:r>
            </a:p>
            <a:p>
              <a:pPr algn="ctr"/>
              <a:endParaRPr lang="en-US" sz="1050">
                <a:solidFill>
                  <a:schemeClr val="bg1"/>
                </a:solidFill>
              </a:endParaRPr>
            </a:p>
            <a:p>
              <a:pPr algn="ctr"/>
              <a:r>
                <a:rPr lang="en-US" sz="1200">
                  <a:solidFill>
                    <a:schemeClr val="bg1"/>
                  </a:solidFill>
                </a:rPr>
                <a:t>BC 15-24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CE30DD1-C835-AD1F-EBE5-402BE9C08872}"/>
              </a:ext>
            </a:extLst>
          </p:cNvPr>
          <p:cNvGrpSpPr/>
          <p:nvPr/>
        </p:nvGrpSpPr>
        <p:grpSpPr>
          <a:xfrm>
            <a:off x="6452279" y="1860637"/>
            <a:ext cx="1279335" cy="1576156"/>
            <a:chOff x="1375639" y="2890776"/>
            <a:chExt cx="1467346" cy="1135123"/>
          </a:xfrm>
        </p:grpSpPr>
        <p:sp>
          <p:nvSpPr>
            <p:cNvPr id="44" name="Isosceles Triangle 54">
              <a:extLst>
                <a:ext uri="{FF2B5EF4-FFF2-40B4-BE49-F238E27FC236}">
                  <a16:creationId xmlns:a16="http://schemas.microsoft.com/office/drawing/2014/main" id="{5CA5101B-4F81-B711-96B2-93F5B1F50F05}"/>
                </a:ext>
              </a:extLst>
            </p:cNvPr>
            <p:cNvSpPr/>
            <p:nvPr/>
          </p:nvSpPr>
          <p:spPr>
            <a:xfrm>
              <a:off x="1406839" y="2890776"/>
              <a:ext cx="1404945" cy="1135123"/>
            </a:xfrm>
            <a:prstGeom prst="snip2DiagRect">
              <a:avLst/>
            </a:prstGeom>
            <a:solidFill>
              <a:srgbClr val="11889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0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69FFD4A0-3A84-0B75-D397-9F5C397AAC28}"/>
                </a:ext>
              </a:extLst>
            </p:cNvPr>
            <p:cNvSpPr txBox="1"/>
            <p:nvPr/>
          </p:nvSpPr>
          <p:spPr>
            <a:xfrm>
              <a:off x="1375639" y="3053537"/>
              <a:ext cx="1467346" cy="800201"/>
            </a:xfrm>
            <a:prstGeom prst="snip2Diag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ctr"/>
              <a:r>
                <a:rPr lang="en-US" sz="1600">
                  <a:solidFill>
                    <a:schemeClr val="bg1"/>
                  </a:solidFill>
                </a:rPr>
                <a:t>LS Central</a:t>
              </a:r>
            </a:p>
            <a:p>
              <a:pPr algn="ctr"/>
              <a:r>
                <a:rPr lang="en-US" sz="1600">
                  <a:solidFill>
                    <a:schemeClr val="bg1"/>
                  </a:solidFill>
                </a:rPr>
                <a:t>25</a:t>
              </a:r>
            </a:p>
            <a:p>
              <a:pPr algn="ctr"/>
              <a:endParaRPr lang="en-US" sz="1050">
                <a:solidFill>
                  <a:schemeClr val="bg1"/>
                </a:solidFill>
              </a:endParaRPr>
            </a:p>
            <a:p>
              <a:pPr algn="ctr"/>
              <a:r>
                <a:rPr lang="en-US" sz="1200">
                  <a:solidFill>
                    <a:schemeClr val="bg1"/>
                  </a:solidFill>
                </a:rPr>
                <a:t>BC 25</a:t>
              </a:r>
            </a:p>
          </p:txBody>
        </p:sp>
      </p:grpSp>
      <p:cxnSp>
        <p:nvCxnSpPr>
          <p:cNvPr id="62" name="Connector: Curved 61">
            <a:extLst>
              <a:ext uri="{FF2B5EF4-FFF2-40B4-BE49-F238E27FC236}">
                <a16:creationId xmlns:a16="http://schemas.microsoft.com/office/drawing/2014/main" id="{A1CCE33A-7640-CD47-DECB-33C32C8B46CC}"/>
              </a:ext>
            </a:extLst>
          </p:cNvPr>
          <p:cNvCxnSpPr>
            <a:cxnSpLocks/>
            <a:stCxn id="26" idx="3"/>
            <a:endCxn id="32" idx="3"/>
          </p:cNvCxnSpPr>
          <p:nvPr/>
        </p:nvCxnSpPr>
        <p:spPr>
          <a:xfrm rot="5400000" flipH="1" flipV="1">
            <a:off x="3340556" y="1058345"/>
            <a:ext cx="3" cy="1576300"/>
          </a:xfrm>
          <a:prstGeom prst="curvedConnector3">
            <a:avLst>
              <a:gd name="adj1" fmla="val 7620100000"/>
            </a:avLst>
          </a:prstGeom>
          <a:ln w="19050">
            <a:solidFill>
              <a:srgbClr val="00BCB5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ctor: Curved 62">
            <a:extLst>
              <a:ext uri="{FF2B5EF4-FFF2-40B4-BE49-F238E27FC236}">
                <a16:creationId xmlns:a16="http://schemas.microsoft.com/office/drawing/2014/main" id="{C1864C81-B7C5-75FE-ABBD-88D454B9C546}"/>
              </a:ext>
            </a:extLst>
          </p:cNvPr>
          <p:cNvCxnSpPr>
            <a:cxnSpLocks/>
            <a:stCxn id="32" idx="3"/>
            <a:endCxn id="44" idx="3"/>
          </p:cNvCxnSpPr>
          <p:nvPr/>
        </p:nvCxnSpPr>
        <p:spPr>
          <a:xfrm rot="16200000" flipH="1">
            <a:off x="5603255" y="371945"/>
            <a:ext cx="14144" cy="2963240"/>
          </a:xfrm>
          <a:prstGeom prst="curvedConnector3">
            <a:avLst>
              <a:gd name="adj1" fmla="val -2350884"/>
            </a:avLst>
          </a:prstGeom>
          <a:ln w="19050">
            <a:solidFill>
              <a:srgbClr val="00BCB5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nector: Curved 63">
            <a:extLst>
              <a:ext uri="{FF2B5EF4-FFF2-40B4-BE49-F238E27FC236}">
                <a16:creationId xmlns:a16="http://schemas.microsoft.com/office/drawing/2014/main" id="{484F9677-E61B-A122-6CE6-BA1BCC6DFC7F}"/>
              </a:ext>
            </a:extLst>
          </p:cNvPr>
          <p:cNvCxnSpPr>
            <a:cxnSpLocks/>
            <a:stCxn id="35" idx="3"/>
            <a:endCxn id="44" idx="3"/>
          </p:cNvCxnSpPr>
          <p:nvPr/>
        </p:nvCxnSpPr>
        <p:spPr>
          <a:xfrm rot="16200000" flipH="1">
            <a:off x="6352174" y="1120864"/>
            <a:ext cx="7794" cy="1471752"/>
          </a:xfrm>
          <a:prstGeom prst="curvedConnector3">
            <a:avLst>
              <a:gd name="adj1" fmla="val -2933025"/>
            </a:avLst>
          </a:prstGeom>
          <a:ln w="19050">
            <a:solidFill>
              <a:srgbClr val="00BCB5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80B323B0-8566-7C92-9489-3B0EB396F7A7}"/>
              </a:ext>
            </a:extLst>
          </p:cNvPr>
          <p:cNvCxnSpPr>
            <a:cxnSpLocks/>
          </p:cNvCxnSpPr>
          <p:nvPr/>
        </p:nvCxnSpPr>
        <p:spPr>
          <a:xfrm>
            <a:off x="380172" y="3773083"/>
            <a:ext cx="8844783" cy="0"/>
          </a:xfrm>
          <a:prstGeom prst="straightConnector1">
            <a:avLst/>
          </a:prstGeom>
          <a:ln w="127000">
            <a:solidFill>
              <a:srgbClr val="13889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nector: Curved 67">
            <a:extLst>
              <a:ext uri="{FF2B5EF4-FFF2-40B4-BE49-F238E27FC236}">
                <a16:creationId xmlns:a16="http://schemas.microsoft.com/office/drawing/2014/main" id="{7B9EE4E4-E56E-8358-DB3F-7F705B5BDFAB}"/>
              </a:ext>
            </a:extLst>
          </p:cNvPr>
          <p:cNvCxnSpPr>
            <a:cxnSpLocks/>
            <a:stCxn id="29" idx="3"/>
            <a:endCxn id="26" idx="3"/>
          </p:cNvCxnSpPr>
          <p:nvPr/>
        </p:nvCxnSpPr>
        <p:spPr>
          <a:xfrm rot="5400000" flipH="1" flipV="1">
            <a:off x="1774311" y="1074745"/>
            <a:ext cx="6345" cy="1549848"/>
          </a:xfrm>
          <a:prstGeom prst="curvedConnector3">
            <a:avLst>
              <a:gd name="adj1" fmla="val 3702837"/>
            </a:avLst>
          </a:prstGeom>
          <a:ln w="19050">
            <a:solidFill>
              <a:srgbClr val="00BCB5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9" name="Group 68">
            <a:extLst>
              <a:ext uri="{FF2B5EF4-FFF2-40B4-BE49-F238E27FC236}">
                <a16:creationId xmlns:a16="http://schemas.microsoft.com/office/drawing/2014/main" id="{3FB1E8EB-6BEA-28B4-A3C9-3B1F439CA4B5}"/>
              </a:ext>
            </a:extLst>
          </p:cNvPr>
          <p:cNvGrpSpPr/>
          <p:nvPr/>
        </p:nvGrpSpPr>
        <p:grpSpPr>
          <a:xfrm>
            <a:off x="9917948" y="1849552"/>
            <a:ext cx="1702552" cy="1702552"/>
            <a:chOff x="5687676" y="3001927"/>
            <a:chExt cx="914400" cy="914400"/>
          </a:xfrm>
        </p:grpSpPr>
        <p:pic>
          <p:nvPicPr>
            <p:cNvPr id="70" name="Graphic 69" descr="Cloud outline">
              <a:extLst>
                <a:ext uri="{FF2B5EF4-FFF2-40B4-BE49-F238E27FC236}">
                  <a16:creationId xmlns:a16="http://schemas.microsoft.com/office/drawing/2014/main" id="{5EF397F5-0B34-EF63-9E37-F166A9CED4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687676" y="3001927"/>
              <a:ext cx="914400" cy="914400"/>
            </a:xfrm>
            <a:prstGeom prst="rect">
              <a:avLst/>
            </a:prstGeom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ECDD92C8-E599-9FD1-E6F5-C9D33F856721}"/>
                </a:ext>
              </a:extLst>
            </p:cNvPr>
            <p:cNvSpPr txBox="1"/>
            <p:nvPr/>
          </p:nvSpPr>
          <p:spPr>
            <a:xfrm>
              <a:off x="5958029" y="3407822"/>
              <a:ext cx="383288" cy="1983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00706E"/>
                  </a:solidFill>
                </a:rPr>
                <a:t>SaaS</a:t>
              </a:r>
            </a:p>
          </p:txBody>
        </p:sp>
      </p:grp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83D0A248-B260-7AF8-4EE6-EA77C8E73483}"/>
              </a:ext>
            </a:extLst>
          </p:cNvPr>
          <p:cNvCxnSpPr>
            <a:cxnSpLocks/>
            <a:stCxn id="75" idx="0"/>
            <a:endCxn id="70" idx="1"/>
          </p:cNvCxnSpPr>
          <p:nvPr/>
        </p:nvCxnSpPr>
        <p:spPr>
          <a:xfrm>
            <a:off x="9224954" y="2700828"/>
            <a:ext cx="692994" cy="0"/>
          </a:xfrm>
          <a:prstGeom prst="straightConnector1">
            <a:avLst/>
          </a:prstGeom>
          <a:ln w="38100">
            <a:solidFill>
              <a:srgbClr val="00706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itle 1">
            <a:extLst>
              <a:ext uri="{FF2B5EF4-FFF2-40B4-BE49-F238E27FC236}">
                <a16:creationId xmlns:a16="http://schemas.microsoft.com/office/drawing/2014/main" id="{F9E426E5-3D93-434A-963E-011099D3FFCF}"/>
              </a:ext>
            </a:extLst>
          </p:cNvPr>
          <p:cNvSpPr txBox="1">
            <a:spLocks/>
          </p:cNvSpPr>
          <p:nvPr/>
        </p:nvSpPr>
        <p:spPr>
          <a:xfrm>
            <a:off x="325059" y="1133227"/>
            <a:ext cx="2531892" cy="38972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rgbClr val="361D5C"/>
                </a:solidFill>
                <a:latin typeface="Aptos ExtraBold" panose="020B000402020202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en-US" sz="1600">
                <a:latin typeface="Aptos ExtraBold"/>
                <a:cs typeface="Segoe UI"/>
              </a:rPr>
              <a:t>Data upgrade flow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7582E2D3-41E6-DA2B-F8FF-0E12E7C5FE28}"/>
              </a:ext>
            </a:extLst>
          </p:cNvPr>
          <p:cNvGrpSpPr/>
          <p:nvPr/>
        </p:nvGrpSpPr>
        <p:grpSpPr>
          <a:xfrm>
            <a:off x="8000024" y="1912750"/>
            <a:ext cx="1292217" cy="1576156"/>
            <a:chOff x="1406839" y="2890776"/>
            <a:chExt cx="1482121" cy="1135123"/>
          </a:xfrm>
        </p:grpSpPr>
        <p:sp>
          <p:nvSpPr>
            <p:cNvPr id="75" name="Isosceles Triangle 54">
              <a:extLst>
                <a:ext uri="{FF2B5EF4-FFF2-40B4-BE49-F238E27FC236}">
                  <a16:creationId xmlns:a16="http://schemas.microsoft.com/office/drawing/2014/main" id="{BA5E6F49-420C-59FA-F3D7-74F5C4AC4FBD}"/>
                </a:ext>
              </a:extLst>
            </p:cNvPr>
            <p:cNvSpPr/>
            <p:nvPr/>
          </p:nvSpPr>
          <p:spPr>
            <a:xfrm>
              <a:off x="1406839" y="2890776"/>
              <a:ext cx="1404945" cy="1135123"/>
            </a:xfrm>
            <a:prstGeom prst="snip2DiagRect">
              <a:avLst/>
            </a:pr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0"/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8A2C13B3-9D32-4C29-A3D6-1D077F53602A}"/>
                </a:ext>
              </a:extLst>
            </p:cNvPr>
            <p:cNvSpPr txBox="1"/>
            <p:nvPr/>
          </p:nvSpPr>
          <p:spPr>
            <a:xfrm>
              <a:off x="1409428" y="3016006"/>
              <a:ext cx="1479532" cy="820041"/>
            </a:xfrm>
            <a:prstGeom prst="snip2Diag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ctr"/>
              <a:r>
                <a:rPr lang="en-US" sz="1600">
                  <a:solidFill>
                    <a:schemeClr val="bg1"/>
                  </a:solidFill>
                </a:rPr>
                <a:t>LS Central</a:t>
              </a:r>
            </a:p>
            <a:p>
              <a:pPr algn="ctr"/>
              <a:r>
                <a:rPr lang="en-US" sz="1600">
                  <a:solidFill>
                    <a:schemeClr val="bg1"/>
                  </a:solidFill>
                </a:rPr>
                <a:t>26</a:t>
              </a:r>
            </a:p>
            <a:p>
              <a:pPr algn="ctr"/>
              <a:endParaRPr lang="en-US" sz="1200">
                <a:solidFill>
                  <a:schemeClr val="bg1"/>
                </a:solidFill>
              </a:endParaRPr>
            </a:p>
            <a:p>
              <a:pPr algn="ctr"/>
              <a:r>
                <a:rPr lang="en-US" sz="1200">
                  <a:solidFill>
                    <a:schemeClr val="bg1"/>
                  </a:solidFill>
                </a:rPr>
                <a:t>BC 26</a:t>
              </a:r>
            </a:p>
          </p:txBody>
        </p:sp>
      </p:grpSp>
      <p:cxnSp>
        <p:nvCxnSpPr>
          <p:cNvPr id="77" name="Connector: Curved 76">
            <a:extLst>
              <a:ext uri="{FF2B5EF4-FFF2-40B4-BE49-F238E27FC236}">
                <a16:creationId xmlns:a16="http://schemas.microsoft.com/office/drawing/2014/main" id="{9AF34FB6-DC7B-4B01-B0ED-A93EBA68917E}"/>
              </a:ext>
            </a:extLst>
          </p:cNvPr>
          <p:cNvCxnSpPr>
            <a:cxnSpLocks/>
            <a:stCxn id="44" idx="3"/>
            <a:endCxn id="75" idx="3"/>
          </p:cNvCxnSpPr>
          <p:nvPr/>
        </p:nvCxnSpPr>
        <p:spPr>
          <a:xfrm rot="16200000" flipH="1">
            <a:off x="7826161" y="1126422"/>
            <a:ext cx="52113" cy="1520543"/>
          </a:xfrm>
          <a:prstGeom prst="curvedConnector3">
            <a:avLst>
              <a:gd name="adj1" fmla="val -438662"/>
            </a:avLst>
          </a:prstGeom>
          <a:ln w="19050">
            <a:solidFill>
              <a:srgbClr val="00BCB5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>
            <a:extLst>
              <a:ext uri="{FF2B5EF4-FFF2-40B4-BE49-F238E27FC236}">
                <a16:creationId xmlns:a16="http://schemas.microsoft.com/office/drawing/2014/main" id="{F111A2FA-B201-3BDF-7DD3-6C4DD83FCE42}"/>
              </a:ext>
            </a:extLst>
          </p:cNvPr>
          <p:cNvSpPr txBox="1"/>
          <p:nvPr/>
        </p:nvSpPr>
        <p:spPr>
          <a:xfrm>
            <a:off x="5392882" y="4366003"/>
            <a:ext cx="5371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403FA4"/>
                </a:solidFill>
              </a:rPr>
              <a:t>No major challenges</a:t>
            </a:r>
          </a:p>
          <a:p>
            <a:pPr marL="180000" lvl="1"/>
            <a:r>
              <a:rPr lang="en-US" sz="1600">
                <a:solidFill>
                  <a:srgbClr val="403FA4"/>
                </a:solidFill>
              </a:rPr>
              <a:t>References to standard obsoleted tables / fields in your custom extensions</a:t>
            </a:r>
          </a:p>
        </p:txBody>
      </p: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81BEEE56-443E-F627-63F1-AC6A22073153}"/>
              </a:ext>
            </a:extLst>
          </p:cNvPr>
          <p:cNvCxnSpPr>
            <a:cxnSpLocks/>
          </p:cNvCxnSpPr>
          <p:nvPr/>
        </p:nvCxnSpPr>
        <p:spPr>
          <a:xfrm>
            <a:off x="410617" y="4204883"/>
            <a:ext cx="4331628" cy="0"/>
          </a:xfrm>
          <a:prstGeom prst="straightConnector1">
            <a:avLst/>
          </a:prstGeom>
          <a:ln w="127000">
            <a:solidFill>
              <a:srgbClr val="6E63D6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Box 92">
            <a:extLst>
              <a:ext uri="{FF2B5EF4-FFF2-40B4-BE49-F238E27FC236}">
                <a16:creationId xmlns:a16="http://schemas.microsoft.com/office/drawing/2014/main" id="{6C55803E-5018-E3AB-9560-1E18C6C08BE7}"/>
              </a:ext>
            </a:extLst>
          </p:cNvPr>
          <p:cNvSpPr txBox="1"/>
          <p:nvPr/>
        </p:nvSpPr>
        <p:spPr>
          <a:xfrm>
            <a:off x="492215" y="4366003"/>
            <a:ext cx="4248957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403FA4"/>
                </a:solidFill>
              </a:rPr>
              <a:t>Major challenges</a:t>
            </a:r>
          </a:p>
          <a:p>
            <a:pPr marL="180000"/>
            <a:r>
              <a:rPr lang="en-US" sz="1600">
                <a:solidFill>
                  <a:srgbClr val="403FA4"/>
                </a:solidFill>
              </a:rPr>
              <a:t>Higher complexity</a:t>
            </a:r>
          </a:p>
          <a:p>
            <a:pPr marL="360000"/>
            <a:r>
              <a:rPr lang="en-US" sz="1600">
                <a:solidFill>
                  <a:srgbClr val="403FA4"/>
                </a:solidFill>
              </a:rPr>
              <a:t>More upgrade steps required</a:t>
            </a:r>
          </a:p>
          <a:p>
            <a:pPr marL="360000"/>
            <a:r>
              <a:rPr lang="en-US" sz="1600">
                <a:solidFill>
                  <a:srgbClr val="403FA4"/>
                </a:solidFill>
              </a:rPr>
              <a:t>Data upgrade </a:t>
            </a:r>
            <a:r>
              <a:rPr lang="en-US" sz="1600" err="1">
                <a:solidFill>
                  <a:srgbClr val="403FA4"/>
                </a:solidFill>
              </a:rPr>
              <a:t>codeunits</a:t>
            </a:r>
            <a:r>
              <a:rPr lang="en-US" sz="1600">
                <a:solidFill>
                  <a:srgbClr val="403FA4"/>
                </a:solidFill>
              </a:rPr>
              <a:t> might be needed to map custom fields</a:t>
            </a:r>
          </a:p>
          <a:p>
            <a:pPr marL="180000"/>
            <a:r>
              <a:rPr lang="en-US" sz="1600">
                <a:solidFill>
                  <a:srgbClr val="403FA4"/>
                </a:solidFill>
              </a:rPr>
              <a:t>Big amount of data</a:t>
            </a:r>
          </a:p>
          <a:p>
            <a:pPr marL="360000" lvl="1"/>
            <a:r>
              <a:rPr lang="en-US" sz="1600">
                <a:solidFill>
                  <a:srgbClr val="403FA4"/>
                </a:solidFill>
              </a:rPr>
              <a:t>Takes longer to run the steps</a:t>
            </a:r>
          </a:p>
        </p:txBody>
      </p:sp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id="{F5592571-6D0A-E9A4-303E-A5AF562C85F3}"/>
              </a:ext>
            </a:extLst>
          </p:cNvPr>
          <p:cNvSpPr/>
          <p:nvPr/>
        </p:nvSpPr>
        <p:spPr>
          <a:xfrm>
            <a:off x="4924740" y="5633417"/>
            <a:ext cx="5206088" cy="1010782"/>
          </a:xfrm>
          <a:prstGeom prst="roundRect">
            <a:avLst/>
          </a:prstGeom>
          <a:solidFill>
            <a:srgbClr val="BABAE6">
              <a:alpha val="16000"/>
            </a:srgbClr>
          </a:solidFill>
          <a:ln w="19050">
            <a:solidFill>
              <a:srgbClr val="6E63D6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>
                <a:solidFill>
                  <a:srgbClr val="403FA4"/>
                </a:solidFill>
              </a:rPr>
              <a:t>Truncate the biggest tables prior to start the migration process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403FA4"/>
                </a:solidFill>
              </a:rPr>
              <a:t>Item Ledger Entries / Value Entries / Gen. Ledger Entries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403FA4"/>
                </a:solidFill>
              </a:rPr>
              <a:t>LS Central transaction tables</a:t>
            </a:r>
          </a:p>
        </p:txBody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28C79567-B664-812D-519F-0F1B07108CFD}"/>
              </a:ext>
            </a:extLst>
          </p:cNvPr>
          <p:cNvCxnSpPr/>
          <p:nvPr/>
        </p:nvCxnSpPr>
        <p:spPr>
          <a:xfrm>
            <a:off x="3616036" y="5699104"/>
            <a:ext cx="0" cy="488991"/>
          </a:xfrm>
          <a:prstGeom prst="line">
            <a:avLst/>
          </a:prstGeom>
          <a:ln w="50800">
            <a:solidFill>
              <a:srgbClr val="6E63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9B515D27-534B-0927-22E0-BA693D51E998}"/>
              </a:ext>
            </a:extLst>
          </p:cNvPr>
          <p:cNvCxnSpPr>
            <a:cxnSpLocks/>
          </p:cNvCxnSpPr>
          <p:nvPr/>
        </p:nvCxnSpPr>
        <p:spPr>
          <a:xfrm>
            <a:off x="3616036" y="5943600"/>
            <a:ext cx="1277290" cy="0"/>
          </a:xfrm>
          <a:prstGeom prst="line">
            <a:avLst/>
          </a:prstGeom>
          <a:ln w="50800">
            <a:solidFill>
              <a:srgbClr val="6E63D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extBox 99">
            <a:extLst>
              <a:ext uri="{FF2B5EF4-FFF2-40B4-BE49-F238E27FC236}">
                <a16:creationId xmlns:a16="http://schemas.microsoft.com/office/drawing/2014/main" id="{7EE03475-3410-E9EE-3B30-2AF4FF805943}"/>
              </a:ext>
            </a:extLst>
          </p:cNvPr>
          <p:cNvSpPr txBox="1"/>
          <p:nvPr/>
        </p:nvSpPr>
        <p:spPr>
          <a:xfrm>
            <a:off x="84640" y="6410926"/>
            <a:ext cx="24111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>
                <a:solidFill>
                  <a:srgbClr val="341F5A"/>
                </a:solidFill>
                <a:latin typeface="Aptos ExtraBold"/>
                <a:cs typeface="Segoe UI"/>
              </a:rPr>
              <a:t>Re-implementation</a:t>
            </a:r>
            <a:endParaRPr lang="en-US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B6FEF917-04B7-CC01-BF8E-7065D27EA771}"/>
              </a:ext>
            </a:extLst>
          </p:cNvPr>
          <p:cNvCxnSpPr>
            <a:cxnSpLocks/>
          </p:cNvCxnSpPr>
          <p:nvPr/>
        </p:nvCxnSpPr>
        <p:spPr>
          <a:xfrm>
            <a:off x="5373386" y="4204883"/>
            <a:ext cx="3778429" cy="0"/>
          </a:xfrm>
          <a:prstGeom prst="straightConnector1">
            <a:avLst/>
          </a:prstGeom>
          <a:ln w="127000">
            <a:solidFill>
              <a:srgbClr val="6E63D6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3459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  <p:bldP spid="91" grpId="0"/>
      <p:bldP spid="93" grpId="0"/>
      <p:bldP spid="9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55393D-59E1-21E7-8A05-C8E5AC5EDE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DED53-0E38-4751-0823-AB4446644A6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95578" y="212725"/>
            <a:ext cx="9788209" cy="587375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/>
          <a:p>
            <a:r>
              <a:rPr lang="en-US" sz="2800" b="0">
                <a:solidFill>
                  <a:srgbClr val="341F5A"/>
                </a:solidFill>
                <a:latin typeface="Aptos ExtraBold"/>
                <a:cs typeface="Segoe UI"/>
              </a:rPr>
              <a:t>Code migration – Some challenges</a:t>
            </a:r>
            <a:endParaRPr lang="en-US" sz="2800">
              <a:solidFill>
                <a:srgbClr val="341F5A"/>
              </a:solidFill>
              <a:latin typeface="Aptos ExtraBold"/>
              <a:cs typeface="Segoe UI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5ADFD57-CEB6-B73B-AB9C-829C958922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8800312"/>
              </p:ext>
            </p:extLst>
          </p:nvPr>
        </p:nvGraphicFramePr>
        <p:xfrm>
          <a:off x="195579" y="962526"/>
          <a:ext cx="11673514" cy="5781083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2655361">
                  <a:extLst>
                    <a:ext uri="{9D8B030D-6E8A-4147-A177-3AD203B41FA5}">
                      <a16:colId xmlns:a16="http://schemas.microsoft.com/office/drawing/2014/main" val="352268186"/>
                    </a:ext>
                  </a:extLst>
                </a:gridCol>
                <a:gridCol w="3326067">
                  <a:extLst>
                    <a:ext uri="{9D8B030D-6E8A-4147-A177-3AD203B41FA5}">
                      <a16:colId xmlns:a16="http://schemas.microsoft.com/office/drawing/2014/main" val="737680766"/>
                    </a:ext>
                  </a:extLst>
                </a:gridCol>
                <a:gridCol w="5692086">
                  <a:extLst>
                    <a:ext uri="{9D8B030D-6E8A-4147-A177-3AD203B41FA5}">
                      <a16:colId xmlns:a16="http://schemas.microsoft.com/office/drawing/2014/main" val="1480598092"/>
                    </a:ext>
                  </a:extLst>
                </a:gridCol>
              </a:tblGrid>
              <a:tr h="323830">
                <a:tc>
                  <a:txBody>
                    <a:bodyPr/>
                    <a:lstStyle/>
                    <a:p>
                      <a:r>
                        <a:rPr lang="en-US" sz="1600"/>
                        <a:t>Upgrading from Version:</a:t>
                      </a:r>
                    </a:p>
                  </a:txBody>
                  <a:tcPr>
                    <a:solidFill>
                      <a:srgbClr val="341F5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F6F5F8"/>
                          </a:solidFill>
                        </a:rPr>
                        <a:t>Challenges</a:t>
                      </a:r>
                    </a:p>
                  </a:txBody>
                  <a:tcPr>
                    <a:solidFill>
                      <a:srgbClr val="341F5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F6F5F8"/>
                          </a:solidFill>
                        </a:rPr>
                        <a:t>Suggestion</a:t>
                      </a:r>
                    </a:p>
                  </a:txBody>
                  <a:tcPr>
                    <a:solidFill>
                      <a:srgbClr val="341F5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8508338"/>
                  </a:ext>
                </a:extLst>
              </a:tr>
              <a:tr h="1501392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solidFill>
                            <a:srgbClr val="F6F5F8"/>
                          </a:solidFill>
                        </a:rPr>
                        <a:t>LS NAV 6 up to LSC 14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>
                          <a:solidFill>
                            <a:srgbClr val="F6F5F8"/>
                          </a:solidFill>
                        </a:rPr>
                        <a:t>NAV 2009 up to BC 14</a:t>
                      </a:r>
                    </a:p>
                  </a:txBody>
                  <a:tcPr>
                    <a:solidFill>
                      <a:srgbClr val="341F5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solidFill>
                            <a:schemeClr val="bg1"/>
                          </a:solidFill>
                          <a:latin typeface="+mn-lt"/>
                        </a:rPr>
                        <a:t>Non-extension based framework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>
                          <a:solidFill>
                            <a:schemeClr val="bg1"/>
                          </a:solidFill>
                          <a:latin typeface="+mn-lt"/>
                        </a:rPr>
                        <a:t>Migrating custom code from C/AL to AL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>
                          <a:solidFill>
                            <a:schemeClr val="bg1"/>
                          </a:solidFill>
                          <a:latin typeface="+mn-lt"/>
                        </a:rPr>
                        <a:t>Moving custom code to extensions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>
                        <a:solidFill>
                          <a:schemeClr val="bg1"/>
                        </a:solidFill>
                        <a:latin typeface="+mn-lt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>
                          <a:solidFill>
                            <a:schemeClr val="bg1"/>
                          </a:solidFill>
                          <a:latin typeface="+mn-lt"/>
                        </a:rPr>
                        <a:t>Identifying customizations in the base code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>
                          <a:solidFill>
                            <a:schemeClr val="bg1"/>
                          </a:solidFill>
                          <a:latin typeface="+mn-lt"/>
                        </a:rPr>
                        <a:t>Undocumented custom code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>
                          <a:solidFill>
                            <a:schemeClr val="bg1"/>
                          </a:solidFill>
                          <a:latin typeface="+mn-lt"/>
                        </a:rPr>
                        <a:t>Lack of documentation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>
                          <a:solidFill>
                            <a:schemeClr val="bg1"/>
                          </a:solidFill>
                          <a:latin typeface="+mn-lt"/>
                        </a:rPr>
                        <a:t>Usage of events subscription</a:t>
                      </a:r>
                    </a:p>
                  </a:txBody>
                  <a:tcPr>
                    <a:solidFill>
                      <a:srgbClr val="6E63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>
                          <a:solidFill>
                            <a:schemeClr val="bg1"/>
                          </a:solidFill>
                          <a:latin typeface="+mn-lt"/>
                        </a:rPr>
                        <a:t>Replace customizations with </a:t>
                      </a:r>
                      <a:r>
                        <a:rPr lang="en-US" sz="1200" b="1">
                          <a:solidFill>
                            <a:schemeClr val="bg1"/>
                          </a:solidFill>
                          <a:latin typeface="+mn-lt"/>
                        </a:rPr>
                        <a:t>standard </a:t>
                      </a:r>
                      <a:r>
                        <a:rPr lang="en-US" sz="1200">
                          <a:solidFill>
                            <a:schemeClr val="bg1"/>
                          </a:solidFill>
                          <a:latin typeface="+mn-lt"/>
                        </a:rPr>
                        <a:t>features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>
                          <a:solidFill>
                            <a:schemeClr val="bg1"/>
                          </a:solidFill>
                          <a:latin typeface="+mn-lt"/>
                        </a:rPr>
                        <a:t>Migrate </a:t>
                      </a:r>
                      <a:r>
                        <a:rPr lang="en-US" sz="1200" b="1">
                          <a:solidFill>
                            <a:schemeClr val="bg1"/>
                          </a:solidFill>
                          <a:latin typeface="+mn-lt"/>
                        </a:rPr>
                        <a:t>only must-have </a:t>
                      </a:r>
                      <a:r>
                        <a:rPr lang="en-US" sz="1200">
                          <a:solidFill>
                            <a:schemeClr val="bg1"/>
                          </a:solidFill>
                          <a:latin typeface="+mn-lt"/>
                        </a:rPr>
                        <a:t>customizations, after gap list analysis</a:t>
                      </a:r>
                    </a:p>
                  </a:txBody>
                  <a:tcPr>
                    <a:solidFill>
                      <a:srgbClr val="6E63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1791938"/>
                  </a:ext>
                </a:extLst>
              </a:tr>
              <a:tr h="1148123">
                <a:tc vMerge="1"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solidFill>
                      <a:srgbClr val="00BC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Reports (Legacy to RDLC/Word report migration)</a:t>
                      </a:r>
                    </a:p>
                  </a:txBody>
                  <a:tcPr>
                    <a:solidFill>
                      <a:srgbClr val="BABA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Rely on </a:t>
                      </a:r>
                      <a:r>
                        <a:rPr lang="en-US" sz="1200" b="1">
                          <a:solidFill>
                            <a:schemeClr val="tx1"/>
                          </a:solidFill>
                        </a:rPr>
                        <a:t>Export to Excel</a:t>
                      </a:r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 and built-in </a:t>
                      </a:r>
                      <a:r>
                        <a:rPr lang="en-US" sz="1200" b="1">
                          <a:solidFill>
                            <a:schemeClr val="tx1"/>
                          </a:solidFill>
                        </a:rPr>
                        <a:t>Analyse</a:t>
                      </a:r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 feature in list pages.</a:t>
                      </a:r>
                      <a:endParaRPr lang="en-US" sz="1200">
                        <a:latin typeface="+mn-lt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latin typeface="+mn-lt"/>
                        </a:rPr>
                        <a:t>Rely on objects usage log analysis tools from AIM partners to </a:t>
                      </a:r>
                      <a:r>
                        <a:rPr lang="en-US" sz="1200" b="1">
                          <a:latin typeface="+mn-lt"/>
                        </a:rPr>
                        <a:t>migrate only used</a:t>
                      </a:r>
                      <a:r>
                        <a:rPr lang="en-US" sz="1200">
                          <a:latin typeface="+mn-lt"/>
                        </a:rPr>
                        <a:t> reports.</a:t>
                      </a:r>
                    </a:p>
                    <a:p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Use </a:t>
                      </a:r>
                      <a:r>
                        <a:rPr lang="en-US" sz="1200" b="1">
                          <a:solidFill>
                            <a:schemeClr val="tx1"/>
                          </a:solidFill>
                        </a:rPr>
                        <a:t>Analytics for LS Central / PowerBI </a:t>
                      </a:r>
                      <a:r>
                        <a:rPr lang="en-US" sz="1200" b="0">
                          <a:solidFill>
                            <a:schemeClr val="tx1"/>
                          </a:solidFill>
                        </a:rPr>
                        <a:t>for KPIs and for non-operational reporting</a:t>
                      </a:r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Use 3</a:t>
                      </a:r>
                      <a:r>
                        <a:rPr lang="en-US" sz="1200" baseline="30000">
                          <a:solidFill>
                            <a:schemeClr val="tx1"/>
                          </a:solidFill>
                        </a:rPr>
                        <a:t>rd</a:t>
                      </a:r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 party solutions to help on the conversion.</a:t>
                      </a:r>
                    </a:p>
                  </a:txBody>
                  <a:tcPr>
                    <a:solidFill>
                      <a:srgbClr val="BABA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1473990"/>
                  </a:ext>
                </a:extLst>
              </a:tr>
              <a:tr h="441586">
                <a:tc rowSpan="2">
                  <a:txBody>
                    <a:bodyPr/>
                    <a:lstStyle/>
                    <a:p>
                      <a:r>
                        <a:rPr lang="en-US" sz="1600"/>
                        <a:t>LS Central 15 up to 17.4</a:t>
                      </a:r>
                    </a:p>
                  </a:txBody>
                  <a:tcPr>
                    <a:solidFill>
                      <a:srgbClr val="341F5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Table renaming in v17.5</a:t>
                      </a:r>
                    </a:p>
                  </a:txBody>
                  <a:tcPr>
                    <a:solidFill>
                      <a:srgbClr val="6E63D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>
                          <a:solidFill>
                            <a:schemeClr val="bg1"/>
                          </a:solidFill>
                        </a:rPr>
                        <a:t>LS Central migration tool</a:t>
                      </a:r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 module will </a:t>
                      </a:r>
                      <a:r>
                        <a:rPr lang="en-US" sz="1200" b="1">
                          <a:solidFill>
                            <a:schemeClr val="bg1"/>
                          </a:solidFill>
                        </a:rPr>
                        <a:t>update your custom extensions </a:t>
                      </a:r>
                      <a:r>
                        <a:rPr lang="en-US" sz="1200" b="0">
                          <a:solidFill>
                            <a:schemeClr val="bg1"/>
                          </a:solidFill>
                        </a:rPr>
                        <a:t>source code </a:t>
                      </a:r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and fix all references to LS Central objects.</a:t>
                      </a:r>
                    </a:p>
                  </a:txBody>
                  <a:tcPr>
                    <a:solidFill>
                      <a:srgbClr val="6E63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483134"/>
                  </a:ext>
                </a:extLst>
              </a:tr>
              <a:tr h="441586">
                <a:tc vMerge="1"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solidFill>
                      <a:srgbClr val="00BC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Handle obsoleted objects</a:t>
                      </a:r>
                      <a:endParaRPr lang="en-US" sz="120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200">
                        <a:latin typeface="+mn-lt"/>
                      </a:endParaRPr>
                    </a:p>
                  </a:txBody>
                  <a:tcPr>
                    <a:solidFill>
                      <a:srgbClr val="BABA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References to obsoleted objects must be manually fixed on custom extensions.</a:t>
                      </a:r>
                    </a:p>
                  </a:txBody>
                  <a:tcPr>
                    <a:solidFill>
                      <a:srgbClr val="BABA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4620140"/>
                  </a:ext>
                </a:extLst>
              </a:tr>
              <a:tr h="794855">
                <a:tc rowSpan="2">
                  <a:txBody>
                    <a:bodyPr/>
                    <a:lstStyle/>
                    <a:p>
                      <a:r>
                        <a:rPr lang="en-US" sz="1600"/>
                        <a:t>All versions</a:t>
                      </a:r>
                    </a:p>
                  </a:txBody>
                  <a:tcPr>
                    <a:solidFill>
                      <a:srgbClr val="341F5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>
                          <a:solidFill>
                            <a:schemeClr val="bg1"/>
                          </a:solidFill>
                          <a:latin typeface="+mn-lt"/>
                        </a:rPr>
                        <a:t>Legacy integrations based on local files or files stored in FTP servers.</a:t>
                      </a:r>
                    </a:p>
                  </a:txBody>
                  <a:tcPr>
                    <a:solidFill>
                      <a:srgbClr val="6E63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>
                          <a:solidFill>
                            <a:schemeClr val="bg1"/>
                          </a:solidFill>
                          <a:latin typeface="+mn-lt"/>
                        </a:rPr>
                        <a:t>Refactor integrations to use web services.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>
                          <a:solidFill>
                            <a:schemeClr val="bg1"/>
                          </a:solidFill>
                          <a:latin typeface="+mn-lt"/>
                        </a:rPr>
                        <a:t>Approaches to tackle related challenges: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>
                          <a:solidFill>
                            <a:schemeClr val="bg1"/>
                          </a:solidFill>
                          <a:latin typeface="+mn-lt"/>
                        </a:rPr>
                        <a:t>Rely on </a:t>
                      </a:r>
                      <a:r>
                        <a:rPr lang="en-US" sz="1200" b="1">
                          <a:solidFill>
                            <a:schemeClr val="bg1"/>
                          </a:solidFill>
                          <a:latin typeface="+mn-lt"/>
                        </a:rPr>
                        <a:t>Azure Storage</a:t>
                      </a:r>
                      <a:r>
                        <a:rPr lang="en-US" sz="1200">
                          <a:solidFill>
                            <a:schemeClr val="bg1"/>
                          </a:solidFill>
                          <a:latin typeface="+mn-lt"/>
                        </a:rPr>
                        <a:t> for files storage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>
                          <a:solidFill>
                            <a:schemeClr val="bg1"/>
                          </a:solidFill>
                          <a:latin typeface="+mn-lt"/>
                        </a:rPr>
                        <a:t>Rely on </a:t>
                      </a:r>
                      <a:r>
                        <a:rPr lang="en-US" sz="1200" b="1">
                          <a:solidFill>
                            <a:schemeClr val="bg1"/>
                          </a:solidFill>
                          <a:latin typeface="+mn-lt"/>
                        </a:rPr>
                        <a:t>Azure Functions</a:t>
                      </a:r>
                      <a:r>
                        <a:rPr lang="en-US" sz="1200">
                          <a:solidFill>
                            <a:schemeClr val="bg1"/>
                          </a:solidFill>
                          <a:latin typeface="+mn-lt"/>
                        </a:rPr>
                        <a:t> or </a:t>
                      </a:r>
                      <a:r>
                        <a:rPr lang="en-US" sz="1200" b="1">
                          <a:solidFill>
                            <a:schemeClr val="bg1"/>
                          </a:solidFill>
                          <a:latin typeface="+mn-lt"/>
                        </a:rPr>
                        <a:t>Azure Logic Apps </a:t>
                      </a:r>
                      <a:r>
                        <a:rPr lang="en-US" sz="1200">
                          <a:solidFill>
                            <a:schemeClr val="bg1"/>
                          </a:solidFill>
                          <a:latin typeface="+mn-lt"/>
                        </a:rPr>
                        <a:t>to read data from FTP servers</a:t>
                      </a:r>
                    </a:p>
                  </a:txBody>
                  <a:tcPr>
                    <a:solidFill>
                      <a:srgbClr val="6E63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9801016"/>
                  </a:ext>
                </a:extLst>
              </a:tr>
              <a:tr h="786902">
                <a:tc vMerge="1"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solidFill>
                      <a:srgbClr val="00BC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>
                          <a:latin typeface="+mn-lt"/>
                        </a:rPr>
                        <a:t>Dotnet libraries usage.</a:t>
                      </a:r>
                    </a:p>
                  </a:txBody>
                  <a:tcPr>
                    <a:solidFill>
                      <a:srgbClr val="BABA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+mn-lt"/>
                        </a:rPr>
                        <a:t>In SaaS, custom </a:t>
                      </a:r>
                      <a:r>
                        <a:rPr lang="en-US" sz="1200" dirty="0" err="1">
                          <a:latin typeface="+mn-lt"/>
                        </a:rPr>
                        <a:t>.net</a:t>
                      </a:r>
                      <a:r>
                        <a:rPr lang="en-US" sz="1200" dirty="0">
                          <a:latin typeface="+mn-lt"/>
                        </a:rPr>
                        <a:t> usage is not allowed.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+mn-lt"/>
                        </a:rPr>
                        <a:t>Alternatives: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dirty="0">
                          <a:latin typeface="+mn-lt"/>
                        </a:rPr>
                        <a:t>To implement the same logic in AL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dirty="0">
                          <a:latin typeface="+mn-lt"/>
                        </a:rPr>
                        <a:t>To implement the C# code in Azure Functions and make use of it.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dirty="0">
                          <a:latin typeface="+mn-lt"/>
                        </a:rPr>
                        <a:t>To implement an Azure Logic App.</a:t>
                      </a:r>
                    </a:p>
                  </a:txBody>
                  <a:tcPr>
                    <a:solidFill>
                      <a:srgbClr val="BABA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61576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19072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F949E-CD07-012D-8DDA-D7CCE3E4A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>
                <a:latin typeface="Aptos ExtraBold"/>
                <a:cs typeface="Segoe UI"/>
              </a:rPr>
              <a:t>LS Central Migration Tools</a:t>
            </a:r>
            <a:endParaRPr lang="en-US" sz="28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3F4FF8-4F45-E8E5-AA5A-EB32A13AED8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b="1">
                <a:latin typeface="+mn-lt"/>
              </a:rPr>
              <a:t>Documentation</a:t>
            </a:r>
          </a:p>
          <a:p>
            <a:pPr lvl="1"/>
            <a:r>
              <a:rPr lang="en-US"/>
              <a:t>Step-by-step documentation based on Microsoft’s guidelines</a:t>
            </a:r>
          </a:p>
          <a:p>
            <a:pPr lvl="1"/>
            <a:r>
              <a:rPr lang="en-US"/>
              <a:t>Available on </a:t>
            </a:r>
            <a:r>
              <a:rPr lang="en-US" b="1"/>
              <a:t>SaaS: Resources for migration and new customers</a:t>
            </a:r>
            <a:r>
              <a:rPr lang="en-US"/>
              <a:t> page</a:t>
            </a:r>
          </a:p>
          <a:p>
            <a:pPr marL="0" indent="0">
              <a:buNone/>
            </a:pPr>
            <a:r>
              <a:rPr lang="en-US" b="1">
                <a:latin typeface="+mn-lt"/>
              </a:rPr>
              <a:t>Tooling set</a:t>
            </a:r>
          </a:p>
          <a:p>
            <a:pPr lvl="1"/>
            <a:r>
              <a:rPr lang="en-US">
                <a:latin typeface="Aptos Light"/>
              </a:rPr>
              <a:t>PowerShell module to automate some migration steps</a:t>
            </a:r>
          </a:p>
          <a:p>
            <a:pPr lvl="1"/>
            <a:r>
              <a:rPr lang="en-US">
                <a:latin typeface="Aptos Light"/>
              </a:rPr>
              <a:t>Available on the PowerShell Gallery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4DDC7F-04E2-DF07-8ECD-30E5E223638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870460" y="3734602"/>
            <a:ext cx="6626970" cy="27375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76540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1EE00-A6E1-19CA-C493-8006C5BD9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>
                <a:latin typeface="Aptos ExtraBold"/>
                <a:cs typeface="Segoe UI"/>
              </a:rPr>
              <a:t>LS Central migration tool</a:t>
            </a:r>
            <a:r>
              <a:rPr lang="en-US" sz="2800" b="0">
                <a:latin typeface="Aptos ExtraBold"/>
                <a:cs typeface="Segoe UI"/>
              </a:rPr>
              <a:t> – Helping with the data migration</a:t>
            </a:r>
            <a:endParaRPr lang="en-US" sz="2800">
              <a:latin typeface="Aptos ExtraBold"/>
              <a:cs typeface="Segoe UI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9BA47FE-F463-4048-91EC-C498FBDDA1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indent="0">
              <a:buNone/>
            </a:pPr>
            <a:r>
              <a:rPr lang="en-US"/>
              <a:t>New-</a:t>
            </a:r>
            <a:r>
              <a:rPr lang="en-US" err="1"/>
              <a:t>UpgradeInitializationScript</a:t>
            </a:r>
            <a:endParaRPr lang="en-US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/>
              <a:t>A wizard to automate the migration scripts creation</a:t>
            </a:r>
          </a:p>
          <a:p>
            <a:pPr marL="800100" lvl="1" indent="-342900"/>
            <a:r>
              <a:rPr lang="en-US" sz="1800"/>
              <a:t>Creates two scripts that allows you to go through the migration process</a:t>
            </a:r>
          </a:p>
          <a:p>
            <a:pPr marL="800100" lvl="1" indent="-342900"/>
            <a:r>
              <a:rPr lang="en-US" sz="1800"/>
              <a:t>Preparation-Script.ps1</a:t>
            </a:r>
          </a:p>
          <a:p>
            <a:pPr marL="1257300" lvl="2" indent="-342900"/>
            <a:r>
              <a:rPr lang="en-US" sz="1600"/>
              <a:t>Setup the folder structure and create the extensions needed for the migration (when applicable)</a:t>
            </a:r>
          </a:p>
          <a:p>
            <a:pPr marL="800100" lvl="1" indent="-342900"/>
            <a:r>
              <a:rPr lang="en-US" sz="1800"/>
              <a:t>Migration-Script.ps1</a:t>
            </a:r>
          </a:p>
          <a:p>
            <a:pPr marL="1257300" lvl="2" indent="-342900"/>
            <a:r>
              <a:rPr lang="en-US" sz="1600"/>
              <a:t>The migration process itself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80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8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909CA9-345A-F99A-BB10-A55A419D849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45027" y="3734602"/>
            <a:ext cx="10874806" cy="22140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66A21CF-2D75-1A34-2A0A-9E4D1FB95B9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025927" y="2712027"/>
            <a:ext cx="6989428" cy="40648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1E72B41-5096-4C07-9EC5-401E2EF3586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711926" y="3402587"/>
            <a:ext cx="9951821" cy="32432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94371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5A7AE-63C3-FE3B-6142-FEEEF7163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>
                <a:latin typeface="Aptos ExtraBold"/>
                <a:cs typeface="Segoe UI"/>
              </a:rPr>
              <a:t>LS Central migration tool</a:t>
            </a:r>
            <a:r>
              <a:rPr lang="en-US" sz="2800" b="0">
                <a:latin typeface="Aptos ExtraBold"/>
                <a:cs typeface="Segoe UI"/>
              </a:rPr>
              <a:t> – Helping with the data migration</a:t>
            </a:r>
            <a:endParaRPr lang="en-US" sz="280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9BA47FE-F463-4048-91EC-C498FBDDA1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indent="0">
              <a:buNone/>
            </a:pPr>
            <a:r>
              <a:rPr lang="en-US"/>
              <a:t>New-</a:t>
            </a:r>
            <a:r>
              <a:rPr lang="en-US" err="1"/>
              <a:t>UpgradeAppsStructure</a:t>
            </a:r>
            <a:endParaRPr lang="en-US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/>
              <a:t>Creates the migration extensions needed for the migration process, as suggested in Microsoft guidelines.</a:t>
            </a:r>
          </a:p>
          <a:p>
            <a:pPr marL="0" indent="0">
              <a:buNone/>
            </a:pPr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F66C740-D325-4CA0-BA52-7F6CB1EE89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1146717" y="2073631"/>
            <a:ext cx="2485714" cy="3695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120B369-9F62-40FE-9D3D-603C539103B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968077" y="2080991"/>
            <a:ext cx="3312191" cy="23998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213E00A-6FAC-8CA0-112E-04382DF9D7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4143111" y="2073631"/>
            <a:ext cx="3314286" cy="33904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44881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7BD52-F084-3CF1-258B-34967448A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1" y="212186"/>
            <a:ext cx="11484279" cy="588637"/>
          </a:xfrm>
        </p:spPr>
        <p:txBody>
          <a:bodyPr anchor="t">
            <a:normAutofit/>
          </a:bodyPr>
          <a:lstStyle/>
          <a:p>
            <a:r>
              <a:rPr lang="en-US" sz="3400"/>
              <a:t>Agenda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C244B9-BFE3-C2CD-5164-D60885C81D9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9100694" cy="5544152"/>
          </a:xfrm>
        </p:spPr>
        <p:txBody>
          <a:bodyPr lIns="91440" tIns="45720" rIns="91440" bIns="45720" anchor="t">
            <a:normAutofit/>
          </a:bodyPr>
          <a:lstStyle/>
          <a:p>
            <a:r>
              <a:rPr lang="en-US" sz="2400" b="1">
                <a:latin typeface="Aptos SemiBold"/>
              </a:rPr>
              <a:t>Streamlining the migration process – Why?</a:t>
            </a:r>
          </a:p>
          <a:p>
            <a:r>
              <a:rPr lang="en-US" sz="2400" b="1">
                <a:latin typeface="Aptos SemiBold"/>
              </a:rPr>
              <a:t>How to get started</a:t>
            </a:r>
          </a:p>
          <a:p>
            <a:r>
              <a:rPr lang="en-US" sz="2400" b="1">
                <a:latin typeface="Aptos SemiBold" panose="020B0004020202020204" pitchFamily="34" charset="0"/>
              </a:rPr>
              <a:t>Upgrade vs (re-)implementation</a:t>
            </a:r>
          </a:p>
          <a:p>
            <a:pPr lvl="1"/>
            <a:r>
              <a:rPr lang="en-US"/>
              <a:t>Technical overview and comparison</a:t>
            </a:r>
          </a:p>
          <a:p>
            <a:pPr lvl="1"/>
            <a:r>
              <a:rPr lang="en-US"/>
              <a:t>Process workflow</a:t>
            </a:r>
          </a:p>
          <a:p>
            <a:r>
              <a:rPr lang="en-US" sz="2400" b="1">
                <a:latin typeface="Aptos SemiBold"/>
              </a:rPr>
              <a:t>Emphasis on the re-implementation process</a:t>
            </a:r>
          </a:p>
          <a:p>
            <a:pPr lvl="1"/>
            <a:r>
              <a:rPr lang="en-US"/>
              <a:t>Challenges related to data and code migration</a:t>
            </a:r>
          </a:p>
          <a:p>
            <a:pPr lvl="1"/>
            <a:r>
              <a:rPr lang="en-US"/>
              <a:t>LS Central migration tool</a:t>
            </a:r>
          </a:p>
        </p:txBody>
      </p:sp>
      <p:pic>
        <p:nvPicPr>
          <p:cNvPr id="9" name="Picture 8" descr="A light bulb with a black background&#10;&#10;AI-generated content may be incorrect.">
            <a:extLst>
              <a:ext uri="{FF2B5EF4-FFF2-40B4-BE49-F238E27FC236}">
                <a16:creationId xmlns:a16="http://schemas.microsoft.com/office/drawing/2014/main" id="{AB8B9FC4-096D-8A8A-BE38-A3D4442828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8309" y="0"/>
            <a:ext cx="1848780" cy="284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4874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058D60-115E-F87F-0BED-2EEF337A22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D8375D0-7538-C378-BE88-0D2B0766F42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180000" indent="0">
              <a:spcBef>
                <a:spcPts val="600"/>
              </a:spcBef>
              <a:buNone/>
            </a:pPr>
            <a:r>
              <a:rPr lang="en-US" b="1"/>
              <a:t>Adding LSC prefix to tables</a:t>
            </a:r>
          </a:p>
          <a:p>
            <a:pPr marL="180000" indent="0">
              <a:spcBef>
                <a:spcPts val="600"/>
              </a:spcBef>
              <a:buNone/>
            </a:pPr>
            <a:r>
              <a:rPr lang="en-US" sz="1800" b="1"/>
              <a:t>(migrating from LS Central 14)</a:t>
            </a:r>
          </a:p>
          <a:p>
            <a:pPr marL="180000" indent="0">
              <a:spcBef>
                <a:spcPts val="600"/>
              </a:spcBef>
              <a:buNone/>
            </a:pPr>
            <a:endParaRPr lang="en-US" b="1"/>
          </a:p>
          <a:p>
            <a:pPr marL="0" lvl="1" indent="0" fontAlgn="base">
              <a:spcBef>
                <a:spcPts val="600"/>
              </a:spcBef>
              <a:buNone/>
            </a:pPr>
            <a:r>
              <a:rPr lang="en-US" sz="1800" b="1">
                <a:latin typeface="+mn-lt"/>
              </a:rPr>
              <a:t>Convert-BC14CALObjectsToTableSchemaOnly</a:t>
            </a:r>
          </a:p>
          <a:p>
            <a:pPr marL="0" lvl="1" indent="0" fontAlgn="base">
              <a:spcBef>
                <a:spcPts val="600"/>
              </a:spcBef>
              <a:buNone/>
            </a:pPr>
            <a:r>
              <a:rPr lang="en-US" sz="1800">
                <a:latin typeface="Aptos Light" panose="020B0004020202020204" pitchFamily="34" charset="0"/>
              </a:rPr>
              <a:t>Applies to Business Central 14​</a:t>
            </a:r>
          </a:p>
          <a:p>
            <a:pPr marL="0" lvl="1" indent="0" fontAlgn="base">
              <a:spcBef>
                <a:spcPts val="600"/>
              </a:spcBef>
              <a:buNone/>
            </a:pPr>
            <a:r>
              <a:rPr lang="en-US" sz="1800">
                <a:latin typeface="Aptos Light" panose="020B0004020202020204" pitchFamily="34" charset="0"/>
              </a:rPr>
              <a:t>Strips out all the code from tables, for an existing C/AL text file, while renaming the LS Central tables name​</a:t>
            </a:r>
          </a:p>
          <a:p>
            <a:pPr marL="0" lvl="1" indent="0" fontAlgn="base">
              <a:spcBef>
                <a:spcPts val="600"/>
              </a:spcBef>
              <a:buNone/>
            </a:pPr>
            <a:r>
              <a:rPr lang="en-US" sz="1800">
                <a:latin typeface="Aptos Light" panose="020B0004020202020204" pitchFamily="34" charset="0"/>
              </a:rPr>
              <a:t>Only properties and fields will be included​</a:t>
            </a:r>
          </a:p>
          <a:p>
            <a:pPr marL="0" lvl="1" indent="0" fontAlgn="base">
              <a:spcBef>
                <a:spcPts val="600"/>
              </a:spcBef>
              <a:buNone/>
            </a:pPr>
            <a:r>
              <a:rPr lang="en-US" sz="1800">
                <a:latin typeface="Aptos Light" panose="020B0004020202020204" pitchFamily="34" charset="0"/>
              </a:rPr>
              <a:t>Converted file will be imported back in BC 14​</a:t>
            </a:r>
          </a:p>
          <a:p>
            <a:pPr marL="0" lvl="1" indent="0" fontAlgn="base">
              <a:spcBef>
                <a:spcPts val="600"/>
              </a:spcBef>
              <a:buNone/>
            </a:pPr>
            <a:r>
              <a:rPr lang="en-US" sz="1800">
                <a:latin typeface="Aptos Light" panose="020B0004020202020204" pitchFamily="34" charset="0"/>
              </a:rPr>
              <a:t>Allows to easily rename all the LSC tables in BC 14 before moving forward​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34E274-E745-A7B1-84E3-D12CD479E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>
                <a:latin typeface="Aptos ExtraBold"/>
                <a:cs typeface="Segoe UI"/>
              </a:rPr>
              <a:t>LS Central migration tool</a:t>
            </a:r>
            <a:r>
              <a:rPr lang="en-US" sz="2800" b="0">
                <a:latin typeface="Aptos ExtraBold"/>
                <a:cs typeface="Segoe UI"/>
              </a:rPr>
              <a:t> – Helping with the data migration</a:t>
            </a:r>
            <a:endParaRPr lang="en-US" sz="28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AAE35A-610C-B7F9-DA9C-7AFD7E0A9BB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t"/>
          <a:lstStyle/>
          <a:p>
            <a:pPr marL="179705" indent="0">
              <a:spcBef>
                <a:spcPts val="1200"/>
              </a:spcBef>
              <a:buNone/>
            </a:pPr>
            <a:r>
              <a:rPr lang="en-US" sz="2000">
                <a:latin typeface="Aptos Light"/>
              </a:rPr>
              <a:t>Most of the challenges related to data migration only happen when </a:t>
            </a:r>
            <a:r>
              <a:rPr lang="en-US" sz="2000" b="1">
                <a:latin typeface="Aptos Light"/>
              </a:rPr>
              <a:t>migrating from LS Central 14</a:t>
            </a:r>
            <a:r>
              <a:rPr lang="en-US" sz="2000">
                <a:latin typeface="Aptos Light"/>
              </a:rPr>
              <a:t> </a:t>
            </a:r>
            <a:r>
              <a:rPr lang="en-US" sz="2000" b="1">
                <a:latin typeface="Aptos Light"/>
              </a:rPr>
              <a:t>(and earlier versions)</a:t>
            </a:r>
            <a:endParaRPr lang="en-US" sz="1000" b="1">
              <a:latin typeface="Aptos Light"/>
            </a:endParaRPr>
          </a:p>
          <a:p>
            <a:pPr marL="179705" indent="0">
              <a:spcBef>
                <a:spcPts val="1200"/>
              </a:spcBef>
              <a:buNone/>
            </a:pPr>
            <a:r>
              <a:rPr lang="en-US" sz="2000">
                <a:latin typeface="Aptos Light"/>
              </a:rPr>
              <a:t>LS Central migration tool includes </a:t>
            </a:r>
            <a:r>
              <a:rPr lang="en-US" sz="2000" b="1">
                <a:latin typeface="Aptos Light"/>
              </a:rPr>
              <a:t>more features to ease the data migration, </a:t>
            </a:r>
            <a:r>
              <a:rPr lang="en-US" sz="2000">
                <a:latin typeface="Aptos Light"/>
              </a:rPr>
              <a:t>especially the data migration process from LS Central 14</a:t>
            </a:r>
          </a:p>
          <a:p>
            <a:endParaRPr lang="en-US" sz="200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28A8624F-3A48-D603-B960-1F02CA341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510" y="2967037"/>
            <a:ext cx="6143625" cy="923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C1938850-6783-DB8A-1A6D-DBC677A72B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460" y="3734602"/>
            <a:ext cx="6162675" cy="185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9D7C9A3B-B66C-D75A-8A1C-53A622B969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4483" y="5169486"/>
            <a:ext cx="5517517" cy="1655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1103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955613-3040-FEE8-1E83-1B76FA114E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FF67B44-79AA-D9D9-1E77-F2F499F7E28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180000" indent="0">
              <a:spcBef>
                <a:spcPts val="600"/>
              </a:spcBef>
              <a:buNone/>
            </a:pPr>
            <a:r>
              <a:rPr lang="en-US" b="1"/>
              <a:t>Updating references to LS Central objects in your custom extensions</a:t>
            </a:r>
          </a:p>
          <a:p>
            <a:pPr marL="180000" indent="0">
              <a:spcBef>
                <a:spcPts val="600"/>
              </a:spcBef>
              <a:buNone/>
            </a:pPr>
            <a:r>
              <a:rPr lang="en-US" sz="1800" b="1"/>
              <a:t>(migrating from LS Central 15 up to 17.4)</a:t>
            </a:r>
          </a:p>
          <a:p>
            <a:pPr marL="180000" indent="0">
              <a:spcBef>
                <a:spcPts val="600"/>
              </a:spcBef>
              <a:buNone/>
            </a:pPr>
            <a:endParaRPr lang="en-US" b="1">
              <a:highlight>
                <a:srgbClr val="FFFF00"/>
              </a:highlight>
            </a:endParaRPr>
          </a:p>
          <a:p>
            <a:pPr marL="0" lvl="1" indent="0" fontAlgn="base">
              <a:spcBef>
                <a:spcPts val="600"/>
              </a:spcBef>
              <a:buNone/>
            </a:pPr>
            <a:r>
              <a:rPr lang="en-US" sz="1800" b="1">
                <a:latin typeface="+mn-lt"/>
              </a:rPr>
              <a:t>Repair-CustomExtensionFrom174orEarlier​</a:t>
            </a:r>
          </a:p>
          <a:p>
            <a:pPr marL="0" lvl="1" indent="0" fontAlgn="base">
              <a:spcBef>
                <a:spcPts val="600"/>
              </a:spcBef>
              <a:buNone/>
            </a:pPr>
            <a:r>
              <a:rPr lang="en-US" sz="1800">
                <a:latin typeface="Aptos Light" panose="020B0004020202020204" pitchFamily="34" charset="0"/>
              </a:rPr>
              <a:t>Will update references to LS Central objects in your custom extensions​</a:t>
            </a:r>
          </a:p>
          <a:p>
            <a:pPr marL="285750" lvl="1" indent="-285750" fontAlgn="base">
              <a:spcBef>
                <a:spcPts val="600"/>
              </a:spcBef>
            </a:pPr>
            <a:r>
              <a:rPr lang="en-US" sz="1800">
                <a:latin typeface="Aptos Light" panose="020B0004020202020204" pitchFamily="34" charset="0"/>
              </a:rPr>
              <a:t>Variables​</a:t>
            </a:r>
          </a:p>
          <a:p>
            <a:pPr marL="285750" lvl="1" indent="-285750" fontAlgn="base">
              <a:spcBef>
                <a:spcPts val="600"/>
              </a:spcBef>
            </a:pPr>
            <a:r>
              <a:rPr lang="en-US" sz="1800">
                <a:latin typeface="Aptos Light" panose="020B0004020202020204" pitchFamily="34" charset="0"/>
              </a:rPr>
              <a:t>Parameters</a:t>
            </a:r>
          </a:p>
          <a:p>
            <a:pPr marL="285750" lvl="1" indent="-285750" fontAlgn="base">
              <a:spcBef>
                <a:spcPts val="600"/>
              </a:spcBef>
            </a:pPr>
            <a:r>
              <a:rPr lang="en-US" sz="1800">
                <a:latin typeface="Aptos Light" panose="020B0004020202020204" pitchFamily="34" charset="0"/>
              </a:rPr>
              <a:t>Tables, pages and other object extensions</a:t>
            </a:r>
          </a:p>
          <a:p>
            <a:pPr marL="285750" lvl="1" indent="-285750" fontAlgn="base">
              <a:spcBef>
                <a:spcPts val="600"/>
              </a:spcBef>
            </a:pPr>
            <a:r>
              <a:rPr lang="en-US" sz="1800">
                <a:latin typeface="Aptos Light" panose="020B0004020202020204" pitchFamily="34" charset="0"/>
              </a:rPr>
              <a:t>Other properties</a:t>
            </a:r>
            <a:endParaRPr lang="en-US" sz="1800">
              <a:highlight>
                <a:srgbClr val="FFFF00"/>
              </a:highlight>
              <a:latin typeface="Aptos Light" panose="020B00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F3F24E-D7DB-1740-E798-468A45CF8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>
                <a:latin typeface="Aptos ExtraBold"/>
                <a:cs typeface="Segoe UI"/>
              </a:rPr>
              <a:t>LS Central migration tool</a:t>
            </a:r>
            <a:r>
              <a:rPr lang="en-US" sz="2800" b="0">
                <a:latin typeface="Aptos ExtraBold"/>
                <a:cs typeface="Segoe UI"/>
              </a:rPr>
              <a:t> – Helping with the code migration</a:t>
            </a:r>
            <a:endParaRPr lang="en-US" sz="28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C409D1-ABBB-7A36-0884-F1959528AAA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68930" y="962526"/>
            <a:ext cx="6582433" cy="388292"/>
          </a:xfrm>
        </p:spPr>
        <p:txBody>
          <a:bodyPr/>
          <a:lstStyle/>
          <a:p>
            <a:pPr marL="0" indent="0">
              <a:buNone/>
            </a:pPr>
            <a:r>
              <a:rPr lang="en-US" sz="2000" b="1" cap="small">
                <a:latin typeface="+mn-lt"/>
              </a:rPr>
              <a:t>Before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44E79154-1CCA-F370-FB69-C944D685BE2C}"/>
              </a:ext>
            </a:extLst>
          </p:cNvPr>
          <p:cNvSpPr txBox="1">
            <a:spLocks/>
          </p:cNvSpPr>
          <p:nvPr/>
        </p:nvSpPr>
        <p:spPr>
          <a:xfrm>
            <a:off x="5268929" y="3535127"/>
            <a:ext cx="6582433" cy="38829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b="1" cap="small">
                <a:latin typeface="+mn-lt"/>
              </a:rPr>
              <a:t>After</a:t>
            </a: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447E8CB4-3E66-76A7-4892-35429A14DC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4098" y="1350818"/>
            <a:ext cx="6282170" cy="173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5C22B84A-BC2E-CC69-7D8F-70BB1FFC89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929" y="4085123"/>
            <a:ext cx="6357339" cy="1764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1671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5" grpId="0" build="p"/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EA3671-062B-40B4-2F37-B582EB5BF8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51995-5E72-BAED-F1E2-AEEE7011B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891" y="416932"/>
            <a:ext cx="9983029" cy="588637"/>
          </a:xfrm>
        </p:spPr>
        <p:txBody>
          <a:bodyPr lIns="91440" tIns="45720" rIns="91440" bIns="45720" anchor="t">
            <a:normAutofit/>
          </a:bodyPr>
          <a:lstStyle/>
          <a:p>
            <a:r>
              <a:rPr lang="en-US" sz="2800" b="0">
                <a:latin typeface="Aptos ExtraBold"/>
                <a:cs typeface="Segoe UI"/>
              </a:rPr>
              <a:t>Stage 2</a:t>
            </a:r>
            <a:endParaRPr lang="en-US" sz="2800">
              <a:latin typeface="Aptos ExtraBold"/>
              <a:cs typeface="Segoe UI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B33B76D-DADD-7565-ED11-86A3C9F7B414}"/>
              </a:ext>
            </a:extLst>
          </p:cNvPr>
          <p:cNvSpPr txBox="1">
            <a:spLocks/>
          </p:cNvSpPr>
          <p:nvPr/>
        </p:nvSpPr>
        <p:spPr>
          <a:xfrm>
            <a:off x="187891" y="1178777"/>
            <a:ext cx="11484278" cy="5118351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000">
              <a:latin typeface="+mn-lt"/>
            </a:endParaRPr>
          </a:p>
        </p:txBody>
      </p:sp>
      <p:cxnSp>
        <p:nvCxnSpPr>
          <p:cNvPr id="3" name="Straight Arrow Connector 19">
            <a:extLst>
              <a:ext uri="{FF2B5EF4-FFF2-40B4-BE49-F238E27FC236}">
                <a16:creationId xmlns:a16="http://schemas.microsoft.com/office/drawing/2014/main" id="{A0D37C78-5739-2676-9761-4F1759A4E0DE}"/>
              </a:ext>
            </a:extLst>
          </p:cNvPr>
          <p:cNvCxnSpPr>
            <a:cxnSpLocks/>
            <a:stCxn id="32" idx="3"/>
          </p:cNvCxnSpPr>
          <p:nvPr/>
        </p:nvCxnSpPr>
        <p:spPr>
          <a:xfrm>
            <a:off x="7229199" y="2635512"/>
            <a:ext cx="1657451" cy="4722"/>
          </a:xfrm>
          <a:prstGeom prst="straightConnector1">
            <a:avLst/>
          </a:prstGeom>
          <a:ln w="19050">
            <a:solidFill>
              <a:srgbClr val="29B4A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11F22702-7F34-828C-9B85-D0377447CA2B}"/>
              </a:ext>
            </a:extLst>
          </p:cNvPr>
          <p:cNvSpPr txBox="1"/>
          <p:nvPr/>
        </p:nvSpPr>
        <p:spPr>
          <a:xfrm>
            <a:off x="3267903" y="1837728"/>
            <a:ext cx="17698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rgbClr val="341F5A"/>
                </a:solidFill>
              </a:rPr>
              <a:t>Partial Data</a:t>
            </a:r>
          </a:p>
          <a:p>
            <a:pPr algn="ctr"/>
            <a:r>
              <a:rPr lang="en-US" sz="1600" b="1">
                <a:solidFill>
                  <a:srgbClr val="341F5A"/>
                </a:solidFill>
              </a:rPr>
              <a:t>Migration</a:t>
            </a:r>
          </a:p>
        </p:txBody>
      </p:sp>
      <p:cxnSp>
        <p:nvCxnSpPr>
          <p:cNvPr id="7" name="Straight Arrow Connector 19">
            <a:extLst>
              <a:ext uri="{FF2B5EF4-FFF2-40B4-BE49-F238E27FC236}">
                <a16:creationId xmlns:a16="http://schemas.microsoft.com/office/drawing/2014/main" id="{9998CEC3-D7CA-9B31-56BA-9900DDFB0089}"/>
              </a:ext>
            </a:extLst>
          </p:cNvPr>
          <p:cNvCxnSpPr>
            <a:cxnSpLocks/>
            <a:endCxn id="34" idx="1"/>
          </p:cNvCxnSpPr>
          <p:nvPr/>
        </p:nvCxnSpPr>
        <p:spPr>
          <a:xfrm flipV="1">
            <a:off x="3181858" y="2635513"/>
            <a:ext cx="2335618" cy="4721"/>
          </a:xfrm>
          <a:prstGeom prst="straightConnector1">
            <a:avLst/>
          </a:prstGeom>
          <a:ln w="19050">
            <a:solidFill>
              <a:srgbClr val="29B4A9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5A0B3D5-51C0-133D-F478-7B5B4CE4208A}"/>
              </a:ext>
            </a:extLst>
          </p:cNvPr>
          <p:cNvGrpSpPr/>
          <p:nvPr/>
        </p:nvGrpSpPr>
        <p:grpSpPr>
          <a:xfrm>
            <a:off x="8510257" y="2380089"/>
            <a:ext cx="1276539" cy="1290755"/>
            <a:chOff x="7403353" y="3198837"/>
            <a:chExt cx="1276539" cy="1290755"/>
          </a:xfrm>
        </p:grpSpPr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7887CF74-D863-FF74-6515-255D703C32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779746" y="3198837"/>
              <a:ext cx="520289" cy="520289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A1216E1-30B9-65AE-A0A2-09489D11D527}"/>
                </a:ext>
              </a:extLst>
            </p:cNvPr>
            <p:cNvSpPr txBox="1"/>
            <p:nvPr/>
          </p:nvSpPr>
          <p:spPr>
            <a:xfrm>
              <a:off x="7403353" y="3750928"/>
              <a:ext cx="127653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/>
                <a:t>Clean</a:t>
              </a:r>
            </a:p>
            <a:p>
              <a:pPr algn="ctr"/>
              <a:r>
                <a:rPr lang="en-US" sz="1400" b="1"/>
                <a:t>LS Central 26</a:t>
              </a:r>
            </a:p>
            <a:p>
              <a:pPr algn="ctr"/>
              <a:r>
                <a:rPr lang="en-US" sz="1400" b="1"/>
                <a:t>on-premises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C4D9B2A-6261-A2E8-9831-B472F5867494}"/>
              </a:ext>
            </a:extLst>
          </p:cNvPr>
          <p:cNvGrpSpPr/>
          <p:nvPr/>
        </p:nvGrpSpPr>
        <p:grpSpPr>
          <a:xfrm>
            <a:off x="1447752" y="2380089"/>
            <a:ext cx="2568436" cy="1747207"/>
            <a:chOff x="1641154" y="1762200"/>
            <a:chExt cx="2568436" cy="1747207"/>
          </a:xfrm>
        </p:grpSpPr>
        <p:pic>
          <p:nvPicPr>
            <p:cNvPr id="30" name="Graphic 29">
              <a:extLst>
                <a:ext uri="{FF2B5EF4-FFF2-40B4-BE49-F238E27FC236}">
                  <a16:creationId xmlns:a16="http://schemas.microsoft.com/office/drawing/2014/main" id="{5EF9C8C4-C338-9A47-9A74-DBC8ED9FCC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854971" y="1762200"/>
              <a:ext cx="520289" cy="520289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196463D-445E-9BAF-DC27-8FDCCB99ACA0}"/>
                </a:ext>
              </a:extLst>
            </p:cNvPr>
            <p:cNvSpPr txBox="1"/>
            <p:nvPr/>
          </p:nvSpPr>
          <p:spPr>
            <a:xfrm>
              <a:off x="1641154" y="2555300"/>
              <a:ext cx="256843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/>
                <a:t>Migrated database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400" b="1"/>
                <a:t>LS Central 26 table schema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400" b="1"/>
                <a:t>Have all the data but the truncated tables, if any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70E8159-A930-AF83-91B2-A5C0863ECE3C}"/>
              </a:ext>
            </a:extLst>
          </p:cNvPr>
          <p:cNvGrpSpPr/>
          <p:nvPr/>
        </p:nvGrpSpPr>
        <p:grpSpPr>
          <a:xfrm>
            <a:off x="5316279" y="4735079"/>
            <a:ext cx="2083981" cy="1030057"/>
            <a:chOff x="5331368" y="5559919"/>
            <a:chExt cx="2083981" cy="1030057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D3DBC02-5E46-E050-5278-865479C9C097}"/>
                </a:ext>
              </a:extLst>
            </p:cNvPr>
            <p:cNvSpPr/>
            <p:nvPr/>
          </p:nvSpPr>
          <p:spPr>
            <a:xfrm>
              <a:off x="5570923" y="5559919"/>
              <a:ext cx="1426460" cy="325097"/>
            </a:xfrm>
            <a:prstGeom prst="roundRect">
              <a:avLst/>
            </a:prstGeom>
            <a:solidFill>
              <a:srgbClr val="00BCB5"/>
            </a:solidFill>
            <a:ln>
              <a:solidFill>
                <a:srgbClr val="138890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/>
                <a:t>Data review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13272E6-1DDD-3699-018B-A9C44D9CD056}"/>
                </a:ext>
              </a:extLst>
            </p:cNvPr>
            <p:cNvSpPr txBox="1"/>
            <p:nvPr/>
          </p:nvSpPr>
          <p:spPr>
            <a:xfrm>
              <a:off x="5331368" y="5943645"/>
              <a:ext cx="208398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/>
                <a:t>Do data review prior to move it to the destination on-premises database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63B276B-3F02-643C-12AE-3E19E9EE1465}"/>
              </a:ext>
            </a:extLst>
          </p:cNvPr>
          <p:cNvGrpSpPr/>
          <p:nvPr/>
        </p:nvGrpSpPr>
        <p:grpSpPr>
          <a:xfrm>
            <a:off x="5517475" y="2400758"/>
            <a:ext cx="2158452" cy="1136850"/>
            <a:chOff x="5541079" y="3491102"/>
            <a:chExt cx="2158452" cy="1136850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3D89C664-CED7-6475-67B1-12B14A21223D}"/>
                </a:ext>
              </a:extLst>
            </p:cNvPr>
            <p:cNvGrpSpPr/>
            <p:nvPr/>
          </p:nvGrpSpPr>
          <p:grpSpPr>
            <a:xfrm>
              <a:off x="5541079" y="3491102"/>
              <a:ext cx="2158452" cy="1136850"/>
              <a:chOff x="6018669" y="4285342"/>
              <a:chExt cx="2158452" cy="1136850"/>
            </a:xfrm>
          </p:grpSpPr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B875143C-D20D-6966-9814-05079BFC5451}"/>
                  </a:ext>
                </a:extLst>
              </p:cNvPr>
              <p:cNvSpPr txBox="1"/>
              <p:nvPr/>
            </p:nvSpPr>
            <p:spPr>
              <a:xfrm>
                <a:off x="6018669" y="4775861"/>
                <a:ext cx="215845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sz="1200" b="1"/>
                  <a:t>Cherry-pick tables to be moved to the destination on-premises database</a:t>
                </a: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71463BED-6198-A407-BA74-DD5F1D73A292}"/>
                  </a:ext>
                </a:extLst>
              </p:cNvPr>
              <p:cNvSpPr/>
              <p:nvPr/>
            </p:nvSpPr>
            <p:spPr>
              <a:xfrm>
                <a:off x="6018670" y="4285342"/>
                <a:ext cx="1245336" cy="469509"/>
              </a:xfrm>
              <a:prstGeom prst="rect">
                <a:avLst/>
              </a:prstGeom>
              <a:solidFill>
                <a:srgbClr val="00BCB5"/>
              </a:solidFill>
              <a:ln>
                <a:solidFill>
                  <a:srgbClr val="13889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b="1"/>
                  <a:t>Move data using Data Director</a:t>
                </a:r>
              </a:p>
            </p:txBody>
          </p:sp>
        </p:grpSp>
        <p:pic>
          <p:nvPicPr>
            <p:cNvPr id="32" name="Picture 31" descr="A blue and white logo&#10;&#10;AI-generated content may be incorrect.">
              <a:extLst>
                <a:ext uri="{FF2B5EF4-FFF2-40B4-BE49-F238E27FC236}">
                  <a16:creationId xmlns:a16="http://schemas.microsoft.com/office/drawing/2014/main" id="{45831599-451B-A1E0-6D5C-84F0FCC7A9F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39139" y="3519024"/>
              <a:ext cx="413664" cy="413664"/>
            </a:xfrm>
            <a:prstGeom prst="rect">
              <a:avLst/>
            </a:prstGeom>
          </p:spPr>
        </p:pic>
      </p:grpSp>
      <p:cxnSp>
        <p:nvCxnSpPr>
          <p:cNvPr id="37" name="Straight Arrow Connector 19">
            <a:extLst>
              <a:ext uri="{FF2B5EF4-FFF2-40B4-BE49-F238E27FC236}">
                <a16:creationId xmlns:a16="http://schemas.microsoft.com/office/drawing/2014/main" id="{B0CB1338-0A32-0471-DF55-BA5ADBD332DC}"/>
              </a:ext>
            </a:extLst>
          </p:cNvPr>
          <p:cNvCxnSpPr>
            <a:cxnSpLocks/>
          </p:cNvCxnSpPr>
          <p:nvPr/>
        </p:nvCxnSpPr>
        <p:spPr>
          <a:xfrm>
            <a:off x="4051598" y="4006183"/>
            <a:ext cx="1504236" cy="891445"/>
          </a:xfrm>
          <a:prstGeom prst="straightConnector1">
            <a:avLst/>
          </a:prstGeom>
          <a:ln w="19050">
            <a:solidFill>
              <a:srgbClr val="29B4A9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19">
            <a:extLst>
              <a:ext uri="{FF2B5EF4-FFF2-40B4-BE49-F238E27FC236}">
                <a16:creationId xmlns:a16="http://schemas.microsoft.com/office/drawing/2014/main" id="{0C97FEC7-3060-F39E-F075-1DB85942EAE0}"/>
              </a:ext>
            </a:extLst>
          </p:cNvPr>
          <p:cNvCxnSpPr>
            <a:cxnSpLocks/>
          </p:cNvCxnSpPr>
          <p:nvPr/>
        </p:nvCxnSpPr>
        <p:spPr>
          <a:xfrm flipH="1">
            <a:off x="6982294" y="3670844"/>
            <a:ext cx="1604658" cy="1226784"/>
          </a:xfrm>
          <a:prstGeom prst="straightConnector1">
            <a:avLst/>
          </a:prstGeom>
          <a:ln w="19050">
            <a:solidFill>
              <a:srgbClr val="29B4A9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6576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7BE18A-E421-1B84-1E39-F81C90B0E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/>
              <a:t>Scheduler Job improvement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DB2E97-62A4-40BB-49E2-04F394094C3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>
                <a:latin typeface="+mn-lt"/>
              </a:rPr>
              <a:t>Simplified </a:t>
            </a:r>
            <a:r>
              <a:rPr lang="en-US" b="1" err="1">
                <a:latin typeface="+mn-lt"/>
              </a:rPr>
              <a:t>Subjob</a:t>
            </a:r>
            <a:r>
              <a:rPr lang="en-US" b="1">
                <a:latin typeface="+mn-lt"/>
              </a:rPr>
              <a:t> Management </a:t>
            </a:r>
            <a:r>
              <a:rPr lang="en-US"/>
              <a:t>(introduced in LS Central 26)</a:t>
            </a:r>
          </a:p>
          <a:p>
            <a:pPr lvl="1"/>
            <a:r>
              <a:rPr lang="en-US"/>
              <a:t>New feature to </a:t>
            </a:r>
            <a:r>
              <a:rPr lang="en-US">
                <a:latin typeface="Aptos SemiBold" panose="020B0004020202020204" pitchFamily="34" charset="0"/>
              </a:rPr>
              <a:t>ease the process </a:t>
            </a:r>
            <a:r>
              <a:rPr lang="en-US"/>
              <a:t>of managing the </a:t>
            </a:r>
            <a:r>
              <a:rPr lang="en-US" err="1"/>
              <a:t>subjobs</a:t>
            </a:r>
            <a:endParaRPr lang="en-US"/>
          </a:p>
          <a:p>
            <a:pPr lvl="1"/>
            <a:r>
              <a:rPr lang="en-US"/>
              <a:t>Makes the process of including/excluding tables to be replicated much easier</a:t>
            </a:r>
          </a:p>
          <a:p>
            <a:pPr lvl="1"/>
            <a:r>
              <a:rPr lang="en-US">
                <a:latin typeface="Aptos SemiBold" panose="020B0004020202020204" pitchFamily="34" charset="0"/>
              </a:rPr>
              <a:t>Automatically create, enable or disable </a:t>
            </a:r>
            <a:r>
              <a:rPr lang="en-US" err="1">
                <a:latin typeface="Aptos SemiBold" panose="020B0004020202020204" pitchFamily="34" charset="0"/>
              </a:rPr>
              <a:t>subjobs</a:t>
            </a:r>
            <a:r>
              <a:rPr lang="en-US"/>
              <a:t>, based on the tables included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6308FF-BBB7-8E9F-3F0B-850FCB57DB7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897611" y="2709513"/>
            <a:ext cx="7260670" cy="2371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02D4E8-C55F-F1F0-DA4D-E638E12CCCD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15665" y="4591241"/>
            <a:ext cx="7120744" cy="21878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40607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6A275B-5940-6C40-DF91-0F94FB0563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57727C-810D-24CD-3546-E7653082C2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891" y="416932"/>
            <a:ext cx="9983029" cy="588637"/>
          </a:xfrm>
        </p:spPr>
        <p:txBody>
          <a:bodyPr lIns="91440" tIns="45720" rIns="91440" bIns="45720" anchor="t">
            <a:normAutofit/>
          </a:bodyPr>
          <a:lstStyle/>
          <a:p>
            <a:r>
              <a:rPr lang="en-US" sz="2800" b="0">
                <a:latin typeface="Aptos ExtraBold"/>
                <a:cs typeface="Segoe UI"/>
              </a:rPr>
              <a:t>Stage 3</a:t>
            </a:r>
            <a:endParaRPr lang="en-US" sz="2800">
              <a:latin typeface="Aptos ExtraBold"/>
              <a:cs typeface="Segoe UI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822B5AF-BE70-0203-4EB9-88A0D41E6F3D}"/>
              </a:ext>
            </a:extLst>
          </p:cNvPr>
          <p:cNvSpPr txBox="1">
            <a:spLocks/>
          </p:cNvSpPr>
          <p:nvPr/>
        </p:nvSpPr>
        <p:spPr>
          <a:xfrm>
            <a:off x="187891" y="1178777"/>
            <a:ext cx="11484278" cy="5118351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000">
              <a:latin typeface="+mn-lt"/>
            </a:endParaRPr>
          </a:p>
        </p:txBody>
      </p:sp>
      <p:cxnSp>
        <p:nvCxnSpPr>
          <p:cNvPr id="3" name="Straight Arrow Connector 19">
            <a:extLst>
              <a:ext uri="{FF2B5EF4-FFF2-40B4-BE49-F238E27FC236}">
                <a16:creationId xmlns:a16="http://schemas.microsoft.com/office/drawing/2014/main" id="{CE39D259-B495-AB33-3B42-348B7BCC5A29}"/>
              </a:ext>
            </a:extLst>
          </p:cNvPr>
          <p:cNvCxnSpPr>
            <a:cxnSpLocks/>
          </p:cNvCxnSpPr>
          <p:nvPr/>
        </p:nvCxnSpPr>
        <p:spPr>
          <a:xfrm flipV="1">
            <a:off x="3972972" y="3277723"/>
            <a:ext cx="2885028" cy="1"/>
          </a:xfrm>
          <a:prstGeom prst="straightConnector1">
            <a:avLst/>
          </a:prstGeom>
          <a:ln w="19050">
            <a:solidFill>
              <a:srgbClr val="29B4A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CB91A58-2AA1-E9FC-2C18-717EEE7241F1}"/>
              </a:ext>
            </a:extLst>
          </p:cNvPr>
          <p:cNvGrpSpPr/>
          <p:nvPr/>
        </p:nvGrpSpPr>
        <p:grpSpPr>
          <a:xfrm>
            <a:off x="2971738" y="3017579"/>
            <a:ext cx="1451359" cy="1136866"/>
            <a:chOff x="7298801" y="3198837"/>
            <a:chExt cx="1451359" cy="1136866"/>
          </a:xfrm>
        </p:grpSpPr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500BA878-176C-E081-6B93-E4717A04F6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779746" y="3198837"/>
              <a:ext cx="520289" cy="520289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3E79230-4B4B-371B-029C-0AC05D2F0565}"/>
                </a:ext>
              </a:extLst>
            </p:cNvPr>
            <p:cNvSpPr txBox="1"/>
            <p:nvPr/>
          </p:nvSpPr>
          <p:spPr>
            <a:xfrm>
              <a:off x="7298801" y="3750928"/>
              <a:ext cx="145135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/>
                <a:t>LS Central 26</a:t>
              </a:r>
            </a:p>
            <a:p>
              <a:pPr algn="ctr"/>
              <a:r>
                <a:rPr lang="en-US" sz="1600" b="1"/>
                <a:t>on-premises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9AA4596-8102-C971-E8A2-C3B0FF08BAD3}"/>
              </a:ext>
            </a:extLst>
          </p:cNvPr>
          <p:cNvGrpSpPr/>
          <p:nvPr/>
        </p:nvGrpSpPr>
        <p:grpSpPr>
          <a:xfrm>
            <a:off x="7237764" y="3017579"/>
            <a:ext cx="1191673" cy="1234808"/>
            <a:chOff x="7914626" y="2905576"/>
            <a:chExt cx="1191673" cy="1234808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69F0B5C-8029-B73C-16BC-9BD6A9E5250D}"/>
                </a:ext>
              </a:extLst>
            </p:cNvPr>
            <p:cNvGrpSpPr/>
            <p:nvPr/>
          </p:nvGrpSpPr>
          <p:grpSpPr>
            <a:xfrm>
              <a:off x="7914626" y="2905576"/>
              <a:ext cx="1191673" cy="1099664"/>
              <a:chOff x="7116743" y="1705426"/>
              <a:chExt cx="1191673" cy="1099664"/>
            </a:xfrm>
          </p:grpSpPr>
          <p:pic>
            <p:nvPicPr>
              <p:cNvPr id="20" name="Graphic 19">
                <a:extLst>
                  <a:ext uri="{FF2B5EF4-FFF2-40B4-BE49-F238E27FC236}">
                    <a16:creationId xmlns:a16="http://schemas.microsoft.com/office/drawing/2014/main" id="{253D6F79-B340-A912-C42D-7692A9AE90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7452436" y="2284801"/>
                <a:ext cx="520289" cy="520289"/>
              </a:xfrm>
              <a:prstGeom prst="rect">
                <a:avLst/>
              </a:prstGeom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5432157-76CE-7F9A-ACCF-2636180D298E}"/>
                  </a:ext>
                </a:extLst>
              </p:cNvPr>
              <p:cNvSpPr txBox="1"/>
              <p:nvPr/>
            </p:nvSpPr>
            <p:spPr>
              <a:xfrm>
                <a:off x="7116743" y="1705426"/>
                <a:ext cx="119167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/>
                  <a:t>LS Central </a:t>
                </a:r>
              </a:p>
              <a:p>
                <a:pPr algn="ctr"/>
                <a:r>
                  <a:rPr lang="en-US" sz="1600" b="1"/>
                  <a:t>SaaS</a:t>
                </a:r>
              </a:p>
            </p:txBody>
          </p:sp>
        </p:grpSp>
        <p:pic>
          <p:nvPicPr>
            <p:cNvPr id="19" name="Graphic 18" descr="Cloud with solid fill">
              <a:extLst>
                <a:ext uri="{FF2B5EF4-FFF2-40B4-BE49-F238E27FC236}">
                  <a16:creationId xmlns:a16="http://schemas.microsoft.com/office/drawing/2014/main" id="{63EB5FD6-D227-96C1-1247-3DC9D51F37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8408075" y="3647396"/>
              <a:ext cx="492988" cy="492988"/>
            </a:xfrm>
            <a:prstGeom prst="rect">
              <a:avLst/>
            </a:prstGeom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30895152-4A43-E258-8792-652255FFEFFA}"/>
              </a:ext>
            </a:extLst>
          </p:cNvPr>
          <p:cNvSpPr txBox="1"/>
          <p:nvPr/>
        </p:nvSpPr>
        <p:spPr>
          <a:xfrm>
            <a:off x="4272187" y="2550497"/>
            <a:ext cx="22865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/>
              <a:t>Use the MS Cloud Migration Tool to move the data to SaaS</a:t>
            </a:r>
          </a:p>
        </p:txBody>
      </p:sp>
    </p:spTree>
    <p:extLst>
      <p:ext uri="{BB962C8B-B14F-4D97-AF65-F5344CB8AC3E}">
        <p14:creationId xmlns:p14="http://schemas.microsoft.com/office/powerpoint/2010/main" val="4388002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F39DD4-CA3D-97AB-34B2-64827A6D12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384D8-CDF5-0852-B371-625B9AF97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>
            <a:normAutofit/>
          </a:bodyPr>
          <a:lstStyle/>
          <a:p>
            <a:r>
              <a:rPr lang="en-US" sz="2800">
                <a:latin typeface="Aptos ExtraBold"/>
                <a:cs typeface="Segoe UI"/>
              </a:rPr>
              <a:t>Running the Cloud Migration Tool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828A823-2EC0-2263-6755-185B9CA3BE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315447" y="962526"/>
            <a:ext cx="8704977" cy="5544152"/>
          </a:xfrm>
        </p:spPr>
        <p:txBody>
          <a:bodyPr/>
          <a:lstStyle/>
          <a:p>
            <a:pPr marL="0" indent="0">
              <a:buNone/>
            </a:pPr>
            <a:r>
              <a:rPr lang="en-US" sz="2000">
                <a:solidFill>
                  <a:schemeClr val="tx1"/>
                </a:solidFill>
                <a:latin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Running the cloud migration tool | LS Central SaaS Implementation Guide</a:t>
            </a:r>
            <a:endParaRPr lang="en-US" sz="2400">
              <a:solidFill>
                <a:schemeClr val="tx1"/>
              </a:solidFill>
              <a:latin typeface="+mn-lt"/>
            </a:endParaRPr>
          </a:p>
          <a:p>
            <a:pPr marL="0" indent="0">
              <a:buNone/>
            </a:pPr>
            <a:r>
              <a:rPr lang="en-US" sz="2000">
                <a:solidFill>
                  <a:schemeClr val="tx1"/>
                </a:solidFill>
                <a:latin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Migrate on-premises data to the cloud - Business Central | Microsoft Learn</a:t>
            </a:r>
            <a:endParaRPr lang="en-US" sz="2000">
              <a:solidFill>
                <a:schemeClr val="tx1"/>
              </a:solidFill>
              <a:latin typeface="+mn-lt"/>
            </a:endParaRPr>
          </a:p>
          <a:p>
            <a:pPr marL="0" indent="0">
              <a:buNone/>
            </a:pPr>
            <a:endParaRPr lang="en-US" sz="200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A0E6085-84FD-CEA4-4107-CB729001D0C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816799" y="2479130"/>
            <a:ext cx="3632371" cy="38552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144CFBD-8B15-5979-508D-B8E876E9E83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992684" y="3664632"/>
            <a:ext cx="3330635" cy="2669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142B4DA-01C9-2F72-59CB-30525B5D196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992685" y="2491136"/>
            <a:ext cx="3965983" cy="7022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A person with her hand on her head&#10;&#10;AI-generated content may be incorrect.">
            <a:extLst>
              <a:ext uri="{FF2B5EF4-FFF2-40B4-BE49-F238E27FC236}">
                <a16:creationId xmlns:a16="http://schemas.microsoft.com/office/drawing/2014/main" id="{05219A00-2E0A-8870-1BE4-CE5CA7F447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890955" y="2261151"/>
            <a:ext cx="4603261" cy="4603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724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5F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BB6A372-62EA-60FB-C5B5-58BA710571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4D543-3FA4-5490-AB71-37B7C8288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Aptos ExtraBold"/>
              </a:rPr>
              <a:t>Takeaways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51642A-F07E-1557-C0E6-E783B7D81FB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Aptos Light"/>
              </a:rPr>
              <a:t>Streamlining makes the migration process </a:t>
            </a:r>
            <a:r>
              <a:rPr lang="en-US">
                <a:latin typeface="Aptos SemiBold" panose="020B0004020202020204" pitchFamily="34" charset="0"/>
              </a:rPr>
              <a:t>more predictable and faster</a:t>
            </a:r>
          </a:p>
          <a:p>
            <a:r>
              <a:rPr lang="en-US" b="1">
                <a:latin typeface="Aptos SemiBold" panose="020B0004020202020204" pitchFamily="34" charset="0"/>
              </a:rPr>
              <a:t>Upgrade newer </a:t>
            </a:r>
            <a:r>
              <a:rPr lang="en-US" b="1"/>
              <a:t>versions </a:t>
            </a:r>
            <a:r>
              <a:rPr lang="en-US" b="1">
                <a:latin typeface="Aptos SemiBold" panose="020B0004020202020204" pitchFamily="34" charset="0"/>
              </a:rPr>
              <a:t>/ Re-implement older </a:t>
            </a:r>
            <a:r>
              <a:rPr lang="en-US" b="1"/>
              <a:t>versions</a:t>
            </a:r>
            <a:endParaRPr lang="en-US" b="1">
              <a:highlight>
                <a:srgbClr val="88BDC9"/>
              </a:highlight>
              <a:latin typeface="Aptos SemiBold" panose="020B0004020202020204" pitchFamily="34" charset="0"/>
            </a:endParaRPr>
          </a:p>
          <a:p>
            <a:r>
              <a:rPr lang="en-US">
                <a:latin typeface="Aptos Light"/>
              </a:rPr>
              <a:t>Most of the work happens on-premises</a:t>
            </a:r>
          </a:p>
          <a:p>
            <a:pPr lvl="1"/>
            <a:r>
              <a:rPr lang="en-US">
                <a:latin typeface="Aptos Light"/>
              </a:rPr>
              <a:t>Data migration to latest version &amp; moving customizations to extensions</a:t>
            </a:r>
          </a:p>
          <a:p>
            <a:pPr lvl="2"/>
            <a:r>
              <a:rPr lang="en-US">
                <a:latin typeface="Aptos Light"/>
              </a:rPr>
              <a:t>Our partners knows how to do this</a:t>
            </a:r>
          </a:p>
          <a:p>
            <a:pPr lvl="2"/>
            <a:r>
              <a:rPr lang="en-US">
                <a:latin typeface="Aptos Light"/>
              </a:rPr>
              <a:t>Rely on </a:t>
            </a:r>
            <a:r>
              <a:rPr lang="en-US" b="1">
                <a:latin typeface="Aptos SemiBold" panose="020B0004020202020204" pitchFamily="34" charset="0"/>
              </a:rPr>
              <a:t>LS Central Migration Tools</a:t>
            </a:r>
            <a:r>
              <a:rPr lang="en-US">
                <a:latin typeface="Aptos SemiBold" panose="020B0004020202020204" pitchFamily="34" charset="0"/>
              </a:rPr>
              <a:t> </a:t>
            </a:r>
            <a:r>
              <a:rPr lang="en-US">
                <a:latin typeface="Aptos Light"/>
              </a:rPr>
              <a:t>to automate some steps</a:t>
            </a:r>
          </a:p>
          <a:p>
            <a:pPr lvl="2"/>
            <a:r>
              <a:rPr lang="en-US">
                <a:latin typeface="Aptos Light"/>
              </a:rPr>
              <a:t>Rely on our </a:t>
            </a:r>
            <a:r>
              <a:rPr lang="en-US">
                <a:latin typeface="Aptos SemiBold" panose="020B0004020202020204" pitchFamily="34" charset="0"/>
              </a:rPr>
              <a:t>documentation</a:t>
            </a:r>
            <a:r>
              <a:rPr lang="en-US">
                <a:latin typeface="Aptos Light"/>
              </a:rPr>
              <a:t> and </a:t>
            </a:r>
            <a:r>
              <a:rPr lang="en-US">
                <a:latin typeface="Aptos SemiBold" panose="020B0004020202020204" pitchFamily="34" charset="0"/>
              </a:rPr>
              <a:t>best practices</a:t>
            </a:r>
          </a:p>
          <a:p>
            <a:r>
              <a:rPr lang="en-US" b="1">
                <a:latin typeface="Aptos SemiBold"/>
              </a:rPr>
              <a:t>LS Retail is here to support you: CAP team, consulting services</a:t>
            </a:r>
          </a:p>
        </p:txBody>
      </p:sp>
      <p:pic>
        <p:nvPicPr>
          <p:cNvPr id="6" name="Picture 5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035B6463-B53F-DBCA-EA12-88AF4D6213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4833686"/>
            <a:ext cx="4064000" cy="188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969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5C5F6D-1C2E-E133-2EE2-92DF39FA33B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8599" y="5306463"/>
            <a:ext cx="5369472" cy="452438"/>
          </a:xfrm>
        </p:spPr>
        <p:txBody>
          <a:bodyPr/>
          <a:lstStyle/>
          <a:p>
            <a:r>
              <a:rPr lang="en-IS">
                <a:latin typeface="Aptos" panose="020B0004020202020204" pitchFamily="34" charset="0"/>
              </a:rPr>
              <a:t>Book a session with the</a:t>
            </a:r>
            <a:endParaRPr lang="en-US">
              <a:latin typeface="Aptos" panose="020B0004020202020204" pitchFamily="34" charset="0"/>
            </a:endParaRPr>
          </a:p>
          <a:p>
            <a:r>
              <a:rPr lang="en-IS" sz="4800" b="1">
                <a:latin typeface="Aptos" panose="020B0004020202020204" pitchFamily="34" charset="0"/>
              </a:rPr>
              <a:t>CAP team</a:t>
            </a:r>
          </a:p>
        </p:txBody>
      </p:sp>
      <p:pic>
        <p:nvPicPr>
          <p:cNvPr id="2" name="Picture Placeholder 16">
            <a:extLst>
              <a:ext uri="{FF2B5EF4-FFF2-40B4-BE49-F238E27FC236}">
                <a16:creationId xmlns:a16="http://schemas.microsoft.com/office/drawing/2014/main" id="{A0067DA0-81E3-6DE4-C349-20989DC749A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33" r="1233"/>
          <a:stretch/>
        </p:blipFill>
        <p:spPr>
          <a:xfrm>
            <a:off x="7518115" y="1789969"/>
            <a:ext cx="2968025" cy="2028974"/>
          </a:xfrm>
          <a:prstGeom prst="rect">
            <a:avLst/>
          </a:prstGeom>
        </p:spPr>
      </p:pic>
      <p:pic>
        <p:nvPicPr>
          <p:cNvPr id="3" name="Picture 2" descr="A person in a suit&#10;&#10;Description automatically generated">
            <a:extLst>
              <a:ext uri="{FF2B5EF4-FFF2-40B4-BE49-F238E27FC236}">
                <a16:creationId xmlns:a16="http://schemas.microsoft.com/office/drawing/2014/main" id="{CD4FFF09-8D7E-06DC-38AB-C8995E438A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65" r="12021"/>
          <a:stretch/>
        </p:blipFill>
        <p:spPr>
          <a:xfrm>
            <a:off x="7518116" y="3818943"/>
            <a:ext cx="2968024" cy="2028974"/>
          </a:xfrm>
          <a:prstGeom prst="rect">
            <a:avLst/>
          </a:prstGeom>
        </p:spPr>
      </p:pic>
      <p:pic>
        <p:nvPicPr>
          <p:cNvPr id="5" name="Picture 2" descr="A qr code on a purple square&#10;&#10;Description automatically generated">
            <a:extLst>
              <a:ext uri="{FF2B5EF4-FFF2-40B4-BE49-F238E27FC236}">
                <a16:creationId xmlns:a16="http://schemas.microsoft.com/office/drawing/2014/main" id="{99E145E5-FD86-D549-D924-5BB13553F7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472" y="2236573"/>
            <a:ext cx="2586498" cy="2586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E573D618-0B10-A5C7-76CE-9B2EF3D8BA5D}"/>
              </a:ext>
            </a:extLst>
          </p:cNvPr>
          <p:cNvSpPr/>
          <p:nvPr/>
        </p:nvSpPr>
        <p:spPr>
          <a:xfrm>
            <a:off x="5163738" y="-178731"/>
            <a:ext cx="7105754" cy="891153"/>
          </a:xfrm>
          <a:prstGeom prst="roundRect">
            <a:avLst/>
          </a:pr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5BE755-50CC-7B37-5523-31BC68BD0FF5}"/>
              </a:ext>
            </a:extLst>
          </p:cNvPr>
          <p:cNvSpPr txBox="1"/>
          <p:nvPr/>
        </p:nvSpPr>
        <p:spPr>
          <a:xfrm>
            <a:off x="4887310" y="145239"/>
            <a:ext cx="72633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ctr">
              <a:lnSpc>
                <a:spcPct val="100000"/>
              </a:lnSpc>
            </a:pPr>
            <a:r>
              <a:rPr lang="en-US" sz="1800">
                <a:latin typeface="+mn-lt"/>
              </a:rPr>
              <a:t>Book a session: </a:t>
            </a:r>
            <a:r>
              <a:rPr lang="en-US" sz="1800">
                <a:solidFill>
                  <a:srgbClr val="0070C0"/>
                </a:solidFill>
                <a:latin typeface="+mn-lt"/>
              </a:rPr>
              <a:t>portal.lsretail.com/onboarding-ls-central-in-</a:t>
            </a:r>
            <a:r>
              <a:rPr lang="en-US" sz="1800" err="1">
                <a:solidFill>
                  <a:srgbClr val="0070C0"/>
                </a:solidFill>
                <a:latin typeface="+mn-lt"/>
              </a:rPr>
              <a:t>saas</a:t>
            </a:r>
            <a:r>
              <a:rPr lang="en-US" sz="1800">
                <a:solidFill>
                  <a:srgbClr val="0070C0"/>
                </a:solidFill>
                <a:latin typeface="+mn-lt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98369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32C23B-63D6-7311-97C9-07BFF5F08A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A6A4268-E2B9-7D29-5F94-798C5E9AB3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pPr marL="0" indent="0">
              <a:spcBef>
                <a:spcPts val="600"/>
              </a:spcBef>
              <a:buNone/>
            </a:pPr>
            <a:r>
              <a:rPr lang="en-US" sz="1200" b="1">
                <a:latin typeface="Aptos" panose="020B0004020202020204" pitchFamily="34" charset="0"/>
                <a:cs typeface="Segoe UI"/>
              </a:rPr>
              <a:t>Microsoft Learn - Upgrading to Dynamics 365 Business Central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1200">
                <a:solidFill>
                  <a:schemeClr val="tx1"/>
                </a:solidFill>
                <a:latin typeface="Aptos" panose="020B00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https://learn.microsoft.com/en-us/dynamics365/business-central/dev-itpro/upgrade/upgrading-to-business-central</a:t>
            </a:r>
            <a:endParaRPr lang="en-US" sz="12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en-US" sz="12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sz="1200" b="1">
                <a:latin typeface="Aptos" panose="020B0004020202020204" pitchFamily="34" charset="0"/>
                <a:cs typeface="Segoe UI"/>
              </a:rPr>
              <a:t>LS Central Help </a:t>
            </a:r>
            <a:r>
              <a:rPr lang="en-US" sz="1200">
                <a:latin typeface="Aptos" panose="020B0004020202020204" pitchFamily="34" charset="0"/>
                <a:cs typeface="Segoe UI"/>
              </a:rPr>
              <a:t>and </a:t>
            </a:r>
            <a:r>
              <a:rPr lang="en-US" sz="1200" b="1">
                <a:latin typeface="Aptos" panose="020B0004020202020204" pitchFamily="34" charset="0"/>
                <a:cs typeface="Segoe UI"/>
              </a:rPr>
              <a:t>Implementation Guide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1200">
                <a:solidFill>
                  <a:schemeClr val="tx1"/>
                </a:solidFill>
                <a:latin typeface="Aptos" panose="020B0004020202020204" pitchFamily="34" charset="0"/>
                <a:cs typeface="Segoe U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https://help.lscentral.lsretail.com/Content/Implementation-Guide/LS-Central-SaaS.htm</a:t>
            </a:r>
            <a:endParaRPr lang="en-US" sz="1200">
              <a:solidFill>
                <a:schemeClr val="tx1"/>
              </a:solidFill>
              <a:latin typeface="Aptos" panose="020B0004020202020204" pitchFamily="34" charset="0"/>
              <a:cs typeface="Segoe UI"/>
            </a:endParaRPr>
          </a:p>
          <a:p>
            <a:pPr marL="0" indent="0">
              <a:buNone/>
            </a:pPr>
            <a:endParaRPr lang="en-US" sz="1200" b="1">
              <a:latin typeface="Aptos" panose="020B0004020202020204" pitchFamily="34" charset="0"/>
              <a:cs typeface="Segoe UI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sz="1200" b="1">
                <a:solidFill>
                  <a:srgbClr val="4E643A"/>
                </a:solidFill>
                <a:latin typeface="Aptos" panose="020B0004020202020204" pitchFamily="34" charset="0"/>
                <a:cs typeface="Segoe UI"/>
              </a:rPr>
              <a:t>(NEW) </a:t>
            </a:r>
            <a:r>
              <a:rPr lang="en-US" sz="1200" b="1">
                <a:latin typeface="Aptos" panose="020B0004020202020204" pitchFamily="34" charset="0"/>
                <a:cs typeface="Segoe UI"/>
              </a:rPr>
              <a:t>SaaS: Resources for migration and new customers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1200">
                <a:solidFill>
                  <a:schemeClr val="tx1"/>
                </a:solidFill>
                <a:latin typeface="Aptos" panose="020B0004020202020204" pitchFamily="34" charset="0"/>
                <a:cs typeface="Segoe U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https://portal.lsretail.com/products/ls-central/saas-resources/</a:t>
            </a:r>
            <a:endParaRPr lang="en-US" sz="1200">
              <a:solidFill>
                <a:schemeClr val="tx1"/>
              </a:solidFill>
              <a:latin typeface="Aptos" panose="020B0004020202020204" pitchFamily="34" charset="0"/>
              <a:cs typeface="Segoe UI"/>
            </a:endParaRPr>
          </a:p>
          <a:p>
            <a:pPr marL="0" indent="0">
              <a:spcBef>
                <a:spcPts val="600"/>
              </a:spcBef>
              <a:buNone/>
            </a:pPr>
            <a:endParaRPr lang="en-US" sz="1200">
              <a:solidFill>
                <a:schemeClr val="tx1"/>
              </a:solidFill>
              <a:latin typeface="Aptos" panose="020B0004020202020204" pitchFamily="34" charset="0"/>
              <a:cs typeface="Segoe UI"/>
            </a:endParaRPr>
          </a:p>
          <a:p>
            <a:pPr marL="457200" lvl="1" indent="0">
              <a:buNone/>
            </a:pPr>
            <a:r>
              <a:rPr lang="en-US" sz="1200" b="1">
                <a:latin typeface="Aptos" panose="020B0004020202020204" pitchFamily="34" charset="0"/>
                <a:cs typeface="Segoe UI"/>
              </a:rPr>
              <a:t>LS Central Migration Process</a:t>
            </a:r>
          </a:p>
          <a:p>
            <a:pPr lvl="1"/>
            <a:r>
              <a:rPr lang="en-US" sz="1400">
                <a:latin typeface="Aptos" panose="020B0004020202020204" pitchFamily="34" charset="0"/>
                <a:cs typeface="Segoe UI"/>
              </a:rPr>
              <a:t>Step-by-step documentation following Microsoft guidelines</a:t>
            </a:r>
          </a:p>
          <a:p>
            <a:pPr lvl="1"/>
            <a:r>
              <a:rPr lang="en-US" sz="1400" b="1">
                <a:latin typeface="Aptos" panose="020B0004020202020204" pitchFamily="34" charset="0"/>
                <a:cs typeface="Segoe UI"/>
              </a:rPr>
              <a:t>LS Central migration tool -</a:t>
            </a:r>
            <a:r>
              <a:rPr lang="en-US" sz="1400">
                <a:latin typeface="Aptos" panose="020B0004020202020204" pitchFamily="34" charset="0"/>
                <a:cs typeface="Segoe UI"/>
              </a:rPr>
              <a:t> PowerShell module to ease the migration process</a:t>
            </a:r>
          </a:p>
          <a:p>
            <a:pPr marL="457200" lvl="1" indent="0">
              <a:buNone/>
            </a:pPr>
            <a:endParaRPr lang="en-US" sz="1400">
              <a:latin typeface="Aptos" panose="020B0004020202020204" pitchFamily="34" charset="0"/>
              <a:cs typeface="Segoe UI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sz="1200" b="1">
                <a:latin typeface="Aptos" panose="020B0004020202020204" pitchFamily="34" charset="0"/>
                <a:cs typeface="Segoe UI"/>
              </a:rPr>
              <a:t>Cloud Migration group in D365 BC Development Yammer​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1200">
                <a:solidFill>
                  <a:schemeClr val="tx1"/>
                </a:solidFill>
                <a:latin typeface="Aptos" panose="020B0004020202020204" pitchFamily="34" charset="0"/>
                <a:cs typeface="Segoe U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https://www.yammer.com/dynamicsnavdev/#/threads/inGroup?type=in_group&amp;feedId=48311992320</a:t>
            </a:r>
            <a:endParaRPr lang="en-US" sz="1200">
              <a:solidFill>
                <a:schemeClr val="tx1"/>
              </a:solidFill>
              <a:latin typeface="Aptos" panose="020B0004020202020204" pitchFamily="34" charset="0"/>
              <a:cs typeface="Segoe UI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6102856-CA57-5892-50FE-3624B9937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Aptos" panose="020B0004020202020204" pitchFamily="34" charset="0"/>
              </a:rPr>
              <a:t>Documentation</a:t>
            </a:r>
          </a:p>
        </p:txBody>
      </p:sp>
    </p:spTree>
    <p:extLst>
      <p:ext uri="{BB962C8B-B14F-4D97-AF65-F5344CB8AC3E}">
        <p14:creationId xmlns:p14="http://schemas.microsoft.com/office/powerpoint/2010/main" val="3647262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37203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77598D-03DE-207A-EDAC-BF5EAF067D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3F58DC45-431F-40C8-EB17-C51ED70BDA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3600"/>
              <a:t>Streamline the process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CC1180D-7129-E750-0987-FAB2280751D9}"/>
              </a:ext>
            </a:extLst>
          </p:cNvPr>
          <p:cNvSpPr txBox="1">
            <a:spLocks/>
          </p:cNvSpPr>
          <p:nvPr/>
        </p:nvSpPr>
        <p:spPr>
          <a:xfrm>
            <a:off x="5285729" y="1178777"/>
            <a:ext cx="6386440" cy="5118351"/>
          </a:xfrm>
          <a:prstGeom prst="rect">
            <a:avLst/>
          </a:prstGeom>
        </p:spPr>
        <p:txBody>
          <a:bodyPr lIns="91440" tIns="45720" rIns="91440" bIns="45720" anchor="t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300" b="1">
                <a:solidFill>
                  <a:srgbClr val="341F5A"/>
                </a:solidFill>
                <a:latin typeface="+mn-lt"/>
              </a:rPr>
              <a:t>Faster, more efficient migration</a:t>
            </a:r>
          </a:p>
          <a:p>
            <a:pPr marL="0" indent="0">
              <a:buNone/>
            </a:pPr>
            <a:r>
              <a:rPr lang="en-US" sz="2000">
                <a:latin typeface="+mn-lt"/>
              </a:rPr>
              <a:t>Reduce time spent on manual tasks and accelerate the transition</a:t>
            </a:r>
          </a:p>
          <a:p>
            <a:pPr marL="0" indent="0">
              <a:buNone/>
            </a:pPr>
            <a:r>
              <a:rPr lang="en-US" sz="2300" b="1">
                <a:solidFill>
                  <a:srgbClr val="341F5A"/>
                </a:solidFill>
                <a:latin typeface="+mn-lt"/>
              </a:rPr>
              <a:t>Lower risk of errors</a:t>
            </a:r>
          </a:p>
          <a:p>
            <a:pPr marL="0" indent="0">
              <a:buNone/>
            </a:pPr>
            <a:r>
              <a:rPr lang="en-US" sz="2000">
                <a:latin typeface="+mn-lt"/>
              </a:rPr>
              <a:t>Automation minimizes human errors during migration, ensuring a smoother process.</a:t>
            </a:r>
          </a:p>
          <a:p>
            <a:pPr marL="0" indent="0">
              <a:buNone/>
            </a:pPr>
            <a:r>
              <a:rPr lang="en-US" sz="2300" b="1">
                <a:solidFill>
                  <a:srgbClr val="341F5A"/>
                </a:solidFill>
                <a:latin typeface="+mn-lt"/>
              </a:rPr>
              <a:t>Enhanced consistency</a:t>
            </a:r>
          </a:p>
          <a:p>
            <a:pPr marL="0" indent="0">
              <a:buNone/>
            </a:pPr>
            <a:r>
              <a:rPr lang="en-US" sz="2000">
                <a:latin typeface="+mn-lt"/>
              </a:rPr>
              <a:t>Standardized procedures lead to more predictable outcomes across migrations</a:t>
            </a:r>
          </a:p>
          <a:p>
            <a:pPr marL="0" indent="0">
              <a:buNone/>
            </a:pPr>
            <a:r>
              <a:rPr lang="en-US" sz="2300" b="1">
                <a:solidFill>
                  <a:srgbClr val="341F5A"/>
                </a:solidFill>
                <a:latin typeface="+mn-lt"/>
              </a:rPr>
              <a:t>Cost savings</a:t>
            </a:r>
          </a:p>
          <a:p>
            <a:pPr marL="0" indent="0">
              <a:buNone/>
            </a:pPr>
            <a:r>
              <a:rPr lang="en-US" sz="2000">
                <a:latin typeface="+mn-lt"/>
              </a:rPr>
              <a:t>Streamlining reduces resource requirements, cutting both time and financial costs</a:t>
            </a:r>
          </a:p>
          <a:p>
            <a:pPr marL="0" indent="0">
              <a:buNone/>
            </a:pPr>
            <a:r>
              <a:rPr lang="en-US" sz="2300" b="1">
                <a:solidFill>
                  <a:srgbClr val="341F5A"/>
                </a:solidFill>
                <a:latin typeface="+mn-lt"/>
              </a:rPr>
              <a:t>Improved user adoption</a:t>
            </a:r>
          </a:p>
          <a:p>
            <a:pPr marL="0" indent="0">
              <a:buNone/>
            </a:pPr>
            <a:r>
              <a:rPr lang="en-US" sz="2000">
                <a:latin typeface="+mn-lt"/>
              </a:rPr>
              <a:t>Faster migrations allow teams to focus on training and adoption with minimal disruption</a:t>
            </a:r>
          </a:p>
          <a:p>
            <a:pPr marL="0" indent="0">
              <a:buNone/>
            </a:pPr>
            <a:r>
              <a:rPr lang="en-US" sz="2300" b="1">
                <a:solidFill>
                  <a:srgbClr val="341F5A"/>
                </a:solidFill>
                <a:latin typeface="+mn-lt"/>
              </a:rPr>
              <a:t>Better documentation</a:t>
            </a:r>
          </a:p>
          <a:p>
            <a:pPr marL="0" indent="0">
              <a:buNone/>
            </a:pPr>
            <a:r>
              <a:rPr lang="en-US" sz="2000">
                <a:latin typeface="+mn-lt"/>
              </a:rPr>
              <a:t>Automated processes create clear, consistent records for future reference and troubleshooting</a:t>
            </a:r>
          </a:p>
        </p:txBody>
      </p:sp>
      <p:pic>
        <p:nvPicPr>
          <p:cNvPr id="5" name="Picture Placeholder 4" descr="A diagram of a flowchart&#10;&#10;AI-generated content may be incorrect.">
            <a:extLst>
              <a:ext uri="{FF2B5EF4-FFF2-40B4-BE49-F238E27FC236}">
                <a16:creationId xmlns:a16="http://schemas.microsoft.com/office/drawing/2014/main" id="{F85DFEF9-AB7D-1B59-336C-210DA06D13D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789" b="78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68085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FA569A-9BA7-6110-D04F-EF797A278D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27AC7B1-8F8C-63A0-735F-866000E7C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Get started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5D569DC-CCC2-ADB3-50CD-D9223A6AD87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1600" b="1">
                <a:latin typeface="Aptos" panose="020B0004020202020204" pitchFamily="34" charset="0"/>
                <a:cs typeface="Segoe UI"/>
              </a:rPr>
              <a:t>Microsoft Learn</a:t>
            </a:r>
          </a:p>
          <a:p>
            <a:pPr marL="0" indent="0">
              <a:buNone/>
            </a:pPr>
            <a:r>
              <a:rPr lang="en-US" sz="1200" b="1">
                <a:solidFill>
                  <a:schemeClr val="tx1"/>
                </a:solidFill>
                <a:latin typeface="Aptos" panose="020B0004020202020204" pitchFamily="34" charset="0"/>
                <a:cs typeface="Segoe UI" panose="020B0502040204020203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https://learn.microsoft.com/en-us/dynamics365/business-central/dev-itpro/upgrade/upgrading-to-business-central</a:t>
            </a:r>
            <a:endParaRPr lang="en-US" sz="1200" b="1">
              <a:solidFill>
                <a:schemeClr val="tx1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pPr lvl="1"/>
            <a:r>
              <a:rPr lang="en-US" sz="1400">
                <a:latin typeface="Aptos" panose="020B0004020202020204" pitchFamily="34" charset="0"/>
                <a:cs typeface="Segoe UI"/>
              </a:rPr>
              <a:t>Business Central on-premise → Upgrade → Upgrading to Business Central</a:t>
            </a:r>
          </a:p>
          <a:p>
            <a:pPr lvl="1"/>
            <a:r>
              <a:rPr lang="en-US" sz="1400">
                <a:latin typeface="Aptos" panose="020B0004020202020204" pitchFamily="34" charset="0"/>
                <a:cs typeface="Segoe UI"/>
              </a:rPr>
              <a:t>Administration → Migrate to Business Central online</a:t>
            </a:r>
          </a:p>
          <a:p>
            <a:pPr lvl="1"/>
            <a:endParaRPr lang="en-US" sz="1400">
              <a:latin typeface="Aptos" panose="020B0004020202020204" pitchFamily="34" charset="0"/>
              <a:cs typeface="Segoe UI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D643E2E-0BED-E034-E5D5-FCD3E98358B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73768" y="2448194"/>
            <a:ext cx="4277389" cy="42773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24D9CE6-8472-3EDA-D96C-78203696D1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9938" y="2448194"/>
            <a:ext cx="3052980" cy="4257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663AF3C-FF5E-5D0F-F68F-E09B1D8036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3299" y="2168506"/>
            <a:ext cx="5416287" cy="45570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54896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0D719D-E0A7-626D-F963-5BF158DE3C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CE87F0-E5EA-430B-F251-6F945BF25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Get started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9E31C9B-596D-FBD7-DC02-AE6A4D12203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1600" b="1">
                <a:latin typeface="Aptos"/>
                <a:cs typeface="Segoe UI"/>
              </a:rPr>
              <a:t>LS Central Online Help </a:t>
            </a:r>
            <a:r>
              <a:rPr lang="en-US" sz="1600">
                <a:latin typeface="Aptos"/>
                <a:cs typeface="Segoe UI"/>
              </a:rPr>
              <a:t>and </a:t>
            </a:r>
            <a:r>
              <a:rPr lang="en-US" sz="1600" b="1">
                <a:latin typeface="Aptos"/>
                <a:cs typeface="Segoe UI"/>
              </a:rPr>
              <a:t>Implementation Guide</a:t>
            </a:r>
          </a:p>
          <a:p>
            <a:pPr marL="0" indent="0">
              <a:buNone/>
            </a:pPr>
            <a:r>
              <a:rPr lang="en-US" sz="1200" b="1">
                <a:solidFill>
                  <a:schemeClr val="tx1"/>
                </a:solidFill>
                <a:latin typeface="Aptos" panose="020B0004020202020204" pitchFamily="34" charset="0"/>
                <a:cs typeface="Segoe U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https://help.lscentral.lsretail.com/Content/Implementation-Guide/LS-Central-SaaS.htm</a:t>
            </a:r>
            <a:endParaRPr lang="en-US" sz="1200" b="1">
              <a:solidFill>
                <a:schemeClr val="tx1"/>
              </a:solidFill>
              <a:latin typeface="Aptos" panose="020B0004020202020204" pitchFamily="34" charset="0"/>
              <a:cs typeface="Segoe UI"/>
            </a:endParaRPr>
          </a:p>
          <a:p>
            <a:pPr marL="0" indent="0">
              <a:buNone/>
            </a:pPr>
            <a:endParaRPr lang="en-US" sz="1200" b="1">
              <a:latin typeface="Aptos" panose="020B0004020202020204" pitchFamily="34" charset="0"/>
              <a:cs typeface="Segoe U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0D5FB26-E9B9-0A0C-239B-804C4BDFDD7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40291" y="1905451"/>
            <a:ext cx="2863423" cy="44581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32370E7-5726-18A9-CC09-78F42B2C0C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714" y="1699741"/>
            <a:ext cx="8647995" cy="4946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2106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6A141D-3AB5-6111-7071-5E8B357F3C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62617E8-6DAE-6295-E986-63E3C82C01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961200"/>
            <a:ext cx="11484279" cy="4917960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1600" b="1">
                <a:solidFill>
                  <a:srgbClr val="4E643A"/>
                </a:solidFill>
                <a:latin typeface="Aptos" panose="020B0004020202020204" pitchFamily="34" charset="0"/>
                <a:cs typeface="Segoe UI"/>
              </a:rPr>
              <a:t>(NEW) </a:t>
            </a:r>
            <a:r>
              <a:rPr lang="en-US" sz="1600" b="1">
                <a:latin typeface="Aptos" panose="020B0004020202020204" pitchFamily="34" charset="0"/>
                <a:cs typeface="Segoe UI"/>
              </a:rPr>
              <a:t>SaaS: Resources for migration and new customers</a:t>
            </a:r>
          </a:p>
          <a:p>
            <a:pPr marL="0" indent="0">
              <a:buNone/>
            </a:pPr>
            <a:r>
              <a:rPr lang="en-US" sz="1200" b="1">
                <a:solidFill>
                  <a:schemeClr val="tx1"/>
                </a:solidFill>
                <a:latin typeface="Aptos" panose="020B0004020202020204" pitchFamily="34" charset="0"/>
                <a:cs typeface="Segoe U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https://portal.lsretail.com/products/ls-central/saas-resources/</a:t>
            </a:r>
            <a:endParaRPr lang="en-US" sz="1200" b="1">
              <a:solidFill>
                <a:schemeClr val="tx1"/>
              </a:solidFill>
              <a:latin typeface="Aptos" panose="020B0004020202020204" pitchFamily="34" charset="0"/>
              <a:cs typeface="Segoe UI"/>
            </a:endParaRPr>
          </a:p>
          <a:p>
            <a:endParaRPr lang="en-US" sz="1200" b="1">
              <a:latin typeface="Aptos" panose="020B0004020202020204" pitchFamily="34" charset="0"/>
              <a:cs typeface="Segoe UI"/>
            </a:endParaRPr>
          </a:p>
          <a:p>
            <a:pPr marL="0" indent="0">
              <a:buNone/>
            </a:pPr>
            <a:r>
              <a:rPr lang="en-US" sz="1600" b="1">
                <a:latin typeface="Aptos" panose="020B0004020202020204" pitchFamily="34" charset="0"/>
                <a:cs typeface="Segoe UI"/>
              </a:rPr>
              <a:t>LS Retail migration process</a:t>
            </a:r>
          </a:p>
          <a:p>
            <a:r>
              <a:rPr lang="en-US" sz="1400">
                <a:latin typeface="Aptos" panose="020B0004020202020204" pitchFamily="34" charset="0"/>
                <a:cs typeface="Segoe UI"/>
              </a:rPr>
              <a:t>Step-by-step documentation following Microsoft guidelines</a:t>
            </a:r>
          </a:p>
          <a:p>
            <a:r>
              <a:rPr lang="en-US" sz="1400" b="1">
                <a:latin typeface="Aptos"/>
                <a:cs typeface="Segoe UI"/>
              </a:rPr>
              <a:t>LS Central migration tool -</a:t>
            </a:r>
            <a:r>
              <a:rPr lang="en-US" sz="1400">
                <a:latin typeface="Aptos"/>
                <a:cs typeface="Segoe UI"/>
              </a:rPr>
              <a:t> PowerShell module to ease the migration process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D8E5D88-A32A-37EA-9E15-2A1C01260D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>
                <a:latin typeface="Aptos ExtraBold" panose="020B0004020202020204" pitchFamily="34" charset="0"/>
              </a:rPr>
              <a:t>Get started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11211CD-BA1B-15CB-D7F3-058A3234E7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0886" y="125591"/>
            <a:ext cx="4578913" cy="30376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C2A36F9-0952-C447-7E73-55F2E8EBCB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827" y="3545623"/>
            <a:ext cx="7053059" cy="289369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8E2DB52-D902-D50D-9F31-3590B09FFCB7}"/>
              </a:ext>
            </a:extLst>
          </p:cNvPr>
          <p:cNvSpPr/>
          <p:nvPr/>
        </p:nvSpPr>
        <p:spPr>
          <a:xfrm>
            <a:off x="550227" y="5253431"/>
            <a:ext cx="3852245" cy="947660"/>
          </a:xfrm>
          <a:prstGeom prst="rect">
            <a:avLst/>
          </a:prstGeom>
          <a:noFill/>
          <a:ln w="50800">
            <a:solidFill>
              <a:srgbClr val="C7DB8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3C2D8C7-2E36-0FC0-326D-1B14964BCB29}"/>
              </a:ext>
            </a:extLst>
          </p:cNvPr>
          <p:cNvSpPr/>
          <p:nvPr/>
        </p:nvSpPr>
        <p:spPr>
          <a:xfrm>
            <a:off x="432405" y="4580442"/>
            <a:ext cx="5698173" cy="452175"/>
          </a:xfrm>
          <a:prstGeom prst="rect">
            <a:avLst/>
          </a:prstGeom>
          <a:noFill/>
          <a:ln w="50800">
            <a:solidFill>
              <a:srgbClr val="C7DB8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CFF70FD-D95C-0251-CA2D-DE87AF1CDA3C}"/>
              </a:ext>
            </a:extLst>
          </p:cNvPr>
          <p:cNvGrpSpPr/>
          <p:nvPr/>
        </p:nvGrpSpPr>
        <p:grpSpPr>
          <a:xfrm>
            <a:off x="6096000" y="995013"/>
            <a:ext cx="685053" cy="685053"/>
            <a:chOff x="5867400" y="393832"/>
            <a:chExt cx="914400" cy="914400"/>
          </a:xfrm>
        </p:grpSpPr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CB28BB3A-8E06-C071-C536-430B7B9ED34B}"/>
                </a:ext>
              </a:extLst>
            </p:cNvPr>
            <p:cNvSpPr/>
            <p:nvPr/>
          </p:nvSpPr>
          <p:spPr>
            <a:xfrm>
              <a:off x="6000750" y="556713"/>
              <a:ext cx="647700" cy="588637"/>
            </a:xfrm>
            <a:prstGeom prst="triangle">
              <a:avLst/>
            </a:prstGeom>
            <a:solidFill>
              <a:srgbClr val="C7DB8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21" name="Graphic 20" descr="Warning with solid fill">
              <a:extLst>
                <a:ext uri="{FF2B5EF4-FFF2-40B4-BE49-F238E27FC236}">
                  <a16:creationId xmlns:a16="http://schemas.microsoft.com/office/drawing/2014/main" id="{F02A6239-E0FE-6130-6030-A76BE9C82C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867400" y="393832"/>
              <a:ext cx="914400" cy="914400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91EC7929-41A2-038C-8D0C-874AD0A725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34670" y="3456508"/>
            <a:ext cx="4806117" cy="21623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37847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10" grpId="0" animBg="1"/>
      <p:bldP spid="11" grpId="0" animBg="1"/>
      <p:bldP spid="1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34D710-7107-E656-59D3-E2E5BAD01B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C570E00A-D875-F7CD-FEEC-F4AD45E5998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3600">
                <a:latin typeface="Aptos ExtraBold"/>
                <a:cs typeface="Segoe UI"/>
              </a:rPr>
              <a:t>The road to SaaS – Final step</a:t>
            </a:r>
            <a:endParaRPr lang="en-US" sz="3600"/>
          </a:p>
        </p:txBody>
      </p:sp>
      <p:pic>
        <p:nvPicPr>
          <p:cNvPr id="49" name="Picture Placeholder 48" descr="A football ball on a field&#10;&#10;AI-generated content may be incorrect.">
            <a:extLst>
              <a:ext uri="{FF2B5EF4-FFF2-40B4-BE49-F238E27FC236}">
                <a16:creationId xmlns:a16="http://schemas.microsoft.com/office/drawing/2014/main" id="{DFB3D0BC-9725-2D23-EA0C-362DD3E1A9C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789" b="789"/>
          <a:stretch>
            <a:fillRect/>
          </a:stretch>
        </p:blipFill>
        <p:spPr/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9A95442A-E215-9432-F954-68D03FB0ABC0}"/>
              </a:ext>
            </a:extLst>
          </p:cNvPr>
          <p:cNvSpPr txBox="1">
            <a:spLocks/>
          </p:cNvSpPr>
          <p:nvPr/>
        </p:nvSpPr>
        <p:spPr>
          <a:xfrm>
            <a:off x="187891" y="1178777"/>
            <a:ext cx="11484278" cy="5118351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000">
              <a:latin typeface="+mn-lt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664BB88-4F92-A322-E95B-5ED1EEB17B4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16442" y="3462574"/>
            <a:ext cx="520289" cy="520289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6E86156-4242-FBAF-4F41-D12AA9D3C345}"/>
              </a:ext>
            </a:extLst>
          </p:cNvPr>
          <p:cNvCxnSpPr>
            <a:cxnSpLocks/>
            <a:stCxn id="5" idx="3"/>
            <a:endCxn id="4" idx="1"/>
          </p:cNvCxnSpPr>
          <p:nvPr/>
        </p:nvCxnSpPr>
        <p:spPr>
          <a:xfrm flipV="1">
            <a:off x="6636731" y="3714583"/>
            <a:ext cx="4099613" cy="8136"/>
          </a:xfrm>
          <a:prstGeom prst="straightConnector1">
            <a:avLst/>
          </a:prstGeom>
          <a:ln w="139700">
            <a:solidFill>
              <a:srgbClr val="29B4A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>
            <a:extLst>
              <a:ext uri="{FF2B5EF4-FFF2-40B4-BE49-F238E27FC236}">
                <a16:creationId xmlns:a16="http://schemas.microsoft.com/office/drawing/2014/main" id="{59FCC9C0-C432-F396-5A96-19EE04B130AA}"/>
              </a:ext>
            </a:extLst>
          </p:cNvPr>
          <p:cNvSpPr txBox="1"/>
          <p:nvPr/>
        </p:nvSpPr>
        <p:spPr>
          <a:xfrm>
            <a:off x="8104045" y="3982863"/>
            <a:ext cx="26322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/>
              <a:t>Move on-premises database</a:t>
            </a:r>
          </a:p>
          <a:p>
            <a:pPr algn="r"/>
            <a:r>
              <a:rPr lang="en-US" sz="1200" b="1"/>
              <a:t>to SaaS using</a:t>
            </a:r>
          </a:p>
          <a:p>
            <a:pPr algn="r"/>
            <a:r>
              <a:rPr lang="en-US" sz="1200" b="1"/>
              <a:t>MS Cloud Migration Tool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B23598-119E-D8C3-216A-CA2E714E731D}"/>
              </a:ext>
            </a:extLst>
          </p:cNvPr>
          <p:cNvSpPr txBox="1"/>
          <p:nvPr/>
        </p:nvSpPr>
        <p:spPr>
          <a:xfrm>
            <a:off x="4991100" y="4025534"/>
            <a:ext cx="32257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/>
              <a:t>On-premises database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/>
              <a:t>Latest LS Central version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b="1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/>
              <a:t>Contains the data to be migrated to SaaS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/>
              <a:t>Same Microsoft and LS Central extensions as in SaaS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/>
              <a:t>Same custom extensions as in SaaS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E59C406-908E-A016-7930-712DEFA97191}"/>
              </a:ext>
            </a:extLst>
          </p:cNvPr>
          <p:cNvGrpSpPr/>
          <p:nvPr/>
        </p:nvGrpSpPr>
        <p:grpSpPr>
          <a:xfrm>
            <a:off x="10400651" y="2826925"/>
            <a:ext cx="1191673" cy="1230384"/>
            <a:chOff x="7914626" y="2849302"/>
            <a:chExt cx="1191673" cy="1230384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7A356FA-9BB5-84A1-EC30-F694DC96EE75}"/>
                </a:ext>
              </a:extLst>
            </p:cNvPr>
            <p:cNvGrpSpPr/>
            <p:nvPr/>
          </p:nvGrpSpPr>
          <p:grpSpPr>
            <a:xfrm>
              <a:off x="7914626" y="2849302"/>
              <a:ext cx="1191673" cy="1155938"/>
              <a:chOff x="7116743" y="1649152"/>
              <a:chExt cx="1191673" cy="1155938"/>
            </a:xfrm>
          </p:grpSpPr>
          <p:pic>
            <p:nvPicPr>
              <p:cNvPr id="4" name="Graphic 3">
                <a:extLst>
                  <a:ext uri="{FF2B5EF4-FFF2-40B4-BE49-F238E27FC236}">
                    <a16:creationId xmlns:a16="http://schemas.microsoft.com/office/drawing/2014/main" id="{2876FFB6-56B0-6A57-017F-746E779501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7452436" y="2268529"/>
                <a:ext cx="520289" cy="536561"/>
              </a:xfrm>
              <a:prstGeom prst="rect">
                <a:avLst/>
              </a:prstGeom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FDFA44D-070E-7397-4499-2CEDE4C47BD5}"/>
                  </a:ext>
                </a:extLst>
              </p:cNvPr>
              <p:cNvSpPr txBox="1"/>
              <p:nvPr/>
            </p:nvSpPr>
            <p:spPr>
              <a:xfrm>
                <a:off x="7116743" y="1649152"/>
                <a:ext cx="119167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>
                    <a:solidFill>
                      <a:srgbClr val="29B4A9"/>
                    </a:solidFill>
                  </a:rPr>
                  <a:t>LS Central </a:t>
                </a:r>
              </a:p>
              <a:p>
                <a:pPr algn="ctr"/>
                <a:r>
                  <a:rPr lang="en-US" sz="1600" b="1">
                    <a:solidFill>
                      <a:srgbClr val="29B4A9"/>
                    </a:solidFill>
                  </a:rPr>
                  <a:t>SaaS</a:t>
                </a:r>
              </a:p>
            </p:txBody>
          </p:sp>
        </p:grpSp>
        <p:pic>
          <p:nvPicPr>
            <p:cNvPr id="14" name="Graphic 13" descr="Cloud with solid fill">
              <a:extLst>
                <a:ext uri="{FF2B5EF4-FFF2-40B4-BE49-F238E27FC236}">
                  <a16:creationId xmlns:a16="http://schemas.microsoft.com/office/drawing/2014/main" id="{C72F5171-C368-C467-33F0-E13D9761A7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8431938" y="3586698"/>
              <a:ext cx="492988" cy="492988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D26740AE-AFA6-3FA7-9D7B-D88386F5D5D5}"/>
              </a:ext>
            </a:extLst>
          </p:cNvPr>
          <p:cNvSpPr txBox="1"/>
          <p:nvPr/>
        </p:nvSpPr>
        <p:spPr>
          <a:xfrm>
            <a:off x="5696304" y="2712372"/>
            <a:ext cx="13605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solidFill>
                  <a:srgbClr val="29B4A9"/>
                </a:solidFill>
              </a:rPr>
              <a:t>LS Central </a:t>
            </a:r>
          </a:p>
          <a:p>
            <a:pPr algn="ctr"/>
            <a:r>
              <a:rPr lang="en-US" sz="1600" b="1">
                <a:solidFill>
                  <a:srgbClr val="29B4A9"/>
                </a:solidFill>
              </a:rPr>
              <a:t>26</a:t>
            </a:r>
          </a:p>
          <a:p>
            <a:pPr algn="ctr"/>
            <a:r>
              <a:rPr lang="en-US" sz="1600" b="1">
                <a:solidFill>
                  <a:srgbClr val="29B4A9"/>
                </a:solidFill>
              </a:rPr>
              <a:t>on-premises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8A736D4-E7A1-A3BF-D225-C1415E5D6308}"/>
              </a:ext>
            </a:extLst>
          </p:cNvPr>
          <p:cNvSpPr txBox="1"/>
          <p:nvPr/>
        </p:nvSpPr>
        <p:spPr>
          <a:xfrm>
            <a:off x="5398816" y="1070370"/>
            <a:ext cx="6273353" cy="1225520"/>
          </a:xfrm>
          <a:prstGeom prst="roundRect">
            <a:avLst/>
          </a:prstGeom>
          <a:solidFill>
            <a:srgbClr val="01BCB5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Our recommendation is for you to prepare/have a </a:t>
            </a:r>
          </a:p>
          <a:p>
            <a:pPr algn="ctr"/>
            <a:r>
              <a:rPr lang="en-US" b="1">
                <a:solidFill>
                  <a:schemeClr val="bg1"/>
                </a:solidFill>
              </a:rPr>
              <a:t>on-premises database with latest LS Central</a:t>
            </a:r>
          </a:p>
          <a:p>
            <a:pPr algn="ctr"/>
            <a:r>
              <a:rPr lang="en-US">
                <a:solidFill>
                  <a:schemeClr val="bg1"/>
                </a:solidFill>
              </a:rPr>
              <a:t>with the</a:t>
            </a:r>
          </a:p>
          <a:p>
            <a:pPr algn="ctr"/>
            <a:r>
              <a:rPr lang="en-US" b="1">
                <a:solidFill>
                  <a:schemeClr val="bg1"/>
                </a:solidFill>
              </a:rPr>
              <a:t>data to be migrated to SaaS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146DDC-38CE-0CE2-23B5-0B9C25D376CC}"/>
              </a:ext>
            </a:extLst>
          </p:cNvPr>
          <p:cNvSpPr txBox="1"/>
          <p:nvPr/>
        </p:nvSpPr>
        <p:spPr>
          <a:xfrm>
            <a:off x="8247432" y="5664875"/>
            <a:ext cx="35440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/>
              <a:t>Provides more control because partners have access to SQL at this point.</a:t>
            </a:r>
          </a:p>
          <a:p>
            <a:r>
              <a:rPr lang="en-US" sz="1200"/>
              <a:t>We recommend replicating data from original database using Data Director (via SQL).</a:t>
            </a:r>
          </a:p>
          <a:p>
            <a:r>
              <a:rPr lang="en-US" sz="1200"/>
              <a:t>Using Config. Packages to import data is faster on-premises.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D50534-DC67-4202-B02C-1EA45EF1003B}"/>
              </a:ext>
            </a:extLst>
          </p:cNvPr>
          <p:cNvSpPr txBox="1"/>
          <p:nvPr/>
        </p:nvSpPr>
        <p:spPr>
          <a:xfrm>
            <a:off x="6305882" y="6042746"/>
            <a:ext cx="1268743" cy="430076"/>
          </a:xfrm>
          <a:prstGeom prst="roundRect">
            <a:avLst/>
          </a:prstGeom>
          <a:solidFill>
            <a:srgbClr val="00BCB5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Why?</a:t>
            </a:r>
            <a:endParaRPr lang="en-US" sz="900">
              <a:solidFill>
                <a:schemeClr val="bg1"/>
              </a:solidFill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D2A9866-7BCD-1766-B20B-C03453014F02}"/>
              </a:ext>
            </a:extLst>
          </p:cNvPr>
          <p:cNvCxnSpPr>
            <a:cxnSpLocks/>
          </p:cNvCxnSpPr>
          <p:nvPr/>
        </p:nvCxnSpPr>
        <p:spPr>
          <a:xfrm rot="16200000" flipH="1">
            <a:off x="5757170" y="5761125"/>
            <a:ext cx="849053" cy="185408"/>
          </a:xfrm>
          <a:prstGeom prst="bentConnector2">
            <a:avLst/>
          </a:prstGeom>
          <a:ln w="31750">
            <a:solidFill>
              <a:srgbClr val="29B4A9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0">
            <a:extLst>
              <a:ext uri="{FF2B5EF4-FFF2-40B4-BE49-F238E27FC236}">
                <a16:creationId xmlns:a16="http://schemas.microsoft.com/office/drawing/2014/main" id="{95701EA1-6D8E-C1CB-54B4-8453FB8D9A8C}"/>
              </a:ext>
            </a:extLst>
          </p:cNvPr>
          <p:cNvCxnSpPr>
            <a:cxnSpLocks/>
            <a:stCxn id="3" idx="3"/>
            <a:endCxn id="8" idx="1"/>
          </p:cNvCxnSpPr>
          <p:nvPr/>
        </p:nvCxnSpPr>
        <p:spPr>
          <a:xfrm>
            <a:off x="7574625" y="6257784"/>
            <a:ext cx="672807" cy="7256"/>
          </a:xfrm>
          <a:prstGeom prst="straightConnector1">
            <a:avLst/>
          </a:prstGeom>
          <a:ln w="31750">
            <a:solidFill>
              <a:srgbClr val="29B4A9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93723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478BBE-E19A-6FB9-5D2E-D38506113F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Placeholder 48">
            <a:extLst>
              <a:ext uri="{FF2B5EF4-FFF2-40B4-BE49-F238E27FC236}">
                <a16:creationId xmlns:a16="http://schemas.microsoft.com/office/drawing/2014/main" id="{7420EAAF-E0CA-6220-9F7C-C6254688D75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4851" r="4851"/>
          <a:stretch/>
        </p:blipFill>
        <p:spPr/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067D839-BB4B-E38D-C24B-1BE21188D8F3}"/>
              </a:ext>
            </a:extLst>
          </p:cNvPr>
          <p:cNvSpPr txBox="1">
            <a:spLocks/>
          </p:cNvSpPr>
          <p:nvPr/>
        </p:nvSpPr>
        <p:spPr>
          <a:xfrm>
            <a:off x="187891" y="1178777"/>
            <a:ext cx="11484278" cy="5118351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000">
              <a:latin typeface="+mn-lt"/>
            </a:endParaRPr>
          </a:p>
        </p:txBody>
      </p:sp>
      <p:sp>
        <p:nvSpPr>
          <p:cNvPr id="2" name="Text Placeholder 37">
            <a:extLst>
              <a:ext uri="{FF2B5EF4-FFF2-40B4-BE49-F238E27FC236}">
                <a16:creationId xmlns:a16="http://schemas.microsoft.com/office/drawing/2014/main" id="{20719FC2-0E67-4DD3-0AEE-DCC2FD71FF35}"/>
              </a:ext>
            </a:extLst>
          </p:cNvPr>
          <p:cNvSpPr txBox="1">
            <a:spLocks/>
          </p:cNvSpPr>
          <p:nvPr/>
        </p:nvSpPr>
        <p:spPr>
          <a:xfrm>
            <a:off x="5285729" y="878378"/>
            <a:ext cx="6565636" cy="5418750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0" i="0" kern="1200">
                <a:solidFill>
                  <a:srgbClr val="361D5C"/>
                </a:solidFill>
                <a:latin typeface="Aptos ExtraBold" panose="020B0004020202020204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>
                <a:latin typeface="Aptos ExtraBold"/>
                <a:cs typeface="Segoe UI"/>
              </a:rPr>
              <a:t>Full upgrade</a:t>
            </a:r>
            <a:endParaRPr lang="en-US" sz="2400">
              <a:latin typeface="Aptos ExtraBold"/>
              <a:cs typeface="Segoe UI"/>
            </a:endParaRPr>
          </a:p>
          <a:p>
            <a:pPr algn="ctr"/>
            <a:r>
              <a:rPr lang="en-US">
                <a:latin typeface="Aptos ExtraBold"/>
                <a:cs typeface="Segoe UI"/>
              </a:rPr>
              <a:t>/</a:t>
            </a:r>
            <a:endParaRPr lang="en-US" sz="2400">
              <a:latin typeface="Aptos ExtraBold"/>
              <a:cs typeface="Segoe UI"/>
            </a:endParaRPr>
          </a:p>
          <a:p>
            <a:pPr algn="ctr"/>
            <a:r>
              <a:rPr lang="en-US" sz="4400">
                <a:latin typeface="Aptos ExtraBold"/>
                <a:cs typeface="Segoe UI"/>
              </a:rPr>
              <a:t>Re-implementation</a:t>
            </a:r>
          </a:p>
        </p:txBody>
      </p:sp>
    </p:spTree>
    <p:extLst>
      <p:ext uri="{BB962C8B-B14F-4D97-AF65-F5344CB8AC3E}">
        <p14:creationId xmlns:p14="http://schemas.microsoft.com/office/powerpoint/2010/main" val="858516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8DE418-EA86-8C1D-0739-737EBD906E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0B28CFF-6586-85AA-398B-FC1990BBB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>
                <a:latin typeface="Aptos ExtraBold"/>
                <a:cs typeface="Segoe UI"/>
              </a:rPr>
              <a:t>Full upgrade </a:t>
            </a:r>
            <a:r>
              <a:rPr lang="en-US">
                <a:latin typeface="Aptos ExtraBold"/>
                <a:cs typeface="Segoe UI"/>
              </a:rPr>
              <a:t>/</a:t>
            </a:r>
            <a:r>
              <a:rPr lang="en-US" sz="4000">
                <a:latin typeface="Aptos ExtraBold"/>
                <a:cs typeface="Segoe UI"/>
              </a:rPr>
              <a:t> re-implementation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C10BB3-86A4-143A-71B8-7015DDECA76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latin typeface="+mn-lt"/>
              </a:rPr>
              <a:t>Full upgrade</a:t>
            </a:r>
          </a:p>
          <a:p>
            <a:r>
              <a:rPr lang="en-US" dirty="0"/>
              <a:t>Migrating (all) existing code and data into newer version</a:t>
            </a:r>
          </a:p>
          <a:p>
            <a:r>
              <a:rPr lang="en-US" dirty="0"/>
              <a:t>Not focused on trying to solve a set of business needs</a:t>
            </a:r>
          </a:p>
          <a:p>
            <a:r>
              <a:rPr lang="en-US" dirty="0"/>
              <a:t>Upgrading from a recent version of LS Central can be faster and cheaper</a:t>
            </a:r>
          </a:p>
          <a:p>
            <a:r>
              <a:rPr lang="en-US" dirty="0"/>
              <a:t>Works well if data is organized and customizations are not complex</a:t>
            </a:r>
          </a:p>
          <a:p>
            <a:r>
              <a:rPr lang="en-US" dirty="0"/>
              <a:t>Data does not need to be re-entered</a:t>
            </a:r>
          </a:p>
          <a:p>
            <a:pPr marL="0" indent="0">
              <a:buNone/>
            </a:pPr>
            <a:r>
              <a:rPr lang="en-US" b="1" dirty="0">
                <a:latin typeface="+mn-lt"/>
              </a:rPr>
              <a:t>Re-implementation</a:t>
            </a:r>
          </a:p>
          <a:p>
            <a:r>
              <a:rPr lang="en-US" dirty="0"/>
              <a:t>Get rid of old and unnecessary data and customizations</a:t>
            </a:r>
          </a:p>
          <a:p>
            <a:r>
              <a:rPr lang="en-US" dirty="0"/>
              <a:t>Reduces the risk of errors from inaccurate / outdated data</a:t>
            </a:r>
          </a:p>
          <a:p>
            <a:r>
              <a:rPr lang="en-US" dirty="0"/>
              <a:t>A fresh system runs faster and is more flexible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C871F247-3F5A-1A08-FB60-9CA12ABFD6F1}"/>
              </a:ext>
            </a:extLst>
          </p:cNvPr>
          <p:cNvSpPr txBox="1">
            <a:spLocks/>
          </p:cNvSpPr>
          <p:nvPr/>
        </p:nvSpPr>
        <p:spPr>
          <a:xfrm>
            <a:off x="187891" y="1178777"/>
            <a:ext cx="11484278" cy="5118351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19181A"/>
                </a:solidFill>
                <a:latin typeface="Aptos Light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0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08659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X25 slide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Agenda slide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257819C2-6784-BF40-AE9C-FBEEBA1482BD}" vid="{358E8853-D709-994A-89CE-ED2222F22A29}"/>
    </a:ext>
  </a:extLst>
</a:theme>
</file>

<file path=ppt/theme/theme4.xml><?xml version="1.0" encoding="utf-8"?>
<a:theme xmlns:a="http://schemas.openxmlformats.org/drawingml/2006/main" name="Grey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257819C2-6784-BF40-AE9C-FBEEBA1482BD}" vid="{2513AB06-34C1-9842-B15F-1BA0878052CD}"/>
    </a:ext>
  </a:extLst>
</a:theme>
</file>

<file path=ppt/theme/theme5.xml><?xml version="1.0" encoding="utf-8"?>
<a:theme xmlns:a="http://schemas.openxmlformats.org/drawingml/2006/main" name="Presenter image title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t" anchorCtr="0">
        <a:normAutofit lnSpcReduction="10000"/>
      </a:bodyPr>
      <a:lstStyle>
        <a:defPPr algn="l">
          <a:defRPr sz="2800" b="0" dirty="0">
            <a:solidFill>
              <a:srgbClr val="C4C0F2"/>
            </a:solidFill>
            <a:latin typeface="Segoe UI" panose="020B0502040204020203" pitchFamily="34" charset="0"/>
            <a:cs typeface="Segoe UI" panose="020B050204020402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257819C2-6784-BF40-AE9C-FBEEBA1482BD}" vid="{3718D223-B577-284D-8774-E0385CFE886B}"/>
    </a:ext>
  </a:extLst>
</a:theme>
</file>

<file path=ppt/theme/theme6.xml><?xml version="1.0" encoding="utf-8"?>
<a:theme xmlns:a="http://schemas.openxmlformats.org/drawingml/2006/main" name="Title/chapter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257819C2-6784-BF40-AE9C-FBEEBA1482BD}" vid="{50C503EE-A7B6-3B47-A83B-1E4B88E1DD62}"/>
    </a:ext>
  </a:extLst>
</a:theme>
</file>

<file path=ppt/theme/theme7.xml><?xml version="1.0" encoding="utf-8"?>
<a:theme xmlns:a="http://schemas.openxmlformats.org/drawingml/2006/main" name="Colorful slide option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257819C2-6784-BF40-AE9C-FBEEBA1482BD}" vid="{EA1D70C2-C42E-2844-BC20-D9B6601D1E60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F778840D0E4448A76F7E32A9FBEAD5" ma:contentTypeVersion="17" ma:contentTypeDescription="Create a new document." ma:contentTypeScope="" ma:versionID="fd4c6cd91654dda4fe76ff73aa631d9d">
  <xsd:schema xmlns:xsd="http://www.w3.org/2001/XMLSchema" xmlns:xs="http://www.w3.org/2001/XMLSchema" xmlns:p="http://schemas.microsoft.com/office/2006/metadata/properties" xmlns:ns2="0ec22545-32f7-47c8-afbd-c0084660662b" xmlns:ns3="a1a525c2-d4eb-46fe-9b09-8f8634d7947d" targetNamespace="http://schemas.microsoft.com/office/2006/metadata/properties" ma:root="true" ma:fieldsID="af37d4435f4b79a4b4b55a785f78245b" ns2:_="" ns3:_="">
    <xsd:import namespace="0ec22545-32f7-47c8-afbd-c0084660662b"/>
    <xsd:import namespace="a1a525c2-d4eb-46fe-9b09-8f8634d7947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  <xsd:element ref="ns2:Owner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c22545-32f7-47c8-afbd-c008466066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f8b5d8dc-d837-4d45-bdf0-88d0e4b2b8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Owner" ma:index="23" nillable="true" ma:displayName="Owner" ma:format="Dropdown" ma:internalName="Owner">
      <xsd:simpleType>
        <xsd:restriction base="dms:Text">
          <xsd:maxLength value="255"/>
        </xsd:restriction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a525c2-d4eb-46fe-9b09-8f8634d7947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d3107078-99da-4c67-8587-993427b28979}" ma:internalName="TaxCatchAll" ma:showField="CatchAllData" ma:web="a1a525c2-d4eb-46fe-9b09-8f8634d7947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ec22545-32f7-47c8-afbd-c0084660662b">
      <Terms xmlns="http://schemas.microsoft.com/office/infopath/2007/PartnerControls"/>
    </lcf76f155ced4ddcb4097134ff3c332f>
    <TaxCatchAll xmlns="a1a525c2-d4eb-46fe-9b09-8f8634d7947d" xsi:nil="true"/>
    <Owner xmlns="0ec22545-32f7-47c8-afbd-c0084660662b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20BB498-3134-4F67-B239-51157056A73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ec22545-32f7-47c8-afbd-c0084660662b"/>
    <ds:schemaRef ds:uri="a1a525c2-d4eb-46fe-9b09-8f8634d7947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D57A7F1-5E1F-453E-A92F-37B3E8CCB545}">
  <ds:schemaRefs>
    <ds:schemaRef ds:uri="a1a525c2-d4eb-46fe-9b09-8f8634d7947d"/>
    <ds:schemaRef ds:uri="http://purl.org/dc/dcmitype/"/>
    <ds:schemaRef ds:uri="http://schemas.microsoft.com/office/2006/metadata/properties"/>
    <ds:schemaRef ds:uri="http://www.w3.org/XML/1998/namespace"/>
    <ds:schemaRef ds:uri="http://purl.org/dc/elements/1.1/"/>
    <ds:schemaRef ds:uri="http://schemas.microsoft.com/office/2006/documentManagement/types"/>
    <ds:schemaRef ds:uri="0ec22545-32f7-47c8-afbd-c0084660662b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C0DD61A0-9A00-4535-9ADD-45B1C406DF2F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baef60cc-ecf7-46d0-826d-f00b389e8064}" enabled="0" method="" siteId="{baef60cc-ecf7-46d0-826d-f00b389e8064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Eggplant slides</Template>
  <TotalTime>106</TotalTime>
  <Words>2039</Words>
  <Application>Microsoft Office PowerPoint</Application>
  <PresentationFormat>Widescreen</PresentationFormat>
  <Paragraphs>390</Paragraphs>
  <Slides>29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29</vt:i4>
      </vt:variant>
    </vt:vector>
  </HeadingPairs>
  <TitlesOfParts>
    <vt:vector size="44" baseType="lpstr">
      <vt:lpstr>Aptos</vt:lpstr>
      <vt:lpstr>Aptos Black</vt:lpstr>
      <vt:lpstr>Aptos ExtraBold</vt:lpstr>
      <vt:lpstr>Aptos Light</vt:lpstr>
      <vt:lpstr>Aptos SemiBold</vt:lpstr>
      <vt:lpstr>Arial</vt:lpstr>
      <vt:lpstr>Calibri</vt:lpstr>
      <vt:lpstr>Segoe UI</vt:lpstr>
      <vt:lpstr>cX25 slides</vt:lpstr>
      <vt:lpstr>Agenda slides</vt:lpstr>
      <vt:lpstr>White slides</vt:lpstr>
      <vt:lpstr>Grey slides</vt:lpstr>
      <vt:lpstr>Presenter image title slides</vt:lpstr>
      <vt:lpstr>Title/chapter slides</vt:lpstr>
      <vt:lpstr>Colorful slide options</vt:lpstr>
      <vt:lpstr>PowerPoint Presentation</vt:lpstr>
      <vt:lpstr>Agenda</vt:lpstr>
      <vt:lpstr>PowerPoint Presentation</vt:lpstr>
      <vt:lpstr>Get started</vt:lpstr>
      <vt:lpstr>Get started</vt:lpstr>
      <vt:lpstr>Get started</vt:lpstr>
      <vt:lpstr>PowerPoint Presentation</vt:lpstr>
      <vt:lpstr>PowerPoint Presentation</vt:lpstr>
      <vt:lpstr>Full upgrade / re-implementation</vt:lpstr>
      <vt:lpstr>Full upgrade / re-implementation – Comparison overview</vt:lpstr>
      <vt:lpstr>Technical migration overview</vt:lpstr>
      <vt:lpstr>Technical migration overview</vt:lpstr>
      <vt:lpstr>Stage 1</vt:lpstr>
      <vt:lpstr>Stage 1</vt:lpstr>
      <vt:lpstr>Data migration</vt:lpstr>
      <vt:lpstr>Code migration – Some challenges</vt:lpstr>
      <vt:lpstr>LS Central Migration Tools</vt:lpstr>
      <vt:lpstr>LS Central migration tool – Helping with the data migration</vt:lpstr>
      <vt:lpstr>LS Central migration tool – Helping with the data migration</vt:lpstr>
      <vt:lpstr>LS Central migration tool – Helping with the data migration</vt:lpstr>
      <vt:lpstr>LS Central migration tool – Helping with the code migration</vt:lpstr>
      <vt:lpstr>Stage 2</vt:lpstr>
      <vt:lpstr>Scheduler Job improvement</vt:lpstr>
      <vt:lpstr>Stage 3</vt:lpstr>
      <vt:lpstr>Running the Cloud Migration Tool</vt:lpstr>
      <vt:lpstr>Takeaways</vt:lpstr>
      <vt:lpstr>PowerPoint Presentation</vt:lpstr>
      <vt:lpstr>Documentation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Hörður Ólafsson</dc:creator>
  <cp:lastModifiedBy>Bjorn Jonsson</cp:lastModifiedBy>
  <cp:revision>4</cp:revision>
  <dcterms:created xsi:type="dcterms:W3CDTF">2024-11-13T15:03:21Z</dcterms:created>
  <dcterms:modified xsi:type="dcterms:W3CDTF">2025-04-30T10:54:15Z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0x01010069F778840D0E4448A76F7E32A9FBEAD5</vt:lpwstr>
  </property>
  <property fmtid="{D5CDD505-2E9C-101B-9397-08002B2CF9AE}" pid="3" name="_dlc_DocIdItemGuid">
    <vt:lpwstr>c1ba7755-03e4-4373-a2c6-e3291bf0ac95</vt:lpwstr>
  </property>
  <property fmtid="{D5CDD505-2E9C-101B-9397-08002B2CF9AE}" pid="4" name="MediaServiceImageTags">
    <vt:lpwstr/>
  </property>
</Properties>
</file>